
<file path=[Content_Types].xml><?xml version="1.0" encoding="utf-8"?>
<Types xmlns="http://schemas.openxmlformats.org/package/2006/content-types">
  <Default ContentType="application/vnd.openxmlformats-officedocument.oleObject" Extension="bin"/>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drawingml.chart+xml" PartName="/ppt/charts/chart2.xml"/>
  <Override ContentType="application/vnd.ms-office.chartcolorstyle+xml" PartName="/ppt/charts/colors1.xml"/>
  <Override ContentType="application/vnd.ms-office.chartstyle+xml" PartName="/ppt/charts/style1.xml"/>
  <Override ContentType="application/vnd.openxmlformats-officedocument.drawingml.chartshapes+xml" PartName="/ppt/drawings/drawing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presentationml.tags+xml" PartName="/ppt/tags/tag16.xml"/>
  <Override ContentType="application/vnd.openxmlformats-officedocument.presentationml.tags+xml" PartName="/ppt/tags/tag17.xml"/>
  <Override ContentType="application/vnd.openxmlformats-officedocument.presentationml.tags+xml" PartName="/ppt/tags/tag18.xml"/>
  <Override ContentType="application/vnd.openxmlformats-officedocument.presentationml.tags+xml" PartName="/ppt/tags/tag19.xml"/>
  <Override ContentType="application/vnd.openxmlformats-officedocument.presentationml.tags+xml" PartName="/ppt/tags/tag20.xml"/>
  <Override ContentType="application/vnd.openxmlformats-officedocument.presentationml.tags+xml" PartName="/ppt/tags/tag21.xml"/>
  <Override ContentType="application/vnd.openxmlformats-officedocument.presentationml.tags+xml" PartName="/ppt/tags/tag22.xml"/>
  <Override ContentType="application/vnd.openxmlformats-officedocument.presentationml.tags+xml" PartName="/ppt/tags/tag23.xml"/>
  <Override ContentType="application/vnd.openxmlformats-officedocument.presentationml.tags+xml" PartName="/ppt/tags/tag24.xml"/>
  <Override ContentType="application/vnd.openxmlformats-officedocument.presentationml.tags+xml" PartName="/ppt/tags/tag25.xml"/>
  <Override ContentType="application/vnd.openxmlformats-officedocument.presentationml.tags+xml" PartName="/ppt/tags/tag26.xml"/>
  <Override ContentType="application/vnd.openxmlformats-officedocument.presentationml.tags+xml" PartName="/ppt/tags/tag27.xml"/>
  <Override ContentType="application/vnd.openxmlformats-officedocument.presentationml.tags+xml" PartName="/ppt/tags/tag28.xml"/>
  <Override ContentType="application/vnd.openxmlformats-officedocument.presentationml.tags+xml" PartName="/ppt/tags/tag29.xml"/>
  <Override ContentType="application/vnd.openxmlformats-officedocument.presentationml.tags+xml" PartName="/ppt/tags/tag30.xml"/>
  <Override ContentType="application/vnd.openxmlformats-officedocument.presentationml.tags+xml" PartName="/ppt/tags/tag3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Lst>
  <p:notesMasterIdLst>
    <p:notesMasterId r:id="rId3"/>
  </p:notesMasterIdLst>
  <p:sldIdLst>
    <p:sldId id="256" r:id="rId4"/>
    <p:sldId id="258" r:id="rId5"/>
    <p:sldId id="259" r:id="rId6"/>
    <p:sldId id="263" r:id="rId7"/>
    <p:sldId id="266" r:id="rId8"/>
    <p:sldId id="264" r:id="rId9"/>
    <p:sldId id="265" r:id="rId10"/>
    <p:sldId id="267" r:id="rId11"/>
    <p:sldId id="260" r:id="rId12"/>
    <p:sldId id="268" r:id="rId13"/>
    <p:sldId id="269" r:id="rId14"/>
    <p:sldId id="270" r:id="rId15"/>
    <p:sldId id="271" r:id="rId16"/>
    <p:sldId id="261" r:id="rId17"/>
    <p:sldId id="272" r:id="rId18"/>
    <p:sldId id="273" r:id="rId19"/>
    <p:sldId id="274" r:id="rId20"/>
    <p:sldId id="275" r:id="rId21"/>
    <p:sldId id="276" r:id="rId22"/>
    <p:sldId id="277" r:id="rId23"/>
    <p:sldId id="262" r:id="rId24"/>
    <p:sldId id="278" r:id="rId25"/>
    <p:sldId id="279" r:id="rId26"/>
    <p:sldId id="280" r:id="rId27"/>
    <p:sldId id="281" r:id="rId28"/>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68" autoAdjust="0"/>
    <p:restoredTop sz="94660"/>
  </p:normalViewPr>
  <p:slideViewPr>
    <p:cSldViewPr snapToGrid="0" showGuides="1">
      <p:cViewPr varScale="1">
        <p:scale>
          <a:sx n="88" d="100"/>
          <a:sy n="88" d="100"/>
        </p:scale>
        <p:origin x="234" y="96"/>
      </p:cViewPr>
      <p:guideLst>
        <p:guide orient="horz" pos="2137"/>
        <p:guide pos="3840"/>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tags/tag31.xml" Type="http://schemas.openxmlformats.org/officeDocument/2006/relationships/tags"/><Relationship Id="rId3" Target="notesMasters/notesMaster1.xml" Type="http://schemas.openxmlformats.org/officeDocument/2006/relationships/notesMaster"/><Relationship Id="rId30" Target="presProps.xml" Type="http://schemas.openxmlformats.org/officeDocument/2006/relationships/presProps"/><Relationship Id="rId31" Target="viewProps.xml" Type="http://schemas.openxmlformats.org/officeDocument/2006/relationships/viewProps"/><Relationship Id="rId32" Target="theme/theme1.xml" Type="http://schemas.openxmlformats.org/officeDocument/2006/relationships/theme"/><Relationship Id="rId33"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 Id="rId2" Target="colors1.xml" Type="http://schemas.microsoft.com/office/2011/relationships/chartColorStyle"/><Relationship Id="rId3" Target="style1.xml" Type="http://schemas.microsoft.com/office/2011/relationships/chartStyle"/></Relationships>
</file>

<file path=ppt/charts/_rels/chart2.xml.rels><?xml version="1.0" encoding="UTF-8" standalone="yes"?><Relationships xmlns="http://schemas.openxmlformats.org/package/2006/relationships"><Relationship Id="rId1" Target="../embeddings/Microsoft_Excel_Worksheet2.xlsx" Type="http://schemas.openxmlformats.org/officeDocument/2006/relationships/package"/><Relationship Id="rId2" Target="../drawings/drawing1.xml" Type="http://schemas.openxmlformats.org/officeDocument/2006/relationships/chartUserShapes"/></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975989103317261"/>
          <c:y val="0.090494684875011444"/>
          <c:w val="0.5824921727180481"/>
          <c:h val="0.87373822927474976"/>
        </c:manualLayout>
      </c:layout>
      <c:radarChart>
        <c:radarStyle val="filled"/>
        <c:varyColors val="0"/>
        <c:ser>
          <c:idx val="0"/>
          <c:order val="0"/>
          <c:tx>
            <c:strRef>
              <c:f>Sheet1!$B$1</c:f>
              <c:strCache>
                <c:ptCount val="1"/>
                <c:pt idx="0">
                  <c:v>Series 1</c:v>
                </c:pt>
              </c:strCache>
            </c:strRef>
          </c:tx>
          <c:spPr>
            <a:solidFill>
              <a:schemeClr val="bg1">
                <a:lumMod val="95000"/>
                <a:alpha val="7000"/>
              </a:schemeClr>
            </a:solidFill>
            <a:ln w="57150">
              <a:gradFill flip="none" rotWithShape="1">
                <a:gsLst>
                  <a:gs pos="43100">
                    <a:srgbClr val="331433"/>
                  </a:gs>
                  <a:gs pos="100000">
                    <a:srgbClr val="061C52"/>
                  </a:gs>
                  <a:gs pos="0">
                    <a:srgbClr val="425C8F"/>
                  </a:gs>
                </a:gsLst>
                <a:lin ang="0" scaled="1"/>
              </a:gradFill>
            </a:ln>
            <a:effectLst/>
          </c:spPr>
          <c:dLbls>
            <c:dLbl>
              <c:idx val="0"/>
              <c:layout>
                <c:manualLayout>
                  <c:x val="-8.265710797032496E-17"/>
                  <c:y val="0.04385683313012123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EB1-4994-8962-DD42BD3F94AA}"/>
                </c:ext>
              </c:extLst>
            </c:dLbl>
            <c:dLbl>
              <c:idx val="1"/>
              <c:layout>
                <c:manualLayout>
                  <c:x val="-0.026286762207746506"/>
                  <c:y val="0.01516543980687856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EB1-4994-8962-DD42BD3F94AA}"/>
                </c:ext>
              </c:extLst>
            </c:dLbl>
            <c:dLbl>
              <c:idx val="2"/>
              <c:layout>
                <c:manualLayout>
                  <c:x val="-0.024264702573418617"/>
                  <c:y val="-0.03033087961375713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EB1-4994-8962-DD42BD3F94AA}"/>
                </c:ext>
              </c:extLst>
            </c:dLbl>
            <c:dLbl>
              <c:idx val="3"/>
              <c:layout>
                <c:manualLayout>
                  <c:x val="0.0020220587030053139"/>
                  <c:y val="-0.0424632318317890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EB1-4994-8962-DD42BD3F94AA}"/>
                </c:ext>
              </c:extLst>
            </c:dLbl>
            <c:dLbl>
              <c:idx val="4"/>
              <c:layout>
                <c:manualLayout>
                  <c:x val="0.022242644801735878"/>
                  <c:y val="0.01213235128670930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EB1-4994-8962-DD42BD3F94AA}"/>
                </c:ext>
              </c:extLst>
            </c:dLbl>
            <c:spPr>
              <a:noFill/>
              <a:ln>
                <a:noFill/>
              </a:ln>
              <a:effectLst/>
            </c:spPr>
            <c:txPr>
              <a:bodyPr rot="0" spcFirstLastPara="1" vertOverflow="ellipsis" vert="horz" wrap="square" lIns="38100" tIns="19050" rIns="38100" bIns="19050" anchor="ctr" anchorCtr="1">
                <a:spAutoFit/>
              </a:bodyPr>
              <a:p>
                <a:pPr>
                  <a:defRPr sz="1600" b="1" i="0" u="none" strike="noStrike" kern="1200" baseline="0" smtId="4294967295">
                    <a:solidFill>
                      <a:srgbClr val="B04474"/>
                    </a:solidFill>
                    <a:latin typeface="+mn-lt"/>
                    <a:ea typeface="+mn-ea"/>
                    <a:cs typeface="+mn-cs"/>
                  </a:defRPr>
                </a:pPr>
                <a:endParaRPr sz="1600" b="1" i="0" u="none" strike="noStrike" kern="1200" baseline="0" smtId="4294967295">
                  <a:solidFill>
                    <a:srgbClr val="B04474"/>
                  </a:solidFill>
                  <a:latin typeface="+mn-lt"/>
                  <a:ea typeface="+mn-ea"/>
                  <a:cs typeface="+mn-cs"/>
                </a:endParaRPr>
              </a:p>
            </c:txPr>
            <c:showLegendKey val="0"/>
            <c:showVal val="1"/>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Sheet1!$A$2:$A$6</c:f>
              <c:strCache>
                <c:ptCount val="5"/>
                <c:pt idx="0">
                  <c:v>A</c:v>
                </c:pt>
                <c:pt idx="1">
                  <c:v>B</c:v>
                </c:pt>
                <c:pt idx="2">
                  <c:v>C</c:v>
                </c:pt>
                <c:pt idx="3">
                  <c:v>D</c:v>
                </c:pt>
                <c:pt idx="4">
                  <c:v>E</c:v>
                </c:pt>
              </c:strCache>
            </c:strRef>
          </c:cat>
          <c:val>
            <c:numRef>
              <c:f>Sheet1!$B$2:$B$6</c:f>
              <c:numCache>
                <c:formatCode>General</c:formatCode>
                <c:ptCount val="5"/>
                <c:pt idx="0">
                  <c:v>32</c:v>
                </c:pt>
                <c:pt idx="1">
                  <c:v>32</c:v>
                </c:pt>
                <c:pt idx="2">
                  <c:v>28</c:v>
                </c:pt>
                <c:pt idx="3">
                  <c:v>12</c:v>
                </c:pt>
                <c:pt idx="4">
                  <c:v>15</c:v>
                </c:pt>
              </c:numCache>
            </c:numRef>
          </c:val>
          <c:extLst>
            <c:ext xmlns:c16="http://schemas.microsoft.com/office/drawing/2014/chart" uri="{C3380CC4-5D6E-409C-BE32-E72D297353CC}">
              <c16:uniqueId val="{00000005-FEB1-4994-8962-DD42BD3F94AA}"/>
            </c:ext>
          </c:extLst>
        </c:ser>
        <c:dLbls>
          <c:showLegendKey val="0"/>
          <c:showVal val="0"/>
          <c:showCatName val="0"/>
          <c:showSerName val="0"/>
          <c:showPercent val="0"/>
          <c:showBubbleSize val="0"/>
          <c:showLeaderLines val="0"/>
        </c:dLbls>
        <c:axId val="248145904"/>
        <c:axId val="248146464"/>
      </c:radarChart>
      <c:catAx>
        <c:axId val="248145904"/>
        <c:scaling>
          <c:orientation/>
        </c:scaling>
        <c:delete val="1"/>
        <c:axPos val="b"/>
        <c:numFmt formatCode="General" sourceLinked="1"/>
        <c:majorTickMark val="none"/>
        <c:minorTickMark val="none"/>
        <c:crossAx val="248146464"/>
        <c:auto val="0"/>
        <c:lblAlgn val="ctr"/>
        <c:lblOffset/>
        <c:noMultiLvlLbl val="0"/>
      </c:catAx>
      <c:valAx>
        <c:axId val="248146464"/>
        <c:scaling>
          <c:orientation/>
        </c:scaling>
        <c:delete val="1"/>
        <c:axPos val="l"/>
        <c:numFmt formatCode="General" sourceLinked="1"/>
        <c:majorTickMark val="none"/>
        <c:minorTickMark val="none"/>
        <c:crossAx val="248145904"/>
        <c:crossBetween val="between"/>
        <c:majorUnit val="10"/>
      </c:valAx>
      <c:spPr>
        <a:noFill/>
        <a:ln>
          <a:noFill/>
        </a:ln>
        <a:effectLst/>
      </c:spPr>
    </c:plotArea>
    <c:plotVisOnly val="1"/>
    <c:dispBlanksAs val="gap"/>
    <c:showDLblsOverMax val="0"/>
  </c:chart>
  <c:spPr>
    <a:noFill/>
    <a:ln>
      <a:noFill/>
    </a:ln>
    <a:effectLst/>
  </c:spPr>
  <c:txPr>
    <a:bodyPr/>
    <a:p>
      <a:pPr>
        <a:defRPr/>
      </a:pPr>
      <a:endParaRPr lang="en-US"/>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col"/>
        <c:grouping val="clustered"/>
        <c:varyColors val="0"/>
        <c:ser>
          <c:idx val="0"/>
          <c:order val="0"/>
          <c:tx>
            <c:strRef>
              <c:f>Sheet1!$B$1</c:f>
              <c:strCache>
                <c:ptCount val="1"/>
                <c:pt idx="0">
                  <c:v>계열 1</c:v>
                </c:pt>
              </c:strCache>
            </c:strRef>
          </c:tx>
          <c:spPr>
            <a:solidFill>
              <a:srgbClr val="182038"/>
            </a:solidFill>
            <a:ln>
              <a:solidFill>
                <a:schemeClr val="bg1"/>
              </a:solidFill>
            </a:ln>
            <a:effectLst/>
          </c:spPr>
          <c:invertIfNegative val="0"/>
          <c:dPt>
            <c:idx val="0"/>
            <c:invertIfNegative val="0"/>
            <c:extLst>
              <c:ext xmlns:c16="http://schemas.microsoft.com/office/drawing/2014/chart" uri="{C3380CC4-5D6E-409C-BE32-E72D297353CC}">
                <c16:uniqueId val="{00000000-EBE1-4B78-ADDB-C31D2DDF4439}"/>
              </c:ext>
            </c:extLst>
          </c:dPt>
          <c:dPt>
            <c:idx val="1"/>
            <c:invertIfNegative val="0"/>
            <c:extLst>
              <c:ext xmlns:c16="http://schemas.microsoft.com/office/drawing/2014/chart" uri="{C3380CC4-5D6E-409C-BE32-E72D297353CC}">
                <c16:uniqueId val="{00000001-EBE1-4B78-ADDB-C31D2DDF4439}"/>
              </c:ext>
            </c:extLst>
          </c:dPt>
          <c:dPt>
            <c:idx val="2"/>
            <c:invertIfNegative val="0"/>
            <c:extLst>
              <c:ext xmlns:c16="http://schemas.microsoft.com/office/drawing/2014/chart" uri="{C3380CC4-5D6E-409C-BE32-E72D297353CC}">
                <c16:uniqueId val="{00000002-EBE1-4B78-ADDB-C31D2DDF4439}"/>
              </c:ext>
            </c:extLst>
          </c:dPt>
          <c:dPt>
            <c:idx val="3"/>
            <c:invertIfNegative val="0"/>
            <c:extLst>
              <c:ext xmlns:c16="http://schemas.microsoft.com/office/drawing/2014/chart" uri="{C3380CC4-5D6E-409C-BE32-E72D297353CC}">
                <c16:uniqueId val="{00000003-EBE1-4B78-ADDB-C31D2DDF4439}"/>
              </c:ext>
            </c:extLst>
          </c:dPt>
          <c:dLbls>
            <c:dLbl>
              <c:idx val="0"/>
              <c:dLblPos val="outEnd"/>
              <c:showLegendKey val="0"/>
              <c:showVal val="1"/>
              <c:showCatName val="0"/>
              <c:showSerName val="0"/>
              <c:showPercent val="0"/>
              <c:showBubbleSize val="0"/>
              <c:extLst/>
            </c:dLbl>
            <c:dLbl>
              <c:idx val="1"/>
              <c:dLblPos val="outEnd"/>
              <c:showLegendKey val="0"/>
              <c:showVal val="1"/>
              <c:showCatName val="0"/>
              <c:showSerName val="0"/>
              <c:showPercent val="0"/>
              <c:showBubbleSize val="0"/>
              <c:extLst/>
            </c:dLbl>
            <c:dLbl>
              <c:idx val="2"/>
              <c:dLblPos val="outEnd"/>
              <c:showLegendKey val="0"/>
              <c:showVal val="1"/>
              <c:showCatName val="0"/>
              <c:showSerName val="0"/>
              <c:showPercent val="0"/>
              <c:showBubbleSize val="0"/>
              <c:extLst/>
            </c:dLbl>
            <c:dLbl>
              <c:idx val="3"/>
              <c:dLblPos val="outEnd"/>
              <c:showLegendKey val="0"/>
              <c:showVal val="1"/>
              <c:showCatName val="0"/>
              <c:showSerName val="0"/>
              <c:showPercent val="0"/>
              <c:showBubbleSize val="0"/>
              <c:extLst/>
            </c:dLbl>
            <c:dLbl>
              <c:idx val="4"/>
              <c:dLblPos val="outEnd"/>
              <c:showLegendKey val="0"/>
              <c:showVal val="1"/>
              <c:showCatName val="0"/>
              <c:showSerName val="0"/>
              <c:showPercent val="0"/>
              <c:showBubbleSize val="0"/>
              <c:extLst/>
            </c:dLbl>
            <c:dLbl>
              <c:idx val="5"/>
              <c:dLblPos val="outEnd"/>
              <c:showLegendKey val="0"/>
              <c:showVal val="1"/>
              <c:showCatName val="0"/>
              <c:showSerName val="0"/>
              <c:showPercent val="0"/>
              <c:showBubbleSize val="0"/>
              <c:extLst/>
            </c:dLbl>
            <c:dLbl>
              <c:idx val="6"/>
              <c:dLblPos val="outEnd"/>
              <c:showLegendKey val="0"/>
              <c:showVal val="1"/>
              <c:showCatName val="0"/>
              <c:showSerName val="0"/>
              <c:showPercent val="0"/>
              <c:showBubbleSize val="0"/>
              <c:extLst/>
            </c:dLbl>
            <c:dLbl>
              <c:idx val="7"/>
              <c:dLblPos val="outEnd"/>
              <c:showLegendKey val="0"/>
              <c:showVal val="1"/>
              <c:showCatName val="0"/>
              <c:showSerName val="0"/>
              <c:showPercent val="0"/>
              <c:showBubbleSize val="0"/>
              <c:extLst/>
            </c:dLbl>
            <c:dLbl>
              <c:idx val="8"/>
              <c:dLblPos val="outEnd"/>
              <c:showLegendKey val="0"/>
              <c:showVal val="1"/>
              <c:showCatName val="0"/>
              <c:showSerName val="0"/>
              <c:showPercent val="0"/>
              <c:showBubbleSize val="0"/>
              <c:extLst/>
            </c:dLbl>
            <c:dLbl>
              <c:idx val="9"/>
              <c:dLblPos val="outEnd"/>
              <c:showLegendKey val="0"/>
              <c:showVal val="1"/>
              <c:showCatName val="0"/>
              <c:showSerName val="0"/>
              <c:showPercent val="0"/>
              <c:showBubbleSize val="0"/>
              <c:extLst/>
            </c:dLbl>
            <c:spPr>
              <a:noFill/>
              <a:ln>
                <a:noFill/>
              </a:ln>
              <a:effectLst/>
            </c:spPr>
            <c:txPr>
              <a:bodyPr rot="0" spcFirstLastPara="1" vertOverflow="ellipsis" vert="horz" wrap="square" lIns="38100" tIns="19050" rIns="38100" bIns="19050" anchor="ctr" anchorCtr="1">
                <a:spAutoFit/>
              </a:bodyPr>
              <a:p>
                <a:pPr>
                  <a:defRPr lang="ko-KR" altLang="en-US" sz="1050" b="1" i="0" u="none" strike="noStrike" kern="1200" baseline="0" smtId="4294967295">
                    <a:solidFill>
                      <a:schemeClr val="bg1"/>
                    </a:solidFill>
                    <a:latin typeface="Calibri" panose="020f0502020204030204" pitchFamily="34" charset="0"/>
                    <a:ea typeface="+mn-ea"/>
                    <a:cs typeface="+mn-cs"/>
                  </a:defRPr>
                </a:pPr>
                <a:endParaRPr lang="ko-KR" altLang="en-US" sz="1050" b="1" i="0" u="none" strike="noStrike" kern="1200" baseline="0" smtId="4294967295">
                  <a:solidFill>
                    <a:schemeClr val="bg1"/>
                  </a:solidFill>
                  <a:latin typeface="Calibri" panose="020f0502020204030204" pitchFamily="34" charset="0"/>
                  <a:ea typeface="+mn-ea"/>
                  <a:cs typeface="+mn-cs"/>
                </a:endParaRPr>
              </a:p>
            </c:txPr>
            <c:dLblPos val="outEnd"/>
            <c:showLegendKey val="0"/>
            <c:showVal val="1"/>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Sheet1!$A$2:$A$11</c:f>
              <c:strCache>
                <c:ptCount val="10"/>
                <c:pt idx="0">
                  <c:v>value 01</c:v>
                </c:pt>
                <c:pt idx="1">
                  <c:v>value 02</c:v>
                </c:pt>
                <c:pt idx="2">
                  <c:v>value 03</c:v>
                </c:pt>
                <c:pt idx="3">
                  <c:v>value 04</c:v>
                </c:pt>
                <c:pt idx="4">
                  <c:v>value 05</c:v>
                </c:pt>
                <c:pt idx="5">
                  <c:v>value 06</c:v>
                </c:pt>
                <c:pt idx="6">
                  <c:v>value 07</c:v>
                </c:pt>
                <c:pt idx="7">
                  <c:v>value 08</c:v>
                </c:pt>
                <c:pt idx="8">
                  <c:v>value 09</c:v>
                </c:pt>
                <c:pt idx="9">
                  <c:v>value 10</c:v>
                </c:pt>
              </c:strCache>
            </c:strRef>
          </c:cat>
          <c:val>
            <c:numRef>
              <c:f>Sheet1!$B$2:$B$11</c:f>
              <c:numCache>
                <c:formatCode>General</c:formatCode>
                <c:ptCount val="10"/>
                <c:pt idx="0">
                  <c:v>20</c:v>
                </c:pt>
                <c:pt idx="1">
                  <c:v>30</c:v>
                </c:pt>
                <c:pt idx="2">
                  <c:v>50</c:v>
                </c:pt>
                <c:pt idx="3">
                  <c:v>30</c:v>
                </c:pt>
                <c:pt idx="4">
                  <c:v>20</c:v>
                </c:pt>
                <c:pt idx="5">
                  <c:v>-20</c:v>
                </c:pt>
                <c:pt idx="6">
                  <c:v>-30</c:v>
                </c:pt>
                <c:pt idx="7">
                  <c:v>-50</c:v>
                </c:pt>
                <c:pt idx="8">
                  <c:v>-40</c:v>
                </c:pt>
                <c:pt idx="9">
                  <c:v>-10</c:v>
                </c:pt>
              </c:numCache>
            </c:numRef>
          </c:val>
          <c:extLst>
            <c:ext xmlns:c16="http://schemas.microsoft.com/office/drawing/2014/chart" uri="{C3380CC4-5D6E-409C-BE32-E72D297353CC}">
              <c16:uniqueId val="{00000004-EBE1-4B78-ADDB-C31D2DDF4439}"/>
            </c:ext>
          </c:extLst>
        </c:ser>
        <c:ser>
          <c:idx val="1"/>
          <c:order val="1"/>
          <c:tx>
            <c:strRef>
              <c:f>Sheet1!$C$1</c:f>
              <c:strCache>
                <c:ptCount val="1"/>
                <c:pt idx="0">
                  <c:v>열1</c:v>
                </c:pt>
              </c:strCache>
            </c:strRef>
          </c:tx>
          <c:spPr>
            <a:gradFill>
              <a:gsLst>
                <a:gs pos="0">
                  <a:srgbClr val="425C8F"/>
                </a:gs>
                <a:gs pos="53000">
                  <a:srgbClr val="061C52"/>
                </a:gs>
                <a:gs pos="98000">
                  <a:srgbClr val="331433">
                    <a:alpha val="44000"/>
                  </a:srgbClr>
                </a:gs>
              </a:gsLst>
              <a:lin ang="5400000" scaled="1"/>
            </a:gradFill>
            <a:ln>
              <a:noFill/>
            </a:ln>
            <a:effectLst/>
          </c:spPr>
          <c:invertIfNegative val="0"/>
          <c:dLbls>
            <c:dLbl>
              <c:idx val="0"/>
              <c:dLblPos val="outEnd"/>
              <c:showLegendKey val="0"/>
              <c:showVal val="1"/>
              <c:showCatName val="0"/>
              <c:showSerName val="0"/>
              <c:showPercent val="0"/>
              <c:showBubbleSize val="0"/>
              <c:extLst/>
            </c:dLbl>
            <c:dLbl>
              <c:idx val="1"/>
              <c:dLblPos val="outEnd"/>
              <c:showLegendKey val="0"/>
              <c:showVal val="1"/>
              <c:showCatName val="0"/>
              <c:showSerName val="0"/>
              <c:showPercent val="0"/>
              <c:showBubbleSize val="0"/>
              <c:extLst/>
            </c:dLbl>
            <c:dLbl>
              <c:idx val="2"/>
              <c:dLblPos val="outEnd"/>
              <c:showLegendKey val="0"/>
              <c:showVal val="1"/>
              <c:showCatName val="0"/>
              <c:showSerName val="0"/>
              <c:showPercent val="0"/>
              <c:showBubbleSize val="0"/>
              <c:extLst/>
            </c:dLbl>
            <c:dLbl>
              <c:idx val="3"/>
              <c:dLblPos val="outEnd"/>
              <c:showLegendKey val="0"/>
              <c:showVal val="1"/>
              <c:showCatName val="0"/>
              <c:showSerName val="0"/>
              <c:showPercent val="0"/>
              <c:showBubbleSize val="0"/>
              <c:extLst/>
            </c:dLbl>
            <c:dLbl>
              <c:idx val="4"/>
              <c:dLblPos val="outEnd"/>
              <c:showLegendKey val="0"/>
              <c:showVal val="1"/>
              <c:showCatName val="0"/>
              <c:showSerName val="0"/>
              <c:showPercent val="0"/>
              <c:showBubbleSize val="0"/>
              <c:extLst/>
            </c:dLbl>
            <c:dLbl>
              <c:idx val="5"/>
              <c:dLblPos val="outEnd"/>
              <c:showLegendKey val="0"/>
              <c:showVal val="1"/>
              <c:showCatName val="0"/>
              <c:showSerName val="0"/>
              <c:showPercent val="0"/>
              <c:showBubbleSize val="0"/>
              <c:extLst/>
            </c:dLbl>
            <c:dLbl>
              <c:idx val="6"/>
              <c:dLblPos val="outEnd"/>
              <c:showLegendKey val="0"/>
              <c:showVal val="1"/>
              <c:showCatName val="0"/>
              <c:showSerName val="0"/>
              <c:showPercent val="0"/>
              <c:showBubbleSize val="0"/>
              <c:extLst/>
            </c:dLbl>
            <c:dLbl>
              <c:idx val="7"/>
              <c:dLblPos val="outEnd"/>
              <c:showLegendKey val="0"/>
              <c:showVal val="1"/>
              <c:showCatName val="0"/>
              <c:showSerName val="0"/>
              <c:showPercent val="0"/>
              <c:showBubbleSize val="0"/>
              <c:extLst/>
            </c:dLbl>
            <c:dLbl>
              <c:idx val="8"/>
              <c:dLblPos val="outEnd"/>
              <c:showLegendKey val="0"/>
              <c:showVal val="1"/>
              <c:showCatName val="0"/>
              <c:showSerName val="0"/>
              <c:showPercent val="0"/>
              <c:showBubbleSize val="0"/>
              <c:extLst/>
            </c:dLbl>
            <c:dLbl>
              <c:idx val="9"/>
              <c:dLblPos val="outEnd"/>
              <c:showLegendKey val="0"/>
              <c:showVal val="1"/>
              <c:showCatName val="0"/>
              <c:showSerName val="0"/>
              <c:showPercent val="0"/>
              <c:showBubbleSize val="0"/>
              <c:extLst/>
            </c:dLbl>
            <c:spPr>
              <a:noFill/>
              <a:ln>
                <a:noFill/>
              </a:ln>
              <a:effectLst/>
            </c:spPr>
            <c:txPr>
              <a:bodyPr rot="0" spcFirstLastPara="1" vertOverflow="ellipsis" vert="horz" wrap="square" lIns="38100" tIns="19050" rIns="38100" bIns="19050" anchor="ctr" anchorCtr="1">
                <a:spAutoFit/>
              </a:bodyPr>
              <a:p>
                <a:pPr>
                  <a:defRPr sz="900" b="1" i="0" u="none" strike="noStrike" kern="1200" baseline="0" smtId="4294967295">
                    <a:solidFill>
                      <a:schemeClr val="bg1"/>
                    </a:solidFill>
                    <a:latin typeface="+mn-lt"/>
                    <a:ea typeface="+mn-ea"/>
                    <a:cs typeface="+mn-cs"/>
                  </a:defRPr>
                </a:pPr>
                <a:endParaRPr sz="900" b="1" i="0" u="none" strike="noStrike" kern="1200" baseline="0" smtId="4294967295">
                  <a:solidFill>
                    <a:schemeClr val="bg1"/>
                  </a:solidFill>
                  <a:latin typeface="+mn-lt"/>
                  <a:ea typeface="+mn-ea"/>
                  <a:cs typeface="+mn-cs"/>
                </a:endParaRPr>
              </a:p>
            </c:txPr>
            <c:dLblPos val="outEnd"/>
            <c:showLegendKey val="0"/>
            <c:showVal val="1"/>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Sheet1!$A$2:$A$11</c:f>
              <c:strCache>
                <c:ptCount val="10"/>
                <c:pt idx="0">
                  <c:v>value 01</c:v>
                </c:pt>
                <c:pt idx="1">
                  <c:v>value 02</c:v>
                </c:pt>
                <c:pt idx="2">
                  <c:v>value 03</c:v>
                </c:pt>
                <c:pt idx="3">
                  <c:v>value 04</c:v>
                </c:pt>
                <c:pt idx="4">
                  <c:v>value 05</c:v>
                </c:pt>
                <c:pt idx="5">
                  <c:v>value 06</c:v>
                </c:pt>
                <c:pt idx="6">
                  <c:v>value 07</c:v>
                </c:pt>
                <c:pt idx="7">
                  <c:v>value 08</c:v>
                </c:pt>
                <c:pt idx="8">
                  <c:v>value 09</c:v>
                </c:pt>
                <c:pt idx="9">
                  <c:v>value 10</c:v>
                </c:pt>
              </c:strCache>
            </c:strRef>
          </c:cat>
          <c:val>
            <c:numRef>
              <c:f>Sheet1!$C$2:$C$11</c:f>
              <c:numCache>
                <c:formatCode>General</c:formatCode>
                <c:ptCount val="10"/>
                <c:pt idx="0">
                  <c:v>10</c:v>
                </c:pt>
                <c:pt idx="1">
                  <c:v>20</c:v>
                </c:pt>
                <c:pt idx="2">
                  <c:v>25</c:v>
                </c:pt>
                <c:pt idx="3">
                  <c:v>10</c:v>
                </c:pt>
                <c:pt idx="4">
                  <c:v>-10</c:v>
                </c:pt>
                <c:pt idx="5">
                  <c:v>-40</c:v>
                </c:pt>
                <c:pt idx="6">
                  <c:v>-50</c:v>
                </c:pt>
                <c:pt idx="7">
                  <c:v>-30</c:v>
                </c:pt>
                <c:pt idx="8">
                  <c:v>10</c:v>
                </c:pt>
                <c:pt idx="9">
                  <c:v>20</c:v>
                </c:pt>
              </c:numCache>
            </c:numRef>
          </c:val>
          <c:extLst>
            <c:ext xmlns:c16="http://schemas.microsoft.com/office/drawing/2014/chart" uri="{C3380CC4-5D6E-409C-BE32-E72D297353CC}">
              <c16:uniqueId val="{00000005-EBE1-4B78-ADDB-C31D2DDF4439}"/>
            </c:ext>
          </c:extLst>
        </c:ser>
        <c:dLbls>
          <c:showLegendKey val="0"/>
          <c:showVal val="0"/>
          <c:showCatName val="0"/>
          <c:showSerName val="0"/>
          <c:showPercent val="0"/>
          <c:showBubbleSize val="0"/>
          <c:showLeaderLines val="0"/>
        </c:dLbls>
        <c:gapWidth val="110"/>
        <c:overlap/>
        <c:axId val="250598432"/>
        <c:axId val="250598992"/>
      </c:barChart>
      <c:catAx>
        <c:axId val="250598432"/>
        <c:scaling>
          <c:orientation/>
        </c:scaling>
        <c:delete val="1"/>
        <c:axPos val="b"/>
        <c:numFmt formatCode="General" sourceLinked="1"/>
        <c:majorTickMark val="none"/>
        <c:minorTickMark val="none"/>
        <c:crossAx val="250598992"/>
        <c:crossesAt val="0"/>
        <c:auto val="0"/>
        <c:lblAlgn val="ctr"/>
        <c:lblOffset/>
        <c:noMultiLvlLbl val="0"/>
      </c:catAx>
      <c:valAx>
        <c:axId val="250598992"/>
        <c:scaling>
          <c:orientation/>
        </c:scaling>
        <c:delete val="0"/>
        <c:axPos val="l"/>
        <c:majorGridlines>
          <c:spPr>
            <a:ln w="3175" cap="flat" cmpd="sng" algn="ctr">
              <a:solidFill>
                <a:schemeClr val="tx1">
                  <a:lumMod val="75000"/>
                  <a:lumOff val="25000"/>
                </a:schemeClr>
              </a:solidFill>
              <a:prstDash val="sysDash"/>
              <a:round/>
            </a:ln>
            <a:effectLst/>
          </c:spPr>
        </c:majorGridlines>
        <c:numFmt formatCode="General" sourceLinked="1"/>
        <c:majorTickMark val="out"/>
        <c:minorTickMark val="none"/>
        <c:spPr>
          <a:noFill/>
          <a:ln>
            <a:noFill/>
          </a:ln>
          <a:effectLst/>
        </c:spPr>
        <c:txPr>
          <a:bodyPr rot="-60000000" spcFirstLastPara="1" vertOverflow="ellipsis" vert="horz" wrap="square" anchor="ctr" anchorCtr="1"/>
          <a:p>
            <a:pPr>
              <a:defRPr sz="800" b="0" i="0" u="none" strike="noStrike" kern="1200" baseline="0" smtId="4294967295">
                <a:solidFill>
                  <a:schemeClr val="bg1">
                    <a:lumMod val="75000"/>
                  </a:schemeClr>
                </a:solidFill>
                <a:latin typeface="Calibri" panose="020f0502020204030204" pitchFamily="34" charset="0"/>
                <a:ea typeface="+mn-ea"/>
                <a:cs typeface="+mn-cs"/>
              </a:defRPr>
            </a:pPr>
            <a:endParaRPr sz="800" b="0" i="0" u="none" strike="noStrike" kern="1200" baseline="0" smtId="4294967295">
              <a:solidFill>
                <a:schemeClr val="bg1">
                  <a:lumMod val="75000"/>
                </a:schemeClr>
              </a:solidFill>
              <a:latin typeface="Calibri" panose="020f0502020204030204" pitchFamily="34" charset="0"/>
              <a:ea typeface="+mn-ea"/>
              <a:cs typeface="+mn-cs"/>
            </a:endParaRPr>
          </a:p>
        </c:txPr>
        <c:crossAx val="250598432"/>
        <c:crosses val="autoZero"/>
        <c:crossBetween val="between"/>
      </c:valAx>
      <c:spPr>
        <a:noFill/>
        <a:ln>
          <a:noFill/>
        </a:ln>
        <a:effectLst/>
      </c:spPr>
    </c:plotArea>
    <c:plotVisOnly val="1"/>
    <c:dispBlanksAs val="gap"/>
    <c:showDLblsOverMax val="0"/>
  </c:chart>
  <c:spPr>
    <a:noFill/>
    <a:ln>
      <a:noFill/>
    </a:ln>
    <a:effectLst/>
  </c:spPr>
  <c:txPr>
    <a:bodyPr/>
    <a:p>
      <a:pPr>
        <a:defRPr/>
      </a:pPr>
      <a:endParaRPr lang="en-US"/>
    </a:p>
  </c:txPr>
  <c:externalData r:id="rId1">
    <c:autoUpdate val="0"/>
  </c:externalData>
  <c:userShapes r:id="rId2"/>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dr="http://schemas.openxmlformats.org/drawingml/2006/chartDrawing"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http://schemas.openxmlformats.org/presentationml/2006/main" xmlns:c="http://schemas.openxmlformats.org/drawingml/2006/chart">
  <cdr:relSizeAnchor>
    <cdr:from>
      <cdr:x>0.033</cdr:x>
      <cdr:y>0.50002</cdr:y>
    </cdr:from>
    <cdr:to>
      <cdr:x>0.98535</cdr:x>
      <cdr:y>0.50002</cdr:y>
    </cdr:to>
    <cdr:cxnSp>
      <cdr:nvCxnSpPr>
        <cdr:cNvPr id="3" name="Straight Connector 2"/>
        <cdr:cNvCxnSpPr/>
      </cdr:nvCxnSpPr>
      <cdr:spPr>
        <a:xfrm>
          <a:off x="308864" y="1485392"/>
          <a:ext cx="8913114" cy="0"/>
        </a:xfrm>
        <a:prstGeom prst="line">
          <a:avLst/>
        </a:prstGeom>
        <a:ln w="12700">
          <a:solidFill>
            <a:schemeClr val="bg1"/>
          </a:solidFill>
        </a:ln>
      </cdr:spPr>
      <cdr:style>
        <a:lnRef idx="1">
          <a:schemeClr val="accent1"/>
        </a:lnRef>
        <a:fillRef idx="0">
          <a:schemeClr val="accent1"/>
        </a:fillRef>
        <a:effectRef idx="0">
          <a:schemeClr val="accent1"/>
        </a:effectRef>
        <a:fontRef idx="minor">
          <a:schemeClr val="tx1"/>
        </a:fontRef>
      </cdr:style>
    </cdr:cxnSp>
  </cdr:relSizeAnchor>
</c:userShape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CE1B26-6A74-492D-B04F-94149A6AB4F8}" type="datetimeFigureOut">
              <a:rPr lang="zh-CN" altLang="en-US" smtClean="0"/>
              <a:t>2018/7/20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3E11CD-7E61-4104-986A-C7D1C4657FF3}" type="slidenum">
              <a:rPr lang="zh-CN" altLang="en-US" smtClean="0"/>
              <a:t>‹#›</a:t>
            </a:fld>
            <a:endParaRPr lang="zh-CN" altLang="en-US"/>
          </a:p>
        </p:txBody>
      </p:sp>
    </p:spTree>
    <p:extLst>
      <p:ext uri="{BB962C8B-B14F-4D97-AF65-F5344CB8AC3E}">
        <p14:creationId val="4198464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72996781"/>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29591747"/>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6823473"/>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42407674"/>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80732797"/>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81717254"/>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69705446"/>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50571627"/>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10233001"/>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64334467"/>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6666540"/>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6714005"/>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33053049"/>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52642554"/>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84257047"/>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64435824"/>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82277366"/>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66495155"/>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62283915"/>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87161800"/>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05967520"/>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72433087"/>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79887616"/>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31448726"/>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97735084"/>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3D0A598E-1133-4548-9FE0-915161A3608D}" type="datetimeFigureOut">
              <a:rPr lang="zh-CN" altLang="en-US" smtClean="0"/>
              <a:t>2018/7/20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19BEFEC-ADBD-4CB6-92E8-EF20253A434B}" type="slidenum">
              <a:rPr lang="zh-CN" altLang="en-US" smtClean="0"/>
              <a:t>‹#›</a:t>
            </a:fld>
            <a:endParaRPr lang="zh-CN" altLang="en-US"/>
          </a:p>
        </p:txBody>
      </p:sp>
    </p:spTree>
    <p:extLst>
      <p:ext uri="{BB962C8B-B14F-4D97-AF65-F5344CB8AC3E}">
        <p14:creationId val="771393864"/>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D0A598E-1133-4548-9FE0-915161A3608D}" type="datetimeFigureOut">
              <a:rPr lang="zh-CN" altLang="en-US" smtClean="0"/>
              <a:t>2018/7/20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19BEFEC-ADBD-4CB6-92E8-EF20253A434B}" type="slidenum">
              <a:rPr lang="zh-CN" altLang="en-US" smtClean="0"/>
              <a:t>‹#›</a:t>
            </a:fld>
            <a:endParaRPr lang="zh-CN" altLang="en-US"/>
          </a:p>
        </p:txBody>
      </p:sp>
    </p:spTree>
    <p:extLst>
      <p:ext uri="{BB962C8B-B14F-4D97-AF65-F5344CB8AC3E}">
        <p14:creationId val="1805781255"/>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D0A598E-1133-4548-9FE0-915161A3608D}" type="datetimeFigureOut">
              <a:rPr lang="zh-CN" altLang="en-US" smtClean="0"/>
              <a:t>2018/7/20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19BEFEC-ADBD-4CB6-92E8-EF20253A434B}" type="slidenum">
              <a:rPr lang="zh-CN" altLang="en-US" smtClean="0"/>
              <a:t>‹#›</a:t>
            </a:fld>
            <a:endParaRPr lang="zh-CN" altLang="en-US"/>
          </a:p>
        </p:txBody>
      </p:sp>
    </p:spTree>
    <p:extLst>
      <p:ext uri="{BB962C8B-B14F-4D97-AF65-F5344CB8AC3E}">
        <p14:creationId val="4053576894"/>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2018/7/20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41721440"/>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2018/7/20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45269684"/>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2018/7/20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97814093"/>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2018/7/20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50558967"/>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2018/7/20</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51622503"/>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2018/7/20</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57987063"/>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2018/7/20</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42001347"/>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2018/7/20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49285087"/>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D0A598E-1133-4548-9FE0-915161A3608D}" type="datetimeFigureOut">
              <a:rPr lang="zh-CN" altLang="en-US" smtClean="0"/>
              <a:t>2018/7/20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19BEFEC-ADBD-4CB6-92E8-EF20253A434B}" type="slidenum">
              <a:rPr lang="zh-CN" altLang="en-US" smtClean="0"/>
              <a:t>‹#›</a:t>
            </a:fld>
            <a:endParaRPr lang="zh-CN" altLang="en-US"/>
          </a:p>
        </p:txBody>
      </p:sp>
    </p:spTree>
    <p:extLst>
      <p:ext uri="{BB962C8B-B14F-4D97-AF65-F5344CB8AC3E}">
        <p14:creationId val="1222081811"/>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2018/7/20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70235672"/>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2018/7/20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30131008"/>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2018/7/20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97426792"/>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p>
        </p:txBody>
      </p:sp>
      <p:sp>
        <p:nvSpPr>
          <p:cNvPr id="4" name="日期占位符 3"/>
          <p:cNvSpPr>
            <a:spLocks noGrp="1"/>
          </p:cNvSpPr>
          <p:nvPr>
            <p:ph type="dt" sz="half" idx="10"/>
          </p:nvPr>
        </p:nvSpPr>
        <p:spPr/>
        <p:txBody>
          <a:bodyPr/>
          <a:lstStyle/>
          <a:p>
            <a:fld id="{3D0A598E-1133-4548-9FE0-915161A3608D}" type="datetimeFigureOut">
              <a:rPr lang="zh-CN" altLang="en-US" smtClean="0"/>
              <a:t>2018/7/20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19BEFEC-ADBD-4CB6-92E8-EF20253A434B}" type="slidenum">
              <a:rPr lang="zh-CN" altLang="en-US" smtClean="0"/>
              <a:t>‹#›</a:t>
            </a:fld>
            <a:endParaRPr lang="zh-CN" altLang="en-US"/>
          </a:p>
        </p:txBody>
      </p:sp>
    </p:spTree>
    <p:extLst>
      <p:ext uri="{BB962C8B-B14F-4D97-AF65-F5344CB8AC3E}">
        <p14:creationId val="92676973"/>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3D0A598E-1133-4548-9FE0-915161A3608D}" type="datetimeFigureOut">
              <a:rPr lang="zh-CN" altLang="en-US" smtClean="0"/>
              <a:t>2018/7/20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19BEFEC-ADBD-4CB6-92E8-EF20253A434B}" type="slidenum">
              <a:rPr lang="zh-CN" altLang="en-US" smtClean="0"/>
              <a:t>‹#›</a:t>
            </a:fld>
            <a:endParaRPr lang="zh-CN" altLang="en-US"/>
          </a:p>
        </p:txBody>
      </p:sp>
    </p:spTree>
    <p:extLst>
      <p:ext uri="{BB962C8B-B14F-4D97-AF65-F5344CB8AC3E}">
        <p14:creationId val="1628004068"/>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3D0A598E-1133-4548-9FE0-915161A3608D}" type="datetimeFigureOut">
              <a:rPr lang="zh-CN" altLang="en-US" smtClean="0"/>
              <a:t>2018/7/20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19BEFEC-ADBD-4CB6-92E8-EF20253A434B}" type="slidenum">
              <a:rPr lang="zh-CN" altLang="en-US" smtClean="0"/>
              <a:t>‹#›</a:t>
            </a:fld>
            <a:endParaRPr lang="zh-CN" altLang="en-US"/>
          </a:p>
        </p:txBody>
      </p:sp>
    </p:spTree>
    <p:extLst>
      <p:ext uri="{BB962C8B-B14F-4D97-AF65-F5344CB8AC3E}">
        <p14:creationId val="4256341943"/>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3D0A598E-1133-4548-9FE0-915161A3608D}" type="datetimeFigureOut">
              <a:rPr lang="zh-CN" altLang="en-US" smtClean="0"/>
              <a:t>2018/7/20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19BEFEC-ADBD-4CB6-92E8-EF20253A434B}" type="slidenum">
              <a:rPr lang="zh-CN" altLang="en-US" smtClean="0"/>
              <a:t>‹#›</a:t>
            </a:fld>
            <a:endParaRPr lang="zh-CN" altLang="en-US"/>
          </a:p>
        </p:txBody>
      </p:sp>
    </p:spTree>
    <p:extLst>
      <p:ext uri="{BB962C8B-B14F-4D97-AF65-F5344CB8AC3E}">
        <p14:creationId val="1494920691"/>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3D0A598E-1133-4548-9FE0-915161A3608D}" type="datetimeFigureOut">
              <a:rPr lang="zh-CN" altLang="en-US" smtClean="0"/>
              <a:t>2018/7/20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19BEFEC-ADBD-4CB6-92E8-EF20253A434B}" type="slidenum">
              <a:rPr lang="zh-CN" altLang="en-US" smtClean="0"/>
              <a:t>‹#›</a:t>
            </a:fld>
            <a:endParaRPr lang="zh-CN" altLang="en-US"/>
          </a:p>
        </p:txBody>
      </p:sp>
    </p:spTree>
    <p:extLst>
      <p:ext uri="{BB962C8B-B14F-4D97-AF65-F5344CB8AC3E}">
        <p14:creationId val="4096121537"/>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3D0A598E-1133-4548-9FE0-915161A3608D}" type="datetimeFigureOut">
              <a:rPr lang="zh-CN" altLang="en-US" smtClean="0"/>
              <a:t>2018/7/20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19BEFEC-ADBD-4CB6-92E8-EF20253A434B}" type="slidenum">
              <a:rPr lang="zh-CN" altLang="en-US" smtClean="0"/>
              <a:t>‹#›</a:t>
            </a:fld>
            <a:endParaRPr lang="zh-CN" altLang="en-US"/>
          </a:p>
        </p:txBody>
      </p:sp>
    </p:spTree>
    <p:extLst>
      <p:ext uri="{BB962C8B-B14F-4D97-AF65-F5344CB8AC3E}">
        <p14:creationId val="1643250359"/>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3D0A598E-1133-4548-9FE0-915161A3608D}" type="datetimeFigureOut">
              <a:rPr lang="zh-CN" altLang="en-US" smtClean="0"/>
              <a:t>2018/7/20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19BEFEC-ADBD-4CB6-92E8-EF20253A434B}" type="slidenum">
              <a:rPr lang="zh-CN" altLang="en-US" smtClean="0"/>
              <a:t>‹#›</a:t>
            </a:fld>
            <a:endParaRPr lang="zh-CN" altLang="en-US"/>
          </a:p>
        </p:txBody>
      </p:sp>
    </p:spTree>
    <p:extLst>
      <p:ext uri="{BB962C8B-B14F-4D97-AF65-F5344CB8AC3E}">
        <p14:creationId val="3111678661"/>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gradFill flip="none" rotWithShape="1">
          <a:gsLst>
            <a:gs pos="0">
              <a:srgbClr val="050102"/>
            </a:gs>
            <a:gs pos="0">
              <a:srgbClr val="331433"/>
            </a:gs>
            <a:gs pos="100000">
              <a:srgbClr val="061C52"/>
            </a:gs>
          </a:gsLst>
          <a:lin ang="2700000" scaled="1"/>
        </a:gradFill>
        <a:effectLst/>
      </p:bgPr>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0A598E-1133-4548-9FE0-915161A3608D}" type="datetimeFigureOut">
              <a:rPr lang="zh-CN" altLang="en-US" smtClean="0"/>
              <a:t>2018/7/20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9BEFEC-ADBD-4CB6-92E8-EF20253A434B}" type="slidenum">
              <a:rPr lang="zh-CN" altLang="en-US" smtClean="0"/>
              <a:t>‹#›</a:t>
            </a:fld>
            <a:endParaRPr lang="zh-CN" altLang="en-US"/>
          </a:p>
        </p:txBody>
      </p:sp>
    </p:spTree>
    <p:extLst>
      <p:ext uri="{BB962C8B-B14F-4D97-AF65-F5344CB8AC3E}">
        <p14:creationId val="2458729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2018/7/20</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122310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0.xml" Type="http://schemas.openxmlformats.org/officeDocument/2006/relationships/notesSlide"/></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1.xml" Type="http://schemas.openxmlformats.org/officeDocument/2006/relationships/notesSlide"/></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2.xml" Type="http://schemas.openxmlformats.org/officeDocument/2006/relationships/notesSlide"/></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3.xml" Type="http://schemas.openxmlformats.org/officeDocument/2006/relationships/notesSlide"/></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4.xml" Type="http://schemas.openxmlformats.org/officeDocument/2006/relationships/notesSlide"/></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5.xml" Type="http://schemas.openxmlformats.org/officeDocument/2006/relationships/notesSlide"/></Relationships>
</file>

<file path=ppt/slides/_rels/slide1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6.xml" Type="http://schemas.openxmlformats.org/officeDocument/2006/relationships/notesSlide"/><Relationship Id="rId3" Target="../media/image2.png" Type="http://schemas.openxmlformats.org/officeDocument/2006/relationships/image"/><Relationship Id="rId4" Target="../media/image3.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7.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8.xml" Type="http://schemas.openxmlformats.org/officeDocument/2006/relationships/notesSlide"/><Relationship Id="rId3" Target="../media/image4.png" Type="http://schemas.openxmlformats.org/officeDocument/2006/relationships/image"/><Relationship Id="rId4" Target="../media/image5.png" Type="http://schemas.openxmlformats.org/officeDocument/2006/relationships/image"/><Relationship Id="rId5" Target="../media/image6.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9.xml" Type="http://schemas.openxmlformats.org/officeDocument/2006/relationships/notesSlid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xml" Type="http://schemas.openxmlformats.org/officeDocument/2006/relationships/notesSlide"/></Relationships>
</file>

<file path=ppt/slides/_rels/slide2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0.xml" Type="http://schemas.openxmlformats.org/officeDocument/2006/relationships/notesSlide"/></Relationships>
</file>

<file path=ppt/slides/_rels/slide2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1.xml" Type="http://schemas.openxmlformats.org/officeDocument/2006/relationships/notesSlide"/></Relationships>
</file>

<file path=ppt/slides/_rels/slide2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2.xml" Type="http://schemas.openxmlformats.org/officeDocument/2006/relationships/notesSlide"/></Relationships>
</file>

<file path=ppt/slides/_rels/slide2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3.xml" Type="http://schemas.openxmlformats.org/officeDocument/2006/relationships/notesSlide"/><Relationship Id="rId3" Target="../media/image7.jpeg" Type="http://schemas.openxmlformats.org/officeDocument/2006/relationships/image"/><Relationship Id="rId4" Target="../media/image8.jpeg" Type="http://schemas.openxmlformats.org/officeDocument/2006/relationships/image"/><Relationship Id="rId5" Target="../media/image9.jpeg" Type="http://schemas.openxmlformats.org/officeDocument/2006/relationships/image"/><Relationship Id="rId6" Target="../media/image10.jpe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2.xml" Type="http://schemas.openxmlformats.org/officeDocument/2006/relationships/slideLayout"/><Relationship Id="rId10" Target="../tags/tag8.xml" Type="http://schemas.openxmlformats.org/officeDocument/2006/relationships/tags"/><Relationship Id="rId11" Target="../tags/tag9.xml" Type="http://schemas.openxmlformats.org/officeDocument/2006/relationships/tags"/><Relationship Id="rId12" Target="../tags/tag10.xml" Type="http://schemas.openxmlformats.org/officeDocument/2006/relationships/tags"/><Relationship Id="rId13" Target="../tags/tag11.xml" Type="http://schemas.openxmlformats.org/officeDocument/2006/relationships/tags"/><Relationship Id="rId14" Target="../tags/tag12.xml" Type="http://schemas.openxmlformats.org/officeDocument/2006/relationships/tags"/><Relationship Id="rId15" Target="../tags/tag13.xml" Type="http://schemas.openxmlformats.org/officeDocument/2006/relationships/tags"/><Relationship Id="rId16" Target="../tags/tag14.xml" Type="http://schemas.openxmlformats.org/officeDocument/2006/relationships/tags"/><Relationship Id="rId17" Target="../tags/tag15.xml" Type="http://schemas.openxmlformats.org/officeDocument/2006/relationships/tags"/><Relationship Id="rId18" Target="../tags/tag16.xml" Type="http://schemas.openxmlformats.org/officeDocument/2006/relationships/tags"/><Relationship Id="rId19" Target="../tags/tag17.xml" Type="http://schemas.openxmlformats.org/officeDocument/2006/relationships/tags"/><Relationship Id="rId2" Target="../notesSlides/notesSlide24.xml" Type="http://schemas.openxmlformats.org/officeDocument/2006/relationships/notesSlide"/><Relationship Id="rId20" Target="../tags/tag18.xml" Type="http://schemas.openxmlformats.org/officeDocument/2006/relationships/tags"/><Relationship Id="rId21" Target="../tags/tag19.xml" Type="http://schemas.openxmlformats.org/officeDocument/2006/relationships/tags"/><Relationship Id="rId22" Target="../tags/tag20.xml" Type="http://schemas.openxmlformats.org/officeDocument/2006/relationships/tags"/><Relationship Id="rId23" Target="../tags/tag21.xml" Type="http://schemas.openxmlformats.org/officeDocument/2006/relationships/tags"/><Relationship Id="rId24" Target="../tags/tag22.xml" Type="http://schemas.openxmlformats.org/officeDocument/2006/relationships/tags"/><Relationship Id="rId25" Target="../tags/tag23.xml" Type="http://schemas.openxmlformats.org/officeDocument/2006/relationships/tags"/><Relationship Id="rId26" Target="../tags/tag24.xml" Type="http://schemas.openxmlformats.org/officeDocument/2006/relationships/tags"/><Relationship Id="rId27" Target="../tags/tag25.xml" Type="http://schemas.openxmlformats.org/officeDocument/2006/relationships/tags"/><Relationship Id="rId28" Target="../tags/tag26.xml" Type="http://schemas.openxmlformats.org/officeDocument/2006/relationships/tags"/><Relationship Id="rId29" Target="../tags/tag27.xml" Type="http://schemas.openxmlformats.org/officeDocument/2006/relationships/tags"/><Relationship Id="rId3" Target="../tags/tag1.xml" Type="http://schemas.openxmlformats.org/officeDocument/2006/relationships/tags"/><Relationship Id="rId30" Target="../tags/tag28.xml" Type="http://schemas.openxmlformats.org/officeDocument/2006/relationships/tags"/><Relationship Id="rId31" Target="../tags/tag29.xml" Type="http://schemas.openxmlformats.org/officeDocument/2006/relationships/tags"/><Relationship Id="rId32" Target="../tags/tag30.xml" Type="http://schemas.openxmlformats.org/officeDocument/2006/relationships/tags"/><Relationship Id="rId4" Target="../tags/tag2.xml" Type="http://schemas.openxmlformats.org/officeDocument/2006/relationships/tags"/><Relationship Id="rId5" Target="../tags/tag3.xml" Type="http://schemas.openxmlformats.org/officeDocument/2006/relationships/tags"/><Relationship Id="rId6" Target="../tags/tag4.xml" Type="http://schemas.openxmlformats.org/officeDocument/2006/relationships/tags"/><Relationship Id="rId7" Target="../tags/tag5.xml" Type="http://schemas.openxmlformats.org/officeDocument/2006/relationships/tags"/><Relationship Id="rId8" Target="../tags/tag6.xml" Type="http://schemas.openxmlformats.org/officeDocument/2006/relationships/tags"/><Relationship Id="rId9" Target="../tags/tag7.xml" Type="http://schemas.openxmlformats.org/officeDocument/2006/relationships/tags"/></Relationships>
</file>

<file path=ppt/slides/_rels/slide2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5.xml" Type="http://schemas.openxmlformats.org/officeDocument/2006/relationships/notesSlide"/><Relationship Id="rId3" Target="../media/image1.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xml" Type="http://schemas.openxmlformats.org/officeDocument/2006/relationships/notesSlide"/></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4.xml" Type="http://schemas.openxmlformats.org/officeDocument/2006/relationships/notesSlide"/><Relationship Id="rId3" Target="../charts/chart1.xml" Type="http://schemas.openxmlformats.org/officeDocument/2006/relationships/chart"/></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5.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6.xml" Type="http://schemas.openxmlformats.org/officeDocument/2006/relationships/notesSlide"/><Relationship Id="rId3" Target="../charts/chart2.xml" Type="http://schemas.openxmlformats.org/officeDocument/2006/relationships/chart"/></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7.xml" Type="http://schemas.openxmlformats.org/officeDocument/2006/relationships/notesSlide"/></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8.xml" Type="http://schemas.openxmlformats.org/officeDocument/2006/relationships/notesSlide"/></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9.xml" Type="http://schemas.openxmlformats.org/officeDocument/2006/relationships/notesSlid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3">
            <a:extLst>
              <a:ext uri="{28A0092B-C50C-407E-A947-70E740481C1C}">
                <a14:useLocalDpi val="0"/>
              </a:ext>
            </a:extLst>
          </a:blip>
          <a:stretch>
            <a:fillRect/>
          </a:stretch>
        </p:blipFill>
        <p:spPr>
          <a:xfrm>
            <a:off x="0" y="0"/>
            <a:ext cx="12183266" cy="6858000"/>
          </a:xfrm>
          <a:prstGeom prst="rect">
            <a:avLst/>
          </a:prstGeom>
        </p:spPr>
      </p:pic>
      <p:grpSp>
        <p:nvGrpSpPr>
          <p:cNvPr id="12" name="组合 11"/>
          <p:cNvGrpSpPr/>
          <p:nvPr/>
        </p:nvGrpSpPr>
        <p:grpSpPr>
          <a:xfrm>
            <a:off x="491310" y="2076450"/>
            <a:ext cx="6804840" cy="2739212"/>
            <a:chOff x="738960" y="2514600"/>
            <a:chExt cx="6804840" cy="2739212"/>
          </a:xfrm>
        </p:grpSpPr>
        <p:sp>
          <p:nvSpPr>
            <p:cNvPr id="5" name="文本框 4"/>
            <p:cNvSpPr txBox="1"/>
            <p:nvPr/>
          </p:nvSpPr>
          <p:spPr>
            <a:xfrm>
              <a:off x="971550" y="2514600"/>
              <a:ext cx="6438900" cy="1097280"/>
            </a:xfrm>
            <a:prstGeom prst="rect">
              <a:avLst/>
            </a:prstGeom>
            <a:noFill/>
          </p:spPr>
          <p:txBody>
            <a:bodyPr rtlCol="0" wrap="square">
              <a:spAutoFit/>
            </a:bodyPr>
            <a:lstStyle/>
            <a:p>
              <a:r>
                <a:rPr altLang="en-US" lang="zh-CN" smtClean="0" spc="300" sz="6600">
                  <a:gradFill flip="none" rotWithShape="1">
                    <a:gsLst>
                      <a:gs pos="60000">
                        <a:srgbClr val="B6C6DD"/>
                      </a:gs>
                      <a:gs pos="23000">
                        <a:schemeClr val="bg1"/>
                      </a:gs>
                      <a:gs pos="100000">
                        <a:srgbClr val="425C8F"/>
                      </a:gs>
                    </a:gsLst>
                    <a:lin ang="2700000" scaled="1"/>
                  </a:gradFill>
                  <a:latin typeface="+mj-ea"/>
                  <a:ea typeface="+mj-ea"/>
                  <a:cs charset="2" panose="02010600010101010101" pitchFamily="2" typeface="方正兰亭细黑_GBK_M"/>
                </a:rPr>
                <a:t>互联网科技模板</a:t>
              </a:r>
            </a:p>
          </p:txBody>
        </p:sp>
        <p:cxnSp>
          <p:nvCxnSpPr>
            <p:cNvPr id="6" name="原创设计师QQ69613753    _4"/>
            <p:cNvCxnSpPr/>
            <p:nvPr/>
          </p:nvCxnSpPr>
          <p:spPr>
            <a:xfrm>
              <a:off x="738960" y="3697247"/>
              <a:ext cx="6598920" cy="0"/>
            </a:xfrm>
            <a:prstGeom prst="line">
              <a:avLst/>
            </a:prstGeom>
            <a:ln w="25400">
              <a:gradFill>
                <a:gsLst>
                  <a:gs pos="71000">
                    <a:srgbClr val="B6C6DD"/>
                  </a:gs>
                  <a:gs pos="0">
                    <a:schemeClr val="bg1">
                      <a:alpha val="0"/>
                    </a:schemeClr>
                  </a:gs>
                  <a:gs pos="100000">
                    <a:srgbClr val="425C8F">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7" name="矩形 9"/>
            <p:cNvSpPr>
              <a:spLocks noChangeArrowheads="1"/>
            </p:cNvSpPr>
            <p:nvPr/>
          </p:nvSpPr>
          <p:spPr bwMode="auto">
            <a:xfrm>
              <a:off x="1043383" y="3718197"/>
              <a:ext cx="6500417"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50000"/>
                </a:lnSpc>
                <a:spcBef>
                  <a:spcPct val="0"/>
                </a:spcBef>
                <a:buFontTx/>
                <a:buNone/>
              </a:pPr>
              <a:r>
                <a:rPr altLang="zh-CN" lang="en-US" smtClean="0" sz="1600">
                  <a:gradFill>
                    <a:gsLst>
                      <a:gs pos="93000">
                        <a:srgbClr val="FFFFFF"/>
                      </a:gs>
                      <a:gs pos="0">
                        <a:schemeClr val="accent1">
                          <a:lumMod val="5000"/>
                          <a:lumOff val="95000"/>
                          <a:alpha val="0"/>
                        </a:schemeClr>
                      </a:gs>
                      <a:gs pos="2000">
                        <a:schemeClr val="bg1"/>
                      </a:gs>
                      <a:gs pos="100000">
                        <a:schemeClr val="bg1">
                          <a:alpha val="0"/>
                        </a:schemeClr>
                      </a:gs>
                    </a:gsLst>
                    <a:lin ang="0" scaled="0"/>
                  </a:gradFill>
                  <a:latin charset="-122" panose="020b0503020204020204" pitchFamily="34" typeface="微软雅黑"/>
                  <a:ea charset="-122" panose="020b0503020204020204" pitchFamily="34" typeface="微软雅黑"/>
                </a:rPr>
                <a:t>Supporters say that the ease of use of presentation software can save A lot of time for people who otherwise would</a:t>
              </a:r>
            </a:p>
          </p:txBody>
        </p:sp>
        <p:sp>
          <p:nvSpPr>
            <p:cNvPr id="8" name="矩形 7"/>
            <p:cNvSpPr/>
            <p:nvPr/>
          </p:nvSpPr>
          <p:spPr>
            <a:xfrm>
              <a:off x="1116330" y="4696618"/>
              <a:ext cx="2290763" cy="557194"/>
            </a:xfrm>
            <a:prstGeom prst="rect">
              <a:avLst/>
            </a:prstGeom>
            <a:noFill/>
            <a:ln w="19050">
              <a:gradFill flip="none" rotWithShape="1">
                <a:gsLst>
                  <a:gs pos="67000">
                    <a:srgbClr val="B6C6DD">
                      <a:alpha val="52000"/>
                    </a:srgbClr>
                  </a:gs>
                  <a:gs pos="0">
                    <a:schemeClr val="accent1">
                      <a:lumMod val="5000"/>
                      <a:lumOff val="95000"/>
                      <a:alpha val="43000"/>
                    </a:schemeClr>
                  </a:gs>
                  <a:gs pos="100000">
                    <a:srgbClr val="425C8F">
                      <a:alpha val="61000"/>
                    </a:srgbClr>
                  </a:gs>
                </a:gsLst>
                <a:lin ang="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文本框 8"/>
            <p:cNvSpPr txBox="1"/>
            <p:nvPr/>
          </p:nvSpPr>
          <p:spPr>
            <a:xfrm>
              <a:off x="975836" y="4759771"/>
              <a:ext cx="2571750" cy="426720"/>
            </a:xfrm>
            <a:prstGeom prst="rect">
              <a:avLst/>
            </a:prstGeom>
            <a:noFill/>
          </p:spPr>
          <p:txBody>
            <a:bodyPr rtlCol="0" wrap="square">
              <a:spAutoFit/>
            </a:bodyPr>
            <a:lstStyle/>
            <a:p>
              <a:pPr algn="ctr"/>
              <a:r>
                <a:rPr altLang="zh-CN" lang="en-US" smtClean="0" sz="2200">
                  <a:gradFill flip="none" rotWithShape="1">
                    <a:gsLst>
                      <a:gs pos="74000">
                        <a:srgbClr val="B6C6DD"/>
                      </a:gs>
                      <a:gs pos="0">
                        <a:schemeClr val="accent1">
                          <a:lumMod val="5000"/>
                          <a:lumOff val="95000"/>
                        </a:schemeClr>
                      </a:gs>
                      <a:gs pos="100000">
                        <a:srgbClr val="425C8F">
                          <a:alpha val="0"/>
                        </a:srgbClr>
                      </a:gs>
                    </a:gsLst>
                    <a:lin ang="2700000" scaled="1"/>
                  </a:gradFill>
                  <a:latin typeface="+mj-lt"/>
                  <a:ea charset="-122" panose="020b0a00000000000000" pitchFamily="34" typeface="思源黑体 CN Heavy"/>
                </a:rPr>
                <a:t>YOUR LOGO</a:t>
              </a:r>
            </a:p>
          </p:txBody>
        </p:sp>
      </p:grpSp>
    </p:spTree>
    <p:extLst>
      <p:ext uri="{BB962C8B-B14F-4D97-AF65-F5344CB8AC3E}">
        <p14:creationId val="2392925744"/>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3" presetSubtype="16">
                                  <p:stCondLst>
                                    <p:cond delay="0"/>
                                  </p:stCondLst>
                                  <p:childTnLst>
                                    <p:set>
                                      <p:cBhvr>
                                        <p:cTn dur="1" fill="hold" id="6">
                                          <p:stCondLst>
                                            <p:cond delay="0"/>
                                          </p:stCondLst>
                                        </p:cTn>
                                        <p:tgtEl>
                                          <p:spTgt spid="12"/>
                                        </p:tgtEl>
                                        <p:attrNameLst>
                                          <p:attrName>style.visibility</p:attrName>
                                        </p:attrNameLst>
                                      </p:cBhvr>
                                      <p:to>
                                        <p:strVal val="visible"/>
                                      </p:to>
                                    </p:set>
                                    <p:anim calcmode="lin" valueType="num">
                                      <p:cBhvr>
                                        <p:cTn dur="500" fill="hold" id="7"/>
                                        <p:tgtEl>
                                          <p:spTgt spid="12"/>
                                        </p:tgtEl>
                                        <p:attrNameLst>
                                          <p:attrName>ppt_w</p:attrName>
                                        </p:attrNameLst>
                                      </p:cBhvr>
                                      <p:tavLst>
                                        <p:tav tm="0">
                                          <p:val>
                                            <p:fltVal val="0"/>
                                          </p:val>
                                        </p:tav>
                                        <p:tav tm="100000">
                                          <p:val>
                                            <p:strVal val="#ppt_w"/>
                                          </p:val>
                                        </p:tav>
                                      </p:tavLst>
                                    </p:anim>
                                    <p:anim calcmode="lin" valueType="num">
                                      <p:cBhvr>
                                        <p:cTn dur="500" fill="hold" id="8"/>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Rectangle 3"/>
          <p:cNvSpPr txBox="1">
            <a:spLocks noChangeArrowheads="1"/>
          </p:cNvSpPr>
          <p:nvPr/>
        </p:nvSpPr>
        <p:spPr bwMode="auto">
          <a:xfrm>
            <a:off x="2362200" y="233572"/>
            <a:ext cx="7467600" cy="642240"/>
          </a:xfrm>
          <a:prstGeom prst="rect">
            <a:avLst/>
          </a:prstGeom>
          <a:noFill/>
          <a:extLst/>
        </p:spPr>
        <p:txBody>
          <a:bodyPr bIns="46800" lIns="90000" rIns="90000" tIns="4680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itchFamily="34" typeface="Tahoma"/>
                <a:ea charset="0" pitchFamily="34" typeface="Tahoma"/>
                <a:cs charset="0" pitchFamily="34" typeface="Tahoma"/>
              </a:defRPr>
            </a:lvl1pPr>
          </a:lstStyle>
          <a:p>
            <a:pPr algn="dist" latinLnBrk="0"/>
            <a:r>
              <a:rPr altLang="ko-KR" lang="en-US" smtClean="0" sz="3600">
                <a:effectLst/>
                <a:latin charset="0" panose="020f0502020204030204" pitchFamily="34" typeface="Calibri"/>
              </a:rPr>
              <a:t>CONTENTS MAIN TITLE</a:t>
            </a:r>
          </a:p>
        </p:txBody>
      </p:sp>
      <p:sp>
        <p:nvSpPr>
          <p:cNvPr id="5" name="Rectangle 3"/>
          <p:cNvSpPr txBox="1">
            <a:spLocks noChangeArrowheads="1"/>
          </p:cNvSpPr>
          <p:nvPr/>
        </p:nvSpPr>
        <p:spPr bwMode="auto">
          <a:xfrm>
            <a:off x="623889" y="999859"/>
            <a:ext cx="10944224" cy="291720"/>
          </a:xfrm>
          <a:prstGeom prst="rect">
            <a:avLst/>
          </a:prstGeom>
          <a:noFill/>
          <a:extLst/>
        </p:spPr>
        <p:txBody>
          <a:bodyPr bIns="46800" lIns="90000" rIns="90000" tIns="4680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itchFamily="34" typeface="Tahoma"/>
                <a:ea charset="0" pitchFamily="34" typeface="Tahoma"/>
                <a:cs charset="0" pitchFamily="34" typeface="Tahoma"/>
              </a:defRPr>
            </a:lvl1pPr>
          </a:lstStyle>
          <a:p>
            <a:pPr latinLnBrk="0"/>
            <a:r>
              <a:rPr altLang="ko-KR" b="0" lang="en-US" sz="1300">
                <a:effectLst/>
                <a:latin charset="0" panose="020f0502020204030204" pitchFamily="34" typeface="Calibri"/>
              </a:rPr>
              <a:t>Powerpoint offers word processing, outlining, drawing, graphing, and presentation management tools- all designed to be easy to use and learn</a:t>
            </a:r>
          </a:p>
        </p:txBody>
      </p:sp>
      <p:grpSp>
        <p:nvGrpSpPr>
          <p:cNvPr id="2" name="组合 1"/>
          <p:cNvGrpSpPr/>
          <p:nvPr/>
        </p:nvGrpSpPr>
        <p:grpSpPr>
          <a:xfrm>
            <a:off x="781926" y="2134947"/>
            <a:ext cx="10368021" cy="3866842"/>
            <a:chOff x="798552" y="1519805"/>
            <a:chExt cx="7385019" cy="2754306"/>
          </a:xfrm>
        </p:grpSpPr>
        <p:cxnSp>
          <p:nvCxnSpPr>
            <p:cNvPr id="6" name="直接连接符 5"/>
            <p:cNvCxnSpPr/>
            <p:nvPr/>
          </p:nvCxnSpPr>
          <p:spPr>
            <a:xfrm flipH="1">
              <a:off x="1925706" y="3435846"/>
              <a:ext cx="5886654" cy="0"/>
            </a:xfrm>
            <a:prstGeom prst="line">
              <a:avLst/>
            </a:prstGeom>
            <a:ln w="31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grpSp>
          <p:nvGrpSpPr>
            <p:cNvPr id="7" name="组合 6"/>
            <p:cNvGrpSpPr/>
            <p:nvPr/>
          </p:nvGrpSpPr>
          <p:grpSpPr>
            <a:xfrm>
              <a:off x="7697517" y="3567425"/>
              <a:ext cx="486054" cy="486054"/>
              <a:chOff x="10262562" y="4756567"/>
              <a:chExt cx="648072" cy="648072"/>
            </a:xfrm>
          </p:grpSpPr>
          <p:sp>
            <p:nvSpPr>
              <p:cNvPr id="8" name="圆角矩形 7"/>
              <p:cNvSpPr/>
              <p:nvPr/>
            </p:nvSpPr>
            <p:spPr>
              <a:xfrm>
                <a:off x="10262562" y="4756567"/>
                <a:ext cx="648072" cy="648072"/>
              </a:xfrm>
              <a:prstGeom prst="roundRect">
                <a:avLst/>
              </a:prstGeom>
              <a:solidFill>
                <a:schemeClr val="bg1">
                  <a:alpha val="30000"/>
                </a:schemeClr>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solidFill>
                    <a:schemeClr val="bg1"/>
                  </a:solidFill>
                </a:endParaRPr>
              </a:p>
            </p:txBody>
          </p:sp>
          <p:sp>
            <p:nvSpPr>
              <p:cNvPr id="9" name="Freeform 9"/>
              <p:cNvSpPr/>
              <p:nvPr/>
            </p:nvSpPr>
            <p:spPr bwMode="auto">
              <a:xfrm flipH="1">
                <a:off x="10324993" y="4916724"/>
                <a:ext cx="523211" cy="327759"/>
              </a:xfrm>
              <a:custGeom>
                <a:gdLst>
                  <a:gd fmla="*/ 262 w 320" name="T0"/>
                  <a:gd fmla="*/ 70 h 200" name="T1"/>
                  <a:gd fmla="*/ 163 w 320" name="T2"/>
                  <a:gd fmla="*/ 0 h 200" name="T3"/>
                  <a:gd fmla="*/ 63 w 320" name="T4"/>
                  <a:gd fmla="*/ 94 h 200" name="T5"/>
                  <a:gd fmla="*/ 54 w 320" name="T6"/>
                  <a:gd fmla="*/ 93 h 200" name="T7"/>
                  <a:gd fmla="*/ 0 w 320" name="T8"/>
                  <a:gd fmla="*/ 146 h 200" name="T9"/>
                  <a:gd fmla="*/ 43 w 320" name="T10"/>
                  <a:gd fmla="*/ 200 h 200" name="T11"/>
                  <a:gd fmla="*/ 251 w 320" name="T12"/>
                  <a:gd fmla="*/ 200 h 200" name="T13"/>
                  <a:gd fmla="*/ 320 w 320" name="T14"/>
                  <a:gd fmla="*/ 134 h 200" name="T15"/>
                  <a:gd fmla="*/ 262 w 320" name="T16"/>
                  <a:gd fmla="*/ 70 h 20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00" w="320">
                    <a:moveTo>
                      <a:pt x="262" y="70"/>
                    </a:moveTo>
                    <a:cubicBezTo>
                      <a:pt x="249" y="29"/>
                      <a:pt x="209" y="0"/>
                      <a:pt x="163" y="0"/>
                    </a:cubicBezTo>
                    <a:cubicBezTo>
                      <a:pt x="108" y="0"/>
                      <a:pt x="66" y="41"/>
                      <a:pt x="63" y="94"/>
                    </a:cubicBezTo>
                    <a:cubicBezTo>
                      <a:pt x="60" y="94"/>
                      <a:pt x="57" y="93"/>
                      <a:pt x="54" y="93"/>
                    </a:cubicBezTo>
                    <a:cubicBezTo>
                      <a:pt x="24" y="93"/>
                      <a:pt x="0" y="117"/>
                      <a:pt x="0" y="146"/>
                    </a:cubicBezTo>
                    <a:cubicBezTo>
                      <a:pt x="0" y="171"/>
                      <a:pt x="19" y="195"/>
                      <a:pt x="43" y="200"/>
                    </a:cubicBezTo>
                    <a:cubicBezTo>
                      <a:pt x="251" y="200"/>
                      <a:pt x="251" y="200"/>
                      <a:pt x="251" y="200"/>
                    </a:cubicBezTo>
                    <a:cubicBezTo>
                      <a:pt x="287" y="200"/>
                      <a:pt x="320" y="170"/>
                      <a:pt x="320" y="134"/>
                    </a:cubicBezTo>
                    <a:cubicBezTo>
                      <a:pt x="320" y="101"/>
                      <a:pt x="295" y="74"/>
                      <a:pt x="262" y="70"/>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400">
                  <a:solidFill>
                    <a:sysClr lastClr="000000" val="windowText"/>
                  </a:solidFill>
                  <a:latin panose="020f0502020204030204" typeface="Calibri"/>
                  <a:ea typeface="宋体"/>
                </a:endParaRPr>
              </a:p>
            </p:txBody>
          </p:sp>
        </p:grpSp>
        <p:grpSp>
          <p:nvGrpSpPr>
            <p:cNvPr id="10" name="组合 9"/>
            <p:cNvGrpSpPr/>
            <p:nvPr/>
          </p:nvGrpSpPr>
          <p:grpSpPr>
            <a:xfrm>
              <a:off x="7697517" y="2965503"/>
              <a:ext cx="486054" cy="486054"/>
              <a:chOff x="10262562" y="3923133"/>
              <a:chExt cx="648072" cy="648072"/>
            </a:xfrm>
          </p:grpSpPr>
          <p:sp>
            <p:nvSpPr>
              <p:cNvPr id="11" name="圆角矩形 10"/>
              <p:cNvSpPr/>
              <p:nvPr/>
            </p:nvSpPr>
            <p:spPr>
              <a:xfrm>
                <a:off x="10262562" y="3923133"/>
                <a:ext cx="648072" cy="648072"/>
              </a:xfrm>
              <a:prstGeom prst="roundRect">
                <a:avLst/>
              </a:prstGeom>
              <a:solidFill>
                <a:schemeClr val="bg1">
                  <a:alpha val="30000"/>
                </a:schemeClr>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solidFill>
                    <a:schemeClr val="bg1"/>
                  </a:solidFill>
                </a:endParaRPr>
              </a:p>
            </p:txBody>
          </p:sp>
          <p:sp>
            <p:nvSpPr>
              <p:cNvPr id="12" name="Freeform 41"/>
              <p:cNvSpPr>
                <a:spLocks noEditPoints="1"/>
              </p:cNvSpPr>
              <p:nvPr/>
            </p:nvSpPr>
            <p:spPr bwMode="auto">
              <a:xfrm>
                <a:off x="10377113" y="4037684"/>
                <a:ext cx="418970" cy="418970"/>
              </a:xfrm>
              <a:custGeom>
                <a:gdLst>
                  <a:gd fmla="*/ 128 w 256" name="T0"/>
                  <a:gd fmla="*/ 0 h 256" name="T1"/>
                  <a:gd fmla="*/ 0 w 256" name="T2"/>
                  <a:gd fmla="*/ 128 h 256" name="T3"/>
                  <a:gd fmla="*/ 128 w 256" name="T4"/>
                  <a:gd fmla="*/ 256 h 256" name="T5"/>
                  <a:gd fmla="*/ 256 w 256" name="T6"/>
                  <a:gd fmla="*/ 128 h 256" name="T7"/>
                  <a:gd fmla="*/ 128 w 256" name="T8"/>
                  <a:gd fmla="*/ 0 h 256" name="T9"/>
                  <a:gd fmla="*/ 135 w 256" name="T10"/>
                  <a:gd fmla="*/ 200 h 256" name="T11"/>
                  <a:gd fmla="*/ 119 w 256" name="T12"/>
                  <a:gd fmla="*/ 200 h 256" name="T13"/>
                  <a:gd fmla="*/ 112 w 256" name="T14"/>
                  <a:gd fmla="*/ 192 h 256" name="T15"/>
                  <a:gd fmla="*/ 111 w 256" name="T16"/>
                  <a:gd fmla="*/ 176 h 256" name="T17"/>
                  <a:gd fmla="*/ 119 w 256" name="T18"/>
                  <a:gd fmla="*/ 168 h 256" name="T19"/>
                  <a:gd fmla="*/ 135 w 256" name="T20"/>
                  <a:gd fmla="*/ 168 h 256" name="T21"/>
                  <a:gd fmla="*/ 143 w 256" name="T22"/>
                  <a:gd fmla="*/ 176 h 256" name="T23"/>
                  <a:gd fmla="*/ 144 w 256" name="T24"/>
                  <a:gd fmla="*/ 192 h 256" name="T25"/>
                  <a:gd fmla="*/ 135 w 256" name="T26"/>
                  <a:gd fmla="*/ 200 h 256" name="T27"/>
                  <a:gd fmla="*/ 170 w 256" name="T28"/>
                  <a:gd fmla="*/ 109 h 256" name="T29"/>
                  <a:gd fmla="*/ 154 w 256" name="T30"/>
                  <a:gd fmla="*/ 125 h 256" name="T31"/>
                  <a:gd fmla="*/ 145 w 256" name="T32"/>
                  <a:gd fmla="*/ 132 h 256" name="T33"/>
                  <a:gd fmla="*/ 144 w 256" name="T34"/>
                  <a:gd fmla="*/ 135 h 256" name="T35"/>
                  <a:gd fmla="*/ 143 w 256" name="T36"/>
                  <a:gd fmla="*/ 144 h 256" name="T37"/>
                  <a:gd fmla="*/ 135 w 256" name="T38"/>
                  <a:gd fmla="*/ 152 h 256" name="T39"/>
                  <a:gd fmla="*/ 120 w 256" name="T40"/>
                  <a:gd fmla="*/ 152 h 256" name="T41"/>
                  <a:gd fmla="*/ 112 w 256" name="T42"/>
                  <a:gd fmla="*/ 144 h 256" name="T43"/>
                  <a:gd fmla="*/ 112 w 256" name="T44"/>
                  <a:gd fmla="*/ 140 h 256" name="T45"/>
                  <a:gd fmla="*/ 115 w 256" name="T46"/>
                  <a:gd fmla="*/ 124 h 256" name="T47"/>
                  <a:gd fmla="*/ 123 w 256" name="T48"/>
                  <a:gd fmla="*/ 113 h 256" name="T49"/>
                  <a:gd fmla="*/ 134 w 256" name="T50"/>
                  <a:gd fmla="*/ 104 h 256" name="T51"/>
                  <a:gd fmla="*/ 143 w 256" name="T52"/>
                  <a:gd fmla="*/ 96 h 256" name="T53"/>
                  <a:gd fmla="*/ 144 w 256" name="T54"/>
                  <a:gd fmla="*/ 93 h 256" name="T55"/>
                  <a:gd fmla="*/ 140 w 256" name="T56"/>
                  <a:gd fmla="*/ 86 h 256" name="T57"/>
                  <a:gd fmla="*/ 128 w 256" name="T58"/>
                  <a:gd fmla="*/ 83 h 256" name="T59"/>
                  <a:gd fmla="*/ 117 w 256" name="T60"/>
                  <a:gd fmla="*/ 86 h 256" name="T61"/>
                  <a:gd fmla="*/ 111 w 256" name="T62"/>
                  <a:gd fmla="*/ 97 h 256" name="T63"/>
                  <a:gd fmla="*/ 103 w 256" name="T64"/>
                  <a:gd fmla="*/ 104 h 256" name="T65"/>
                  <a:gd fmla="*/ 103 w 256" name="T66"/>
                  <a:gd fmla="*/ 104 h 256" name="T67"/>
                  <a:gd fmla="*/ 87 w 256" name="T68"/>
                  <a:gd fmla="*/ 102 h 256" name="T69"/>
                  <a:gd fmla="*/ 81 w 256" name="T70"/>
                  <a:gd fmla="*/ 99 h 256" name="T71"/>
                  <a:gd fmla="*/ 80 w 256" name="T72"/>
                  <a:gd fmla="*/ 93 h 256" name="T73"/>
                  <a:gd fmla="*/ 95 w 256" name="T74"/>
                  <a:gd fmla="*/ 66 h 256" name="T75"/>
                  <a:gd fmla="*/ 128 w 256" name="T76"/>
                  <a:gd fmla="*/ 56 h 256" name="T77"/>
                  <a:gd fmla="*/ 162 w 256" name="T78"/>
                  <a:gd fmla="*/ 66 h 256" name="T79"/>
                  <a:gd fmla="*/ 176 w 256" name="T80"/>
                  <a:gd fmla="*/ 92 h 256" name="T81"/>
                  <a:gd fmla="*/ 170 w 256" name="T82"/>
                  <a:gd fmla="*/ 109 h 256"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256" w="256">
                    <a:moveTo>
                      <a:pt x="128" y="0"/>
                    </a:moveTo>
                    <a:cubicBezTo>
                      <a:pt x="57" y="0"/>
                      <a:pt x="0" y="57"/>
                      <a:pt x="0" y="128"/>
                    </a:cubicBezTo>
                    <a:cubicBezTo>
                      <a:pt x="0" y="199"/>
                      <a:pt x="57" y="256"/>
                      <a:pt x="128" y="256"/>
                    </a:cubicBezTo>
                    <a:cubicBezTo>
                      <a:pt x="199" y="256"/>
                      <a:pt x="256" y="199"/>
                      <a:pt x="256" y="128"/>
                    </a:cubicBezTo>
                    <a:cubicBezTo>
                      <a:pt x="256" y="57"/>
                      <a:pt x="199" y="0"/>
                      <a:pt x="128" y="0"/>
                    </a:cubicBezTo>
                    <a:close/>
                    <a:moveTo>
                      <a:pt x="135" y="200"/>
                    </a:moveTo>
                    <a:cubicBezTo>
                      <a:pt x="119" y="200"/>
                      <a:pt x="119" y="200"/>
                      <a:pt x="119" y="200"/>
                    </a:cubicBezTo>
                    <a:cubicBezTo>
                      <a:pt x="115" y="200"/>
                      <a:pt x="112" y="196"/>
                      <a:pt x="112" y="192"/>
                    </a:cubicBezTo>
                    <a:cubicBezTo>
                      <a:pt x="111" y="176"/>
                      <a:pt x="111" y="176"/>
                      <a:pt x="111" y="176"/>
                    </a:cubicBezTo>
                    <a:cubicBezTo>
                      <a:pt x="111" y="171"/>
                      <a:pt x="115" y="168"/>
                      <a:pt x="119" y="168"/>
                    </a:cubicBezTo>
                    <a:cubicBezTo>
                      <a:pt x="135" y="168"/>
                      <a:pt x="135" y="168"/>
                      <a:pt x="135" y="168"/>
                    </a:cubicBezTo>
                    <a:cubicBezTo>
                      <a:pt x="140" y="168"/>
                      <a:pt x="143" y="172"/>
                      <a:pt x="143" y="176"/>
                    </a:cubicBezTo>
                    <a:cubicBezTo>
                      <a:pt x="144" y="192"/>
                      <a:pt x="144" y="192"/>
                      <a:pt x="144" y="192"/>
                    </a:cubicBezTo>
                    <a:cubicBezTo>
                      <a:pt x="144" y="196"/>
                      <a:pt x="140" y="200"/>
                      <a:pt x="135" y="200"/>
                    </a:cubicBezTo>
                    <a:close/>
                    <a:moveTo>
                      <a:pt x="170" y="109"/>
                    </a:moveTo>
                    <a:cubicBezTo>
                      <a:pt x="167" y="114"/>
                      <a:pt x="162" y="119"/>
                      <a:pt x="154" y="125"/>
                    </a:cubicBezTo>
                    <a:cubicBezTo>
                      <a:pt x="148" y="130"/>
                      <a:pt x="146" y="132"/>
                      <a:pt x="145" y="132"/>
                    </a:cubicBezTo>
                    <a:cubicBezTo>
                      <a:pt x="145" y="133"/>
                      <a:pt x="144" y="134"/>
                      <a:pt x="144" y="135"/>
                    </a:cubicBezTo>
                    <a:cubicBezTo>
                      <a:pt x="143" y="136"/>
                      <a:pt x="143" y="138"/>
                      <a:pt x="143" y="144"/>
                    </a:cubicBezTo>
                    <a:cubicBezTo>
                      <a:pt x="143" y="149"/>
                      <a:pt x="139" y="152"/>
                      <a:pt x="135" y="152"/>
                    </a:cubicBezTo>
                    <a:cubicBezTo>
                      <a:pt x="120" y="152"/>
                      <a:pt x="120" y="152"/>
                      <a:pt x="120" y="152"/>
                    </a:cubicBezTo>
                    <a:cubicBezTo>
                      <a:pt x="116" y="152"/>
                      <a:pt x="112" y="149"/>
                      <a:pt x="112" y="144"/>
                    </a:cubicBezTo>
                    <a:cubicBezTo>
                      <a:pt x="112" y="140"/>
                      <a:pt x="112" y="140"/>
                      <a:pt x="112" y="140"/>
                    </a:cubicBezTo>
                    <a:cubicBezTo>
                      <a:pt x="112" y="134"/>
                      <a:pt x="113" y="129"/>
                      <a:pt x="115" y="124"/>
                    </a:cubicBezTo>
                    <a:cubicBezTo>
                      <a:pt x="117" y="120"/>
                      <a:pt x="119" y="117"/>
                      <a:pt x="123" y="113"/>
                    </a:cubicBezTo>
                    <a:cubicBezTo>
                      <a:pt x="125" y="111"/>
                      <a:pt x="129" y="108"/>
                      <a:pt x="134" y="104"/>
                    </a:cubicBezTo>
                    <a:cubicBezTo>
                      <a:pt x="141" y="99"/>
                      <a:pt x="142" y="97"/>
                      <a:pt x="143" y="96"/>
                    </a:cubicBezTo>
                    <a:cubicBezTo>
                      <a:pt x="144" y="95"/>
                      <a:pt x="144" y="94"/>
                      <a:pt x="144" y="93"/>
                    </a:cubicBezTo>
                    <a:cubicBezTo>
                      <a:pt x="144" y="92"/>
                      <a:pt x="143" y="89"/>
                      <a:pt x="140" y="86"/>
                    </a:cubicBezTo>
                    <a:cubicBezTo>
                      <a:pt x="137" y="84"/>
                      <a:pt x="132" y="83"/>
                      <a:pt x="128" y="83"/>
                    </a:cubicBezTo>
                    <a:cubicBezTo>
                      <a:pt x="124" y="83"/>
                      <a:pt x="120" y="84"/>
                      <a:pt x="117" y="86"/>
                    </a:cubicBezTo>
                    <a:cubicBezTo>
                      <a:pt x="114" y="88"/>
                      <a:pt x="112" y="92"/>
                      <a:pt x="111" y="97"/>
                    </a:cubicBezTo>
                    <a:cubicBezTo>
                      <a:pt x="111" y="101"/>
                      <a:pt x="107" y="104"/>
                      <a:pt x="103" y="104"/>
                    </a:cubicBezTo>
                    <a:cubicBezTo>
                      <a:pt x="103" y="104"/>
                      <a:pt x="103" y="104"/>
                      <a:pt x="103" y="104"/>
                    </a:cubicBezTo>
                    <a:cubicBezTo>
                      <a:pt x="87" y="102"/>
                      <a:pt x="87" y="102"/>
                      <a:pt x="87" y="102"/>
                    </a:cubicBezTo>
                    <a:cubicBezTo>
                      <a:pt x="85" y="102"/>
                      <a:pt x="83" y="101"/>
                      <a:pt x="81" y="99"/>
                    </a:cubicBezTo>
                    <a:cubicBezTo>
                      <a:pt x="80" y="97"/>
                      <a:pt x="79" y="95"/>
                      <a:pt x="80" y="93"/>
                    </a:cubicBezTo>
                    <a:cubicBezTo>
                      <a:pt x="82" y="81"/>
                      <a:pt x="87" y="72"/>
                      <a:pt x="95" y="66"/>
                    </a:cubicBezTo>
                    <a:cubicBezTo>
                      <a:pt x="104" y="59"/>
                      <a:pt x="115" y="56"/>
                      <a:pt x="128" y="56"/>
                    </a:cubicBezTo>
                    <a:cubicBezTo>
                      <a:pt x="142" y="56"/>
                      <a:pt x="153" y="60"/>
                      <a:pt x="162" y="66"/>
                    </a:cubicBezTo>
                    <a:cubicBezTo>
                      <a:pt x="171" y="73"/>
                      <a:pt x="176" y="82"/>
                      <a:pt x="176" y="92"/>
                    </a:cubicBezTo>
                    <a:cubicBezTo>
                      <a:pt x="176" y="99"/>
                      <a:pt x="174" y="104"/>
                      <a:pt x="170" y="109"/>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400">
                  <a:solidFill>
                    <a:sysClr lastClr="000000" val="windowText"/>
                  </a:solidFill>
                  <a:latin panose="020f0502020204030204" typeface="Calibri"/>
                  <a:ea typeface="宋体"/>
                </a:endParaRPr>
              </a:p>
            </p:txBody>
          </p:sp>
        </p:grpSp>
        <p:grpSp>
          <p:nvGrpSpPr>
            <p:cNvPr id="13" name="组合 12"/>
            <p:cNvGrpSpPr/>
            <p:nvPr/>
          </p:nvGrpSpPr>
          <p:grpSpPr>
            <a:xfrm>
              <a:off x="7697517" y="1761660"/>
              <a:ext cx="486054" cy="486054"/>
              <a:chOff x="8903518" y="2489855"/>
              <a:chExt cx="648072" cy="648072"/>
            </a:xfrm>
          </p:grpSpPr>
          <p:sp>
            <p:nvSpPr>
              <p:cNvPr id="14" name="圆角矩形 13"/>
              <p:cNvSpPr/>
              <p:nvPr/>
            </p:nvSpPr>
            <p:spPr>
              <a:xfrm>
                <a:off x="8903518" y="2489855"/>
                <a:ext cx="648072" cy="648072"/>
              </a:xfrm>
              <a:prstGeom prst="roundRect">
                <a:avLst/>
              </a:prstGeom>
              <a:solidFill>
                <a:schemeClr val="bg1">
                  <a:alpha val="30000"/>
                </a:schemeClr>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solidFill>
                    <a:schemeClr val="bg1"/>
                  </a:solidFill>
                </a:endParaRPr>
              </a:p>
            </p:txBody>
          </p:sp>
          <p:sp>
            <p:nvSpPr>
              <p:cNvPr id="15" name="Freeform 45"/>
              <p:cNvSpPr/>
              <p:nvPr/>
            </p:nvSpPr>
            <p:spPr bwMode="auto">
              <a:xfrm flipH="1">
                <a:off x="9018069" y="2604406"/>
                <a:ext cx="418970" cy="418970"/>
              </a:xfrm>
              <a:custGeom>
                <a:gdLst>
                  <a:gd fmla="*/ 240 w 256" name="T0"/>
                  <a:gd fmla="*/ 88 h 256" name="T1"/>
                  <a:gd fmla="*/ 168 w 256" name="T2"/>
                  <a:gd fmla="*/ 88 h 256" name="T3"/>
                  <a:gd fmla="*/ 168 w 256" name="T4"/>
                  <a:gd fmla="*/ 16 h 256" name="T5"/>
                  <a:gd fmla="*/ 152 w 256" name="T6"/>
                  <a:gd fmla="*/ 0 h 256" name="T7"/>
                  <a:gd fmla="*/ 104 w 256" name="T8"/>
                  <a:gd fmla="*/ 0 h 256" name="T9"/>
                  <a:gd fmla="*/ 88 w 256" name="T10"/>
                  <a:gd fmla="*/ 16 h 256" name="T11"/>
                  <a:gd fmla="*/ 88 w 256" name="T12"/>
                  <a:gd fmla="*/ 88 h 256" name="T13"/>
                  <a:gd fmla="*/ 16 w 256" name="T14"/>
                  <a:gd fmla="*/ 88 h 256" name="T15"/>
                  <a:gd fmla="*/ 0 w 256" name="T16"/>
                  <a:gd fmla="*/ 104 h 256" name="T17"/>
                  <a:gd fmla="*/ 0 w 256" name="T18"/>
                  <a:gd fmla="*/ 152 h 256" name="T19"/>
                  <a:gd fmla="*/ 16 w 256" name="T20"/>
                  <a:gd fmla="*/ 168 h 256" name="T21"/>
                  <a:gd fmla="*/ 88 w 256" name="T22"/>
                  <a:gd fmla="*/ 168 h 256" name="T23"/>
                  <a:gd fmla="*/ 88 w 256" name="T24"/>
                  <a:gd fmla="*/ 240 h 256" name="T25"/>
                  <a:gd fmla="*/ 104 w 256" name="T26"/>
                  <a:gd fmla="*/ 256 h 256" name="T27"/>
                  <a:gd fmla="*/ 152 w 256" name="T28"/>
                  <a:gd fmla="*/ 256 h 256" name="T29"/>
                  <a:gd fmla="*/ 168 w 256" name="T30"/>
                  <a:gd fmla="*/ 240 h 256" name="T31"/>
                  <a:gd fmla="*/ 168 w 256" name="T32"/>
                  <a:gd fmla="*/ 168 h 256" name="T33"/>
                  <a:gd fmla="*/ 240 w 256" name="T34"/>
                  <a:gd fmla="*/ 168 h 256" name="T35"/>
                  <a:gd fmla="*/ 256 w 256" name="T36"/>
                  <a:gd fmla="*/ 152 h 256" name="T37"/>
                  <a:gd fmla="*/ 256 w 256" name="T38"/>
                  <a:gd fmla="*/ 104 h 256" name="T39"/>
                  <a:gd fmla="*/ 240 w 256" name="T40"/>
                  <a:gd fmla="*/ 88 h 256"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256" w="256">
                    <a:moveTo>
                      <a:pt x="240" y="88"/>
                    </a:moveTo>
                    <a:cubicBezTo>
                      <a:pt x="168" y="88"/>
                      <a:pt x="168" y="88"/>
                      <a:pt x="168" y="88"/>
                    </a:cubicBezTo>
                    <a:cubicBezTo>
                      <a:pt x="168" y="16"/>
                      <a:pt x="168" y="16"/>
                      <a:pt x="168" y="16"/>
                    </a:cubicBezTo>
                    <a:cubicBezTo>
                      <a:pt x="168" y="7"/>
                      <a:pt x="161" y="0"/>
                      <a:pt x="152" y="0"/>
                    </a:cubicBezTo>
                    <a:cubicBezTo>
                      <a:pt x="104" y="0"/>
                      <a:pt x="104" y="0"/>
                      <a:pt x="104" y="0"/>
                    </a:cubicBezTo>
                    <a:cubicBezTo>
                      <a:pt x="95" y="0"/>
                      <a:pt x="88" y="7"/>
                      <a:pt x="88" y="16"/>
                    </a:cubicBezTo>
                    <a:cubicBezTo>
                      <a:pt x="88" y="88"/>
                      <a:pt x="88" y="88"/>
                      <a:pt x="88" y="88"/>
                    </a:cubicBezTo>
                    <a:cubicBezTo>
                      <a:pt x="16" y="88"/>
                      <a:pt x="16" y="88"/>
                      <a:pt x="16" y="88"/>
                    </a:cubicBezTo>
                    <a:cubicBezTo>
                      <a:pt x="7" y="88"/>
                      <a:pt x="0" y="95"/>
                      <a:pt x="0" y="104"/>
                    </a:cubicBezTo>
                    <a:cubicBezTo>
                      <a:pt x="0" y="152"/>
                      <a:pt x="0" y="152"/>
                      <a:pt x="0" y="152"/>
                    </a:cubicBezTo>
                    <a:cubicBezTo>
                      <a:pt x="0" y="161"/>
                      <a:pt x="7" y="168"/>
                      <a:pt x="16" y="168"/>
                    </a:cubicBezTo>
                    <a:cubicBezTo>
                      <a:pt x="88" y="168"/>
                      <a:pt x="88" y="168"/>
                      <a:pt x="88" y="168"/>
                    </a:cubicBezTo>
                    <a:cubicBezTo>
                      <a:pt x="88" y="240"/>
                      <a:pt x="88" y="240"/>
                      <a:pt x="88" y="240"/>
                    </a:cubicBezTo>
                    <a:cubicBezTo>
                      <a:pt x="88" y="249"/>
                      <a:pt x="95" y="256"/>
                      <a:pt x="104" y="256"/>
                    </a:cubicBezTo>
                    <a:cubicBezTo>
                      <a:pt x="152" y="256"/>
                      <a:pt x="152" y="256"/>
                      <a:pt x="152" y="256"/>
                    </a:cubicBezTo>
                    <a:cubicBezTo>
                      <a:pt x="161" y="256"/>
                      <a:pt x="168" y="249"/>
                      <a:pt x="168" y="240"/>
                    </a:cubicBezTo>
                    <a:cubicBezTo>
                      <a:pt x="168" y="168"/>
                      <a:pt x="168" y="168"/>
                      <a:pt x="168" y="168"/>
                    </a:cubicBezTo>
                    <a:cubicBezTo>
                      <a:pt x="240" y="168"/>
                      <a:pt x="240" y="168"/>
                      <a:pt x="240" y="168"/>
                    </a:cubicBezTo>
                    <a:cubicBezTo>
                      <a:pt x="249" y="168"/>
                      <a:pt x="256" y="161"/>
                      <a:pt x="256" y="152"/>
                    </a:cubicBezTo>
                    <a:cubicBezTo>
                      <a:pt x="256" y="104"/>
                      <a:pt x="256" y="104"/>
                      <a:pt x="256" y="104"/>
                    </a:cubicBezTo>
                    <a:cubicBezTo>
                      <a:pt x="256" y="95"/>
                      <a:pt x="249" y="88"/>
                      <a:pt x="240" y="88"/>
                    </a:cubicBezTo>
                    <a:close/>
                  </a:path>
                </a:pathLst>
              </a:custGeom>
              <a:solidFill>
                <a:schemeClr val="bg1"/>
              </a:solidFill>
              <a:ln>
                <a:noFill/>
              </a:ln>
              <a:extLst/>
            </p:spPr>
            <p:txBody>
              <a:bodyPr anchor="t" anchorCtr="0" bIns="34290" compatLnSpc="1" lIns="68580" numCol="1" rIns="68580" tIns="3429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defTabSz="685800">
                  <a:defRPr/>
                </a:pPr>
                <a:endParaRPr altLang="en-US" lang="zh-CN" sz="2000">
                  <a:solidFill>
                    <a:sysClr lastClr="000000" val="windowText"/>
                  </a:solidFill>
                  <a:latin panose="020f0502020204030204" typeface="Calibri"/>
                  <a:ea typeface="宋体"/>
                </a:endParaRPr>
              </a:p>
            </p:txBody>
          </p:sp>
        </p:grpSp>
        <p:grpSp>
          <p:nvGrpSpPr>
            <p:cNvPr id="16" name="组合 15"/>
            <p:cNvGrpSpPr/>
            <p:nvPr/>
          </p:nvGrpSpPr>
          <p:grpSpPr>
            <a:xfrm>
              <a:off x="7697517" y="2363582"/>
              <a:ext cx="486054" cy="486054"/>
              <a:chOff x="10262562" y="3132604"/>
              <a:chExt cx="648072" cy="648072"/>
            </a:xfrm>
          </p:grpSpPr>
          <p:sp>
            <p:nvSpPr>
              <p:cNvPr id="17" name="圆角矩形 16"/>
              <p:cNvSpPr/>
              <p:nvPr/>
            </p:nvSpPr>
            <p:spPr>
              <a:xfrm>
                <a:off x="10262562" y="3132604"/>
                <a:ext cx="648072" cy="648072"/>
              </a:xfrm>
              <a:prstGeom prst="roundRect">
                <a:avLst/>
              </a:prstGeom>
              <a:solidFill>
                <a:schemeClr val="bg1">
                  <a:alpha val="30000"/>
                </a:schemeClr>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solidFill>
                    <a:schemeClr val="bg1"/>
                  </a:solidFill>
                </a:endParaRPr>
              </a:p>
            </p:txBody>
          </p:sp>
          <p:sp>
            <p:nvSpPr>
              <p:cNvPr id="18" name="Freeform 50"/>
              <p:cNvSpPr>
                <a:spLocks noEditPoints="1"/>
              </p:cNvSpPr>
              <p:nvPr/>
            </p:nvSpPr>
            <p:spPr bwMode="auto">
              <a:xfrm flipH="1">
                <a:off x="10384153" y="3291960"/>
                <a:ext cx="411930" cy="329360"/>
              </a:xfrm>
              <a:custGeom>
                <a:gdLst>
                  <a:gd fmla="*/ 0 w 208" name="T0"/>
                  <a:gd fmla="*/ 168 h 184" name="T1"/>
                  <a:gd fmla="*/ 16 w 208" name="T2"/>
                  <a:gd fmla="*/ 184 h 184" name="T3"/>
                  <a:gd fmla="*/ 192 w 208" name="T4"/>
                  <a:gd fmla="*/ 184 h 184" name="T5"/>
                  <a:gd fmla="*/ 208 w 208" name="T6"/>
                  <a:gd fmla="*/ 168 h 184" name="T7"/>
                  <a:gd fmla="*/ 208 w 208" name="T8"/>
                  <a:gd fmla="*/ 0 h 184" name="T9"/>
                  <a:gd fmla="*/ 0 w 208" name="T10"/>
                  <a:gd fmla="*/ 0 h 184" name="T11"/>
                  <a:gd fmla="*/ 0 w 208" name="T12"/>
                  <a:gd fmla="*/ 168 h 184" name="T13"/>
                  <a:gd fmla="*/ 160 w 208" name="T14"/>
                  <a:gd fmla="*/ 16 h 184" name="T15"/>
                  <a:gd fmla="*/ 176 w 208" name="T16"/>
                  <a:gd fmla="*/ 16 h 184" name="T17"/>
                  <a:gd fmla="*/ 176 w 208" name="T18"/>
                  <a:gd fmla="*/ 152 h 184" name="T19"/>
                  <a:gd fmla="*/ 160 w 208" name="T20"/>
                  <a:gd fmla="*/ 152 h 184" name="T21"/>
                  <a:gd fmla="*/ 160 w 208" name="T22"/>
                  <a:gd fmla="*/ 16 h 184" name="T23"/>
                  <a:gd fmla="*/ 128 w 208" name="T24"/>
                  <a:gd fmla="*/ 16 h 184" name="T25"/>
                  <a:gd fmla="*/ 144 w 208" name="T26"/>
                  <a:gd fmla="*/ 16 h 184" name="T27"/>
                  <a:gd fmla="*/ 144 w 208" name="T28"/>
                  <a:gd fmla="*/ 152 h 184" name="T29"/>
                  <a:gd fmla="*/ 128 w 208" name="T30"/>
                  <a:gd fmla="*/ 152 h 184" name="T31"/>
                  <a:gd fmla="*/ 128 w 208" name="T32"/>
                  <a:gd fmla="*/ 16 h 184" name="T33"/>
                  <a:gd fmla="*/ 96 w 208" name="T34"/>
                  <a:gd fmla="*/ 16 h 184" name="T35"/>
                  <a:gd fmla="*/ 112 w 208" name="T36"/>
                  <a:gd fmla="*/ 16 h 184" name="T37"/>
                  <a:gd fmla="*/ 112 w 208" name="T38"/>
                  <a:gd fmla="*/ 152 h 184" name="T39"/>
                  <a:gd fmla="*/ 96 w 208" name="T40"/>
                  <a:gd fmla="*/ 152 h 184" name="T41"/>
                  <a:gd fmla="*/ 96 w 208" name="T42"/>
                  <a:gd fmla="*/ 16 h 184" name="T43"/>
                  <a:gd fmla="*/ 64 w 208" name="T44"/>
                  <a:gd fmla="*/ 16 h 184" name="T45"/>
                  <a:gd fmla="*/ 80 w 208" name="T46"/>
                  <a:gd fmla="*/ 16 h 184" name="T47"/>
                  <a:gd fmla="*/ 80 w 208" name="T48"/>
                  <a:gd fmla="*/ 152 h 184" name="T49"/>
                  <a:gd fmla="*/ 64 w 208" name="T50"/>
                  <a:gd fmla="*/ 152 h 184" name="T51"/>
                  <a:gd fmla="*/ 64 w 208" name="T52"/>
                  <a:gd fmla="*/ 16 h 184" name="T53"/>
                  <a:gd fmla="*/ 32 w 208" name="T54"/>
                  <a:gd fmla="*/ 16 h 184" name="T55"/>
                  <a:gd fmla="*/ 48 w 208" name="T56"/>
                  <a:gd fmla="*/ 16 h 184" name="T57"/>
                  <a:gd fmla="*/ 48 w 208" name="T58"/>
                  <a:gd fmla="*/ 152 h 184" name="T59"/>
                  <a:gd fmla="*/ 32 w 208" name="T60"/>
                  <a:gd fmla="*/ 152 h 184" name="T61"/>
                  <a:gd fmla="*/ 32 w 208" name="T62"/>
                  <a:gd fmla="*/ 16 h 184"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84" w="208">
                    <a:moveTo>
                      <a:pt x="0" y="168"/>
                    </a:moveTo>
                    <a:cubicBezTo>
                      <a:pt x="0" y="177"/>
                      <a:pt x="7" y="184"/>
                      <a:pt x="16" y="184"/>
                    </a:cubicBezTo>
                    <a:cubicBezTo>
                      <a:pt x="192" y="184"/>
                      <a:pt x="192" y="184"/>
                      <a:pt x="192" y="184"/>
                    </a:cubicBezTo>
                    <a:cubicBezTo>
                      <a:pt x="201" y="184"/>
                      <a:pt x="208" y="177"/>
                      <a:pt x="208" y="168"/>
                    </a:cubicBezTo>
                    <a:cubicBezTo>
                      <a:pt x="208" y="0"/>
                      <a:pt x="208" y="0"/>
                      <a:pt x="208" y="0"/>
                    </a:cubicBezTo>
                    <a:cubicBezTo>
                      <a:pt x="0" y="0"/>
                      <a:pt x="0" y="0"/>
                      <a:pt x="0" y="0"/>
                    </a:cubicBezTo>
                    <a:lnTo>
                      <a:pt x="0" y="168"/>
                    </a:lnTo>
                    <a:close/>
                    <a:moveTo>
                      <a:pt x="160" y="16"/>
                    </a:moveTo>
                    <a:cubicBezTo>
                      <a:pt x="176" y="16"/>
                      <a:pt x="176" y="16"/>
                      <a:pt x="176" y="16"/>
                    </a:cubicBezTo>
                    <a:cubicBezTo>
                      <a:pt x="176" y="152"/>
                      <a:pt x="176" y="152"/>
                      <a:pt x="176" y="152"/>
                    </a:cubicBezTo>
                    <a:cubicBezTo>
                      <a:pt x="160" y="152"/>
                      <a:pt x="160" y="152"/>
                      <a:pt x="160" y="152"/>
                    </a:cubicBezTo>
                    <a:lnTo>
                      <a:pt x="160" y="16"/>
                    </a:lnTo>
                    <a:close/>
                    <a:moveTo>
                      <a:pt x="128" y="16"/>
                    </a:moveTo>
                    <a:cubicBezTo>
                      <a:pt x="144" y="16"/>
                      <a:pt x="144" y="16"/>
                      <a:pt x="144" y="16"/>
                    </a:cubicBezTo>
                    <a:cubicBezTo>
                      <a:pt x="144" y="152"/>
                      <a:pt x="144" y="152"/>
                      <a:pt x="144" y="152"/>
                    </a:cubicBezTo>
                    <a:cubicBezTo>
                      <a:pt x="128" y="152"/>
                      <a:pt x="128" y="152"/>
                      <a:pt x="128" y="152"/>
                    </a:cubicBezTo>
                    <a:lnTo>
                      <a:pt x="128" y="16"/>
                    </a:lnTo>
                    <a:close/>
                    <a:moveTo>
                      <a:pt x="96" y="16"/>
                    </a:moveTo>
                    <a:cubicBezTo>
                      <a:pt x="112" y="16"/>
                      <a:pt x="112" y="16"/>
                      <a:pt x="112" y="16"/>
                    </a:cubicBezTo>
                    <a:cubicBezTo>
                      <a:pt x="112" y="152"/>
                      <a:pt x="112" y="152"/>
                      <a:pt x="112" y="152"/>
                    </a:cubicBezTo>
                    <a:cubicBezTo>
                      <a:pt x="96" y="152"/>
                      <a:pt x="96" y="152"/>
                      <a:pt x="96" y="152"/>
                    </a:cubicBezTo>
                    <a:lnTo>
                      <a:pt x="96" y="16"/>
                    </a:lnTo>
                    <a:close/>
                    <a:moveTo>
                      <a:pt x="64" y="16"/>
                    </a:moveTo>
                    <a:cubicBezTo>
                      <a:pt x="80" y="16"/>
                      <a:pt x="80" y="16"/>
                      <a:pt x="80" y="16"/>
                    </a:cubicBezTo>
                    <a:cubicBezTo>
                      <a:pt x="80" y="152"/>
                      <a:pt x="80" y="152"/>
                      <a:pt x="80" y="152"/>
                    </a:cubicBezTo>
                    <a:cubicBezTo>
                      <a:pt x="64" y="152"/>
                      <a:pt x="64" y="152"/>
                      <a:pt x="64" y="152"/>
                    </a:cubicBezTo>
                    <a:lnTo>
                      <a:pt x="64" y="16"/>
                    </a:lnTo>
                    <a:close/>
                    <a:moveTo>
                      <a:pt x="32" y="16"/>
                    </a:moveTo>
                    <a:cubicBezTo>
                      <a:pt x="48" y="16"/>
                      <a:pt x="48" y="16"/>
                      <a:pt x="48" y="16"/>
                    </a:cubicBezTo>
                    <a:cubicBezTo>
                      <a:pt x="48" y="152"/>
                      <a:pt x="48" y="152"/>
                      <a:pt x="48" y="152"/>
                    </a:cubicBezTo>
                    <a:cubicBezTo>
                      <a:pt x="32" y="152"/>
                      <a:pt x="32" y="152"/>
                      <a:pt x="32" y="152"/>
                    </a:cubicBezTo>
                    <a:lnTo>
                      <a:pt x="32" y="16"/>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400">
                  <a:solidFill>
                    <a:sysClr lastClr="000000" val="windowText"/>
                  </a:solidFill>
                  <a:latin panose="020f0502020204030204" typeface="Calibri"/>
                  <a:ea typeface="宋体"/>
                </a:endParaRPr>
              </a:p>
            </p:txBody>
          </p:sp>
        </p:grpSp>
        <p:cxnSp>
          <p:nvCxnSpPr>
            <p:cNvPr id="19" name="直接连接符 18"/>
            <p:cNvCxnSpPr/>
            <p:nvPr/>
          </p:nvCxnSpPr>
          <p:spPr>
            <a:xfrm flipH="1">
              <a:off x="3389368" y="2232372"/>
              <a:ext cx="4422992" cy="0"/>
            </a:xfrm>
            <a:prstGeom prst="line">
              <a:avLst/>
            </a:prstGeom>
            <a:ln w="31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3811411" y="2839550"/>
              <a:ext cx="4000949" cy="0"/>
            </a:xfrm>
            <a:prstGeom prst="line">
              <a:avLst/>
            </a:prstGeom>
            <a:ln w="31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2961373" y="4029912"/>
              <a:ext cx="4850987" cy="0"/>
            </a:xfrm>
            <a:prstGeom prst="line">
              <a:avLst/>
            </a:prstGeom>
            <a:ln w="31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sp>
          <p:nvSpPr>
            <p:cNvPr id="22" name="流程图: 决策 21"/>
            <p:cNvSpPr/>
            <p:nvPr/>
          </p:nvSpPr>
          <p:spPr>
            <a:xfrm>
              <a:off x="2195736" y="1519805"/>
              <a:ext cx="1237634" cy="1157448"/>
            </a:xfrm>
            <a:prstGeom prst="flowChartDecision">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3200">
                  <a:latin charset="0" pitchFamily="34" typeface="HelveticaNeueLT Pro 35 Th"/>
                </a:rPr>
                <a:t>20%</a:t>
              </a:r>
            </a:p>
          </p:txBody>
        </p:sp>
        <p:sp>
          <p:nvSpPr>
            <p:cNvPr id="23" name="流程图: 决策 22"/>
            <p:cNvSpPr/>
            <p:nvPr/>
          </p:nvSpPr>
          <p:spPr>
            <a:xfrm>
              <a:off x="798552" y="1810631"/>
              <a:ext cx="1887727" cy="1838975"/>
            </a:xfrm>
            <a:prstGeom prst="flowChartDecisi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4000">
                  <a:latin charset="0" pitchFamily="34" typeface="HelveticaNeueLT Pro 35 Th"/>
                </a:rPr>
                <a:t>55%</a:t>
              </a:r>
            </a:p>
          </p:txBody>
        </p:sp>
        <p:sp>
          <p:nvSpPr>
            <p:cNvPr id="24" name="流程图: 决策 23"/>
            <p:cNvSpPr/>
            <p:nvPr/>
          </p:nvSpPr>
          <p:spPr>
            <a:xfrm>
              <a:off x="2883995" y="2284280"/>
              <a:ext cx="1010746" cy="945260"/>
            </a:xfrm>
            <a:prstGeom prst="flowChartDecision">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2400">
                  <a:latin charset="0" pitchFamily="34" typeface="HelveticaNeueLT Pro 35 Th"/>
                </a:rPr>
                <a:t>10%</a:t>
              </a:r>
            </a:p>
          </p:txBody>
        </p:sp>
        <p:sp>
          <p:nvSpPr>
            <p:cNvPr id="25" name="矩形 24"/>
            <p:cNvSpPr/>
            <p:nvPr/>
          </p:nvSpPr>
          <p:spPr>
            <a:xfrm>
              <a:off x="6314129" y="1884802"/>
              <a:ext cx="890132" cy="217105"/>
            </a:xfrm>
            <a:prstGeom prst="rect">
              <a:avLst/>
            </a:prstGeom>
          </p:spPr>
          <p:txBody>
            <a:bodyPr wrap="none">
              <a:spAutoFit/>
            </a:bodyPr>
            <a:lstStyle/>
            <a:p>
              <a:r>
                <a:rPr altLang="en-US" lang="zh-CN" sz="1400">
                  <a:solidFill>
                    <a:schemeClr val="bg1"/>
                  </a:solidFill>
                  <a:latin charset="-122" pitchFamily="2" typeface="华文黑体"/>
                  <a:ea charset="-122" pitchFamily="2" typeface="华文黑体"/>
                  <a:cs charset="-122" pitchFamily="2" typeface="华文黑体"/>
                </a:rPr>
                <a:t>单击添加标题</a:t>
              </a:r>
            </a:p>
          </p:txBody>
        </p:sp>
        <p:sp>
          <p:nvSpPr>
            <p:cNvPr id="26" name="矩形 25"/>
            <p:cNvSpPr/>
            <p:nvPr/>
          </p:nvSpPr>
          <p:spPr>
            <a:xfrm>
              <a:off x="6314129" y="2483099"/>
              <a:ext cx="890132" cy="217105"/>
            </a:xfrm>
            <a:prstGeom prst="rect">
              <a:avLst/>
            </a:prstGeom>
          </p:spPr>
          <p:txBody>
            <a:bodyPr wrap="none">
              <a:spAutoFit/>
            </a:bodyPr>
            <a:lstStyle/>
            <a:p>
              <a:r>
                <a:rPr altLang="en-US" lang="zh-CN" sz="1400">
                  <a:solidFill>
                    <a:schemeClr val="bg1"/>
                  </a:solidFill>
                  <a:latin charset="-122" pitchFamily="2" typeface="华文黑体"/>
                  <a:ea charset="-122" pitchFamily="2" typeface="华文黑体"/>
                  <a:cs charset="-122" pitchFamily="2" typeface="华文黑体"/>
                </a:rPr>
                <a:t>单击添加标题</a:t>
              </a:r>
            </a:p>
          </p:txBody>
        </p:sp>
        <p:sp>
          <p:nvSpPr>
            <p:cNvPr id="27" name="矩形 26"/>
            <p:cNvSpPr/>
            <p:nvPr/>
          </p:nvSpPr>
          <p:spPr>
            <a:xfrm>
              <a:off x="6314129" y="3092313"/>
              <a:ext cx="890132" cy="217105"/>
            </a:xfrm>
            <a:prstGeom prst="rect">
              <a:avLst/>
            </a:prstGeom>
          </p:spPr>
          <p:txBody>
            <a:bodyPr wrap="none">
              <a:spAutoFit/>
            </a:bodyPr>
            <a:lstStyle/>
            <a:p>
              <a:r>
                <a:rPr altLang="en-US" lang="zh-CN" sz="1400">
                  <a:solidFill>
                    <a:schemeClr val="bg1"/>
                  </a:solidFill>
                  <a:latin charset="-122" pitchFamily="2" typeface="华文黑体"/>
                  <a:ea charset="-122" pitchFamily="2" typeface="华文黑体"/>
                  <a:cs charset="-122" pitchFamily="2" typeface="华文黑体"/>
                </a:rPr>
                <a:t>单击添加标题</a:t>
              </a:r>
            </a:p>
          </p:txBody>
        </p:sp>
        <p:sp>
          <p:nvSpPr>
            <p:cNvPr id="28" name="矩形 27"/>
            <p:cNvSpPr/>
            <p:nvPr/>
          </p:nvSpPr>
          <p:spPr>
            <a:xfrm>
              <a:off x="6314129" y="3699031"/>
              <a:ext cx="890132" cy="217105"/>
            </a:xfrm>
            <a:prstGeom prst="rect">
              <a:avLst/>
            </a:prstGeom>
          </p:spPr>
          <p:txBody>
            <a:bodyPr wrap="none">
              <a:spAutoFit/>
            </a:bodyPr>
            <a:lstStyle/>
            <a:p>
              <a:r>
                <a:rPr altLang="en-US" lang="zh-CN" sz="1400">
                  <a:solidFill>
                    <a:schemeClr val="bg1"/>
                  </a:solidFill>
                  <a:latin charset="-122" pitchFamily="2" typeface="华文黑体"/>
                  <a:ea charset="-122" pitchFamily="2" typeface="华文黑体"/>
                  <a:cs charset="-122" pitchFamily="2" typeface="华文黑体"/>
                </a:rPr>
                <a:t>单击添加标题</a:t>
              </a:r>
            </a:p>
          </p:txBody>
        </p:sp>
        <p:sp>
          <p:nvSpPr>
            <p:cNvPr id="29" name="流程图: 决策 28"/>
            <p:cNvSpPr/>
            <p:nvPr/>
          </p:nvSpPr>
          <p:spPr>
            <a:xfrm>
              <a:off x="2038192" y="2809742"/>
              <a:ext cx="1503190" cy="1464369"/>
            </a:xfrm>
            <a:prstGeom prst="flowChartDecision">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3200">
                  <a:latin charset="0" pitchFamily="34" typeface="HelveticaNeueLT Pro 35 Th"/>
                </a:rPr>
                <a:t>35%</a:t>
              </a:r>
            </a:p>
          </p:txBody>
        </p:sp>
      </p:grpSp>
    </p:spTree>
    <p:extLst>
      <p:ext uri="{BB962C8B-B14F-4D97-AF65-F5344CB8AC3E}">
        <p14:creationId val="3021002078"/>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2"/>
                                        </p:tgtEl>
                                        <p:attrNameLst>
                                          <p:attrName>style.visibility</p:attrName>
                                        </p:attrNameLst>
                                      </p:cBhvr>
                                      <p:to>
                                        <p:strVal val="visible"/>
                                      </p:to>
                                    </p:set>
                                    <p:animEffect filter="wipe(left)" transition="in">
                                      <p:cBhvr>
                                        <p:cTn dur="500" id="7"/>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Rectangle 3"/>
          <p:cNvSpPr txBox="1">
            <a:spLocks noChangeArrowheads="1"/>
          </p:cNvSpPr>
          <p:nvPr/>
        </p:nvSpPr>
        <p:spPr bwMode="auto">
          <a:xfrm>
            <a:off x="2362200" y="233572"/>
            <a:ext cx="7467600" cy="642240"/>
          </a:xfrm>
          <a:prstGeom prst="rect">
            <a:avLst/>
          </a:prstGeom>
          <a:noFill/>
          <a:extLst/>
        </p:spPr>
        <p:txBody>
          <a:bodyPr bIns="46800" lIns="90000" rIns="90000" tIns="4680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itchFamily="34" typeface="Tahoma"/>
                <a:ea charset="0" pitchFamily="34" typeface="Tahoma"/>
                <a:cs charset="0" pitchFamily="34" typeface="Tahoma"/>
              </a:defRPr>
            </a:lvl1pPr>
          </a:lstStyle>
          <a:p>
            <a:pPr algn="dist" latinLnBrk="0"/>
            <a:r>
              <a:rPr altLang="ko-KR" lang="en-US" smtClean="0" sz="3600">
                <a:effectLst/>
                <a:latin charset="0" panose="020f0502020204030204" pitchFamily="34" typeface="Calibri"/>
              </a:rPr>
              <a:t>CONTENTS MAIN TITLE</a:t>
            </a:r>
          </a:p>
        </p:txBody>
      </p:sp>
      <p:sp>
        <p:nvSpPr>
          <p:cNvPr id="5" name="Rectangle 3"/>
          <p:cNvSpPr txBox="1">
            <a:spLocks noChangeArrowheads="1"/>
          </p:cNvSpPr>
          <p:nvPr/>
        </p:nvSpPr>
        <p:spPr bwMode="auto">
          <a:xfrm>
            <a:off x="623889" y="999859"/>
            <a:ext cx="10944224" cy="291720"/>
          </a:xfrm>
          <a:prstGeom prst="rect">
            <a:avLst/>
          </a:prstGeom>
          <a:noFill/>
          <a:extLst/>
        </p:spPr>
        <p:txBody>
          <a:bodyPr bIns="46800" lIns="90000" rIns="90000" tIns="4680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itchFamily="34" typeface="Tahoma"/>
                <a:ea charset="0" pitchFamily="34" typeface="Tahoma"/>
                <a:cs charset="0" pitchFamily="34" typeface="Tahoma"/>
              </a:defRPr>
            </a:lvl1pPr>
          </a:lstStyle>
          <a:p>
            <a:pPr latinLnBrk="0"/>
            <a:r>
              <a:rPr altLang="ko-KR" b="0" lang="en-US" sz="1300">
                <a:effectLst/>
                <a:latin charset="0" panose="020f0502020204030204" pitchFamily="34" typeface="Calibri"/>
              </a:rPr>
              <a:t>Powerpoint offers word processing, outlining, drawing, graphing, and presentation management tools- all designed to be easy to use and learn</a:t>
            </a:r>
          </a:p>
        </p:txBody>
      </p:sp>
      <p:grpSp>
        <p:nvGrpSpPr>
          <p:cNvPr id="2" name="组合 1"/>
          <p:cNvGrpSpPr/>
          <p:nvPr/>
        </p:nvGrpSpPr>
        <p:grpSpPr>
          <a:xfrm>
            <a:off x="821371" y="1893932"/>
            <a:ext cx="10549257" cy="4074606"/>
            <a:chOff x="539750" y="1536700"/>
            <a:chExt cx="8064500" cy="3114881"/>
          </a:xfrm>
        </p:grpSpPr>
        <p:sp>
          <p:nvSpPr>
            <p:cNvPr id="6" name="菱形 27"/>
            <p:cNvSpPr/>
            <p:nvPr/>
          </p:nvSpPr>
          <p:spPr>
            <a:xfrm>
              <a:off x="4895850" y="2260600"/>
              <a:ext cx="1260475" cy="1260475"/>
            </a:xfrm>
            <a:prstGeom prst="diamond">
              <a:avLst/>
            </a:prstGeom>
            <a:solidFill>
              <a:srgbClr val="FFFFFF">
                <a:alpha val="50195"/>
              </a:srgbClr>
            </a:solidFill>
            <a:ln w="25400">
              <a:noFill/>
            </a:ln>
          </p:spPr>
          <p:txBody>
            <a:bodyPr anchor="ctr"/>
            <a:lstStyle>
              <a:lvl1pPr algn="l" eaLnBrk="0" fontAlgn="base" hangingPunct="0" indent="-342900" marL="342900" rtl="0">
                <a:spcBef>
                  <a:spcPct val="20000"/>
                </a:spcBef>
                <a:spcAft>
                  <a:spcPct val="0"/>
                </a:spcAft>
                <a:buFont charset="0" panose="020b0604020202020204" pitchFamily="34" typeface="Arial"/>
                <a:buChar char="•"/>
                <a:defRPr sz="3200">
                  <a:solidFill>
                    <a:schemeClr val="tx1"/>
                  </a:solidFill>
                  <a:latin typeface="+mn-lt"/>
                  <a:ea typeface="+mn-ea"/>
                  <a:cs typeface="+mn-cs"/>
                  <a:sym charset="-122" panose="020b0503020204020204" pitchFamily="34" typeface="微软雅黑"/>
                </a:defRPr>
              </a:lvl1pPr>
              <a:lvl2pPr algn="l" eaLnBrk="0" fontAlgn="base" hangingPunct="0" indent="-285750" marL="742950" rtl="0">
                <a:spcBef>
                  <a:spcPct val="20000"/>
                </a:spcBef>
                <a:spcAft>
                  <a:spcPct val="0"/>
                </a:spcAft>
                <a:buFont charset="0" panose="020b0604020202020204" pitchFamily="34" typeface="Arial"/>
                <a:buChar char="–"/>
                <a:defRPr sz="2800">
                  <a:solidFill>
                    <a:schemeClr val="tx1"/>
                  </a:solidFill>
                  <a:latin typeface="+mn-lt"/>
                  <a:ea typeface="+mn-ea"/>
                  <a:sym charset="-122" panose="020b0503020204020204" pitchFamily="34" typeface="微软雅黑"/>
                </a:defRPr>
              </a:lvl2pPr>
              <a:lvl3pPr algn="l" eaLnBrk="0" fontAlgn="base" hangingPunct="0" indent="-228600" marL="1143000" rtl="0">
                <a:spcBef>
                  <a:spcPct val="20000"/>
                </a:spcBef>
                <a:spcAft>
                  <a:spcPct val="0"/>
                </a:spcAft>
                <a:buFont charset="0" panose="020b0604020202020204" pitchFamily="34" typeface="Arial"/>
                <a:buChar char="•"/>
                <a:defRPr sz="2400">
                  <a:solidFill>
                    <a:schemeClr val="tx1"/>
                  </a:solidFill>
                  <a:latin typeface="+mn-lt"/>
                  <a:ea typeface="+mn-ea"/>
                  <a:sym charset="-122" panose="020b0503020204020204" pitchFamily="34" typeface="微软雅黑"/>
                </a:defRPr>
              </a:lvl3pPr>
              <a:lvl4pPr algn="l" eaLnBrk="0" fontAlgn="base" hangingPunct="0" indent="-228600" marL="1600200" rtl="0">
                <a:spcBef>
                  <a:spcPct val="20000"/>
                </a:spcBef>
                <a:spcAft>
                  <a:spcPct val="0"/>
                </a:spcAft>
                <a:buFont charset="0" panose="020b0604020202020204" pitchFamily="34" typeface="Arial"/>
                <a:buChar char="–"/>
                <a:defRPr sz="2000">
                  <a:solidFill>
                    <a:schemeClr val="tx1"/>
                  </a:solidFill>
                  <a:latin typeface="+mn-lt"/>
                  <a:ea typeface="+mn-ea"/>
                  <a:sym charset="-122" panose="020b0503020204020204" pitchFamily="34" typeface="微软雅黑"/>
                </a:defRPr>
              </a:lvl4pPr>
              <a:lvl5pPr algn="l" eaLnBrk="0" fontAlgn="base" hangingPunct="0" indent="-228600" marL="2057400" rtl="0">
                <a:spcBef>
                  <a:spcPct val="20000"/>
                </a:spcBef>
                <a:spcAft>
                  <a:spcPct val="0"/>
                </a:spcAft>
                <a:buFont charset="0" panose="020b0604020202020204" pitchFamily="34" typeface="Arial"/>
                <a:buChar char="»"/>
                <a:defRPr sz="2000">
                  <a:solidFill>
                    <a:schemeClr val="tx1"/>
                  </a:solidFill>
                  <a:latin typeface="+mn-lt"/>
                  <a:ea typeface="+mn-ea"/>
                  <a:sym charset="-122" panose="020b0503020204020204" pitchFamily="34" typeface="微软雅黑"/>
                </a:defRPr>
              </a:lvl5pPr>
            </a:lstStyle>
            <a:p>
              <a:pPr algn="ctr" eaLnBrk="1" hangingPunct="1" indent="0" lvl="0" marL="0">
                <a:spcBef>
                  <a:spcPct val="0"/>
                </a:spcBef>
                <a:buNone/>
              </a:pPr>
              <a:endParaRPr altLang="zh-CN" lang="zh-CN" sz="8000">
                <a:solidFill>
                  <a:srgbClr val="00CC99"/>
                </a:solidFill>
                <a:latin charset="0" panose="020b0604020202020204" pitchFamily="34" typeface="Arial"/>
                <a:ea charset="-122" panose="02010600030101010101" pitchFamily="2" typeface="宋体"/>
              </a:endParaRPr>
            </a:p>
          </p:txBody>
        </p:sp>
        <p:sp>
          <p:nvSpPr>
            <p:cNvPr id="7" name="菱形 28"/>
            <p:cNvSpPr/>
            <p:nvPr/>
          </p:nvSpPr>
          <p:spPr>
            <a:xfrm>
              <a:off x="2987675" y="2260600"/>
              <a:ext cx="1260475" cy="1260475"/>
            </a:xfrm>
            <a:prstGeom prst="diamond">
              <a:avLst/>
            </a:prstGeom>
            <a:solidFill>
              <a:srgbClr val="FFFFFF">
                <a:alpha val="50195"/>
              </a:srgbClr>
            </a:solidFill>
            <a:ln w="25400">
              <a:noFill/>
            </a:ln>
          </p:spPr>
          <p:txBody>
            <a:bodyPr anchor="ctr"/>
            <a:lstStyle>
              <a:lvl1pPr algn="l" eaLnBrk="0" fontAlgn="base" hangingPunct="0" indent="-342900" marL="342900" rtl="0">
                <a:spcBef>
                  <a:spcPct val="20000"/>
                </a:spcBef>
                <a:spcAft>
                  <a:spcPct val="0"/>
                </a:spcAft>
                <a:buFont charset="0" panose="020b0604020202020204" pitchFamily="34" typeface="Arial"/>
                <a:buChar char="•"/>
                <a:defRPr sz="3200">
                  <a:solidFill>
                    <a:schemeClr val="tx1"/>
                  </a:solidFill>
                  <a:latin typeface="+mn-lt"/>
                  <a:ea typeface="+mn-ea"/>
                  <a:cs typeface="+mn-cs"/>
                  <a:sym charset="-122" panose="020b0503020204020204" pitchFamily="34" typeface="微软雅黑"/>
                </a:defRPr>
              </a:lvl1pPr>
              <a:lvl2pPr algn="l" eaLnBrk="0" fontAlgn="base" hangingPunct="0" indent="-285750" marL="742950" rtl="0">
                <a:spcBef>
                  <a:spcPct val="20000"/>
                </a:spcBef>
                <a:spcAft>
                  <a:spcPct val="0"/>
                </a:spcAft>
                <a:buFont charset="0" panose="020b0604020202020204" pitchFamily="34" typeface="Arial"/>
                <a:buChar char="–"/>
                <a:defRPr sz="2800">
                  <a:solidFill>
                    <a:schemeClr val="tx1"/>
                  </a:solidFill>
                  <a:latin typeface="+mn-lt"/>
                  <a:ea typeface="+mn-ea"/>
                  <a:sym charset="-122" panose="020b0503020204020204" pitchFamily="34" typeface="微软雅黑"/>
                </a:defRPr>
              </a:lvl2pPr>
              <a:lvl3pPr algn="l" eaLnBrk="0" fontAlgn="base" hangingPunct="0" indent="-228600" marL="1143000" rtl="0">
                <a:spcBef>
                  <a:spcPct val="20000"/>
                </a:spcBef>
                <a:spcAft>
                  <a:spcPct val="0"/>
                </a:spcAft>
                <a:buFont charset="0" panose="020b0604020202020204" pitchFamily="34" typeface="Arial"/>
                <a:buChar char="•"/>
                <a:defRPr sz="2400">
                  <a:solidFill>
                    <a:schemeClr val="tx1"/>
                  </a:solidFill>
                  <a:latin typeface="+mn-lt"/>
                  <a:ea typeface="+mn-ea"/>
                  <a:sym charset="-122" panose="020b0503020204020204" pitchFamily="34" typeface="微软雅黑"/>
                </a:defRPr>
              </a:lvl3pPr>
              <a:lvl4pPr algn="l" eaLnBrk="0" fontAlgn="base" hangingPunct="0" indent="-228600" marL="1600200" rtl="0">
                <a:spcBef>
                  <a:spcPct val="20000"/>
                </a:spcBef>
                <a:spcAft>
                  <a:spcPct val="0"/>
                </a:spcAft>
                <a:buFont charset="0" panose="020b0604020202020204" pitchFamily="34" typeface="Arial"/>
                <a:buChar char="–"/>
                <a:defRPr sz="2000">
                  <a:solidFill>
                    <a:schemeClr val="tx1"/>
                  </a:solidFill>
                  <a:latin typeface="+mn-lt"/>
                  <a:ea typeface="+mn-ea"/>
                  <a:sym charset="-122" panose="020b0503020204020204" pitchFamily="34" typeface="微软雅黑"/>
                </a:defRPr>
              </a:lvl4pPr>
              <a:lvl5pPr algn="l" eaLnBrk="0" fontAlgn="base" hangingPunct="0" indent="-228600" marL="2057400" rtl="0">
                <a:spcBef>
                  <a:spcPct val="20000"/>
                </a:spcBef>
                <a:spcAft>
                  <a:spcPct val="0"/>
                </a:spcAft>
                <a:buFont charset="0" panose="020b0604020202020204" pitchFamily="34" typeface="Arial"/>
                <a:buChar char="»"/>
                <a:defRPr sz="2000">
                  <a:solidFill>
                    <a:schemeClr val="tx1"/>
                  </a:solidFill>
                  <a:latin typeface="+mn-lt"/>
                  <a:ea typeface="+mn-ea"/>
                  <a:sym charset="-122" panose="020b0503020204020204" pitchFamily="34" typeface="微软雅黑"/>
                </a:defRPr>
              </a:lvl5pPr>
            </a:lstStyle>
            <a:p>
              <a:pPr algn="ctr" eaLnBrk="1" hangingPunct="1" indent="0" lvl="0" marL="0">
                <a:spcBef>
                  <a:spcPct val="0"/>
                </a:spcBef>
                <a:buNone/>
              </a:pPr>
              <a:endParaRPr altLang="zh-CN" lang="zh-CN" sz="8000">
                <a:solidFill>
                  <a:srgbClr val="00CC99"/>
                </a:solidFill>
                <a:latin charset="0" panose="020b0604020202020204" pitchFamily="34" typeface="Arial"/>
                <a:ea charset="-122" panose="02010600030101010101" pitchFamily="2" typeface="宋体"/>
              </a:endParaRPr>
            </a:p>
          </p:txBody>
        </p:sp>
        <p:sp>
          <p:nvSpPr>
            <p:cNvPr id="8" name="菱形 30"/>
            <p:cNvSpPr/>
            <p:nvPr/>
          </p:nvSpPr>
          <p:spPr>
            <a:xfrm>
              <a:off x="3762375" y="1849438"/>
              <a:ext cx="503238" cy="503237"/>
            </a:xfrm>
            <a:prstGeom prst="diamond">
              <a:avLst/>
            </a:prstGeom>
            <a:solidFill>
              <a:srgbClr val="FFFFFF">
                <a:alpha val="50195"/>
              </a:srgbClr>
            </a:solidFill>
            <a:ln w="25400">
              <a:noFill/>
            </a:ln>
          </p:spPr>
          <p:txBody>
            <a:bodyPr anchor="ctr"/>
            <a:lstStyle>
              <a:lvl1pPr algn="l" eaLnBrk="0" fontAlgn="base" hangingPunct="0" indent="-342900" marL="342900" rtl="0">
                <a:spcBef>
                  <a:spcPct val="20000"/>
                </a:spcBef>
                <a:spcAft>
                  <a:spcPct val="0"/>
                </a:spcAft>
                <a:buFont charset="0" panose="020b0604020202020204" pitchFamily="34" typeface="Arial"/>
                <a:buChar char="•"/>
                <a:defRPr sz="3200">
                  <a:solidFill>
                    <a:schemeClr val="tx1"/>
                  </a:solidFill>
                  <a:latin typeface="+mn-lt"/>
                  <a:ea typeface="+mn-ea"/>
                  <a:cs typeface="+mn-cs"/>
                  <a:sym charset="-122" panose="020b0503020204020204" pitchFamily="34" typeface="微软雅黑"/>
                </a:defRPr>
              </a:lvl1pPr>
              <a:lvl2pPr algn="l" eaLnBrk="0" fontAlgn="base" hangingPunct="0" indent="-285750" marL="742950" rtl="0">
                <a:spcBef>
                  <a:spcPct val="20000"/>
                </a:spcBef>
                <a:spcAft>
                  <a:spcPct val="0"/>
                </a:spcAft>
                <a:buFont charset="0" panose="020b0604020202020204" pitchFamily="34" typeface="Arial"/>
                <a:buChar char="–"/>
                <a:defRPr sz="2800">
                  <a:solidFill>
                    <a:schemeClr val="tx1"/>
                  </a:solidFill>
                  <a:latin typeface="+mn-lt"/>
                  <a:ea typeface="+mn-ea"/>
                  <a:sym charset="-122" panose="020b0503020204020204" pitchFamily="34" typeface="微软雅黑"/>
                </a:defRPr>
              </a:lvl2pPr>
              <a:lvl3pPr algn="l" eaLnBrk="0" fontAlgn="base" hangingPunct="0" indent="-228600" marL="1143000" rtl="0">
                <a:spcBef>
                  <a:spcPct val="20000"/>
                </a:spcBef>
                <a:spcAft>
                  <a:spcPct val="0"/>
                </a:spcAft>
                <a:buFont charset="0" panose="020b0604020202020204" pitchFamily="34" typeface="Arial"/>
                <a:buChar char="•"/>
                <a:defRPr sz="2400">
                  <a:solidFill>
                    <a:schemeClr val="tx1"/>
                  </a:solidFill>
                  <a:latin typeface="+mn-lt"/>
                  <a:ea typeface="+mn-ea"/>
                  <a:sym charset="-122" panose="020b0503020204020204" pitchFamily="34" typeface="微软雅黑"/>
                </a:defRPr>
              </a:lvl3pPr>
              <a:lvl4pPr algn="l" eaLnBrk="0" fontAlgn="base" hangingPunct="0" indent="-228600" marL="1600200" rtl="0">
                <a:spcBef>
                  <a:spcPct val="20000"/>
                </a:spcBef>
                <a:spcAft>
                  <a:spcPct val="0"/>
                </a:spcAft>
                <a:buFont charset="0" panose="020b0604020202020204" pitchFamily="34" typeface="Arial"/>
                <a:buChar char="–"/>
                <a:defRPr sz="2000">
                  <a:solidFill>
                    <a:schemeClr val="tx1"/>
                  </a:solidFill>
                  <a:latin typeface="+mn-lt"/>
                  <a:ea typeface="+mn-ea"/>
                  <a:sym charset="-122" panose="020b0503020204020204" pitchFamily="34" typeface="微软雅黑"/>
                </a:defRPr>
              </a:lvl4pPr>
              <a:lvl5pPr algn="l" eaLnBrk="0" fontAlgn="base" hangingPunct="0" indent="-228600" marL="2057400" rtl="0">
                <a:spcBef>
                  <a:spcPct val="20000"/>
                </a:spcBef>
                <a:spcAft>
                  <a:spcPct val="0"/>
                </a:spcAft>
                <a:buFont charset="0" panose="020b0604020202020204" pitchFamily="34" typeface="Arial"/>
                <a:buChar char="»"/>
                <a:defRPr sz="2000">
                  <a:solidFill>
                    <a:schemeClr val="tx1"/>
                  </a:solidFill>
                  <a:latin typeface="+mn-lt"/>
                  <a:ea typeface="+mn-ea"/>
                  <a:sym charset="-122" panose="020b0503020204020204" pitchFamily="34" typeface="微软雅黑"/>
                </a:defRPr>
              </a:lvl5pPr>
            </a:lstStyle>
            <a:p>
              <a:pPr algn="ctr" eaLnBrk="1" hangingPunct="1" indent="0" lvl="0" marL="0">
                <a:spcBef>
                  <a:spcPct val="0"/>
                </a:spcBef>
                <a:buNone/>
              </a:pPr>
              <a:endParaRPr altLang="zh-CN" lang="zh-CN" sz="8000">
                <a:solidFill>
                  <a:srgbClr val="00CC99"/>
                </a:solidFill>
                <a:latin charset="0" panose="020b0604020202020204" pitchFamily="34" typeface="Arial"/>
                <a:ea charset="-122" panose="02010600030101010101" pitchFamily="2" typeface="宋体"/>
              </a:endParaRPr>
            </a:p>
          </p:txBody>
        </p:sp>
        <p:sp>
          <p:nvSpPr>
            <p:cNvPr id="9" name="菱形 31"/>
            <p:cNvSpPr/>
            <p:nvPr/>
          </p:nvSpPr>
          <p:spPr>
            <a:xfrm>
              <a:off x="3762375" y="3429000"/>
              <a:ext cx="503238" cy="504825"/>
            </a:xfrm>
            <a:prstGeom prst="diamond">
              <a:avLst/>
            </a:prstGeom>
            <a:solidFill>
              <a:srgbClr val="FFFFFF">
                <a:alpha val="50195"/>
              </a:srgbClr>
            </a:solidFill>
            <a:ln w="25400">
              <a:noFill/>
            </a:ln>
          </p:spPr>
          <p:txBody>
            <a:bodyPr anchor="ctr"/>
            <a:lstStyle>
              <a:lvl1pPr algn="l" eaLnBrk="0" fontAlgn="base" hangingPunct="0" indent="-342900" marL="342900" rtl="0">
                <a:spcBef>
                  <a:spcPct val="20000"/>
                </a:spcBef>
                <a:spcAft>
                  <a:spcPct val="0"/>
                </a:spcAft>
                <a:buFont charset="0" panose="020b0604020202020204" pitchFamily="34" typeface="Arial"/>
                <a:buChar char="•"/>
                <a:defRPr sz="3200">
                  <a:solidFill>
                    <a:schemeClr val="tx1"/>
                  </a:solidFill>
                  <a:latin typeface="+mn-lt"/>
                  <a:ea typeface="+mn-ea"/>
                  <a:cs typeface="+mn-cs"/>
                  <a:sym charset="-122" panose="020b0503020204020204" pitchFamily="34" typeface="微软雅黑"/>
                </a:defRPr>
              </a:lvl1pPr>
              <a:lvl2pPr algn="l" eaLnBrk="0" fontAlgn="base" hangingPunct="0" indent="-285750" marL="742950" rtl="0">
                <a:spcBef>
                  <a:spcPct val="20000"/>
                </a:spcBef>
                <a:spcAft>
                  <a:spcPct val="0"/>
                </a:spcAft>
                <a:buFont charset="0" panose="020b0604020202020204" pitchFamily="34" typeface="Arial"/>
                <a:buChar char="–"/>
                <a:defRPr sz="2800">
                  <a:solidFill>
                    <a:schemeClr val="tx1"/>
                  </a:solidFill>
                  <a:latin typeface="+mn-lt"/>
                  <a:ea typeface="+mn-ea"/>
                  <a:sym charset="-122" panose="020b0503020204020204" pitchFamily="34" typeface="微软雅黑"/>
                </a:defRPr>
              </a:lvl2pPr>
              <a:lvl3pPr algn="l" eaLnBrk="0" fontAlgn="base" hangingPunct="0" indent="-228600" marL="1143000" rtl="0">
                <a:spcBef>
                  <a:spcPct val="20000"/>
                </a:spcBef>
                <a:spcAft>
                  <a:spcPct val="0"/>
                </a:spcAft>
                <a:buFont charset="0" panose="020b0604020202020204" pitchFamily="34" typeface="Arial"/>
                <a:buChar char="•"/>
                <a:defRPr sz="2400">
                  <a:solidFill>
                    <a:schemeClr val="tx1"/>
                  </a:solidFill>
                  <a:latin typeface="+mn-lt"/>
                  <a:ea typeface="+mn-ea"/>
                  <a:sym charset="-122" panose="020b0503020204020204" pitchFamily="34" typeface="微软雅黑"/>
                </a:defRPr>
              </a:lvl3pPr>
              <a:lvl4pPr algn="l" eaLnBrk="0" fontAlgn="base" hangingPunct="0" indent="-228600" marL="1600200" rtl="0">
                <a:spcBef>
                  <a:spcPct val="20000"/>
                </a:spcBef>
                <a:spcAft>
                  <a:spcPct val="0"/>
                </a:spcAft>
                <a:buFont charset="0" panose="020b0604020202020204" pitchFamily="34" typeface="Arial"/>
                <a:buChar char="–"/>
                <a:defRPr sz="2000">
                  <a:solidFill>
                    <a:schemeClr val="tx1"/>
                  </a:solidFill>
                  <a:latin typeface="+mn-lt"/>
                  <a:ea typeface="+mn-ea"/>
                  <a:sym charset="-122" panose="020b0503020204020204" pitchFamily="34" typeface="微软雅黑"/>
                </a:defRPr>
              </a:lvl4pPr>
              <a:lvl5pPr algn="l" eaLnBrk="0" fontAlgn="base" hangingPunct="0" indent="-228600" marL="2057400" rtl="0">
                <a:spcBef>
                  <a:spcPct val="20000"/>
                </a:spcBef>
                <a:spcAft>
                  <a:spcPct val="0"/>
                </a:spcAft>
                <a:buFont charset="0" panose="020b0604020202020204" pitchFamily="34" typeface="Arial"/>
                <a:buChar char="»"/>
                <a:defRPr sz="2000">
                  <a:solidFill>
                    <a:schemeClr val="tx1"/>
                  </a:solidFill>
                  <a:latin typeface="+mn-lt"/>
                  <a:ea typeface="+mn-ea"/>
                  <a:sym charset="-122" panose="020b0503020204020204" pitchFamily="34" typeface="微软雅黑"/>
                </a:defRPr>
              </a:lvl5pPr>
            </a:lstStyle>
            <a:p>
              <a:pPr algn="ctr" eaLnBrk="1" hangingPunct="1" indent="0" lvl="0" marL="0">
                <a:spcBef>
                  <a:spcPct val="0"/>
                </a:spcBef>
                <a:buNone/>
              </a:pPr>
              <a:endParaRPr altLang="zh-CN" lang="zh-CN" sz="8000">
                <a:solidFill>
                  <a:srgbClr val="00CC99"/>
                </a:solidFill>
                <a:latin charset="0" panose="020b0604020202020204" pitchFamily="34" typeface="Arial"/>
                <a:ea charset="-122" panose="02010600030101010101" pitchFamily="2" typeface="宋体"/>
              </a:endParaRPr>
            </a:p>
          </p:txBody>
        </p:sp>
        <p:sp>
          <p:nvSpPr>
            <p:cNvPr id="10" name="菱形 32"/>
            <p:cNvSpPr/>
            <p:nvPr/>
          </p:nvSpPr>
          <p:spPr>
            <a:xfrm>
              <a:off x="4878388" y="1849438"/>
              <a:ext cx="503237" cy="503237"/>
            </a:xfrm>
            <a:prstGeom prst="diamond">
              <a:avLst/>
            </a:prstGeom>
            <a:solidFill>
              <a:srgbClr val="FFFFFF">
                <a:alpha val="50195"/>
              </a:srgbClr>
            </a:solidFill>
            <a:ln w="25400">
              <a:noFill/>
            </a:ln>
          </p:spPr>
          <p:txBody>
            <a:bodyPr anchor="ctr"/>
            <a:lstStyle>
              <a:lvl1pPr algn="l" eaLnBrk="0" fontAlgn="base" hangingPunct="0" indent="-342900" marL="342900" rtl="0">
                <a:spcBef>
                  <a:spcPct val="20000"/>
                </a:spcBef>
                <a:spcAft>
                  <a:spcPct val="0"/>
                </a:spcAft>
                <a:buFont charset="0" panose="020b0604020202020204" pitchFamily="34" typeface="Arial"/>
                <a:buChar char="•"/>
                <a:defRPr sz="3200">
                  <a:solidFill>
                    <a:schemeClr val="tx1"/>
                  </a:solidFill>
                  <a:latin typeface="+mn-lt"/>
                  <a:ea typeface="+mn-ea"/>
                  <a:cs typeface="+mn-cs"/>
                  <a:sym charset="-122" panose="020b0503020204020204" pitchFamily="34" typeface="微软雅黑"/>
                </a:defRPr>
              </a:lvl1pPr>
              <a:lvl2pPr algn="l" eaLnBrk="0" fontAlgn="base" hangingPunct="0" indent="-285750" marL="742950" rtl="0">
                <a:spcBef>
                  <a:spcPct val="20000"/>
                </a:spcBef>
                <a:spcAft>
                  <a:spcPct val="0"/>
                </a:spcAft>
                <a:buFont charset="0" panose="020b0604020202020204" pitchFamily="34" typeface="Arial"/>
                <a:buChar char="–"/>
                <a:defRPr sz="2800">
                  <a:solidFill>
                    <a:schemeClr val="tx1"/>
                  </a:solidFill>
                  <a:latin typeface="+mn-lt"/>
                  <a:ea typeface="+mn-ea"/>
                  <a:sym charset="-122" panose="020b0503020204020204" pitchFamily="34" typeface="微软雅黑"/>
                </a:defRPr>
              </a:lvl2pPr>
              <a:lvl3pPr algn="l" eaLnBrk="0" fontAlgn="base" hangingPunct="0" indent="-228600" marL="1143000" rtl="0">
                <a:spcBef>
                  <a:spcPct val="20000"/>
                </a:spcBef>
                <a:spcAft>
                  <a:spcPct val="0"/>
                </a:spcAft>
                <a:buFont charset="0" panose="020b0604020202020204" pitchFamily="34" typeface="Arial"/>
                <a:buChar char="•"/>
                <a:defRPr sz="2400">
                  <a:solidFill>
                    <a:schemeClr val="tx1"/>
                  </a:solidFill>
                  <a:latin typeface="+mn-lt"/>
                  <a:ea typeface="+mn-ea"/>
                  <a:sym charset="-122" panose="020b0503020204020204" pitchFamily="34" typeface="微软雅黑"/>
                </a:defRPr>
              </a:lvl3pPr>
              <a:lvl4pPr algn="l" eaLnBrk="0" fontAlgn="base" hangingPunct="0" indent="-228600" marL="1600200" rtl="0">
                <a:spcBef>
                  <a:spcPct val="20000"/>
                </a:spcBef>
                <a:spcAft>
                  <a:spcPct val="0"/>
                </a:spcAft>
                <a:buFont charset="0" panose="020b0604020202020204" pitchFamily="34" typeface="Arial"/>
                <a:buChar char="–"/>
                <a:defRPr sz="2000">
                  <a:solidFill>
                    <a:schemeClr val="tx1"/>
                  </a:solidFill>
                  <a:latin typeface="+mn-lt"/>
                  <a:ea typeface="+mn-ea"/>
                  <a:sym charset="-122" panose="020b0503020204020204" pitchFamily="34" typeface="微软雅黑"/>
                </a:defRPr>
              </a:lvl4pPr>
              <a:lvl5pPr algn="l" eaLnBrk="0" fontAlgn="base" hangingPunct="0" indent="-228600" marL="2057400" rtl="0">
                <a:spcBef>
                  <a:spcPct val="20000"/>
                </a:spcBef>
                <a:spcAft>
                  <a:spcPct val="0"/>
                </a:spcAft>
                <a:buFont charset="0" panose="020b0604020202020204" pitchFamily="34" typeface="Arial"/>
                <a:buChar char="»"/>
                <a:defRPr sz="2000">
                  <a:solidFill>
                    <a:schemeClr val="tx1"/>
                  </a:solidFill>
                  <a:latin typeface="+mn-lt"/>
                  <a:ea typeface="+mn-ea"/>
                  <a:sym charset="-122" panose="020b0503020204020204" pitchFamily="34" typeface="微软雅黑"/>
                </a:defRPr>
              </a:lvl5pPr>
            </a:lstStyle>
            <a:p>
              <a:pPr algn="ctr" eaLnBrk="1" hangingPunct="1" indent="0" lvl="0" marL="0">
                <a:spcBef>
                  <a:spcPct val="0"/>
                </a:spcBef>
                <a:buNone/>
              </a:pPr>
              <a:endParaRPr altLang="zh-CN" lang="zh-CN" sz="8000">
                <a:solidFill>
                  <a:srgbClr val="00CC99"/>
                </a:solidFill>
                <a:latin charset="0" panose="020b0604020202020204" pitchFamily="34" typeface="Arial"/>
                <a:ea charset="-122" panose="02010600030101010101" pitchFamily="2" typeface="宋体"/>
              </a:endParaRPr>
            </a:p>
          </p:txBody>
        </p:sp>
        <p:sp>
          <p:nvSpPr>
            <p:cNvPr id="11" name="菱形 33"/>
            <p:cNvSpPr/>
            <p:nvPr/>
          </p:nvSpPr>
          <p:spPr>
            <a:xfrm>
              <a:off x="4878388" y="3429000"/>
              <a:ext cx="503237" cy="504825"/>
            </a:xfrm>
            <a:prstGeom prst="diamond">
              <a:avLst/>
            </a:prstGeom>
            <a:solidFill>
              <a:srgbClr val="FFFFFF">
                <a:alpha val="50195"/>
              </a:srgbClr>
            </a:solidFill>
            <a:ln w="25400">
              <a:noFill/>
            </a:ln>
          </p:spPr>
          <p:txBody>
            <a:bodyPr anchor="ctr"/>
            <a:lstStyle>
              <a:lvl1pPr algn="l" eaLnBrk="0" fontAlgn="base" hangingPunct="0" indent="-342900" marL="342900" rtl="0">
                <a:spcBef>
                  <a:spcPct val="20000"/>
                </a:spcBef>
                <a:spcAft>
                  <a:spcPct val="0"/>
                </a:spcAft>
                <a:buFont charset="0" panose="020b0604020202020204" pitchFamily="34" typeface="Arial"/>
                <a:buChar char="•"/>
                <a:defRPr sz="3200">
                  <a:solidFill>
                    <a:schemeClr val="tx1"/>
                  </a:solidFill>
                  <a:latin typeface="+mn-lt"/>
                  <a:ea typeface="+mn-ea"/>
                  <a:cs typeface="+mn-cs"/>
                  <a:sym charset="-122" panose="020b0503020204020204" pitchFamily="34" typeface="微软雅黑"/>
                </a:defRPr>
              </a:lvl1pPr>
              <a:lvl2pPr algn="l" eaLnBrk="0" fontAlgn="base" hangingPunct="0" indent="-285750" marL="742950" rtl="0">
                <a:spcBef>
                  <a:spcPct val="20000"/>
                </a:spcBef>
                <a:spcAft>
                  <a:spcPct val="0"/>
                </a:spcAft>
                <a:buFont charset="0" panose="020b0604020202020204" pitchFamily="34" typeface="Arial"/>
                <a:buChar char="–"/>
                <a:defRPr sz="2800">
                  <a:solidFill>
                    <a:schemeClr val="tx1"/>
                  </a:solidFill>
                  <a:latin typeface="+mn-lt"/>
                  <a:ea typeface="+mn-ea"/>
                  <a:sym charset="-122" panose="020b0503020204020204" pitchFamily="34" typeface="微软雅黑"/>
                </a:defRPr>
              </a:lvl2pPr>
              <a:lvl3pPr algn="l" eaLnBrk="0" fontAlgn="base" hangingPunct="0" indent="-228600" marL="1143000" rtl="0">
                <a:spcBef>
                  <a:spcPct val="20000"/>
                </a:spcBef>
                <a:spcAft>
                  <a:spcPct val="0"/>
                </a:spcAft>
                <a:buFont charset="0" panose="020b0604020202020204" pitchFamily="34" typeface="Arial"/>
                <a:buChar char="•"/>
                <a:defRPr sz="2400">
                  <a:solidFill>
                    <a:schemeClr val="tx1"/>
                  </a:solidFill>
                  <a:latin typeface="+mn-lt"/>
                  <a:ea typeface="+mn-ea"/>
                  <a:sym charset="-122" panose="020b0503020204020204" pitchFamily="34" typeface="微软雅黑"/>
                </a:defRPr>
              </a:lvl3pPr>
              <a:lvl4pPr algn="l" eaLnBrk="0" fontAlgn="base" hangingPunct="0" indent="-228600" marL="1600200" rtl="0">
                <a:spcBef>
                  <a:spcPct val="20000"/>
                </a:spcBef>
                <a:spcAft>
                  <a:spcPct val="0"/>
                </a:spcAft>
                <a:buFont charset="0" panose="020b0604020202020204" pitchFamily="34" typeface="Arial"/>
                <a:buChar char="–"/>
                <a:defRPr sz="2000">
                  <a:solidFill>
                    <a:schemeClr val="tx1"/>
                  </a:solidFill>
                  <a:latin typeface="+mn-lt"/>
                  <a:ea typeface="+mn-ea"/>
                  <a:sym charset="-122" panose="020b0503020204020204" pitchFamily="34" typeface="微软雅黑"/>
                </a:defRPr>
              </a:lvl4pPr>
              <a:lvl5pPr algn="l" eaLnBrk="0" fontAlgn="base" hangingPunct="0" indent="-228600" marL="2057400" rtl="0">
                <a:spcBef>
                  <a:spcPct val="20000"/>
                </a:spcBef>
                <a:spcAft>
                  <a:spcPct val="0"/>
                </a:spcAft>
                <a:buFont charset="0" panose="020b0604020202020204" pitchFamily="34" typeface="Arial"/>
                <a:buChar char="»"/>
                <a:defRPr sz="2000">
                  <a:solidFill>
                    <a:schemeClr val="tx1"/>
                  </a:solidFill>
                  <a:latin typeface="+mn-lt"/>
                  <a:ea typeface="+mn-ea"/>
                  <a:sym charset="-122" panose="020b0503020204020204" pitchFamily="34" typeface="微软雅黑"/>
                </a:defRPr>
              </a:lvl5pPr>
            </a:lstStyle>
            <a:p>
              <a:pPr algn="ctr" eaLnBrk="1" hangingPunct="1" indent="0" lvl="0" marL="0">
                <a:spcBef>
                  <a:spcPct val="0"/>
                </a:spcBef>
                <a:buNone/>
              </a:pPr>
              <a:endParaRPr altLang="zh-CN" lang="zh-CN" sz="8000">
                <a:solidFill>
                  <a:srgbClr val="00CC99"/>
                </a:solidFill>
                <a:latin charset="0" panose="020b0604020202020204" pitchFamily="34" typeface="Arial"/>
                <a:ea charset="-122" panose="02010600030101010101" pitchFamily="2" typeface="宋体"/>
              </a:endParaRPr>
            </a:p>
          </p:txBody>
        </p:sp>
        <p:sp>
          <p:nvSpPr>
            <p:cNvPr id="12" name="TextBox 42"/>
            <p:cNvSpPr/>
            <p:nvPr/>
          </p:nvSpPr>
          <p:spPr>
            <a:xfrm>
              <a:off x="539750" y="1536700"/>
              <a:ext cx="2592388" cy="1537853"/>
            </a:xfrm>
            <a:prstGeom prst="rect">
              <a:avLst/>
            </a:prstGeom>
            <a:noFill/>
            <a:ln w="9525">
              <a:noFill/>
            </a:ln>
          </p:spPr>
          <p:txBody>
            <a:bodyPr>
              <a:spAutoFit/>
            </a:bodyPr>
            <a:lstStyle>
              <a:lvl1pPr algn="l" eaLnBrk="0" fontAlgn="base" hangingPunct="0" indent="-342900" marL="342900" rtl="0">
                <a:spcBef>
                  <a:spcPct val="20000"/>
                </a:spcBef>
                <a:spcAft>
                  <a:spcPct val="0"/>
                </a:spcAft>
                <a:buFont charset="0" panose="020b0604020202020204" pitchFamily="34" typeface="Arial"/>
                <a:buChar char="•"/>
                <a:defRPr sz="3200">
                  <a:solidFill>
                    <a:schemeClr val="tx1"/>
                  </a:solidFill>
                  <a:latin typeface="+mn-lt"/>
                  <a:ea typeface="+mn-ea"/>
                  <a:cs typeface="+mn-cs"/>
                  <a:sym charset="-122" panose="020b0503020204020204" pitchFamily="34" typeface="微软雅黑"/>
                </a:defRPr>
              </a:lvl1pPr>
              <a:lvl2pPr algn="l" eaLnBrk="0" fontAlgn="base" hangingPunct="0" indent="-285750" marL="742950" rtl="0">
                <a:spcBef>
                  <a:spcPct val="20000"/>
                </a:spcBef>
                <a:spcAft>
                  <a:spcPct val="0"/>
                </a:spcAft>
                <a:buFont charset="0" panose="020b0604020202020204" pitchFamily="34" typeface="Arial"/>
                <a:buChar char="–"/>
                <a:defRPr sz="2800">
                  <a:solidFill>
                    <a:schemeClr val="tx1"/>
                  </a:solidFill>
                  <a:latin typeface="+mn-lt"/>
                  <a:ea typeface="+mn-ea"/>
                  <a:sym charset="-122" panose="020b0503020204020204" pitchFamily="34" typeface="微软雅黑"/>
                </a:defRPr>
              </a:lvl2pPr>
              <a:lvl3pPr algn="l" eaLnBrk="0" fontAlgn="base" hangingPunct="0" indent="-228600" marL="1143000" rtl="0">
                <a:spcBef>
                  <a:spcPct val="20000"/>
                </a:spcBef>
                <a:spcAft>
                  <a:spcPct val="0"/>
                </a:spcAft>
                <a:buFont charset="0" panose="020b0604020202020204" pitchFamily="34" typeface="Arial"/>
                <a:buChar char="•"/>
                <a:defRPr sz="2400">
                  <a:solidFill>
                    <a:schemeClr val="tx1"/>
                  </a:solidFill>
                  <a:latin typeface="+mn-lt"/>
                  <a:ea typeface="+mn-ea"/>
                  <a:sym charset="-122" panose="020b0503020204020204" pitchFamily="34" typeface="微软雅黑"/>
                </a:defRPr>
              </a:lvl3pPr>
              <a:lvl4pPr algn="l" eaLnBrk="0" fontAlgn="base" hangingPunct="0" indent="-228600" marL="1600200" rtl="0">
                <a:spcBef>
                  <a:spcPct val="20000"/>
                </a:spcBef>
                <a:spcAft>
                  <a:spcPct val="0"/>
                </a:spcAft>
                <a:buFont charset="0" panose="020b0604020202020204" pitchFamily="34" typeface="Arial"/>
                <a:buChar char="–"/>
                <a:defRPr sz="2000">
                  <a:solidFill>
                    <a:schemeClr val="tx1"/>
                  </a:solidFill>
                  <a:latin typeface="+mn-lt"/>
                  <a:ea typeface="+mn-ea"/>
                  <a:sym charset="-122" panose="020b0503020204020204" pitchFamily="34" typeface="微软雅黑"/>
                </a:defRPr>
              </a:lvl4pPr>
              <a:lvl5pPr algn="l" eaLnBrk="0" fontAlgn="base" hangingPunct="0" indent="-228600" marL="2057400" rtl="0">
                <a:spcBef>
                  <a:spcPct val="20000"/>
                </a:spcBef>
                <a:spcAft>
                  <a:spcPct val="0"/>
                </a:spcAft>
                <a:buFont charset="0" panose="020b0604020202020204" pitchFamily="34" typeface="Arial"/>
                <a:buChar char="»"/>
                <a:defRPr sz="2000">
                  <a:solidFill>
                    <a:schemeClr val="tx1"/>
                  </a:solidFill>
                  <a:latin typeface="+mn-lt"/>
                  <a:ea typeface="+mn-ea"/>
                  <a:sym charset="-122" panose="020b0503020204020204" pitchFamily="34" typeface="微软雅黑"/>
                </a:defRPr>
              </a:lvl5pPr>
            </a:lstStyle>
            <a:p>
              <a:pPr algn="r" eaLnBrk="1" hangingPunct="1" indent="0" lvl="0" marL="0">
                <a:spcBef>
                  <a:spcPct val="0"/>
                </a:spcBef>
                <a:buNone/>
              </a:pPr>
              <a:r>
                <a:rPr altLang="en-US" lang="zh-CN" sz="1800">
                  <a:solidFill>
                    <a:schemeClr val="bg1"/>
                  </a:solidFill>
                </a:rPr>
                <a:t>单击添加标题</a:t>
              </a:r>
            </a:p>
            <a:p>
              <a:pPr algn="r" eaLnBrk="1" hangingPunct="1" indent="0" lvl="0" marL="0">
                <a:spcBef>
                  <a:spcPct val="0"/>
                </a:spcBef>
                <a:buNone/>
              </a:pPr>
              <a:br>
                <a:rPr altLang="en-US" lang="zh-CN" sz="1800">
                  <a:solidFill>
                    <a:schemeClr val="bg1"/>
                  </a:solidFill>
                </a:rPr>
              </a:br>
              <a:r>
                <a:rPr altLang="en-US" lang="zh-CN" sz="1800">
                  <a:solidFill>
                    <a:schemeClr val="bg1"/>
                  </a:solidFill>
                </a:rPr>
                <a:t>在此处添加详细描述文本，尽量与标题文本</a:t>
              </a:r>
            </a:p>
            <a:p>
              <a:pPr algn="r" eaLnBrk="1" hangingPunct="1" indent="0" lvl="0" marL="0">
                <a:spcBef>
                  <a:spcPct val="0"/>
                </a:spcBef>
                <a:buNone/>
              </a:pPr>
              <a:r>
                <a:rPr altLang="en-US" lang="zh-CN" sz="1800">
                  <a:solidFill>
                    <a:schemeClr val="bg1"/>
                  </a:solidFill>
                </a:rPr>
                <a:t>语言风格相符合，语言描述尽</a:t>
              </a:r>
            </a:p>
            <a:p>
              <a:pPr algn="r" eaLnBrk="1" hangingPunct="1" indent="0" lvl="0" marL="0">
                <a:spcBef>
                  <a:spcPct val="0"/>
                </a:spcBef>
                <a:buNone/>
              </a:pPr>
              <a:r>
                <a:rPr altLang="en-US" lang="zh-CN" sz="1800">
                  <a:solidFill>
                    <a:schemeClr val="bg1"/>
                  </a:solidFill>
                </a:rPr>
                <a:t>量简洁生动，尽可能概括出段落内容</a:t>
              </a:r>
            </a:p>
          </p:txBody>
        </p:sp>
        <p:sp>
          <p:nvSpPr>
            <p:cNvPr id="13" name="TextBox 43"/>
            <p:cNvSpPr/>
            <p:nvPr/>
          </p:nvSpPr>
          <p:spPr>
            <a:xfrm>
              <a:off x="539750" y="3570288"/>
              <a:ext cx="2592388" cy="1537853"/>
            </a:xfrm>
            <a:prstGeom prst="rect">
              <a:avLst/>
            </a:prstGeom>
            <a:noFill/>
            <a:ln w="9525">
              <a:noFill/>
            </a:ln>
          </p:spPr>
          <p:txBody>
            <a:bodyPr>
              <a:spAutoFit/>
            </a:bodyPr>
            <a:lstStyle>
              <a:lvl1pPr algn="l" eaLnBrk="0" fontAlgn="base" hangingPunct="0" indent="-342900" marL="342900" rtl="0">
                <a:spcBef>
                  <a:spcPct val="20000"/>
                </a:spcBef>
                <a:spcAft>
                  <a:spcPct val="0"/>
                </a:spcAft>
                <a:buFont charset="0" panose="020b0604020202020204" pitchFamily="34" typeface="Arial"/>
                <a:buChar char="•"/>
                <a:defRPr sz="3200">
                  <a:solidFill>
                    <a:schemeClr val="tx1"/>
                  </a:solidFill>
                  <a:latin typeface="+mn-lt"/>
                  <a:ea typeface="+mn-ea"/>
                  <a:cs typeface="+mn-cs"/>
                  <a:sym charset="-122" panose="020b0503020204020204" pitchFamily="34" typeface="微软雅黑"/>
                </a:defRPr>
              </a:lvl1pPr>
              <a:lvl2pPr algn="l" eaLnBrk="0" fontAlgn="base" hangingPunct="0" indent="-285750" marL="742950" rtl="0">
                <a:spcBef>
                  <a:spcPct val="20000"/>
                </a:spcBef>
                <a:spcAft>
                  <a:spcPct val="0"/>
                </a:spcAft>
                <a:buFont charset="0" panose="020b0604020202020204" pitchFamily="34" typeface="Arial"/>
                <a:buChar char="–"/>
                <a:defRPr sz="2800">
                  <a:solidFill>
                    <a:schemeClr val="tx1"/>
                  </a:solidFill>
                  <a:latin typeface="+mn-lt"/>
                  <a:ea typeface="+mn-ea"/>
                  <a:sym charset="-122" panose="020b0503020204020204" pitchFamily="34" typeface="微软雅黑"/>
                </a:defRPr>
              </a:lvl2pPr>
              <a:lvl3pPr algn="l" eaLnBrk="0" fontAlgn="base" hangingPunct="0" indent="-228600" marL="1143000" rtl="0">
                <a:spcBef>
                  <a:spcPct val="20000"/>
                </a:spcBef>
                <a:spcAft>
                  <a:spcPct val="0"/>
                </a:spcAft>
                <a:buFont charset="0" panose="020b0604020202020204" pitchFamily="34" typeface="Arial"/>
                <a:buChar char="•"/>
                <a:defRPr sz="2400">
                  <a:solidFill>
                    <a:schemeClr val="tx1"/>
                  </a:solidFill>
                  <a:latin typeface="+mn-lt"/>
                  <a:ea typeface="+mn-ea"/>
                  <a:sym charset="-122" panose="020b0503020204020204" pitchFamily="34" typeface="微软雅黑"/>
                </a:defRPr>
              </a:lvl3pPr>
              <a:lvl4pPr algn="l" eaLnBrk="0" fontAlgn="base" hangingPunct="0" indent="-228600" marL="1600200" rtl="0">
                <a:spcBef>
                  <a:spcPct val="20000"/>
                </a:spcBef>
                <a:spcAft>
                  <a:spcPct val="0"/>
                </a:spcAft>
                <a:buFont charset="0" panose="020b0604020202020204" pitchFamily="34" typeface="Arial"/>
                <a:buChar char="–"/>
                <a:defRPr sz="2000">
                  <a:solidFill>
                    <a:schemeClr val="tx1"/>
                  </a:solidFill>
                  <a:latin typeface="+mn-lt"/>
                  <a:ea typeface="+mn-ea"/>
                  <a:sym charset="-122" panose="020b0503020204020204" pitchFamily="34" typeface="微软雅黑"/>
                </a:defRPr>
              </a:lvl4pPr>
              <a:lvl5pPr algn="l" eaLnBrk="0" fontAlgn="base" hangingPunct="0" indent="-228600" marL="2057400" rtl="0">
                <a:spcBef>
                  <a:spcPct val="20000"/>
                </a:spcBef>
                <a:spcAft>
                  <a:spcPct val="0"/>
                </a:spcAft>
                <a:buFont charset="0" panose="020b0604020202020204" pitchFamily="34" typeface="Arial"/>
                <a:buChar char="»"/>
                <a:defRPr sz="2000">
                  <a:solidFill>
                    <a:schemeClr val="tx1"/>
                  </a:solidFill>
                  <a:latin typeface="+mn-lt"/>
                  <a:ea typeface="+mn-ea"/>
                  <a:sym charset="-122" panose="020b0503020204020204" pitchFamily="34" typeface="微软雅黑"/>
                </a:defRPr>
              </a:lvl5pPr>
            </a:lstStyle>
            <a:p>
              <a:pPr algn="r" eaLnBrk="1" hangingPunct="1" indent="0" lvl="0" marL="0">
                <a:spcBef>
                  <a:spcPct val="0"/>
                </a:spcBef>
                <a:buNone/>
              </a:pPr>
              <a:r>
                <a:rPr altLang="en-US" lang="zh-CN" sz="1800">
                  <a:solidFill>
                    <a:schemeClr val="bg1"/>
                  </a:solidFill>
                </a:rPr>
                <a:t>单击添加标题</a:t>
              </a:r>
            </a:p>
            <a:p>
              <a:pPr algn="r" eaLnBrk="1" hangingPunct="1" indent="0" lvl="0" marL="0">
                <a:spcBef>
                  <a:spcPct val="0"/>
                </a:spcBef>
                <a:buNone/>
              </a:pPr>
              <a:br>
                <a:rPr altLang="en-US" lang="zh-CN" sz="1800">
                  <a:solidFill>
                    <a:schemeClr val="bg1"/>
                  </a:solidFill>
                </a:rPr>
              </a:br>
              <a:r>
                <a:rPr altLang="en-US" lang="zh-CN" sz="1800">
                  <a:solidFill>
                    <a:schemeClr val="bg1"/>
                  </a:solidFill>
                </a:rPr>
                <a:t>在此处添加详细描述文本，尽量与标题文本</a:t>
              </a:r>
            </a:p>
            <a:p>
              <a:pPr algn="r" eaLnBrk="1" hangingPunct="1" indent="0" lvl="0" marL="0">
                <a:spcBef>
                  <a:spcPct val="0"/>
                </a:spcBef>
                <a:buNone/>
              </a:pPr>
              <a:r>
                <a:rPr altLang="en-US" lang="zh-CN" sz="1800">
                  <a:solidFill>
                    <a:schemeClr val="bg1"/>
                  </a:solidFill>
                </a:rPr>
                <a:t>语言风格相符合，语言描述尽</a:t>
              </a:r>
            </a:p>
            <a:p>
              <a:pPr algn="r" eaLnBrk="1" hangingPunct="1" indent="0" lvl="0" marL="0">
                <a:spcBef>
                  <a:spcPct val="0"/>
                </a:spcBef>
                <a:buNone/>
              </a:pPr>
              <a:r>
                <a:rPr altLang="en-US" lang="zh-CN" sz="1800">
                  <a:solidFill>
                    <a:schemeClr val="bg1"/>
                  </a:solidFill>
                </a:rPr>
                <a:t>量简洁生动，尽可能概括出段落内容</a:t>
              </a:r>
            </a:p>
          </p:txBody>
        </p:sp>
        <p:sp>
          <p:nvSpPr>
            <p:cNvPr id="14" name="TextBox 44"/>
            <p:cNvSpPr/>
            <p:nvPr/>
          </p:nvSpPr>
          <p:spPr>
            <a:xfrm>
              <a:off x="6011862" y="1536700"/>
              <a:ext cx="2592387" cy="1537853"/>
            </a:xfrm>
            <a:prstGeom prst="rect">
              <a:avLst/>
            </a:prstGeom>
            <a:noFill/>
            <a:ln w="9525">
              <a:noFill/>
            </a:ln>
          </p:spPr>
          <p:txBody>
            <a:bodyPr>
              <a:spAutoFit/>
            </a:bodyPr>
            <a:lstStyle>
              <a:lvl1pPr algn="l" eaLnBrk="0" fontAlgn="base" hangingPunct="0" indent="-342900" marL="342900" rtl="0">
                <a:spcBef>
                  <a:spcPct val="20000"/>
                </a:spcBef>
                <a:spcAft>
                  <a:spcPct val="0"/>
                </a:spcAft>
                <a:buFont charset="0" panose="020b0604020202020204" pitchFamily="34" typeface="Arial"/>
                <a:buChar char="•"/>
                <a:defRPr sz="3200">
                  <a:solidFill>
                    <a:schemeClr val="tx1"/>
                  </a:solidFill>
                  <a:latin typeface="+mn-lt"/>
                  <a:ea typeface="+mn-ea"/>
                  <a:cs typeface="+mn-cs"/>
                  <a:sym charset="-122" panose="020b0503020204020204" pitchFamily="34" typeface="微软雅黑"/>
                </a:defRPr>
              </a:lvl1pPr>
              <a:lvl2pPr algn="l" eaLnBrk="0" fontAlgn="base" hangingPunct="0" indent="-285750" marL="742950" rtl="0">
                <a:spcBef>
                  <a:spcPct val="20000"/>
                </a:spcBef>
                <a:spcAft>
                  <a:spcPct val="0"/>
                </a:spcAft>
                <a:buFont charset="0" panose="020b0604020202020204" pitchFamily="34" typeface="Arial"/>
                <a:buChar char="–"/>
                <a:defRPr sz="2800">
                  <a:solidFill>
                    <a:schemeClr val="tx1"/>
                  </a:solidFill>
                  <a:latin typeface="+mn-lt"/>
                  <a:ea typeface="+mn-ea"/>
                  <a:sym charset="-122" panose="020b0503020204020204" pitchFamily="34" typeface="微软雅黑"/>
                </a:defRPr>
              </a:lvl2pPr>
              <a:lvl3pPr algn="l" eaLnBrk="0" fontAlgn="base" hangingPunct="0" indent="-228600" marL="1143000" rtl="0">
                <a:spcBef>
                  <a:spcPct val="20000"/>
                </a:spcBef>
                <a:spcAft>
                  <a:spcPct val="0"/>
                </a:spcAft>
                <a:buFont charset="0" panose="020b0604020202020204" pitchFamily="34" typeface="Arial"/>
                <a:buChar char="•"/>
                <a:defRPr sz="2400">
                  <a:solidFill>
                    <a:schemeClr val="tx1"/>
                  </a:solidFill>
                  <a:latin typeface="+mn-lt"/>
                  <a:ea typeface="+mn-ea"/>
                  <a:sym charset="-122" panose="020b0503020204020204" pitchFamily="34" typeface="微软雅黑"/>
                </a:defRPr>
              </a:lvl3pPr>
              <a:lvl4pPr algn="l" eaLnBrk="0" fontAlgn="base" hangingPunct="0" indent="-228600" marL="1600200" rtl="0">
                <a:spcBef>
                  <a:spcPct val="20000"/>
                </a:spcBef>
                <a:spcAft>
                  <a:spcPct val="0"/>
                </a:spcAft>
                <a:buFont charset="0" panose="020b0604020202020204" pitchFamily="34" typeface="Arial"/>
                <a:buChar char="–"/>
                <a:defRPr sz="2000">
                  <a:solidFill>
                    <a:schemeClr val="tx1"/>
                  </a:solidFill>
                  <a:latin typeface="+mn-lt"/>
                  <a:ea typeface="+mn-ea"/>
                  <a:sym charset="-122" panose="020b0503020204020204" pitchFamily="34" typeface="微软雅黑"/>
                </a:defRPr>
              </a:lvl4pPr>
              <a:lvl5pPr algn="l" eaLnBrk="0" fontAlgn="base" hangingPunct="0" indent="-228600" marL="2057400" rtl="0">
                <a:spcBef>
                  <a:spcPct val="20000"/>
                </a:spcBef>
                <a:spcAft>
                  <a:spcPct val="0"/>
                </a:spcAft>
                <a:buFont charset="0" panose="020b0604020202020204" pitchFamily="34" typeface="Arial"/>
                <a:buChar char="»"/>
                <a:defRPr sz="2000">
                  <a:solidFill>
                    <a:schemeClr val="tx1"/>
                  </a:solidFill>
                  <a:latin typeface="+mn-lt"/>
                  <a:ea typeface="+mn-ea"/>
                  <a:sym charset="-122" panose="020b0503020204020204" pitchFamily="34" typeface="微软雅黑"/>
                </a:defRPr>
              </a:lvl5pPr>
            </a:lstStyle>
            <a:p>
              <a:pPr eaLnBrk="1" hangingPunct="1" indent="0" lvl="0" marL="0">
                <a:spcBef>
                  <a:spcPct val="0"/>
                </a:spcBef>
                <a:buNone/>
              </a:pPr>
              <a:r>
                <a:rPr altLang="en-US" lang="zh-CN" sz="1800">
                  <a:solidFill>
                    <a:srgbClr val="FFFFFF"/>
                  </a:solidFill>
                </a:rPr>
                <a:t>单击添加标题</a:t>
              </a:r>
            </a:p>
            <a:p>
              <a:pPr eaLnBrk="1" hangingPunct="1" indent="0" lvl="0" marL="0">
                <a:spcBef>
                  <a:spcPct val="0"/>
                </a:spcBef>
                <a:buNone/>
              </a:pPr>
              <a:br>
                <a:rPr altLang="en-US" lang="zh-CN" sz="1800">
                  <a:solidFill>
                    <a:srgbClr val="FFFFFF"/>
                  </a:solidFill>
                </a:rPr>
              </a:br>
              <a:r>
                <a:rPr altLang="en-US" lang="zh-CN" sz="1800">
                  <a:solidFill>
                    <a:srgbClr val="FFFFFF"/>
                  </a:solidFill>
                </a:rPr>
                <a:t>在此处添加详细描述文本，尽量与标题文本</a:t>
              </a:r>
            </a:p>
            <a:p>
              <a:pPr eaLnBrk="1" hangingPunct="1" indent="0" lvl="0" marL="0">
                <a:spcBef>
                  <a:spcPct val="0"/>
                </a:spcBef>
                <a:buNone/>
              </a:pPr>
              <a:r>
                <a:rPr altLang="en-US" lang="zh-CN" sz="1800">
                  <a:solidFill>
                    <a:srgbClr val="FFFFFF"/>
                  </a:solidFill>
                </a:rPr>
                <a:t>语言风格相符合，语言描述尽</a:t>
              </a:r>
            </a:p>
            <a:p>
              <a:pPr eaLnBrk="1" hangingPunct="1" indent="0" lvl="0" marL="0">
                <a:spcBef>
                  <a:spcPct val="0"/>
                </a:spcBef>
                <a:buNone/>
              </a:pPr>
              <a:r>
                <a:rPr altLang="en-US" lang="zh-CN" sz="1800">
                  <a:solidFill>
                    <a:srgbClr val="FFFFFF"/>
                  </a:solidFill>
                </a:rPr>
                <a:t>量简洁生动，尽可能概括出段落内容。</a:t>
              </a:r>
            </a:p>
          </p:txBody>
        </p:sp>
        <p:sp>
          <p:nvSpPr>
            <p:cNvPr id="15" name="TextBox 45"/>
            <p:cNvSpPr/>
            <p:nvPr/>
          </p:nvSpPr>
          <p:spPr>
            <a:xfrm>
              <a:off x="6011862" y="3570288"/>
              <a:ext cx="2592387" cy="1537853"/>
            </a:xfrm>
            <a:prstGeom prst="rect">
              <a:avLst/>
            </a:prstGeom>
            <a:noFill/>
            <a:ln w="9525">
              <a:noFill/>
            </a:ln>
          </p:spPr>
          <p:txBody>
            <a:bodyPr>
              <a:spAutoFit/>
            </a:bodyPr>
            <a:lstStyle>
              <a:lvl1pPr algn="l" eaLnBrk="0" fontAlgn="base" hangingPunct="0" indent="-342900" marL="342900" rtl="0">
                <a:spcBef>
                  <a:spcPct val="20000"/>
                </a:spcBef>
                <a:spcAft>
                  <a:spcPct val="0"/>
                </a:spcAft>
                <a:buFont charset="0" panose="020b0604020202020204" pitchFamily="34" typeface="Arial"/>
                <a:buChar char="•"/>
                <a:defRPr sz="3200">
                  <a:solidFill>
                    <a:schemeClr val="tx1"/>
                  </a:solidFill>
                  <a:latin typeface="+mn-lt"/>
                  <a:ea typeface="+mn-ea"/>
                  <a:cs typeface="+mn-cs"/>
                  <a:sym charset="-122" panose="020b0503020204020204" pitchFamily="34" typeface="微软雅黑"/>
                </a:defRPr>
              </a:lvl1pPr>
              <a:lvl2pPr algn="l" eaLnBrk="0" fontAlgn="base" hangingPunct="0" indent="-285750" marL="742950" rtl="0">
                <a:spcBef>
                  <a:spcPct val="20000"/>
                </a:spcBef>
                <a:spcAft>
                  <a:spcPct val="0"/>
                </a:spcAft>
                <a:buFont charset="0" panose="020b0604020202020204" pitchFamily="34" typeface="Arial"/>
                <a:buChar char="–"/>
                <a:defRPr sz="2800">
                  <a:solidFill>
                    <a:schemeClr val="tx1"/>
                  </a:solidFill>
                  <a:latin typeface="+mn-lt"/>
                  <a:ea typeface="+mn-ea"/>
                  <a:sym charset="-122" panose="020b0503020204020204" pitchFamily="34" typeface="微软雅黑"/>
                </a:defRPr>
              </a:lvl2pPr>
              <a:lvl3pPr algn="l" eaLnBrk="0" fontAlgn="base" hangingPunct="0" indent="-228600" marL="1143000" rtl="0">
                <a:spcBef>
                  <a:spcPct val="20000"/>
                </a:spcBef>
                <a:spcAft>
                  <a:spcPct val="0"/>
                </a:spcAft>
                <a:buFont charset="0" panose="020b0604020202020204" pitchFamily="34" typeface="Arial"/>
                <a:buChar char="•"/>
                <a:defRPr sz="2400">
                  <a:solidFill>
                    <a:schemeClr val="tx1"/>
                  </a:solidFill>
                  <a:latin typeface="+mn-lt"/>
                  <a:ea typeface="+mn-ea"/>
                  <a:sym charset="-122" panose="020b0503020204020204" pitchFamily="34" typeface="微软雅黑"/>
                </a:defRPr>
              </a:lvl3pPr>
              <a:lvl4pPr algn="l" eaLnBrk="0" fontAlgn="base" hangingPunct="0" indent="-228600" marL="1600200" rtl="0">
                <a:spcBef>
                  <a:spcPct val="20000"/>
                </a:spcBef>
                <a:spcAft>
                  <a:spcPct val="0"/>
                </a:spcAft>
                <a:buFont charset="0" panose="020b0604020202020204" pitchFamily="34" typeface="Arial"/>
                <a:buChar char="–"/>
                <a:defRPr sz="2000">
                  <a:solidFill>
                    <a:schemeClr val="tx1"/>
                  </a:solidFill>
                  <a:latin typeface="+mn-lt"/>
                  <a:ea typeface="+mn-ea"/>
                  <a:sym charset="-122" panose="020b0503020204020204" pitchFamily="34" typeface="微软雅黑"/>
                </a:defRPr>
              </a:lvl4pPr>
              <a:lvl5pPr algn="l" eaLnBrk="0" fontAlgn="base" hangingPunct="0" indent="-228600" marL="2057400" rtl="0">
                <a:spcBef>
                  <a:spcPct val="20000"/>
                </a:spcBef>
                <a:spcAft>
                  <a:spcPct val="0"/>
                </a:spcAft>
                <a:buFont charset="0" panose="020b0604020202020204" pitchFamily="34" typeface="Arial"/>
                <a:buChar char="»"/>
                <a:defRPr sz="2000">
                  <a:solidFill>
                    <a:schemeClr val="tx1"/>
                  </a:solidFill>
                  <a:latin typeface="+mn-lt"/>
                  <a:ea typeface="+mn-ea"/>
                  <a:sym charset="-122" panose="020b0503020204020204" pitchFamily="34" typeface="微软雅黑"/>
                </a:defRPr>
              </a:lvl5pPr>
            </a:lstStyle>
            <a:p>
              <a:pPr eaLnBrk="1" hangingPunct="1" indent="0" lvl="0" marL="0">
                <a:spcBef>
                  <a:spcPct val="0"/>
                </a:spcBef>
                <a:buNone/>
              </a:pPr>
              <a:r>
                <a:rPr altLang="en-US" lang="zh-CN" sz="1800">
                  <a:solidFill>
                    <a:srgbClr val="FFFFFF"/>
                  </a:solidFill>
                </a:rPr>
                <a:t>单击添加标题</a:t>
              </a:r>
            </a:p>
            <a:p>
              <a:pPr eaLnBrk="1" hangingPunct="1" indent="0" lvl="0" marL="0">
                <a:spcBef>
                  <a:spcPct val="0"/>
                </a:spcBef>
                <a:buNone/>
              </a:pPr>
              <a:br>
                <a:rPr altLang="en-US" lang="zh-CN" sz="1800">
                  <a:solidFill>
                    <a:srgbClr val="FFFFFF"/>
                  </a:solidFill>
                </a:rPr>
              </a:br>
              <a:r>
                <a:rPr altLang="en-US" lang="zh-CN" sz="1800">
                  <a:solidFill>
                    <a:srgbClr val="FFFFFF"/>
                  </a:solidFill>
                </a:rPr>
                <a:t>在此处添加详细描述文本，尽量与标题文本</a:t>
              </a:r>
            </a:p>
            <a:p>
              <a:pPr eaLnBrk="1" hangingPunct="1" indent="0" lvl="0" marL="0">
                <a:spcBef>
                  <a:spcPct val="0"/>
                </a:spcBef>
                <a:buNone/>
              </a:pPr>
              <a:r>
                <a:rPr altLang="en-US" lang="zh-CN" sz="1800">
                  <a:solidFill>
                    <a:srgbClr val="FFFFFF"/>
                  </a:solidFill>
                </a:rPr>
                <a:t>语言风格相符合，语言描述尽</a:t>
              </a:r>
            </a:p>
            <a:p>
              <a:pPr eaLnBrk="1" hangingPunct="1" indent="0" lvl="0" marL="0">
                <a:spcBef>
                  <a:spcPct val="0"/>
                </a:spcBef>
                <a:buNone/>
              </a:pPr>
              <a:r>
                <a:rPr altLang="en-US" lang="zh-CN" sz="1800">
                  <a:solidFill>
                    <a:srgbClr val="FFFFFF"/>
                  </a:solidFill>
                </a:rPr>
                <a:t>量简洁生动，尽可能概括出段落内容。</a:t>
              </a:r>
            </a:p>
          </p:txBody>
        </p:sp>
        <p:grpSp>
          <p:nvGrpSpPr>
            <p:cNvPr id="16" name="组合 2"/>
            <p:cNvGrpSpPr/>
            <p:nvPr/>
          </p:nvGrpSpPr>
          <p:grpSpPr>
            <a:xfrm>
              <a:off x="3563938" y="1882775"/>
              <a:ext cx="2016125" cy="2016125"/>
              <a:chExt cx="2016224" cy="2016224"/>
            </a:xfrm>
          </p:grpSpPr>
          <p:sp>
            <p:nvSpPr>
              <p:cNvPr id="17" name="菱形 29"/>
              <p:cNvSpPr/>
              <p:nvPr/>
            </p:nvSpPr>
            <p:spPr>
              <a:xfrm>
                <a:off x="0" y="0"/>
                <a:ext cx="2016224" cy="2016224"/>
              </a:xfrm>
              <a:prstGeom prst="diamond">
                <a:avLst/>
              </a:prstGeom>
              <a:solidFill>
                <a:srgbClr val="FFFFFF">
                  <a:alpha val="50195"/>
                </a:srgbClr>
              </a:solidFill>
              <a:ln w="25400">
                <a:noFill/>
              </a:ln>
            </p:spPr>
            <p:txBody>
              <a:bodyPr anchor="ctr"/>
              <a:lstStyle>
                <a:lvl1pPr algn="l" eaLnBrk="0" fontAlgn="base" hangingPunct="0" indent="-342900" marL="342900" rtl="0">
                  <a:spcBef>
                    <a:spcPct val="20000"/>
                  </a:spcBef>
                  <a:spcAft>
                    <a:spcPct val="0"/>
                  </a:spcAft>
                  <a:buFont charset="0" panose="020b0604020202020204" pitchFamily="34" typeface="Arial"/>
                  <a:buChar char="•"/>
                  <a:defRPr sz="3200">
                    <a:solidFill>
                      <a:schemeClr val="tx1"/>
                    </a:solidFill>
                    <a:latin typeface="+mn-lt"/>
                    <a:ea typeface="+mn-ea"/>
                    <a:cs typeface="+mn-cs"/>
                    <a:sym charset="-122" panose="020b0503020204020204" pitchFamily="34" typeface="微软雅黑"/>
                  </a:defRPr>
                </a:lvl1pPr>
                <a:lvl2pPr algn="l" eaLnBrk="0" fontAlgn="base" hangingPunct="0" indent="-285750" marL="742950" rtl="0">
                  <a:spcBef>
                    <a:spcPct val="20000"/>
                  </a:spcBef>
                  <a:spcAft>
                    <a:spcPct val="0"/>
                  </a:spcAft>
                  <a:buFont charset="0" panose="020b0604020202020204" pitchFamily="34" typeface="Arial"/>
                  <a:buChar char="–"/>
                  <a:defRPr sz="2800">
                    <a:solidFill>
                      <a:schemeClr val="tx1"/>
                    </a:solidFill>
                    <a:latin typeface="+mn-lt"/>
                    <a:ea typeface="+mn-ea"/>
                    <a:sym charset="-122" panose="020b0503020204020204" pitchFamily="34" typeface="微软雅黑"/>
                  </a:defRPr>
                </a:lvl2pPr>
                <a:lvl3pPr algn="l" eaLnBrk="0" fontAlgn="base" hangingPunct="0" indent="-228600" marL="1143000" rtl="0">
                  <a:spcBef>
                    <a:spcPct val="20000"/>
                  </a:spcBef>
                  <a:spcAft>
                    <a:spcPct val="0"/>
                  </a:spcAft>
                  <a:buFont charset="0" panose="020b0604020202020204" pitchFamily="34" typeface="Arial"/>
                  <a:buChar char="•"/>
                  <a:defRPr sz="2400">
                    <a:solidFill>
                      <a:schemeClr val="tx1"/>
                    </a:solidFill>
                    <a:latin typeface="+mn-lt"/>
                    <a:ea typeface="+mn-ea"/>
                    <a:sym charset="-122" panose="020b0503020204020204" pitchFamily="34" typeface="微软雅黑"/>
                  </a:defRPr>
                </a:lvl3pPr>
                <a:lvl4pPr algn="l" eaLnBrk="0" fontAlgn="base" hangingPunct="0" indent="-228600" marL="1600200" rtl="0">
                  <a:spcBef>
                    <a:spcPct val="20000"/>
                  </a:spcBef>
                  <a:spcAft>
                    <a:spcPct val="0"/>
                  </a:spcAft>
                  <a:buFont charset="0" panose="020b0604020202020204" pitchFamily="34" typeface="Arial"/>
                  <a:buChar char="–"/>
                  <a:defRPr sz="2000">
                    <a:solidFill>
                      <a:schemeClr val="tx1"/>
                    </a:solidFill>
                    <a:latin typeface="+mn-lt"/>
                    <a:ea typeface="+mn-ea"/>
                    <a:sym charset="-122" panose="020b0503020204020204" pitchFamily="34" typeface="微软雅黑"/>
                  </a:defRPr>
                </a:lvl4pPr>
                <a:lvl5pPr algn="l" eaLnBrk="0" fontAlgn="base" hangingPunct="0" indent="-228600" marL="2057400" rtl="0">
                  <a:spcBef>
                    <a:spcPct val="20000"/>
                  </a:spcBef>
                  <a:spcAft>
                    <a:spcPct val="0"/>
                  </a:spcAft>
                  <a:buFont charset="0" panose="020b0604020202020204" pitchFamily="34" typeface="Arial"/>
                  <a:buChar char="»"/>
                  <a:defRPr sz="2000">
                    <a:solidFill>
                      <a:schemeClr val="tx1"/>
                    </a:solidFill>
                    <a:latin typeface="+mn-lt"/>
                    <a:ea typeface="+mn-ea"/>
                    <a:sym charset="-122" panose="020b0503020204020204" pitchFamily="34" typeface="微软雅黑"/>
                  </a:defRPr>
                </a:lvl5pPr>
              </a:lstStyle>
              <a:p>
                <a:pPr algn="ctr" eaLnBrk="1" hangingPunct="1" indent="0" lvl="0" marL="0">
                  <a:spcBef>
                    <a:spcPct val="0"/>
                  </a:spcBef>
                  <a:buNone/>
                </a:pPr>
                <a:endParaRPr altLang="zh-CN" lang="zh-CN" sz="8000">
                  <a:solidFill>
                    <a:srgbClr val="00CC99"/>
                  </a:solidFill>
                  <a:latin charset="0" panose="020b0604020202020204" pitchFamily="34" typeface="Arial"/>
                  <a:ea charset="-122" panose="02010600030101010101" pitchFamily="2" typeface="宋体"/>
                </a:endParaRPr>
              </a:p>
            </p:txBody>
          </p:sp>
          <p:sp useBgFill="1">
            <p:nvSpPr>
              <p:cNvPr id="18" name="矩形 19"/>
              <p:cNvSpPr/>
              <p:nvPr/>
            </p:nvSpPr>
            <p:spPr>
              <a:xfrm rot="1865145">
                <a:off x="812202" y="606203"/>
                <a:ext cx="493420" cy="803819"/>
              </a:xfrm>
              <a:custGeom>
                <a:gdLst>
                  <a:gd fmla="*/ 0 w 702116" name="txL"/>
                  <a:gd fmla="*/ 0 h 1143806" name="txT"/>
                  <a:gd fmla="*/ 702116 w 702116" name="txR"/>
                  <a:gd fmla="*/ 1143806 h 1143806" name="txB"/>
                </a:gdLst>
                <a:cxnLst>
                  <a:cxn ang="0">
                    <a:pos x="90975" y="361850"/>
                  </a:cxn>
                  <a:cxn ang="0">
                    <a:pos x="235494" y="274721"/>
                  </a:cxn>
                  <a:cxn ang="0">
                    <a:pos x="243687" y="288309"/>
                  </a:cxn>
                  <a:cxn ang="0">
                    <a:pos x="99167" y="375439"/>
                  </a:cxn>
                  <a:cxn ang="0">
                    <a:pos x="90975" y="361850"/>
                  </a:cxn>
                  <a:cxn ang="0">
                    <a:pos x="0" y="291248"/>
                  </a:cxn>
                  <a:cxn ang="0">
                    <a:pos x="122652" y="291248"/>
                  </a:cxn>
                  <a:cxn ang="0">
                    <a:pos x="61326" y="396981"/>
                  </a:cxn>
                  <a:cxn ang="0">
                    <a:pos x="0" y="291248"/>
                  </a:cxn>
                  <a:cxn ang="0">
                    <a:pos x="73438" y="63907"/>
                  </a:cxn>
                  <a:cxn ang="0">
                    <a:pos x="121883" y="63907"/>
                  </a:cxn>
                  <a:cxn ang="0">
                    <a:pos x="121883" y="273067"/>
                  </a:cxn>
                  <a:cxn ang="0">
                    <a:pos x="73438" y="273067"/>
                  </a:cxn>
                  <a:cxn ang="0">
                    <a:pos x="73438" y="63907"/>
                  </a:cxn>
                  <a:cxn ang="0">
                    <a:pos x="769" y="63907"/>
                  </a:cxn>
                  <a:cxn ang="0">
                    <a:pos x="49215" y="63907"/>
                  </a:cxn>
                  <a:cxn ang="0">
                    <a:pos x="49215" y="273067"/>
                  </a:cxn>
                  <a:cxn ang="0">
                    <a:pos x="769" y="273067"/>
                  </a:cxn>
                  <a:cxn ang="0">
                    <a:pos x="769" y="63907"/>
                  </a:cxn>
                  <a:cxn ang="0">
                    <a:pos x="3078" y="2309"/>
                  </a:cxn>
                  <a:cxn ang="0">
                    <a:pos x="8654" y="0"/>
                  </a:cxn>
                  <a:cxn ang="0">
                    <a:pos x="113998" y="0"/>
                  </a:cxn>
                  <a:cxn ang="0">
                    <a:pos x="121883" y="7885"/>
                  </a:cxn>
                  <a:cxn ang="0">
                    <a:pos x="121883" y="36610"/>
                  </a:cxn>
                  <a:cxn ang="0">
                    <a:pos x="113998" y="44496"/>
                  </a:cxn>
                  <a:cxn ang="0">
                    <a:pos x="8654" y="44496"/>
                  </a:cxn>
                  <a:cxn ang="0">
                    <a:pos x="769" y="36610"/>
                  </a:cxn>
                  <a:cxn ang="0">
                    <a:pos x="769" y="7885"/>
                  </a:cxn>
                  <a:cxn ang="0">
                    <a:pos x="3078" y="2309"/>
                  </a:cxn>
                </a:cxnLst>
                <a:rect b="txB" l="txL" r="txR" t="txT"/>
                <a:pathLst>
                  <a:path h="1143806" w="702116">
                    <a:moveTo>
                      <a:pt x="262117" y="1042584"/>
                    </a:moveTo>
                    <a:lnTo>
                      <a:pt x="678511" y="791541"/>
                    </a:lnTo>
                    <a:lnTo>
                      <a:pt x="702116" y="830694"/>
                    </a:lnTo>
                    <a:lnTo>
                      <a:pt x="285723" y="1081738"/>
                    </a:lnTo>
                    <a:lnTo>
                      <a:pt x="262117" y="1042584"/>
                    </a:lnTo>
                    <a:close/>
                    <a:moveTo>
                      <a:pt x="0" y="839161"/>
                    </a:moveTo>
                    <a:lnTo>
                      <a:pt x="353388" y="839161"/>
                    </a:lnTo>
                    <a:lnTo>
                      <a:pt x="176694" y="1143806"/>
                    </a:lnTo>
                    <a:lnTo>
                      <a:pt x="0" y="839161"/>
                    </a:lnTo>
                    <a:close/>
                    <a:moveTo>
                      <a:pt x="211590" y="184135"/>
                    </a:moveTo>
                    <a:lnTo>
                      <a:pt x="351173" y="184135"/>
                    </a:lnTo>
                    <a:lnTo>
                      <a:pt x="351173" y="786777"/>
                    </a:lnTo>
                    <a:lnTo>
                      <a:pt x="211590" y="786777"/>
                    </a:lnTo>
                    <a:lnTo>
                      <a:pt x="211590" y="184135"/>
                    </a:lnTo>
                    <a:close/>
                    <a:moveTo>
                      <a:pt x="2216" y="184135"/>
                    </a:moveTo>
                    <a:lnTo>
                      <a:pt x="141799" y="184135"/>
                    </a:lnTo>
                    <a:lnTo>
                      <a:pt x="141799" y="786777"/>
                    </a:lnTo>
                    <a:lnTo>
                      <a:pt x="2216" y="786777"/>
                    </a:lnTo>
                    <a:lnTo>
                      <a:pt x="2216" y="184135"/>
                    </a:lnTo>
                    <a:close/>
                    <a:moveTo>
                      <a:pt x="8869" y="6654"/>
                    </a:moveTo>
                    <a:cubicBezTo>
                      <a:pt x="12980" y="2543"/>
                      <a:pt x="18660" y="0"/>
                      <a:pt x="24933" y="0"/>
                    </a:cubicBezTo>
                    <a:lnTo>
                      <a:pt x="328454" y="0"/>
                    </a:lnTo>
                    <a:cubicBezTo>
                      <a:pt x="341002" y="0"/>
                      <a:pt x="351172" y="10171"/>
                      <a:pt x="351173" y="22718"/>
                    </a:cubicBezTo>
                    <a:lnTo>
                      <a:pt x="351172" y="105485"/>
                    </a:lnTo>
                    <a:cubicBezTo>
                      <a:pt x="351172" y="118032"/>
                      <a:pt x="341001" y="128203"/>
                      <a:pt x="328454" y="128203"/>
                    </a:cubicBezTo>
                    <a:lnTo>
                      <a:pt x="24933" y="128203"/>
                    </a:lnTo>
                    <a:cubicBezTo>
                      <a:pt x="12386" y="128203"/>
                      <a:pt x="2215" y="118032"/>
                      <a:pt x="2215" y="105485"/>
                    </a:cubicBezTo>
                    <a:lnTo>
                      <a:pt x="2215" y="22718"/>
                    </a:lnTo>
                    <a:cubicBezTo>
                      <a:pt x="2215" y="16444"/>
                      <a:pt x="4758" y="10765"/>
                      <a:pt x="8869" y="6654"/>
                    </a:cubicBezTo>
                    <a:close/>
                  </a:path>
                </a:pathLst>
              </a:custGeom>
              <a:ln w="25400">
                <a:noFill/>
              </a:ln>
            </p:spPr>
            <p:txBody>
              <a:bodyPr/>
              <a:lstStyle/>
              <a:p>
                <a:endParaRPr altLang="en-US" lang="zh-CN" sz="3200"/>
              </a:p>
            </p:txBody>
          </p:sp>
        </p:grpSp>
      </p:grpSp>
    </p:spTree>
    <p:extLst>
      <p:ext uri="{BB962C8B-B14F-4D97-AF65-F5344CB8AC3E}">
        <p14:creationId val="3967280628"/>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37">
                                  <p:stCondLst>
                                    <p:cond delay="0"/>
                                  </p:stCondLst>
                                  <p:childTnLst>
                                    <p:set>
                                      <p:cBhvr>
                                        <p:cTn dur="1" fill="hold" id="6">
                                          <p:stCondLst>
                                            <p:cond delay="0"/>
                                          </p:stCondLst>
                                        </p:cTn>
                                        <p:tgtEl>
                                          <p:spTgt spid="2"/>
                                        </p:tgtEl>
                                        <p:attrNameLst>
                                          <p:attrName>style.visibility</p:attrName>
                                        </p:attrNameLst>
                                      </p:cBhvr>
                                      <p:to>
                                        <p:strVal val="visible"/>
                                      </p:to>
                                    </p:set>
                                    <p:animEffect filter="barn(outVertical)" transition="in">
                                      <p:cBhvr>
                                        <p:cTn dur="500" id="7"/>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Rectangle 3"/>
          <p:cNvSpPr txBox="1">
            <a:spLocks noChangeArrowheads="1"/>
          </p:cNvSpPr>
          <p:nvPr/>
        </p:nvSpPr>
        <p:spPr bwMode="auto">
          <a:xfrm>
            <a:off x="2362200" y="233572"/>
            <a:ext cx="7467600" cy="642240"/>
          </a:xfrm>
          <a:prstGeom prst="rect">
            <a:avLst/>
          </a:prstGeom>
          <a:noFill/>
          <a:extLst/>
        </p:spPr>
        <p:txBody>
          <a:bodyPr bIns="46800" lIns="90000" rIns="90000" tIns="4680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itchFamily="34" typeface="Tahoma"/>
                <a:ea charset="0" pitchFamily="34" typeface="Tahoma"/>
                <a:cs charset="0" pitchFamily="34" typeface="Tahoma"/>
              </a:defRPr>
            </a:lvl1pPr>
          </a:lstStyle>
          <a:p>
            <a:pPr algn="dist" latinLnBrk="0"/>
            <a:r>
              <a:rPr altLang="ko-KR" lang="en-US" smtClean="0" sz="3600">
                <a:effectLst/>
                <a:latin charset="0" panose="020f0502020204030204" pitchFamily="34" typeface="Calibri"/>
              </a:rPr>
              <a:t>CONTENTS MAIN TITLE</a:t>
            </a:r>
          </a:p>
        </p:txBody>
      </p:sp>
      <p:sp>
        <p:nvSpPr>
          <p:cNvPr id="5" name="Rectangle 3"/>
          <p:cNvSpPr txBox="1">
            <a:spLocks noChangeArrowheads="1"/>
          </p:cNvSpPr>
          <p:nvPr/>
        </p:nvSpPr>
        <p:spPr bwMode="auto">
          <a:xfrm>
            <a:off x="623889" y="999859"/>
            <a:ext cx="10944224" cy="291720"/>
          </a:xfrm>
          <a:prstGeom prst="rect">
            <a:avLst/>
          </a:prstGeom>
          <a:noFill/>
          <a:extLst/>
        </p:spPr>
        <p:txBody>
          <a:bodyPr bIns="46800" lIns="90000" rIns="90000" tIns="4680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itchFamily="34" typeface="Tahoma"/>
                <a:ea charset="0" pitchFamily="34" typeface="Tahoma"/>
                <a:cs charset="0" pitchFamily="34" typeface="Tahoma"/>
              </a:defRPr>
            </a:lvl1pPr>
          </a:lstStyle>
          <a:p>
            <a:pPr latinLnBrk="0"/>
            <a:r>
              <a:rPr altLang="ko-KR" b="0" lang="en-US" sz="1300">
                <a:effectLst/>
                <a:latin charset="0" panose="020f0502020204030204" pitchFamily="34" typeface="Calibri"/>
              </a:rPr>
              <a:t>Powerpoint offers word processing, outlining, drawing, graphing, and presentation management tools- all designed to be easy to use and learn</a:t>
            </a:r>
          </a:p>
        </p:txBody>
      </p:sp>
      <p:grpSp>
        <p:nvGrpSpPr>
          <p:cNvPr id="2" name="组合 1"/>
          <p:cNvGrpSpPr/>
          <p:nvPr/>
        </p:nvGrpSpPr>
        <p:grpSpPr>
          <a:xfrm>
            <a:off x="1127770" y="2193707"/>
            <a:ext cx="9936459" cy="4007588"/>
            <a:chOff x="722831" y="1462187"/>
            <a:chExt cx="7803528" cy="3147331"/>
          </a:xfrm>
        </p:grpSpPr>
        <p:grpSp>
          <p:nvGrpSpPr>
            <p:cNvPr id="6" name="组合 5"/>
            <p:cNvGrpSpPr/>
            <p:nvPr/>
          </p:nvGrpSpPr>
          <p:grpSpPr>
            <a:xfrm>
              <a:off x="722831" y="1462187"/>
              <a:ext cx="768157" cy="708592"/>
              <a:chOff x="764534" y="1625600"/>
              <a:chExt cx="1024209" cy="944788"/>
            </a:xfrm>
          </p:grpSpPr>
          <p:grpSp>
            <p:nvGrpSpPr>
              <p:cNvPr id="7" name="组合 6"/>
              <p:cNvGrpSpPr/>
              <p:nvPr/>
            </p:nvGrpSpPr>
            <p:grpSpPr>
              <a:xfrm rot="16200000">
                <a:off x="804245" y="1585889"/>
                <a:ext cx="944788" cy="1024209"/>
                <a:chOff x="764788" y="1059582"/>
                <a:chExt cx="1558144" cy="1689124"/>
              </a:xfrm>
              <a:effectLst>
                <a:outerShdw algn="tr" blurRad="228600" dir="8400000" dist="101600" rotWithShape="0" sx="105000" sy="105000">
                  <a:prstClr val="black">
                    <a:alpha val="40000"/>
                  </a:prstClr>
                </a:outerShdw>
              </a:effectLst>
            </p:grpSpPr>
            <p:sp>
              <p:nvSpPr>
                <p:cNvPr id="9" name="椭圆 8"/>
                <p:cNvSpPr/>
                <p:nvPr/>
              </p:nvSpPr>
              <p:spPr>
                <a:xfrm>
                  <a:off x="834850" y="1135533"/>
                  <a:ext cx="1418020" cy="1537222"/>
                </a:xfrm>
                <a:custGeom>
                  <a:rect b="b" l="l" r="r" t="t"/>
                  <a:pathLst>
                    <a:path h="1405101" w="1296144">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solidFill>
                  <a:schemeClr val="bg1">
                    <a:alpha val="30000"/>
                  </a:schemeClr>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ea charset="-122" panose="020b0503020204020204" pitchFamily="34" typeface="微软雅黑"/>
                  </a:endParaRPr>
                </a:p>
              </p:txBody>
            </p:sp>
            <p:sp>
              <p:nvSpPr>
                <p:cNvPr id="10" name="椭圆 8"/>
                <p:cNvSpPr/>
                <p:nvPr/>
              </p:nvSpPr>
              <p:spPr>
                <a:xfrm>
                  <a:off x="764788" y="1059582"/>
                  <a:ext cx="1558144" cy="1689124"/>
                </a:xfrm>
                <a:custGeom>
                  <a:rect b="b" l="l" r="r" t="t"/>
                  <a:pathLst>
                    <a:path h="1405101" w="1296144">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ea charset="-122" panose="02010601030101010101" typeface="字体视界-简圆体"/>
                  </a:endParaRPr>
                </a:p>
              </p:txBody>
            </p:sp>
          </p:grpSp>
          <p:sp>
            <p:nvSpPr>
              <p:cNvPr id="8" name="文本框 7"/>
              <p:cNvSpPr txBox="1"/>
              <p:nvPr/>
            </p:nvSpPr>
            <p:spPr>
              <a:xfrm>
                <a:off x="1024649" y="1774826"/>
                <a:ext cx="381001" cy="526619"/>
              </a:xfrm>
              <a:prstGeom prst="rect">
                <a:avLst/>
              </a:prstGeom>
              <a:noFill/>
            </p:spPr>
            <p:txBody>
              <a:bodyPr rtlCol="0" wrap="none">
                <a:spAutoFit/>
              </a:bodyPr>
              <a:lstStyle/>
              <a:p>
                <a:r>
                  <a:rPr altLang="zh-CN" lang="en-US" sz="2700">
                    <a:solidFill>
                      <a:schemeClr val="bg1"/>
                    </a:solidFill>
                  </a:rPr>
                  <a:t>1</a:t>
                </a:r>
              </a:p>
            </p:txBody>
          </p:sp>
        </p:grpSp>
        <p:grpSp>
          <p:nvGrpSpPr>
            <p:cNvPr id="11" name="组合 10"/>
            <p:cNvGrpSpPr/>
            <p:nvPr/>
          </p:nvGrpSpPr>
          <p:grpSpPr>
            <a:xfrm>
              <a:off x="1231945" y="2256957"/>
              <a:ext cx="768157" cy="708591"/>
              <a:chOff x="1443353" y="2685293"/>
              <a:chExt cx="1024209" cy="944788"/>
            </a:xfrm>
          </p:grpSpPr>
          <p:grpSp>
            <p:nvGrpSpPr>
              <p:cNvPr id="12" name="组合 11"/>
              <p:cNvGrpSpPr/>
              <p:nvPr/>
            </p:nvGrpSpPr>
            <p:grpSpPr>
              <a:xfrm rot="16200000">
                <a:off x="1483064" y="2645582"/>
                <a:ext cx="944788" cy="1024209"/>
                <a:chOff x="764788" y="1059582"/>
                <a:chExt cx="1558144" cy="1689124"/>
              </a:xfrm>
              <a:effectLst>
                <a:outerShdw algn="tr" blurRad="228600" dir="8400000" dist="101600" rotWithShape="0" sx="105000" sy="105000">
                  <a:prstClr val="black">
                    <a:alpha val="40000"/>
                  </a:prstClr>
                </a:outerShdw>
              </a:effectLst>
            </p:grpSpPr>
            <p:sp>
              <p:nvSpPr>
                <p:cNvPr id="14" name="椭圆 8"/>
                <p:cNvSpPr/>
                <p:nvPr/>
              </p:nvSpPr>
              <p:spPr>
                <a:xfrm>
                  <a:off x="834850" y="1135533"/>
                  <a:ext cx="1418020" cy="1537222"/>
                </a:xfrm>
                <a:custGeom>
                  <a:rect b="b" l="l" r="r" t="t"/>
                  <a:pathLst>
                    <a:path h="1405101" w="1296144">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solidFill>
                  <a:schemeClr val="bg1">
                    <a:alpha val="30000"/>
                  </a:schemeClr>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ea charset="-122" panose="020b0503020204020204" pitchFamily="34" typeface="微软雅黑"/>
                  </a:endParaRPr>
                </a:p>
              </p:txBody>
            </p:sp>
            <p:sp>
              <p:nvSpPr>
                <p:cNvPr id="15" name="椭圆 8"/>
                <p:cNvSpPr/>
                <p:nvPr/>
              </p:nvSpPr>
              <p:spPr>
                <a:xfrm>
                  <a:off x="764788" y="1059582"/>
                  <a:ext cx="1558144" cy="1689124"/>
                </a:xfrm>
                <a:custGeom>
                  <a:rect b="b" l="l" r="r" t="t"/>
                  <a:pathLst>
                    <a:path h="1405101" w="1296144">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ea charset="-122" panose="020b0503020204020204" pitchFamily="34" typeface="微软雅黑"/>
                  </a:endParaRPr>
                </a:p>
              </p:txBody>
            </p:sp>
          </p:grpSp>
          <p:sp>
            <p:nvSpPr>
              <p:cNvPr id="13" name="文本框 12"/>
              <p:cNvSpPr txBox="1"/>
              <p:nvPr/>
            </p:nvSpPr>
            <p:spPr>
              <a:xfrm>
                <a:off x="1734048" y="2845229"/>
                <a:ext cx="381001" cy="526620"/>
              </a:xfrm>
              <a:prstGeom prst="rect">
                <a:avLst/>
              </a:prstGeom>
              <a:noFill/>
            </p:spPr>
            <p:txBody>
              <a:bodyPr rtlCol="0" wrap="none">
                <a:spAutoFit/>
              </a:bodyPr>
              <a:lstStyle/>
              <a:p>
                <a:r>
                  <a:rPr altLang="zh-CN" lang="en-US" sz="2700">
                    <a:solidFill>
                      <a:schemeClr val="bg1"/>
                    </a:solidFill>
                  </a:rPr>
                  <a:t>2</a:t>
                </a:r>
              </a:p>
            </p:txBody>
          </p:sp>
        </p:grpSp>
        <p:grpSp>
          <p:nvGrpSpPr>
            <p:cNvPr id="16" name="组合 15"/>
            <p:cNvGrpSpPr/>
            <p:nvPr/>
          </p:nvGrpSpPr>
          <p:grpSpPr>
            <a:xfrm>
              <a:off x="1751691" y="3078944"/>
              <a:ext cx="768157" cy="708592"/>
              <a:chOff x="2136347" y="3781272"/>
              <a:chExt cx="1024209" cy="944788"/>
            </a:xfrm>
          </p:grpSpPr>
          <p:grpSp>
            <p:nvGrpSpPr>
              <p:cNvPr id="17" name="组合 16"/>
              <p:cNvGrpSpPr/>
              <p:nvPr/>
            </p:nvGrpSpPr>
            <p:grpSpPr>
              <a:xfrm rot="16200000">
                <a:off x="2176058" y="3741561"/>
                <a:ext cx="944788" cy="1024209"/>
                <a:chOff x="764788" y="1059582"/>
                <a:chExt cx="1558144" cy="1689124"/>
              </a:xfrm>
              <a:effectLst>
                <a:outerShdw algn="tr" blurRad="228600" dir="8400000" dist="101600" rotWithShape="0" sx="105000" sy="105000">
                  <a:prstClr val="black">
                    <a:alpha val="40000"/>
                  </a:prstClr>
                </a:outerShdw>
              </a:effectLst>
            </p:grpSpPr>
            <p:sp>
              <p:nvSpPr>
                <p:cNvPr id="19" name="椭圆 8"/>
                <p:cNvSpPr/>
                <p:nvPr/>
              </p:nvSpPr>
              <p:spPr>
                <a:xfrm>
                  <a:off x="834850" y="1135533"/>
                  <a:ext cx="1418020" cy="1537222"/>
                </a:xfrm>
                <a:custGeom>
                  <a:rect b="b" l="l" r="r" t="t"/>
                  <a:pathLst>
                    <a:path h="1405101" w="1296144">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solidFill>
                  <a:schemeClr val="bg1">
                    <a:alpha val="30000"/>
                  </a:schemeClr>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ea charset="-122" panose="020b0503020204020204" pitchFamily="34" typeface="微软雅黑"/>
                  </a:endParaRPr>
                </a:p>
              </p:txBody>
            </p:sp>
            <p:sp>
              <p:nvSpPr>
                <p:cNvPr id="20" name="椭圆 8"/>
                <p:cNvSpPr/>
                <p:nvPr/>
              </p:nvSpPr>
              <p:spPr>
                <a:xfrm>
                  <a:off x="764788" y="1059582"/>
                  <a:ext cx="1558144" cy="1689124"/>
                </a:xfrm>
                <a:custGeom>
                  <a:rect b="b" l="l" r="r" t="t"/>
                  <a:pathLst>
                    <a:path h="1405101" w="1296144">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ea charset="-122" panose="020b0503020204020204" pitchFamily="34" typeface="微软雅黑"/>
                  </a:endParaRPr>
                </a:p>
              </p:txBody>
            </p:sp>
          </p:grpSp>
          <p:sp>
            <p:nvSpPr>
              <p:cNvPr id="18" name="文本框 17"/>
              <p:cNvSpPr txBox="1"/>
              <p:nvPr/>
            </p:nvSpPr>
            <p:spPr>
              <a:xfrm>
                <a:off x="2439099" y="3930499"/>
                <a:ext cx="381001" cy="526619"/>
              </a:xfrm>
              <a:prstGeom prst="rect">
                <a:avLst/>
              </a:prstGeom>
              <a:noFill/>
            </p:spPr>
            <p:txBody>
              <a:bodyPr rtlCol="0" wrap="none">
                <a:spAutoFit/>
              </a:bodyPr>
              <a:lstStyle/>
              <a:p>
                <a:r>
                  <a:rPr altLang="zh-CN" lang="en-US" sz="2700">
                    <a:solidFill>
                      <a:schemeClr val="bg1"/>
                    </a:solidFill>
                  </a:rPr>
                  <a:t>3</a:t>
                </a:r>
              </a:p>
            </p:txBody>
          </p:sp>
        </p:grpSp>
        <p:grpSp>
          <p:nvGrpSpPr>
            <p:cNvPr id="21" name="组合 20"/>
            <p:cNvGrpSpPr/>
            <p:nvPr/>
          </p:nvGrpSpPr>
          <p:grpSpPr>
            <a:xfrm>
              <a:off x="2225934" y="3900926"/>
              <a:ext cx="768157" cy="708592"/>
              <a:chOff x="2768671" y="4877250"/>
              <a:chExt cx="1024209" cy="944788"/>
            </a:xfrm>
          </p:grpSpPr>
          <p:grpSp>
            <p:nvGrpSpPr>
              <p:cNvPr id="22" name="组合 21"/>
              <p:cNvGrpSpPr/>
              <p:nvPr/>
            </p:nvGrpSpPr>
            <p:grpSpPr>
              <a:xfrm rot="16200000">
                <a:off x="2808382" y="4837539"/>
                <a:ext cx="944788" cy="1024209"/>
                <a:chOff x="764788" y="1059582"/>
                <a:chExt cx="1558144" cy="1689124"/>
              </a:xfrm>
              <a:effectLst>
                <a:outerShdw algn="tr" blurRad="228600" dir="8400000" dist="101600" rotWithShape="0" sx="105000" sy="105000">
                  <a:prstClr val="black">
                    <a:alpha val="40000"/>
                  </a:prstClr>
                </a:outerShdw>
              </a:effectLst>
            </p:grpSpPr>
            <p:sp>
              <p:nvSpPr>
                <p:cNvPr id="24" name="椭圆 8"/>
                <p:cNvSpPr/>
                <p:nvPr/>
              </p:nvSpPr>
              <p:spPr>
                <a:xfrm>
                  <a:off x="834850" y="1135533"/>
                  <a:ext cx="1418020" cy="1537222"/>
                </a:xfrm>
                <a:custGeom>
                  <a:rect b="b" l="l" r="r" t="t"/>
                  <a:pathLst>
                    <a:path h="1405101" w="1296144">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solidFill>
                  <a:schemeClr val="bg1">
                    <a:alpha val="30000"/>
                  </a:schemeClr>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ea charset="-122" panose="020b0503020204020204" pitchFamily="34" typeface="微软雅黑"/>
                  </a:endParaRPr>
                </a:p>
              </p:txBody>
            </p:sp>
            <p:sp>
              <p:nvSpPr>
                <p:cNvPr id="25" name="椭圆 8"/>
                <p:cNvSpPr/>
                <p:nvPr/>
              </p:nvSpPr>
              <p:spPr>
                <a:xfrm>
                  <a:off x="764788" y="1059582"/>
                  <a:ext cx="1558144" cy="1689124"/>
                </a:xfrm>
                <a:custGeom>
                  <a:rect b="b" l="l" r="r" t="t"/>
                  <a:pathLst>
                    <a:path h="1405101" w="1296144">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ea charset="-122" panose="020b0503020204020204" pitchFamily="34" typeface="微软雅黑"/>
                  </a:endParaRPr>
                </a:p>
              </p:txBody>
            </p:sp>
          </p:grpSp>
          <p:sp>
            <p:nvSpPr>
              <p:cNvPr id="23" name="文本框 22"/>
              <p:cNvSpPr txBox="1"/>
              <p:nvPr/>
            </p:nvSpPr>
            <p:spPr>
              <a:xfrm>
                <a:off x="2990076" y="5026476"/>
                <a:ext cx="381001" cy="526619"/>
              </a:xfrm>
              <a:prstGeom prst="rect">
                <a:avLst/>
              </a:prstGeom>
              <a:noFill/>
            </p:spPr>
            <p:txBody>
              <a:bodyPr rtlCol="0" wrap="none">
                <a:spAutoFit/>
              </a:bodyPr>
              <a:lstStyle/>
              <a:p>
                <a:r>
                  <a:rPr altLang="zh-CN" lang="en-US" sz="2700">
                    <a:solidFill>
                      <a:schemeClr val="bg1"/>
                    </a:solidFill>
                  </a:rPr>
                  <a:t>4</a:t>
                </a:r>
              </a:p>
            </p:txBody>
          </p:sp>
        </p:grpSp>
        <p:sp>
          <p:nvSpPr>
            <p:cNvPr id="26" name="TextBox 5"/>
            <p:cNvSpPr txBox="1"/>
            <p:nvPr/>
          </p:nvSpPr>
          <p:spPr>
            <a:xfrm>
              <a:off x="1641670" y="1578701"/>
              <a:ext cx="5411982" cy="359059"/>
            </a:xfrm>
            <a:prstGeom prst="rect">
              <a:avLst/>
            </a:prstGeom>
            <a:noFill/>
          </p:spPr>
          <p:txBody>
            <a:bodyPr rtlCol="0" wrap="square">
              <a:spAutoFit/>
            </a:bodyPr>
            <a:lstStyle/>
            <a:p>
              <a:r>
                <a:rPr altLang="en-US" lang="zh-CN" sz="1200">
                  <a:solidFill>
                    <a:schemeClr val="bg1"/>
                  </a:solidFill>
                  <a:latin charset="-122" panose="020b0503020204020204" pitchFamily="34" typeface="微软雅黑"/>
                  <a:ea charset="-122" panose="020b0503020204020204" pitchFamily="34" typeface="微软雅黑"/>
                </a:rPr>
                <a:t>点击输入简要文字内容，文字内容需概括精炼，不用多余的文字修饰。点击输入简要文字内容，文字内容需概括精炼，不用多余的文字修饰。</a:t>
              </a:r>
            </a:p>
          </p:txBody>
        </p:sp>
        <p:sp>
          <p:nvSpPr>
            <p:cNvPr id="27" name="TextBox 5"/>
            <p:cNvSpPr txBox="1"/>
            <p:nvPr/>
          </p:nvSpPr>
          <p:spPr>
            <a:xfrm>
              <a:off x="2132572" y="2373216"/>
              <a:ext cx="5411982" cy="359059"/>
            </a:xfrm>
            <a:prstGeom prst="rect">
              <a:avLst/>
            </a:prstGeom>
            <a:noFill/>
          </p:spPr>
          <p:txBody>
            <a:bodyPr rtlCol="0" wrap="square">
              <a:spAutoFit/>
            </a:bodyPr>
            <a:lstStyle/>
            <a:p>
              <a:r>
                <a:rPr altLang="en-US" lang="zh-CN" sz="1200">
                  <a:solidFill>
                    <a:schemeClr val="bg1"/>
                  </a:solidFill>
                  <a:latin charset="-122" panose="020b0503020204020204" pitchFamily="34" typeface="微软雅黑"/>
                  <a:ea charset="-122" panose="020b0503020204020204" pitchFamily="34" typeface="微软雅黑"/>
                </a:rPr>
                <a:t>点击输入简要文字内容，文字内容需概括精炼，不用多余的文字修饰。点击输入简要文字内容，文字内容需概括精炼，不用多余的文字修饰。</a:t>
              </a:r>
            </a:p>
          </p:txBody>
        </p:sp>
        <p:sp>
          <p:nvSpPr>
            <p:cNvPr id="28" name="TextBox 5"/>
            <p:cNvSpPr txBox="1"/>
            <p:nvPr/>
          </p:nvSpPr>
          <p:spPr>
            <a:xfrm>
              <a:off x="2623474" y="3167731"/>
              <a:ext cx="5411982" cy="359059"/>
            </a:xfrm>
            <a:prstGeom prst="rect">
              <a:avLst/>
            </a:prstGeom>
            <a:noFill/>
          </p:spPr>
          <p:txBody>
            <a:bodyPr rtlCol="0" wrap="square">
              <a:spAutoFit/>
            </a:bodyPr>
            <a:lstStyle/>
            <a:p>
              <a:r>
                <a:rPr altLang="en-US" lang="zh-CN" sz="1200">
                  <a:solidFill>
                    <a:schemeClr val="bg1"/>
                  </a:solidFill>
                  <a:latin charset="-122" panose="020b0503020204020204" pitchFamily="34" typeface="微软雅黑"/>
                  <a:ea charset="-122" panose="020b0503020204020204" pitchFamily="34" typeface="微软雅黑"/>
                </a:rPr>
                <a:t>点击输入简要文字内容，文字内容需概括精炼，不用多余的文字修饰。点击输入简要文字内容，文字内容需概括精炼，不用多余的文字修饰。</a:t>
              </a:r>
            </a:p>
          </p:txBody>
        </p:sp>
        <p:sp>
          <p:nvSpPr>
            <p:cNvPr id="29" name="TextBox 5"/>
            <p:cNvSpPr txBox="1"/>
            <p:nvPr/>
          </p:nvSpPr>
          <p:spPr>
            <a:xfrm>
              <a:off x="3114376" y="3962245"/>
              <a:ext cx="5411982" cy="359059"/>
            </a:xfrm>
            <a:prstGeom prst="rect">
              <a:avLst/>
            </a:prstGeom>
            <a:noFill/>
          </p:spPr>
          <p:txBody>
            <a:bodyPr rtlCol="0" wrap="square">
              <a:spAutoFit/>
            </a:bodyPr>
            <a:lstStyle/>
            <a:p>
              <a:r>
                <a:rPr altLang="en-US" lang="zh-CN" sz="1200">
                  <a:solidFill>
                    <a:schemeClr val="bg1"/>
                  </a:solidFill>
                  <a:latin charset="-122" panose="020b0503020204020204" pitchFamily="34" typeface="微软雅黑"/>
                  <a:ea charset="-122" panose="020b0503020204020204" pitchFamily="34" typeface="微软雅黑"/>
                </a:rPr>
                <a:t>点击输入简要文字内容，文字内容需概括精炼，不用多余的文字修饰。点击输入简要文字内容，文字内容需概括精炼，不用多余的文字修饰。</a:t>
              </a:r>
            </a:p>
          </p:txBody>
        </p:sp>
      </p:grpSp>
    </p:spTree>
    <p:extLst>
      <p:ext uri="{BB962C8B-B14F-4D97-AF65-F5344CB8AC3E}">
        <p14:creationId val="2945936025"/>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2"/>
                                        </p:tgtEl>
                                        <p:attrNameLst>
                                          <p:attrName>style.visibility</p:attrName>
                                        </p:attrNameLst>
                                      </p:cBhvr>
                                      <p:to>
                                        <p:strVal val="visible"/>
                                      </p:to>
                                    </p:set>
                                    <p:animEffect filter="wipe(left)" transition="in">
                                      <p:cBhvr>
                                        <p:cTn dur="500" id="7"/>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Rectangle 3"/>
          <p:cNvSpPr txBox="1">
            <a:spLocks noChangeArrowheads="1"/>
          </p:cNvSpPr>
          <p:nvPr/>
        </p:nvSpPr>
        <p:spPr bwMode="auto">
          <a:xfrm>
            <a:off x="2362200" y="233572"/>
            <a:ext cx="7467600" cy="642240"/>
          </a:xfrm>
          <a:prstGeom prst="rect">
            <a:avLst/>
          </a:prstGeom>
          <a:noFill/>
          <a:extLst/>
        </p:spPr>
        <p:txBody>
          <a:bodyPr bIns="46800" lIns="90000" rIns="90000" tIns="4680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itchFamily="34" typeface="Tahoma"/>
                <a:ea charset="0" pitchFamily="34" typeface="Tahoma"/>
                <a:cs charset="0" pitchFamily="34" typeface="Tahoma"/>
              </a:defRPr>
            </a:lvl1pPr>
          </a:lstStyle>
          <a:p>
            <a:pPr algn="dist" latinLnBrk="0"/>
            <a:r>
              <a:rPr altLang="ko-KR" lang="en-US" smtClean="0" sz="3600">
                <a:effectLst/>
                <a:latin charset="0" panose="020f0502020204030204" pitchFamily="34" typeface="Calibri"/>
              </a:rPr>
              <a:t>CONTENTS MAIN TITLE</a:t>
            </a:r>
          </a:p>
        </p:txBody>
      </p:sp>
      <p:sp>
        <p:nvSpPr>
          <p:cNvPr id="5" name="Rectangle 3"/>
          <p:cNvSpPr txBox="1">
            <a:spLocks noChangeArrowheads="1"/>
          </p:cNvSpPr>
          <p:nvPr/>
        </p:nvSpPr>
        <p:spPr bwMode="auto">
          <a:xfrm>
            <a:off x="623889" y="999859"/>
            <a:ext cx="10944224" cy="291720"/>
          </a:xfrm>
          <a:prstGeom prst="rect">
            <a:avLst/>
          </a:prstGeom>
          <a:noFill/>
          <a:extLst/>
        </p:spPr>
        <p:txBody>
          <a:bodyPr bIns="46800" lIns="90000" rIns="90000" tIns="4680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itchFamily="34" typeface="Tahoma"/>
                <a:ea charset="0" pitchFamily="34" typeface="Tahoma"/>
                <a:cs charset="0" pitchFamily="34" typeface="Tahoma"/>
              </a:defRPr>
            </a:lvl1pPr>
          </a:lstStyle>
          <a:p>
            <a:pPr latinLnBrk="0"/>
            <a:r>
              <a:rPr altLang="ko-KR" b="0" lang="en-US" sz="1300">
                <a:effectLst/>
                <a:latin charset="0" panose="020f0502020204030204" pitchFamily="34" typeface="Calibri"/>
              </a:rPr>
              <a:t>Powerpoint offers word processing, outlining, drawing, graphing, and presentation management tools- all designed to be easy to use and learn</a:t>
            </a:r>
          </a:p>
        </p:txBody>
      </p:sp>
      <p:sp>
        <p:nvSpPr>
          <p:cNvPr id="28" name="原创设计师QQ69613753    _1"/>
          <p:cNvSpPr>
            <a:spLocks noChangeArrowheads="1"/>
          </p:cNvSpPr>
          <p:nvPr/>
        </p:nvSpPr>
        <p:spPr bwMode="auto">
          <a:xfrm>
            <a:off x="4795853" y="1848406"/>
            <a:ext cx="1081238" cy="1083368"/>
          </a:xfrm>
          <a:prstGeom prst="ellipse">
            <a:avLst/>
          </a:prstGeom>
          <a:solidFill>
            <a:schemeClr val="bg1">
              <a:lumMod val="50000"/>
              <a:alpha val="10000"/>
            </a:schemeClr>
          </a:solidFill>
          <a:ln>
            <a:noFill/>
          </a:ln>
        </p:spPr>
        <p:txBody>
          <a:bodyPr anchor="t" anchorCtr="0" bIns="45720" compatLnSpc="1" lIns="91440" numCol="1" rIns="91440" tIns="45720" vert="horz" wrap="square">
            <a:prstTxWarp prst="textNoShape">
              <a:avLst/>
            </a:prstTxWarp>
          </a:bodyPr>
          <a:lstStyle/>
          <a:p>
            <a:endParaRPr altLang="en-US" lang="zh-CN" sz="2800"/>
          </a:p>
        </p:txBody>
      </p:sp>
      <p:sp>
        <p:nvSpPr>
          <p:cNvPr id="29" name="原创设计师QQ69613753    _2"/>
          <p:cNvSpPr>
            <a:spLocks noChangeArrowheads="1"/>
          </p:cNvSpPr>
          <p:nvPr/>
        </p:nvSpPr>
        <p:spPr bwMode="auto">
          <a:xfrm>
            <a:off x="6115966" y="2040644"/>
            <a:ext cx="835176" cy="835433"/>
          </a:xfrm>
          <a:prstGeom prst="ellipse">
            <a:avLst/>
          </a:prstGeom>
          <a:solidFill>
            <a:schemeClr val="bg1">
              <a:lumMod val="50000"/>
              <a:alpha val="10000"/>
            </a:schemeClr>
          </a:solidFill>
          <a:ln>
            <a:noFill/>
          </a:ln>
        </p:spPr>
        <p:txBody>
          <a:bodyPr anchor="t" anchorCtr="0" bIns="45720" compatLnSpc="1" lIns="91440" numCol="1" rIns="91440" tIns="45720" vert="horz" wrap="square">
            <a:prstTxWarp prst="textNoShape">
              <a:avLst/>
            </a:prstTxWarp>
          </a:bodyPr>
          <a:lstStyle/>
          <a:p>
            <a:endParaRPr altLang="en-US" lang="zh-CN" sz="2800"/>
          </a:p>
        </p:txBody>
      </p:sp>
      <p:sp>
        <p:nvSpPr>
          <p:cNvPr id="30" name="原创设计师QQ69613753    _3"/>
          <p:cNvSpPr>
            <a:spLocks noChangeArrowheads="1"/>
          </p:cNvSpPr>
          <p:nvPr/>
        </p:nvSpPr>
        <p:spPr bwMode="auto">
          <a:xfrm>
            <a:off x="5453215" y="2592208"/>
            <a:ext cx="1081238" cy="1081572"/>
          </a:xfrm>
          <a:prstGeom prst="ellipse">
            <a:avLst/>
          </a:prstGeom>
          <a:solidFill>
            <a:schemeClr val="bg1">
              <a:lumMod val="50000"/>
              <a:alpha val="10000"/>
            </a:schemeClr>
          </a:solidFill>
          <a:ln>
            <a:noFill/>
          </a:ln>
        </p:spPr>
        <p:txBody>
          <a:bodyPr anchor="t" anchorCtr="0" bIns="45720" compatLnSpc="1" lIns="91440" numCol="1" rIns="91440" tIns="45720" vert="horz" wrap="square">
            <a:prstTxWarp prst="textNoShape">
              <a:avLst/>
            </a:prstTxWarp>
          </a:bodyPr>
          <a:lstStyle/>
          <a:p>
            <a:endParaRPr altLang="en-US" lang="zh-CN" sz="2800"/>
          </a:p>
        </p:txBody>
      </p:sp>
      <p:sp>
        <p:nvSpPr>
          <p:cNvPr id="31" name="原创设计师QQ69613753    _4"/>
          <p:cNvSpPr>
            <a:spLocks noChangeArrowheads="1"/>
          </p:cNvSpPr>
          <p:nvPr/>
        </p:nvSpPr>
        <p:spPr bwMode="auto">
          <a:xfrm>
            <a:off x="6144703" y="2570649"/>
            <a:ext cx="1018375" cy="1018689"/>
          </a:xfrm>
          <a:prstGeom prst="ellipse">
            <a:avLst/>
          </a:prstGeom>
          <a:solidFill>
            <a:schemeClr val="bg1">
              <a:lumMod val="50000"/>
              <a:alpha val="10000"/>
            </a:schemeClr>
          </a:solidFill>
          <a:ln>
            <a:noFill/>
          </a:ln>
        </p:spPr>
        <p:txBody>
          <a:bodyPr anchor="t" anchorCtr="0" bIns="45720" compatLnSpc="1" lIns="91440" numCol="1" rIns="91440" tIns="45720" vert="horz" wrap="square">
            <a:prstTxWarp prst="textNoShape">
              <a:avLst/>
            </a:prstTxWarp>
          </a:bodyPr>
          <a:lstStyle/>
          <a:p>
            <a:endParaRPr altLang="en-US" lang="zh-CN" sz="2800"/>
          </a:p>
        </p:txBody>
      </p:sp>
      <p:sp>
        <p:nvSpPr>
          <p:cNvPr id="32" name="原创设计师QQ69613753    _5"/>
          <p:cNvSpPr>
            <a:spLocks noChangeArrowheads="1"/>
          </p:cNvSpPr>
          <p:nvPr/>
        </p:nvSpPr>
        <p:spPr bwMode="auto">
          <a:xfrm>
            <a:off x="6552413" y="2978484"/>
            <a:ext cx="1018375" cy="1018689"/>
          </a:xfrm>
          <a:prstGeom prst="ellipse">
            <a:avLst/>
          </a:prstGeom>
          <a:solidFill>
            <a:schemeClr val="bg1">
              <a:lumMod val="50000"/>
              <a:alpha val="10000"/>
            </a:schemeClr>
          </a:solidFill>
          <a:ln>
            <a:noFill/>
          </a:ln>
        </p:spPr>
        <p:txBody>
          <a:bodyPr anchor="t" anchorCtr="0" bIns="45720" compatLnSpc="1" lIns="91440" numCol="1" rIns="91440" tIns="45720" vert="horz" wrap="square">
            <a:prstTxWarp prst="textNoShape">
              <a:avLst/>
            </a:prstTxWarp>
          </a:bodyPr>
          <a:lstStyle/>
          <a:p>
            <a:endParaRPr altLang="en-US" lang="zh-CN" sz="2800"/>
          </a:p>
        </p:txBody>
      </p:sp>
      <p:sp>
        <p:nvSpPr>
          <p:cNvPr id="33" name="原创设计师QQ69613753    _6"/>
          <p:cNvSpPr>
            <a:spLocks noChangeArrowheads="1"/>
          </p:cNvSpPr>
          <p:nvPr/>
        </p:nvSpPr>
        <p:spPr bwMode="auto">
          <a:xfrm>
            <a:off x="5041913" y="3305471"/>
            <a:ext cx="1018375" cy="1018689"/>
          </a:xfrm>
          <a:prstGeom prst="ellipse">
            <a:avLst/>
          </a:prstGeom>
          <a:solidFill>
            <a:schemeClr val="bg1">
              <a:lumMod val="50000"/>
              <a:alpha val="10000"/>
            </a:schemeClr>
          </a:solidFill>
          <a:ln>
            <a:noFill/>
          </a:ln>
        </p:spPr>
        <p:txBody>
          <a:bodyPr anchor="t" anchorCtr="0" bIns="45720" compatLnSpc="1" lIns="91440" numCol="1" rIns="91440" tIns="45720" vert="horz" wrap="square">
            <a:prstTxWarp prst="textNoShape">
              <a:avLst/>
            </a:prstTxWarp>
          </a:bodyPr>
          <a:lstStyle/>
          <a:p>
            <a:endParaRPr altLang="en-US" lang="zh-CN" sz="2800"/>
          </a:p>
        </p:txBody>
      </p:sp>
      <p:sp>
        <p:nvSpPr>
          <p:cNvPr id="34" name="原创设计师QQ69613753    _7"/>
          <p:cNvSpPr>
            <a:spLocks noChangeArrowheads="1"/>
          </p:cNvSpPr>
          <p:nvPr/>
        </p:nvSpPr>
        <p:spPr bwMode="auto">
          <a:xfrm>
            <a:off x="4167227" y="3025196"/>
            <a:ext cx="793865" cy="788721"/>
          </a:xfrm>
          <a:prstGeom prst="ellipse">
            <a:avLst/>
          </a:prstGeom>
          <a:solidFill>
            <a:schemeClr val="bg1">
              <a:lumMod val="50000"/>
              <a:alpha val="10000"/>
            </a:schemeClr>
          </a:solidFill>
          <a:ln>
            <a:noFill/>
          </a:ln>
        </p:spPr>
        <p:txBody>
          <a:bodyPr anchor="t" anchorCtr="0" bIns="45720" compatLnSpc="1" lIns="91440" numCol="1" rIns="91440" tIns="45720" vert="horz" wrap="square">
            <a:prstTxWarp prst="textNoShape">
              <a:avLst/>
            </a:prstTxWarp>
          </a:bodyPr>
          <a:lstStyle/>
          <a:p>
            <a:endParaRPr altLang="en-US" lang="zh-CN" sz="2800"/>
          </a:p>
        </p:txBody>
      </p:sp>
      <p:sp>
        <p:nvSpPr>
          <p:cNvPr id="35" name="原创设计师QQ69613753    _8"/>
          <p:cNvSpPr/>
          <p:nvPr/>
        </p:nvSpPr>
        <p:spPr bwMode="auto">
          <a:xfrm>
            <a:off x="4799446" y="2112508"/>
            <a:ext cx="2525282" cy="3395630"/>
          </a:xfrm>
          <a:custGeom>
            <a:gdLst>
              <a:gd fmla="*/ 203 w 595" name="T0"/>
              <a:gd fmla="*/ 800 h 800" name="T1"/>
              <a:gd fmla="*/ 419 w 595" name="T2"/>
              <a:gd fmla="*/ 800 h 800" name="T3"/>
              <a:gd fmla="*/ 335 w 595" name="T4"/>
              <a:gd fmla="*/ 556 h 800" name="T5"/>
              <a:gd fmla="*/ 473 w 595" name="T6"/>
              <a:gd fmla="*/ 332 h 800" name="T7"/>
              <a:gd fmla="*/ 587 w 595" name="T8"/>
              <a:gd fmla="*/ 344 h 800" name="T9"/>
              <a:gd fmla="*/ 388 w 595" name="T10"/>
              <a:gd fmla="*/ 338 h 800" name="T11"/>
              <a:gd fmla="*/ 463 w 595" name="T12"/>
              <a:gd fmla="*/ 247 h 800" name="T13"/>
              <a:gd fmla="*/ 595 w 595" name="T14"/>
              <a:gd fmla="*/ 210 h 800" name="T15"/>
              <a:gd fmla="*/ 484 w 595" name="T16"/>
              <a:gd fmla="*/ 219 h 800" name="T17"/>
              <a:gd fmla="*/ 498 w 595" name="T18"/>
              <a:gd fmla="*/ 102 h 800" name="T19"/>
              <a:gd fmla="*/ 476 w 595" name="T20"/>
              <a:gd fmla="*/ 209 h 800" name="T21"/>
              <a:gd fmla="*/ 324 w 595" name="T22"/>
              <a:gd fmla="*/ 342 h 800" name="T23"/>
              <a:gd fmla="*/ 322 w 595" name="T24"/>
              <a:gd fmla="*/ 187 h 800" name="T25"/>
              <a:gd fmla="*/ 394 w 595" name="T26"/>
              <a:gd fmla="*/ 95 h 800" name="T27"/>
              <a:gd fmla="*/ 309 w 595" name="T28"/>
              <a:gd fmla="*/ 170 h 800" name="T29"/>
              <a:gd fmla="*/ 272 w 595" name="T30"/>
              <a:gd fmla="*/ 61 h 800" name="T31"/>
              <a:gd fmla="*/ 178 w 595" name="T32"/>
              <a:gd fmla="*/ 0 h 800" name="T33"/>
              <a:gd fmla="*/ 273 w 595" name="T34"/>
              <a:gd fmla="*/ 135 h 800" name="T35"/>
              <a:gd fmla="*/ 207 w 595" name="T36"/>
              <a:gd fmla="*/ 96 h 800" name="T37"/>
              <a:gd fmla="*/ 108 w 595" name="T38"/>
              <a:gd fmla="*/ 91 h 800" name="T39"/>
              <a:gd fmla="*/ 59 w 595" name="T40"/>
              <a:gd fmla="*/ 60 h 800" name="T41"/>
              <a:gd fmla="*/ 115 w 595" name="T42"/>
              <a:gd fmla="*/ 102 h 800" name="T43"/>
              <a:gd fmla="*/ 227 w 595" name="T44"/>
              <a:gd fmla="*/ 124 h 800" name="T45"/>
              <a:gd fmla="*/ 282 w 595" name="T46"/>
              <a:gd fmla="*/ 203 h 800" name="T47"/>
              <a:gd fmla="*/ 274 w 595" name="T48"/>
              <a:gd fmla="*/ 424 h 800" name="T49"/>
              <a:gd fmla="*/ 217 w 595" name="T50"/>
              <a:gd fmla="*/ 372 h 800" name="T51"/>
              <a:gd fmla="*/ 136 w 595" name="T52"/>
              <a:gd fmla="*/ 299 h 800" name="T53"/>
              <a:gd fmla="*/ 123 w 595" name="T54"/>
              <a:gd fmla="*/ 209 h 800" name="T55"/>
              <a:gd fmla="*/ 130 w 595" name="T56"/>
              <a:gd fmla="*/ 312 h 800" name="T57"/>
              <a:gd fmla="*/ 0 w 595" name="T58"/>
              <a:gd fmla="*/ 318 h 800" name="T59"/>
              <a:gd fmla="*/ 131 w 595" name="T60"/>
              <a:gd fmla="*/ 330 h 800" name="T61"/>
              <a:gd fmla="*/ 230 w 595" name="T62"/>
              <a:gd fmla="*/ 430 h 800" name="T63"/>
              <a:gd fmla="*/ 257 w 595" name="T64"/>
              <a:gd fmla="*/ 485 h 800" name="T65"/>
              <a:gd fmla="*/ 92 w 595" name="T66"/>
              <a:gd fmla="*/ 502 h 800" name="T67"/>
              <a:gd fmla="*/ 190 w 595" name="T68"/>
              <a:gd fmla="*/ 482 h 800" name="T69"/>
              <a:gd fmla="*/ 275 w 595" name="T70"/>
              <a:gd fmla="*/ 605 h 800" name="T71"/>
              <a:gd fmla="*/ 203 w 595" name="T72"/>
              <a:gd fmla="*/ 800 h 800"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800" w="595">
                <a:moveTo>
                  <a:pt x="203" y="800"/>
                </a:moveTo>
                <a:cubicBezTo>
                  <a:pt x="442" y="800"/>
                  <a:pt x="419" y="800"/>
                  <a:pt x="419" y="800"/>
                </a:cubicBezTo>
                <a:cubicBezTo>
                  <a:pt x="419" y="800"/>
                  <a:pt x="335" y="782"/>
                  <a:pt x="335" y="556"/>
                </a:cubicBezTo>
                <a:cubicBezTo>
                  <a:pt x="335" y="462"/>
                  <a:pt x="400" y="338"/>
                  <a:pt x="473" y="332"/>
                </a:cubicBezTo>
                <a:cubicBezTo>
                  <a:pt x="545" y="327"/>
                  <a:pt x="587" y="344"/>
                  <a:pt x="587" y="344"/>
                </a:cubicBezTo>
                <a:cubicBezTo>
                  <a:pt x="587" y="344"/>
                  <a:pt x="497" y="284"/>
                  <a:pt x="388" y="338"/>
                </a:cubicBezTo>
                <a:cubicBezTo>
                  <a:pt x="388" y="338"/>
                  <a:pt x="416" y="282"/>
                  <a:pt x="463" y="247"/>
                </a:cubicBezTo>
                <a:cubicBezTo>
                  <a:pt x="510" y="212"/>
                  <a:pt x="578" y="209"/>
                  <a:pt x="595" y="210"/>
                </a:cubicBezTo>
                <a:cubicBezTo>
                  <a:pt x="595" y="210"/>
                  <a:pt x="542" y="192"/>
                  <a:pt x="484" y="219"/>
                </a:cubicBezTo>
                <a:cubicBezTo>
                  <a:pt x="484" y="219"/>
                  <a:pt x="528" y="188"/>
                  <a:pt x="498" y="102"/>
                </a:cubicBezTo>
                <a:cubicBezTo>
                  <a:pt x="498" y="102"/>
                  <a:pt x="507" y="178"/>
                  <a:pt x="476" y="209"/>
                </a:cubicBezTo>
                <a:cubicBezTo>
                  <a:pt x="445" y="241"/>
                  <a:pt x="349" y="297"/>
                  <a:pt x="324" y="342"/>
                </a:cubicBezTo>
                <a:cubicBezTo>
                  <a:pt x="324" y="342"/>
                  <a:pt x="304" y="256"/>
                  <a:pt x="322" y="187"/>
                </a:cubicBezTo>
                <a:cubicBezTo>
                  <a:pt x="338" y="127"/>
                  <a:pt x="383" y="98"/>
                  <a:pt x="394" y="95"/>
                </a:cubicBezTo>
                <a:cubicBezTo>
                  <a:pt x="394" y="95"/>
                  <a:pt x="336" y="103"/>
                  <a:pt x="309" y="170"/>
                </a:cubicBezTo>
                <a:cubicBezTo>
                  <a:pt x="309" y="170"/>
                  <a:pt x="309" y="112"/>
                  <a:pt x="272" y="61"/>
                </a:cubicBezTo>
                <a:cubicBezTo>
                  <a:pt x="234" y="11"/>
                  <a:pt x="192" y="3"/>
                  <a:pt x="178" y="0"/>
                </a:cubicBezTo>
                <a:cubicBezTo>
                  <a:pt x="178" y="0"/>
                  <a:pt x="270" y="33"/>
                  <a:pt x="273" y="135"/>
                </a:cubicBezTo>
                <a:cubicBezTo>
                  <a:pt x="273" y="135"/>
                  <a:pt x="248" y="105"/>
                  <a:pt x="207" y="96"/>
                </a:cubicBezTo>
                <a:cubicBezTo>
                  <a:pt x="166" y="88"/>
                  <a:pt x="128" y="95"/>
                  <a:pt x="108" y="91"/>
                </a:cubicBezTo>
                <a:cubicBezTo>
                  <a:pt x="87" y="87"/>
                  <a:pt x="63" y="69"/>
                  <a:pt x="59" y="60"/>
                </a:cubicBezTo>
                <a:cubicBezTo>
                  <a:pt x="59" y="60"/>
                  <a:pt x="71" y="88"/>
                  <a:pt x="115" y="102"/>
                </a:cubicBezTo>
                <a:cubicBezTo>
                  <a:pt x="154" y="114"/>
                  <a:pt x="197" y="104"/>
                  <a:pt x="227" y="124"/>
                </a:cubicBezTo>
                <a:cubicBezTo>
                  <a:pt x="257" y="144"/>
                  <a:pt x="277" y="172"/>
                  <a:pt x="282" y="203"/>
                </a:cubicBezTo>
                <a:cubicBezTo>
                  <a:pt x="287" y="231"/>
                  <a:pt x="295" y="335"/>
                  <a:pt x="274" y="424"/>
                </a:cubicBezTo>
                <a:cubicBezTo>
                  <a:pt x="274" y="424"/>
                  <a:pt x="250" y="393"/>
                  <a:pt x="217" y="372"/>
                </a:cubicBezTo>
                <a:cubicBezTo>
                  <a:pt x="183" y="349"/>
                  <a:pt x="148" y="318"/>
                  <a:pt x="136" y="299"/>
                </a:cubicBezTo>
                <a:cubicBezTo>
                  <a:pt x="124" y="281"/>
                  <a:pt x="121" y="234"/>
                  <a:pt x="123" y="209"/>
                </a:cubicBezTo>
                <a:cubicBezTo>
                  <a:pt x="123" y="209"/>
                  <a:pt x="105" y="271"/>
                  <a:pt x="130" y="312"/>
                </a:cubicBezTo>
                <a:cubicBezTo>
                  <a:pt x="130" y="312"/>
                  <a:pt x="70" y="282"/>
                  <a:pt x="0" y="318"/>
                </a:cubicBezTo>
                <a:cubicBezTo>
                  <a:pt x="0" y="318"/>
                  <a:pt x="83" y="298"/>
                  <a:pt x="131" y="330"/>
                </a:cubicBezTo>
                <a:cubicBezTo>
                  <a:pt x="183" y="364"/>
                  <a:pt x="216" y="408"/>
                  <a:pt x="230" y="430"/>
                </a:cubicBezTo>
                <a:cubicBezTo>
                  <a:pt x="244" y="453"/>
                  <a:pt x="257" y="485"/>
                  <a:pt x="257" y="485"/>
                </a:cubicBezTo>
                <a:cubicBezTo>
                  <a:pt x="257" y="485"/>
                  <a:pt x="182" y="437"/>
                  <a:pt x="92" y="502"/>
                </a:cubicBezTo>
                <a:cubicBezTo>
                  <a:pt x="92" y="502"/>
                  <a:pt x="145" y="475"/>
                  <a:pt x="190" y="482"/>
                </a:cubicBezTo>
                <a:cubicBezTo>
                  <a:pt x="235" y="489"/>
                  <a:pt x="275" y="528"/>
                  <a:pt x="275" y="605"/>
                </a:cubicBezTo>
                <a:cubicBezTo>
                  <a:pt x="275" y="681"/>
                  <a:pt x="257" y="753"/>
                  <a:pt x="203" y="800"/>
                </a:cubicBezTo>
                <a:close/>
              </a:path>
            </a:pathLst>
          </a:custGeom>
          <a:solidFill>
            <a:schemeClr val="bg1">
              <a:alpha val="25000"/>
            </a:schemeClr>
          </a:solidFill>
          <a:ln>
            <a:noFill/>
          </a:ln>
        </p:spPr>
        <p:txBody>
          <a:bodyPr anchor="t" anchorCtr="0" bIns="45720" compatLnSpc="1" lIns="91440" numCol="1" rIns="91440" tIns="45720" vert="horz" wrap="square">
            <a:prstTxWarp prst="textNoShape">
              <a:avLst/>
            </a:prstTxWarp>
          </a:bodyPr>
          <a:lstStyle/>
          <a:p>
            <a:endParaRPr altLang="en-US" lang="zh-CN" sz="2800"/>
          </a:p>
        </p:txBody>
      </p:sp>
      <p:sp>
        <p:nvSpPr>
          <p:cNvPr id="36" name="原创设计师QQ69613753    _9"/>
          <p:cNvSpPr>
            <a:spLocks noChangeArrowheads="1"/>
          </p:cNvSpPr>
          <p:nvPr/>
        </p:nvSpPr>
        <p:spPr bwMode="auto">
          <a:xfrm>
            <a:off x="4167227" y="2225697"/>
            <a:ext cx="1285989" cy="1286387"/>
          </a:xfrm>
          <a:prstGeom prst="ellipse">
            <a:avLst/>
          </a:prstGeom>
          <a:solidFill>
            <a:schemeClr val="bg1">
              <a:alpha val="25000"/>
            </a:schemeClr>
          </a:solidFill>
          <a:ln>
            <a:noFill/>
          </a:ln>
        </p:spPr>
        <p:txBody>
          <a:bodyPr anchor="t" anchorCtr="0" bIns="0" compatLnSpc="1" lIns="0" numCol="1" rIns="0" tIns="0" vert="horz" wrap="square">
            <a:prstTxWarp prst="textNoShape">
              <a:avLst/>
            </a:prstTxWarp>
          </a:bodyPr>
          <a:lstStyle/>
          <a:p>
            <a:pPr algn="ctr"/>
            <a:r>
              <a:rPr altLang="zh-CN" b="1" lang="en-US" sz="3600">
                <a:solidFill>
                  <a:schemeClr val="bg1"/>
                </a:solidFill>
              </a:rPr>
              <a:t>01</a:t>
            </a:r>
          </a:p>
          <a:p>
            <a:pPr algn="ctr"/>
            <a:r>
              <a:rPr altLang="zh-CN" b="1" lang="en-US" sz="3600">
                <a:solidFill>
                  <a:schemeClr val="bg1"/>
                </a:solidFill>
              </a:rPr>
              <a:t>Option here</a:t>
            </a:r>
          </a:p>
        </p:txBody>
      </p:sp>
      <p:sp>
        <p:nvSpPr>
          <p:cNvPr id="37" name="原创设计师QQ69613753    _10"/>
          <p:cNvSpPr>
            <a:spLocks noChangeArrowheads="1"/>
          </p:cNvSpPr>
          <p:nvPr/>
        </p:nvSpPr>
        <p:spPr bwMode="auto">
          <a:xfrm>
            <a:off x="5438848" y="1443265"/>
            <a:ext cx="1285989" cy="1286387"/>
          </a:xfrm>
          <a:prstGeom prst="ellipse">
            <a:avLst/>
          </a:prstGeom>
          <a:solidFill>
            <a:schemeClr val="bg1">
              <a:alpha val="25000"/>
            </a:schemeClr>
          </a:solidFill>
          <a:ln>
            <a:noFill/>
          </a:ln>
        </p:spPr>
        <p:txBody>
          <a:bodyPr anchor="t" anchorCtr="0" bIns="0" compatLnSpc="1" lIns="0" numCol="1" rIns="0" tIns="0" vert="horz" wrap="square">
            <a:prstTxWarp prst="textNoShape">
              <a:avLst/>
            </a:prstTxWarp>
          </a:bodyPr>
          <a:lstStyle/>
          <a:p>
            <a:pPr algn="ctr"/>
            <a:r>
              <a:rPr altLang="zh-CN" b="1" lang="en-US" sz="3600">
                <a:solidFill>
                  <a:schemeClr val="bg1"/>
                </a:solidFill>
              </a:rPr>
              <a:t>02</a:t>
            </a:r>
          </a:p>
          <a:p>
            <a:pPr algn="ctr"/>
            <a:r>
              <a:rPr altLang="zh-CN" b="1" lang="en-US" sz="3600">
                <a:solidFill>
                  <a:schemeClr val="bg1"/>
                </a:solidFill>
              </a:rPr>
              <a:t>Option here</a:t>
            </a:r>
          </a:p>
        </p:txBody>
      </p:sp>
      <p:sp>
        <p:nvSpPr>
          <p:cNvPr id="38" name="原创设计师QQ69613753    _11"/>
          <p:cNvSpPr>
            <a:spLocks noEditPoints="1"/>
          </p:cNvSpPr>
          <p:nvPr/>
        </p:nvSpPr>
        <p:spPr bwMode="auto">
          <a:xfrm>
            <a:off x="9604550" y="1522195"/>
            <a:ext cx="258218" cy="347770"/>
          </a:xfrm>
          <a:custGeom>
            <a:gdLst>
              <a:gd fmla="*/ 47 w 65" name="T0"/>
              <a:gd fmla="*/ 6 h 87" name="T1"/>
              <a:gd fmla="*/ 53 w 65" name="T2"/>
              <a:gd fmla="*/ 40 h 87" name="T3"/>
              <a:gd fmla="*/ 47 w 65" name="T4"/>
              <a:gd fmla="*/ 55 h 87" name="T5"/>
              <a:gd fmla="*/ 17 w 65" name="T6"/>
              <a:gd fmla="*/ 55 h 87" name="T7"/>
              <a:gd fmla="*/ 11 w 65" name="T8"/>
              <a:gd fmla="*/ 40 h 87" name="T9"/>
              <a:gd fmla="*/ 17 w 65" name="T10"/>
              <a:gd fmla="*/ 6 h 87" name="T11"/>
              <a:gd fmla="*/ 18 w 65" name="T12"/>
              <a:gd fmla="*/ 28 h 87" name="T13"/>
              <a:gd fmla="*/ 47 w 65" name="T14"/>
              <a:gd fmla="*/ 28 h 87" name="T15"/>
              <a:gd fmla="*/ 42 w 65" name="T16"/>
              <a:gd fmla="*/ 11 h 87" name="T17"/>
              <a:gd fmla="*/ 22 w 65" name="T18"/>
              <a:gd fmla="*/ 11 h 87" name="T19"/>
              <a:gd fmla="*/ 18 w 65" name="T20"/>
              <a:gd fmla="*/ 28 h 87" name="T21"/>
              <a:gd fmla="*/ 47 w 65" name="T22"/>
              <a:gd fmla="*/ 32 h 87" name="T23"/>
              <a:gd fmla="*/ 18 w 65" name="T24"/>
              <a:gd fmla="*/ 40 h 87" name="T25"/>
              <a:gd fmla="*/ 22 w 65" name="T26"/>
              <a:gd fmla="*/ 50 h 87" name="T27"/>
              <a:gd fmla="*/ 42 w 65" name="T28"/>
              <a:gd fmla="*/ 50 h 87" name="T29"/>
              <a:gd fmla="*/ 47 w 65" name="T30"/>
              <a:gd fmla="*/ 32 h 87" name="T31"/>
              <a:gd fmla="*/ 12 w 65" name="T32"/>
              <a:gd fmla="*/ 87 h 87" name="T33"/>
              <a:gd fmla="*/ 32 w 65" name="T34"/>
              <a:gd fmla="*/ 87 h 87" name="T35"/>
              <a:gd fmla="*/ 52 w 65" name="T36"/>
              <a:gd fmla="*/ 87 h 87" name="T37"/>
              <a:gd fmla="*/ 52 w 65" name="T38"/>
              <a:gd fmla="*/ 80 h 87" name="T39"/>
              <a:gd fmla="*/ 35 w 65" name="T40"/>
              <a:gd fmla="*/ 72 h 87" name="T41"/>
              <a:gd fmla="*/ 62 w 65" name="T42"/>
              <a:gd fmla="*/ 52 h 87" name="T43"/>
              <a:gd fmla="*/ 65 w 65" name="T44"/>
              <a:gd fmla="*/ 30 h 87" name="T45"/>
              <a:gd fmla="*/ 58 w 65" name="T46"/>
              <a:gd fmla="*/ 30 h 87" name="T47"/>
              <a:gd fmla="*/ 56 w 65" name="T48"/>
              <a:gd fmla="*/ 50 h 87" name="T49"/>
              <a:gd fmla="*/ 32 w 65" name="T50"/>
              <a:gd fmla="*/ 66 h 87" name="T51"/>
              <a:gd fmla="*/ 14 w 65" name="T52"/>
              <a:gd fmla="*/ 58 h 87" name="T53"/>
              <a:gd fmla="*/ 6 w 65" name="T54"/>
              <a:gd fmla="*/ 40 h 87" name="T55"/>
              <a:gd fmla="*/ 3 w 65" name="T56"/>
              <a:gd fmla="*/ 27 h 87" name="T57"/>
              <a:gd fmla="*/ 0 w 65" name="T58"/>
              <a:gd fmla="*/ 40 h 87" name="T59"/>
              <a:gd fmla="*/ 9 w 65" name="T60"/>
              <a:gd fmla="*/ 63 h 87" name="T61"/>
              <a:gd fmla="*/ 29 w 65" name="T62"/>
              <a:gd fmla="*/ 72 h 87" name="T63"/>
              <a:gd fmla="*/ 12 w 65" name="T64"/>
              <a:gd fmla="*/ 80 h 87" name="T65"/>
              <a:gd fmla="*/ 12 w 65" name="T66"/>
              <a:gd fmla="*/ 87 h 87"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87" w="65">
                <a:moveTo>
                  <a:pt x="32" y="0"/>
                </a:moveTo>
                <a:cubicBezTo>
                  <a:pt x="38" y="0"/>
                  <a:pt x="43" y="2"/>
                  <a:pt x="47" y="6"/>
                </a:cubicBezTo>
                <a:cubicBezTo>
                  <a:pt x="51" y="10"/>
                  <a:pt x="53" y="15"/>
                  <a:pt x="53" y="21"/>
                </a:cubicBezTo>
                <a:cubicBezTo>
                  <a:pt x="53" y="40"/>
                  <a:pt x="53" y="40"/>
                  <a:pt x="53" y="40"/>
                </a:cubicBezTo>
                <a:cubicBezTo>
                  <a:pt x="53" y="46"/>
                  <a:pt x="51" y="51"/>
                  <a:pt x="47" y="55"/>
                </a:cubicBezTo>
                <a:cubicBezTo>
                  <a:pt x="47" y="55"/>
                  <a:pt x="47" y="55"/>
                  <a:pt x="47" y="55"/>
                </a:cubicBezTo>
                <a:cubicBezTo>
                  <a:pt x="43" y="59"/>
                  <a:pt x="38" y="61"/>
                  <a:pt x="32" y="61"/>
                </a:cubicBezTo>
                <a:cubicBezTo>
                  <a:pt x="26" y="61"/>
                  <a:pt x="21" y="59"/>
                  <a:pt x="17" y="55"/>
                </a:cubicBezTo>
                <a:cubicBezTo>
                  <a:pt x="17" y="55"/>
                  <a:pt x="17" y="55"/>
                  <a:pt x="17" y="55"/>
                </a:cubicBezTo>
                <a:cubicBezTo>
                  <a:pt x="13" y="51"/>
                  <a:pt x="11" y="46"/>
                  <a:pt x="11" y="40"/>
                </a:cubicBezTo>
                <a:cubicBezTo>
                  <a:pt x="11" y="21"/>
                  <a:pt x="11" y="21"/>
                  <a:pt x="11" y="21"/>
                </a:cubicBezTo>
                <a:cubicBezTo>
                  <a:pt x="11" y="15"/>
                  <a:pt x="13" y="10"/>
                  <a:pt x="17" y="6"/>
                </a:cubicBezTo>
                <a:cubicBezTo>
                  <a:pt x="21" y="2"/>
                  <a:pt x="26" y="0"/>
                  <a:pt x="32" y="0"/>
                </a:cubicBezTo>
                <a:close/>
                <a:moveTo>
                  <a:pt x="18" y="28"/>
                </a:moveTo>
                <a:cubicBezTo>
                  <a:pt x="18" y="28"/>
                  <a:pt x="18" y="28"/>
                  <a:pt x="18" y="28"/>
                </a:cubicBezTo>
                <a:cubicBezTo>
                  <a:pt x="47" y="28"/>
                  <a:pt x="47" y="28"/>
                  <a:pt x="47" y="28"/>
                </a:cubicBezTo>
                <a:cubicBezTo>
                  <a:pt x="47" y="21"/>
                  <a:pt x="47" y="21"/>
                  <a:pt x="47" y="21"/>
                </a:cubicBezTo>
                <a:cubicBezTo>
                  <a:pt x="47" y="17"/>
                  <a:pt x="45" y="13"/>
                  <a:pt x="42" y="11"/>
                </a:cubicBezTo>
                <a:cubicBezTo>
                  <a:pt x="40" y="8"/>
                  <a:pt x="36" y="6"/>
                  <a:pt x="32" y="6"/>
                </a:cubicBezTo>
                <a:cubicBezTo>
                  <a:pt x="28" y="6"/>
                  <a:pt x="25" y="8"/>
                  <a:pt x="22" y="11"/>
                </a:cubicBezTo>
                <a:cubicBezTo>
                  <a:pt x="19" y="13"/>
                  <a:pt x="18" y="17"/>
                  <a:pt x="18" y="21"/>
                </a:cubicBezTo>
                <a:cubicBezTo>
                  <a:pt x="18" y="28"/>
                  <a:pt x="18" y="28"/>
                  <a:pt x="18" y="28"/>
                </a:cubicBezTo>
                <a:close/>
                <a:moveTo>
                  <a:pt x="47" y="32"/>
                </a:moveTo>
                <a:cubicBezTo>
                  <a:pt x="47" y="32"/>
                  <a:pt x="47" y="32"/>
                  <a:pt x="47" y="32"/>
                </a:cubicBezTo>
                <a:cubicBezTo>
                  <a:pt x="18" y="32"/>
                  <a:pt x="18" y="32"/>
                  <a:pt x="18" y="32"/>
                </a:cubicBezTo>
                <a:cubicBezTo>
                  <a:pt x="18" y="40"/>
                  <a:pt x="18" y="40"/>
                  <a:pt x="18" y="40"/>
                </a:cubicBezTo>
                <a:cubicBezTo>
                  <a:pt x="18" y="44"/>
                  <a:pt x="19" y="47"/>
                  <a:pt x="22" y="50"/>
                </a:cubicBezTo>
                <a:cubicBezTo>
                  <a:pt x="22" y="50"/>
                  <a:pt x="22" y="50"/>
                  <a:pt x="22" y="50"/>
                </a:cubicBezTo>
                <a:cubicBezTo>
                  <a:pt x="25" y="53"/>
                  <a:pt x="28" y="54"/>
                  <a:pt x="32" y="54"/>
                </a:cubicBezTo>
                <a:cubicBezTo>
                  <a:pt x="36" y="54"/>
                  <a:pt x="40" y="53"/>
                  <a:pt x="42" y="50"/>
                </a:cubicBezTo>
                <a:cubicBezTo>
                  <a:pt x="45" y="48"/>
                  <a:pt x="47" y="44"/>
                  <a:pt x="47" y="40"/>
                </a:cubicBezTo>
                <a:cubicBezTo>
                  <a:pt x="47" y="32"/>
                  <a:pt x="47" y="32"/>
                  <a:pt x="47" y="32"/>
                </a:cubicBezTo>
                <a:close/>
                <a:moveTo>
                  <a:pt x="12" y="87"/>
                </a:moveTo>
                <a:cubicBezTo>
                  <a:pt x="12" y="87"/>
                  <a:pt x="12" y="87"/>
                  <a:pt x="12" y="87"/>
                </a:cubicBezTo>
                <a:cubicBezTo>
                  <a:pt x="32" y="87"/>
                  <a:pt x="32" y="87"/>
                  <a:pt x="32" y="87"/>
                </a:cubicBezTo>
                <a:cubicBezTo>
                  <a:pt x="32" y="87"/>
                  <a:pt x="32" y="87"/>
                  <a:pt x="32" y="87"/>
                </a:cubicBezTo>
                <a:cubicBezTo>
                  <a:pt x="32" y="87"/>
                  <a:pt x="32" y="87"/>
                  <a:pt x="32" y="87"/>
                </a:cubicBezTo>
                <a:cubicBezTo>
                  <a:pt x="52" y="87"/>
                  <a:pt x="52" y="87"/>
                  <a:pt x="52" y="87"/>
                </a:cubicBezTo>
                <a:cubicBezTo>
                  <a:pt x="54" y="87"/>
                  <a:pt x="55" y="86"/>
                  <a:pt x="55" y="84"/>
                </a:cubicBezTo>
                <a:cubicBezTo>
                  <a:pt x="55" y="82"/>
                  <a:pt x="54" y="80"/>
                  <a:pt x="52" y="80"/>
                </a:cubicBezTo>
                <a:cubicBezTo>
                  <a:pt x="35" y="80"/>
                  <a:pt x="35" y="80"/>
                  <a:pt x="35" y="80"/>
                </a:cubicBezTo>
                <a:cubicBezTo>
                  <a:pt x="35" y="72"/>
                  <a:pt x="35" y="72"/>
                  <a:pt x="35" y="72"/>
                </a:cubicBezTo>
                <a:cubicBezTo>
                  <a:pt x="43" y="71"/>
                  <a:pt x="50" y="68"/>
                  <a:pt x="55" y="63"/>
                </a:cubicBezTo>
                <a:cubicBezTo>
                  <a:pt x="58" y="60"/>
                  <a:pt x="60" y="56"/>
                  <a:pt x="62" y="52"/>
                </a:cubicBezTo>
                <a:cubicBezTo>
                  <a:pt x="64" y="49"/>
                  <a:pt x="65" y="44"/>
                  <a:pt x="65" y="40"/>
                </a:cubicBezTo>
                <a:cubicBezTo>
                  <a:pt x="65" y="30"/>
                  <a:pt x="65" y="30"/>
                  <a:pt x="65" y="30"/>
                </a:cubicBezTo>
                <a:cubicBezTo>
                  <a:pt x="65" y="28"/>
                  <a:pt x="63" y="27"/>
                  <a:pt x="61" y="27"/>
                </a:cubicBezTo>
                <a:cubicBezTo>
                  <a:pt x="59" y="27"/>
                  <a:pt x="58" y="28"/>
                  <a:pt x="58" y="30"/>
                </a:cubicBezTo>
                <a:cubicBezTo>
                  <a:pt x="58" y="40"/>
                  <a:pt x="58" y="40"/>
                  <a:pt x="58" y="40"/>
                </a:cubicBezTo>
                <a:cubicBezTo>
                  <a:pt x="58" y="43"/>
                  <a:pt x="57" y="47"/>
                  <a:pt x="56" y="50"/>
                </a:cubicBezTo>
                <a:cubicBezTo>
                  <a:pt x="55" y="53"/>
                  <a:pt x="53" y="56"/>
                  <a:pt x="50" y="58"/>
                </a:cubicBezTo>
                <a:cubicBezTo>
                  <a:pt x="46" y="63"/>
                  <a:pt x="39" y="66"/>
                  <a:pt x="32" y="66"/>
                </a:cubicBezTo>
                <a:cubicBezTo>
                  <a:pt x="29" y="66"/>
                  <a:pt x="25" y="65"/>
                  <a:pt x="22" y="64"/>
                </a:cubicBezTo>
                <a:cubicBezTo>
                  <a:pt x="19" y="62"/>
                  <a:pt x="16" y="61"/>
                  <a:pt x="14" y="58"/>
                </a:cubicBezTo>
                <a:cubicBezTo>
                  <a:pt x="12" y="56"/>
                  <a:pt x="10" y="53"/>
                  <a:pt x="8" y="50"/>
                </a:cubicBezTo>
                <a:cubicBezTo>
                  <a:pt x="7" y="47"/>
                  <a:pt x="6" y="43"/>
                  <a:pt x="6" y="40"/>
                </a:cubicBezTo>
                <a:cubicBezTo>
                  <a:pt x="6" y="30"/>
                  <a:pt x="6" y="30"/>
                  <a:pt x="6" y="30"/>
                </a:cubicBezTo>
                <a:cubicBezTo>
                  <a:pt x="6" y="28"/>
                  <a:pt x="5" y="27"/>
                  <a:pt x="3" y="27"/>
                </a:cubicBezTo>
                <a:cubicBezTo>
                  <a:pt x="1" y="27"/>
                  <a:pt x="0" y="28"/>
                  <a:pt x="0" y="30"/>
                </a:cubicBezTo>
                <a:cubicBezTo>
                  <a:pt x="0" y="40"/>
                  <a:pt x="0" y="40"/>
                  <a:pt x="0" y="40"/>
                </a:cubicBezTo>
                <a:cubicBezTo>
                  <a:pt x="0" y="44"/>
                  <a:pt x="1" y="49"/>
                  <a:pt x="2" y="52"/>
                </a:cubicBezTo>
                <a:cubicBezTo>
                  <a:pt x="4" y="56"/>
                  <a:pt x="6" y="60"/>
                  <a:pt x="9" y="63"/>
                </a:cubicBezTo>
                <a:cubicBezTo>
                  <a:pt x="12" y="66"/>
                  <a:pt x="16" y="68"/>
                  <a:pt x="20" y="70"/>
                </a:cubicBezTo>
                <a:cubicBezTo>
                  <a:pt x="23" y="71"/>
                  <a:pt x="26" y="72"/>
                  <a:pt x="29" y="72"/>
                </a:cubicBezTo>
                <a:cubicBezTo>
                  <a:pt x="29" y="80"/>
                  <a:pt x="29" y="80"/>
                  <a:pt x="29" y="80"/>
                </a:cubicBezTo>
                <a:cubicBezTo>
                  <a:pt x="12" y="80"/>
                  <a:pt x="12" y="80"/>
                  <a:pt x="12" y="80"/>
                </a:cubicBezTo>
                <a:cubicBezTo>
                  <a:pt x="10" y="80"/>
                  <a:pt x="9" y="82"/>
                  <a:pt x="9" y="84"/>
                </a:cubicBezTo>
                <a:cubicBezTo>
                  <a:pt x="9" y="86"/>
                  <a:pt x="10" y="87"/>
                  <a:pt x="12" y="87"/>
                </a:cubicBezTo>
                <a:close/>
              </a:path>
            </a:pathLst>
          </a:custGeom>
          <a:solidFill>
            <a:schemeClr val="bg1">
              <a:alpha val="75000"/>
            </a:schemeClr>
          </a:solidFill>
          <a:ln>
            <a:noFill/>
          </a:ln>
        </p:spPr>
        <p:txBody>
          <a:bodyPr anchor="t" anchorCtr="0" bIns="45720" compatLnSpc="1" lIns="91440" numCol="1" rIns="91440" tIns="45720" vert="horz" wrap="square">
            <a:prstTxWarp prst="textNoShape">
              <a:avLst/>
            </a:prstTxWarp>
          </a:bodyPr>
          <a:lstStyle/>
          <a:p>
            <a:endParaRPr altLang="en-US" lang="zh-CN" sz="2800"/>
          </a:p>
        </p:txBody>
      </p:sp>
      <p:sp>
        <p:nvSpPr>
          <p:cNvPr id="39" name="原创设计师QQ69613753    _12"/>
          <p:cNvSpPr>
            <a:spLocks noEditPoints="1"/>
          </p:cNvSpPr>
          <p:nvPr/>
        </p:nvSpPr>
        <p:spPr bwMode="auto">
          <a:xfrm>
            <a:off x="8850690" y="4597479"/>
            <a:ext cx="345978" cy="283619"/>
          </a:xfrm>
          <a:custGeom>
            <a:gdLst>
              <a:gd fmla="*/ 76 w 87" name="T0"/>
              <a:gd fmla="*/ 27 h 71" name="T1"/>
              <a:gd fmla="*/ 69 w 87" name="T2"/>
              <a:gd fmla="*/ 27 h 71" name="T3"/>
              <a:gd fmla="*/ 21 w 87" name="T4"/>
              <a:gd fmla="*/ 11 h 71" name="T5"/>
              <a:gd fmla="*/ 10 w 87" name="T6"/>
              <a:gd fmla="*/ 11 h 71" name="T7"/>
              <a:gd fmla="*/ 20 w 87" name="T8"/>
              <a:gd fmla="*/ 12 h 71" name="T9"/>
              <a:gd fmla="*/ 6 w 87" name="T10"/>
              <a:gd fmla="*/ 12 h 71" name="T11"/>
              <a:gd fmla="*/ 6 w 87" name="T12"/>
              <a:gd fmla="*/ 9 h 71" name="T13"/>
              <a:gd fmla="*/ 8 w 87" name="T14"/>
              <a:gd fmla="*/ 7 h 71" name="T15"/>
              <a:gd fmla="*/ 24 w 87" name="T16"/>
              <a:gd fmla="*/ 2 h 71" name="T17"/>
              <a:gd fmla="*/ 60 w 87" name="T18"/>
              <a:gd fmla="*/ 0 h 71" name="T19"/>
              <a:gd fmla="*/ 67 w 87" name="T20"/>
              <a:gd fmla="*/ 12 h 71" name="T21"/>
              <a:gd fmla="*/ 87 w 87" name="T22"/>
              <a:gd fmla="*/ 16 h 71" name="T23"/>
              <a:gd fmla="*/ 87 w 87" name="T24"/>
              <a:gd fmla="*/ 68 h 71" name="T25"/>
              <a:gd fmla="*/ 84 w 87" name="T26"/>
              <a:gd fmla="*/ 71 h 71" name="T27"/>
              <a:gd fmla="*/ 0 w 87" name="T28"/>
              <a:gd fmla="*/ 68 h 71" name="T29"/>
              <a:gd fmla="*/ 0 w 87" name="T30"/>
              <a:gd fmla="*/ 16 h 71" name="T31"/>
              <a:gd fmla="*/ 3 w 87" name="T32"/>
              <a:gd fmla="*/ 12 h 71" name="T33"/>
              <a:gd fmla="*/ 44 w 87" name="T34"/>
              <a:gd fmla="*/ 26 h 71" name="T35"/>
              <a:gd fmla="*/ 52 w 87" name="T36"/>
              <a:gd fmla="*/ 29 h 71" name="T37"/>
              <a:gd fmla="*/ 44 w 87" name="T38"/>
              <a:gd fmla="*/ 48 h 71" name="T39"/>
              <a:gd fmla="*/ 44 w 87" name="T40"/>
              <a:gd fmla="*/ 26 h 71" name="T41"/>
              <a:gd fmla="*/ 49 w 87" name="T42"/>
              <a:gd fmla="*/ 32 h 71" name="T43"/>
              <a:gd fmla="*/ 36 w 87" name="T44"/>
              <a:gd fmla="*/ 37 h 71" name="T45"/>
              <a:gd fmla="*/ 51 w 87" name="T46"/>
              <a:gd fmla="*/ 37 h 71" name="T47"/>
              <a:gd fmla="*/ 49 w 87" name="T48"/>
              <a:gd fmla="*/ 32 h 71" name="T49"/>
              <a:gd fmla="*/ 23 w 87" name="T50"/>
              <a:gd fmla="*/ 19 h 71" name="T51"/>
              <a:gd fmla="*/ 7 w 87" name="T52"/>
              <a:gd fmla="*/ 64 h 71" name="T53"/>
              <a:gd fmla="*/ 81 w 87" name="T54"/>
              <a:gd fmla="*/ 19 h 71" name="T55"/>
              <a:gd fmla="*/ 65 w 87" name="T56"/>
              <a:gd fmla="*/ 19 h 71" name="T57"/>
              <a:gd fmla="*/ 58 w 87" name="T58"/>
              <a:gd fmla="*/ 7 h 71" name="T59"/>
              <a:gd fmla="*/ 26 w 87" name="T60"/>
              <a:gd fmla="*/ 17 h 71" name="T61"/>
              <a:gd fmla="*/ 44 w 87" name="T62"/>
              <a:gd fmla="*/ 14 h 71" name="T63"/>
              <a:gd fmla="*/ 67 w 87" name="T64"/>
              <a:gd fmla="*/ 37 h 71" name="T65"/>
              <a:gd fmla="*/ 20 w 87" name="T66"/>
              <a:gd fmla="*/ 37 h 71" name="T67"/>
              <a:gd fmla="*/ 44 w 87" name="T68"/>
              <a:gd fmla="*/ 21 h 71" name="T69"/>
              <a:gd fmla="*/ 27 w 87" name="T70"/>
              <a:gd fmla="*/ 37 h 71" name="T71"/>
              <a:gd fmla="*/ 60 w 87" name="T72"/>
              <a:gd fmla="*/ 37 h 71"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71" w="87">
                <a:moveTo>
                  <a:pt x="72" y="24"/>
                </a:moveTo>
                <a:cubicBezTo>
                  <a:pt x="74" y="24"/>
                  <a:pt x="76" y="25"/>
                  <a:pt x="76" y="27"/>
                </a:cubicBezTo>
                <a:cubicBezTo>
                  <a:pt x="76" y="28"/>
                  <a:pt x="74" y="30"/>
                  <a:pt x="72" y="30"/>
                </a:cubicBezTo>
                <a:cubicBezTo>
                  <a:pt x="71" y="30"/>
                  <a:pt x="69" y="28"/>
                  <a:pt x="69" y="27"/>
                </a:cubicBezTo>
                <a:cubicBezTo>
                  <a:pt x="69" y="25"/>
                  <a:pt x="71" y="24"/>
                  <a:pt x="72" y="24"/>
                </a:cubicBezTo>
                <a:close/>
                <a:moveTo>
                  <a:pt x="21" y="11"/>
                </a:moveTo>
                <a:cubicBezTo>
                  <a:pt x="21" y="11"/>
                  <a:pt x="21" y="11"/>
                  <a:pt x="21" y="11"/>
                </a:cubicBezTo>
                <a:cubicBezTo>
                  <a:pt x="10" y="11"/>
                  <a:pt x="10" y="11"/>
                  <a:pt x="10" y="11"/>
                </a:cubicBezTo>
                <a:cubicBezTo>
                  <a:pt x="10" y="12"/>
                  <a:pt x="10" y="12"/>
                  <a:pt x="10" y="12"/>
                </a:cubicBezTo>
                <a:cubicBezTo>
                  <a:pt x="20" y="12"/>
                  <a:pt x="20" y="12"/>
                  <a:pt x="20" y="12"/>
                </a:cubicBezTo>
                <a:cubicBezTo>
                  <a:pt x="21" y="11"/>
                  <a:pt x="21" y="11"/>
                  <a:pt x="21" y="11"/>
                </a:cubicBezTo>
                <a:close/>
                <a:moveTo>
                  <a:pt x="6" y="12"/>
                </a:moveTo>
                <a:cubicBezTo>
                  <a:pt x="6" y="12"/>
                  <a:pt x="6" y="12"/>
                  <a:pt x="6" y="12"/>
                </a:cubicBezTo>
                <a:cubicBezTo>
                  <a:pt x="6" y="9"/>
                  <a:pt x="6" y="9"/>
                  <a:pt x="6" y="9"/>
                </a:cubicBezTo>
                <a:cubicBezTo>
                  <a:pt x="6" y="9"/>
                  <a:pt x="6" y="9"/>
                  <a:pt x="6" y="9"/>
                </a:cubicBezTo>
                <a:cubicBezTo>
                  <a:pt x="6" y="8"/>
                  <a:pt x="7" y="7"/>
                  <a:pt x="8" y="7"/>
                </a:cubicBezTo>
                <a:cubicBezTo>
                  <a:pt x="22" y="7"/>
                  <a:pt x="22" y="7"/>
                  <a:pt x="22" y="7"/>
                </a:cubicBezTo>
                <a:cubicBezTo>
                  <a:pt x="24" y="2"/>
                  <a:pt x="24" y="2"/>
                  <a:pt x="24" y="2"/>
                </a:cubicBezTo>
                <a:cubicBezTo>
                  <a:pt x="25" y="1"/>
                  <a:pt x="26" y="0"/>
                  <a:pt x="27" y="0"/>
                </a:cubicBezTo>
                <a:cubicBezTo>
                  <a:pt x="60" y="0"/>
                  <a:pt x="60" y="0"/>
                  <a:pt x="60" y="0"/>
                </a:cubicBezTo>
                <a:cubicBezTo>
                  <a:pt x="62" y="0"/>
                  <a:pt x="63" y="1"/>
                  <a:pt x="63" y="3"/>
                </a:cubicBezTo>
                <a:cubicBezTo>
                  <a:pt x="67" y="12"/>
                  <a:pt x="67" y="12"/>
                  <a:pt x="67" y="12"/>
                </a:cubicBezTo>
                <a:cubicBezTo>
                  <a:pt x="84" y="12"/>
                  <a:pt x="84" y="12"/>
                  <a:pt x="84" y="12"/>
                </a:cubicBezTo>
                <a:cubicBezTo>
                  <a:pt x="86" y="12"/>
                  <a:pt x="87" y="14"/>
                  <a:pt x="87" y="16"/>
                </a:cubicBezTo>
                <a:cubicBezTo>
                  <a:pt x="87" y="16"/>
                  <a:pt x="87" y="16"/>
                  <a:pt x="87" y="16"/>
                </a:cubicBezTo>
                <a:cubicBezTo>
                  <a:pt x="87" y="68"/>
                  <a:pt x="87" y="68"/>
                  <a:pt x="87" y="68"/>
                </a:cubicBezTo>
                <a:cubicBezTo>
                  <a:pt x="87" y="69"/>
                  <a:pt x="86" y="71"/>
                  <a:pt x="84" y="71"/>
                </a:cubicBezTo>
                <a:cubicBezTo>
                  <a:pt x="84" y="71"/>
                  <a:pt x="84" y="71"/>
                  <a:pt x="84" y="71"/>
                </a:cubicBezTo>
                <a:cubicBezTo>
                  <a:pt x="3" y="71"/>
                  <a:pt x="3" y="71"/>
                  <a:pt x="3" y="71"/>
                </a:cubicBezTo>
                <a:cubicBezTo>
                  <a:pt x="1" y="71"/>
                  <a:pt x="0" y="69"/>
                  <a:pt x="0" y="68"/>
                </a:cubicBezTo>
                <a:cubicBezTo>
                  <a:pt x="0" y="67"/>
                  <a:pt x="0" y="67"/>
                  <a:pt x="0" y="67"/>
                </a:cubicBezTo>
                <a:cubicBezTo>
                  <a:pt x="0" y="16"/>
                  <a:pt x="0" y="16"/>
                  <a:pt x="0" y="16"/>
                </a:cubicBezTo>
                <a:cubicBezTo>
                  <a:pt x="0" y="14"/>
                  <a:pt x="1" y="12"/>
                  <a:pt x="3" y="12"/>
                </a:cubicBezTo>
                <a:cubicBezTo>
                  <a:pt x="3" y="12"/>
                  <a:pt x="3" y="12"/>
                  <a:pt x="3" y="12"/>
                </a:cubicBezTo>
                <a:cubicBezTo>
                  <a:pt x="6" y="12"/>
                  <a:pt x="6" y="12"/>
                  <a:pt x="6" y="12"/>
                </a:cubicBezTo>
                <a:close/>
                <a:moveTo>
                  <a:pt x="44" y="26"/>
                </a:moveTo>
                <a:cubicBezTo>
                  <a:pt x="44" y="26"/>
                  <a:pt x="44" y="26"/>
                  <a:pt x="44" y="26"/>
                </a:cubicBezTo>
                <a:cubicBezTo>
                  <a:pt x="47" y="26"/>
                  <a:pt x="50" y="27"/>
                  <a:pt x="52" y="29"/>
                </a:cubicBezTo>
                <a:cubicBezTo>
                  <a:pt x="54" y="31"/>
                  <a:pt x="55" y="34"/>
                  <a:pt x="55" y="37"/>
                </a:cubicBezTo>
                <a:cubicBezTo>
                  <a:pt x="55" y="43"/>
                  <a:pt x="50" y="48"/>
                  <a:pt x="44" y="48"/>
                </a:cubicBezTo>
                <a:cubicBezTo>
                  <a:pt x="37" y="48"/>
                  <a:pt x="32" y="43"/>
                  <a:pt x="32" y="37"/>
                </a:cubicBezTo>
                <a:cubicBezTo>
                  <a:pt x="32" y="31"/>
                  <a:pt x="37" y="26"/>
                  <a:pt x="44" y="26"/>
                </a:cubicBezTo>
                <a:close/>
                <a:moveTo>
                  <a:pt x="49" y="32"/>
                </a:moveTo>
                <a:cubicBezTo>
                  <a:pt x="49" y="32"/>
                  <a:pt x="49" y="32"/>
                  <a:pt x="49" y="32"/>
                </a:cubicBezTo>
                <a:cubicBezTo>
                  <a:pt x="48" y="31"/>
                  <a:pt x="46" y="30"/>
                  <a:pt x="44" y="30"/>
                </a:cubicBezTo>
                <a:cubicBezTo>
                  <a:pt x="40" y="30"/>
                  <a:pt x="36" y="33"/>
                  <a:pt x="36" y="37"/>
                </a:cubicBezTo>
                <a:cubicBezTo>
                  <a:pt x="36" y="41"/>
                  <a:pt x="40" y="44"/>
                  <a:pt x="44" y="44"/>
                </a:cubicBezTo>
                <a:cubicBezTo>
                  <a:pt x="48" y="44"/>
                  <a:pt x="51" y="41"/>
                  <a:pt x="51" y="37"/>
                </a:cubicBezTo>
                <a:cubicBezTo>
                  <a:pt x="51" y="35"/>
                  <a:pt x="50" y="33"/>
                  <a:pt x="49" y="32"/>
                </a:cubicBezTo>
                <a:cubicBezTo>
                  <a:pt x="49" y="32"/>
                  <a:pt x="49" y="32"/>
                  <a:pt x="49" y="32"/>
                </a:cubicBezTo>
                <a:close/>
                <a:moveTo>
                  <a:pt x="23" y="19"/>
                </a:moveTo>
                <a:cubicBezTo>
                  <a:pt x="23" y="19"/>
                  <a:pt x="23" y="19"/>
                  <a:pt x="23" y="19"/>
                </a:cubicBezTo>
                <a:cubicBezTo>
                  <a:pt x="7" y="19"/>
                  <a:pt x="7" y="19"/>
                  <a:pt x="7" y="19"/>
                </a:cubicBezTo>
                <a:cubicBezTo>
                  <a:pt x="7" y="64"/>
                  <a:pt x="7" y="64"/>
                  <a:pt x="7" y="64"/>
                </a:cubicBezTo>
                <a:cubicBezTo>
                  <a:pt x="81" y="64"/>
                  <a:pt x="81" y="64"/>
                  <a:pt x="81" y="64"/>
                </a:cubicBezTo>
                <a:cubicBezTo>
                  <a:pt x="81" y="19"/>
                  <a:pt x="81" y="19"/>
                  <a:pt x="81" y="19"/>
                </a:cubicBezTo>
                <a:cubicBezTo>
                  <a:pt x="65" y="19"/>
                  <a:pt x="65" y="19"/>
                  <a:pt x="65" y="19"/>
                </a:cubicBezTo>
                <a:cubicBezTo>
                  <a:pt x="65" y="19"/>
                  <a:pt x="65" y="19"/>
                  <a:pt x="65" y="19"/>
                </a:cubicBezTo>
                <a:cubicBezTo>
                  <a:pt x="63" y="19"/>
                  <a:pt x="62" y="18"/>
                  <a:pt x="61" y="17"/>
                </a:cubicBezTo>
                <a:cubicBezTo>
                  <a:pt x="58" y="7"/>
                  <a:pt x="58" y="7"/>
                  <a:pt x="58" y="7"/>
                </a:cubicBezTo>
                <a:cubicBezTo>
                  <a:pt x="30" y="7"/>
                  <a:pt x="30" y="7"/>
                  <a:pt x="30" y="7"/>
                </a:cubicBezTo>
                <a:cubicBezTo>
                  <a:pt x="26" y="17"/>
                  <a:pt x="26" y="17"/>
                  <a:pt x="26" y="17"/>
                </a:cubicBezTo>
                <a:cubicBezTo>
                  <a:pt x="26" y="18"/>
                  <a:pt x="24" y="19"/>
                  <a:pt x="23" y="19"/>
                </a:cubicBezTo>
                <a:close/>
                <a:moveTo>
                  <a:pt x="44" y="14"/>
                </a:moveTo>
                <a:cubicBezTo>
                  <a:pt x="44" y="14"/>
                  <a:pt x="44" y="14"/>
                  <a:pt x="44" y="14"/>
                </a:cubicBezTo>
                <a:cubicBezTo>
                  <a:pt x="56" y="14"/>
                  <a:pt x="67" y="24"/>
                  <a:pt x="67" y="37"/>
                </a:cubicBezTo>
                <a:cubicBezTo>
                  <a:pt x="67" y="50"/>
                  <a:pt x="56" y="60"/>
                  <a:pt x="44" y="60"/>
                </a:cubicBezTo>
                <a:cubicBezTo>
                  <a:pt x="31" y="60"/>
                  <a:pt x="20" y="50"/>
                  <a:pt x="20" y="37"/>
                </a:cubicBezTo>
                <a:cubicBezTo>
                  <a:pt x="20" y="24"/>
                  <a:pt x="31" y="14"/>
                  <a:pt x="44" y="14"/>
                </a:cubicBezTo>
                <a:close/>
                <a:moveTo>
                  <a:pt x="44" y="21"/>
                </a:moveTo>
                <a:cubicBezTo>
                  <a:pt x="44" y="21"/>
                  <a:pt x="44" y="21"/>
                  <a:pt x="44" y="21"/>
                </a:cubicBezTo>
                <a:cubicBezTo>
                  <a:pt x="35" y="21"/>
                  <a:pt x="27" y="28"/>
                  <a:pt x="27" y="37"/>
                </a:cubicBezTo>
                <a:cubicBezTo>
                  <a:pt x="27" y="46"/>
                  <a:pt x="35" y="54"/>
                  <a:pt x="44" y="54"/>
                </a:cubicBezTo>
                <a:cubicBezTo>
                  <a:pt x="53" y="54"/>
                  <a:pt x="60" y="46"/>
                  <a:pt x="60" y="37"/>
                </a:cubicBezTo>
                <a:cubicBezTo>
                  <a:pt x="60" y="28"/>
                  <a:pt x="53" y="21"/>
                  <a:pt x="44" y="21"/>
                </a:cubicBezTo>
                <a:close/>
              </a:path>
            </a:pathLst>
          </a:custGeom>
          <a:solidFill>
            <a:schemeClr val="bg1">
              <a:alpha val="75000"/>
            </a:schemeClr>
          </a:solidFill>
          <a:ln>
            <a:noFill/>
          </a:ln>
        </p:spPr>
        <p:txBody>
          <a:bodyPr anchor="t" anchorCtr="0" bIns="45720" compatLnSpc="1" lIns="91440" numCol="1" rIns="91440" tIns="45720" vert="horz" wrap="square">
            <a:prstTxWarp prst="textNoShape">
              <a:avLst/>
            </a:prstTxWarp>
          </a:bodyPr>
          <a:lstStyle/>
          <a:p>
            <a:endParaRPr altLang="en-US" lang="zh-CN" sz="2800"/>
          </a:p>
        </p:txBody>
      </p:sp>
      <p:sp>
        <p:nvSpPr>
          <p:cNvPr id="40" name="原创设计师QQ69613753    _13"/>
          <p:cNvSpPr>
            <a:spLocks noEditPoints="1"/>
          </p:cNvSpPr>
          <p:nvPr/>
        </p:nvSpPr>
        <p:spPr bwMode="auto">
          <a:xfrm>
            <a:off x="3270611" y="4570468"/>
            <a:ext cx="415174" cy="337642"/>
          </a:xfrm>
          <a:custGeom>
            <a:gdLst>
              <a:gd fmla="*/ 80 w 104" name="T0"/>
              <a:gd fmla="*/ 19 h 85" name="T1"/>
              <a:gd fmla="*/ 93 w 104" name="T2"/>
              <a:gd fmla="*/ 50 h 85" name="T3"/>
              <a:gd fmla="*/ 104 w 104" name="T4"/>
              <a:gd fmla="*/ 68 h 85" name="T5"/>
              <a:gd fmla="*/ 98 w 104" name="T6"/>
              <a:gd fmla="*/ 80 h 85" name="T7"/>
              <a:gd fmla="*/ 94 w 104" name="T8"/>
              <a:gd fmla="*/ 82 h 85" name="T9"/>
              <a:gd fmla="*/ 13 w 104" name="T10"/>
              <a:gd fmla="*/ 85 h 85" name="T11"/>
              <a:gd fmla="*/ 10 w 104" name="T12"/>
              <a:gd fmla="*/ 80 h 85" name="T13"/>
              <a:gd fmla="*/ 1 w 104" name="T14"/>
              <a:gd fmla="*/ 78 h 85" name="T15"/>
              <a:gd fmla="*/ 1 w 104" name="T16"/>
              <a:gd fmla="*/ 60 h 85" name="T17"/>
              <a:gd fmla="*/ 5 w 104" name="T18"/>
              <a:gd fmla="*/ 37 h 85" name="T19"/>
              <a:gd fmla="*/ 29 w 104" name="T20"/>
              <a:gd fmla="*/ 20 h 85" name="T21"/>
              <a:gd fmla="*/ 62 w 104" name="T22"/>
              <a:gd fmla="*/ 78 h 85" name="T23"/>
              <a:gd fmla="*/ 62 w 104" name="T24"/>
              <a:gd fmla="*/ 75 h 85" name="T25"/>
              <a:gd fmla="*/ 66 w 104" name="T26"/>
              <a:gd fmla="*/ 63 h 85" name="T27"/>
              <a:gd fmla="*/ 75 w 104" name="T28"/>
              <a:gd fmla="*/ 71 h 85" name="T29"/>
              <a:gd fmla="*/ 74 w 104" name="T30"/>
              <a:gd fmla="*/ 57 h 85" name="T31"/>
              <a:gd fmla="*/ 72 w 104" name="T32"/>
              <a:gd fmla="*/ 53 h 85" name="T33"/>
              <a:gd fmla="*/ 71 w 104" name="T34"/>
              <a:gd fmla="*/ 53 h 85" name="T35"/>
              <a:gd fmla="*/ 70 w 104" name="T36"/>
              <a:gd fmla="*/ 51 h 85" name="T37"/>
              <a:gd fmla="*/ 41 w 104" name="T38"/>
              <a:gd fmla="*/ 44 h 85" name="T39"/>
              <a:gd fmla="*/ 32 w 104" name="T40"/>
              <a:gd fmla="*/ 53 h 85" name="T41"/>
              <a:gd fmla="*/ 32 w 104" name="T42"/>
              <a:gd fmla="*/ 53 h 85" name="T43"/>
              <a:gd fmla="*/ 29 w 104" name="T44"/>
              <a:gd fmla="*/ 64 h 85" name="T45"/>
              <a:gd fmla="*/ 37 w 104" name="T46"/>
              <a:gd fmla="*/ 72 h 85" name="T47"/>
              <a:gd fmla="*/ 41 w 104" name="T48"/>
              <a:gd fmla="*/ 63 h 85" name="T49"/>
              <a:gd fmla="*/ 41 w 104" name="T50"/>
              <a:gd fmla="*/ 75 h 85" name="T51"/>
              <a:gd fmla="*/ 52 w 104" name="T52"/>
              <a:gd fmla="*/ 40 h 85" name="T53"/>
              <a:gd fmla="*/ 52 w 104" name="T54"/>
              <a:gd fmla="*/ 7 h 85" name="T55"/>
              <a:gd fmla="*/ 17 w 104" name="T56"/>
              <a:gd fmla="*/ 78 h 85" name="T57"/>
              <a:gd fmla="*/ 23 w 104" name="T58"/>
              <a:gd fmla="*/ 76 h 85" name="T59"/>
              <a:gd fmla="*/ 23 w 104" name="T60"/>
              <a:gd fmla="*/ 56 h 85" name="T61"/>
              <a:gd fmla="*/ 8 w 104" name="T62"/>
              <a:gd fmla="*/ 63 h 85" name="T63"/>
              <a:gd fmla="*/ 7 w 104" name="T64"/>
              <a:gd fmla="*/ 73 h 85" name="T65"/>
              <a:gd fmla="*/ 15 w 104" name="T66"/>
              <a:gd fmla="*/ 65 h 85" name="T67"/>
              <a:gd fmla="*/ 29 w 104" name="T68"/>
              <a:gd fmla="*/ 27 h 85" name="T69"/>
              <a:gd fmla="*/ 24 w 104" name="T70"/>
              <a:gd fmla="*/ 25 h 85" name="T71"/>
              <a:gd fmla="*/ 15 w 104" name="T72"/>
              <a:gd fmla="*/ 45 h 85" name="T73"/>
              <a:gd fmla="*/ 26 w 104" name="T74"/>
              <a:gd fmla="*/ 49 h 85" name="T75"/>
              <a:gd fmla="*/ 36 w 104" name="T76"/>
              <a:gd fmla="*/ 40 h 85" name="T77"/>
              <a:gd fmla="*/ 35 w 104" name="T78"/>
              <a:gd fmla="*/ 39 h 85" name="T79"/>
              <a:gd fmla="*/ 29 w 104" name="T80"/>
              <a:gd fmla="*/ 27 h 85" name="T81"/>
              <a:gd fmla="*/ 87 w 104" name="T82"/>
              <a:gd fmla="*/ 78 h 85" name="T83"/>
              <a:gd fmla="*/ 89 w 104" name="T84"/>
              <a:gd fmla="*/ 65 h 85" name="T85"/>
              <a:gd fmla="*/ 97 w 104" name="T86"/>
              <a:gd fmla="*/ 73 h 85" name="T87"/>
              <a:gd fmla="*/ 96 w 104" name="T88"/>
              <a:gd fmla="*/ 63 h 85" name="T89"/>
              <a:gd fmla="*/ 88 w 104" name="T90"/>
              <a:gd fmla="*/ 54 h 85" name="T91"/>
              <a:gd fmla="*/ 82 w 104" name="T92"/>
              <a:gd fmla="*/ 71 h 85" name="T93"/>
              <a:gd fmla="*/ 87 w 104" name="T94"/>
              <a:gd fmla="*/ 78 h 85" name="T95"/>
              <a:gd fmla="*/ 75 w 104" name="T96"/>
              <a:gd fmla="*/ 27 h 85" name="T97"/>
              <a:gd fmla="*/ 75 w 104" name="T98"/>
              <a:gd fmla="*/ 27 h 85" name="T99"/>
              <a:gd fmla="*/ 68 w 104" name="T100"/>
              <a:gd fmla="*/ 39 h 85" name="T101"/>
              <a:gd fmla="*/ 74 w 104" name="T102"/>
              <a:gd fmla="*/ 46 h 85" name="T103"/>
              <a:gd fmla="*/ 78 w 104" name="T104"/>
              <a:gd fmla="*/ 49 h 85" name="T105"/>
              <a:gd fmla="*/ 88 w 104" name="T106"/>
              <a:gd fmla="*/ 45 h 85" name="T107"/>
              <a:gd fmla="*/ 80 w 104" name="T108"/>
              <a:gd fmla="*/ 25 h 85"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85" w="104">
                <a:moveTo>
                  <a:pt x="52" y="0"/>
                </a:moveTo>
                <a:cubicBezTo>
                  <a:pt x="63" y="0"/>
                  <a:pt x="73" y="8"/>
                  <a:pt x="75" y="20"/>
                </a:cubicBezTo>
                <a:cubicBezTo>
                  <a:pt x="76" y="19"/>
                  <a:pt x="78" y="19"/>
                  <a:pt x="80" y="19"/>
                </a:cubicBezTo>
                <a:cubicBezTo>
                  <a:pt x="85" y="19"/>
                  <a:pt x="90" y="21"/>
                  <a:pt x="93" y="24"/>
                </a:cubicBezTo>
                <a:cubicBezTo>
                  <a:pt x="96" y="27"/>
                  <a:pt x="98" y="32"/>
                  <a:pt x="98" y="37"/>
                </a:cubicBezTo>
                <a:cubicBezTo>
                  <a:pt x="98" y="42"/>
                  <a:pt x="97" y="46"/>
                  <a:pt x="93" y="50"/>
                </a:cubicBezTo>
                <a:cubicBezTo>
                  <a:pt x="98" y="54"/>
                  <a:pt x="98" y="54"/>
                  <a:pt x="98" y="54"/>
                </a:cubicBezTo>
                <a:cubicBezTo>
                  <a:pt x="100" y="56"/>
                  <a:pt x="101" y="58"/>
                  <a:pt x="102" y="60"/>
                </a:cubicBezTo>
                <a:cubicBezTo>
                  <a:pt x="103" y="63"/>
                  <a:pt x="104" y="65"/>
                  <a:pt x="104" y="68"/>
                </a:cubicBezTo>
                <a:cubicBezTo>
                  <a:pt x="104" y="74"/>
                  <a:pt x="104" y="74"/>
                  <a:pt x="104" y="74"/>
                </a:cubicBezTo>
                <a:cubicBezTo>
                  <a:pt x="104" y="75"/>
                  <a:pt x="103" y="77"/>
                  <a:pt x="102" y="78"/>
                </a:cubicBezTo>
                <a:cubicBezTo>
                  <a:pt x="102" y="79"/>
                  <a:pt x="100" y="80"/>
                  <a:pt x="98" y="80"/>
                </a:cubicBezTo>
                <a:cubicBezTo>
                  <a:pt x="98" y="80"/>
                  <a:pt x="98" y="80"/>
                  <a:pt x="98" y="80"/>
                </a:cubicBezTo>
                <a:cubicBezTo>
                  <a:pt x="94" y="80"/>
                  <a:pt x="94" y="80"/>
                  <a:pt x="94" y="80"/>
                </a:cubicBezTo>
                <a:cubicBezTo>
                  <a:pt x="94" y="82"/>
                  <a:pt x="94" y="82"/>
                  <a:pt x="94" y="82"/>
                </a:cubicBezTo>
                <a:cubicBezTo>
                  <a:pt x="94" y="84"/>
                  <a:pt x="92" y="85"/>
                  <a:pt x="90" y="85"/>
                </a:cubicBezTo>
                <a:cubicBezTo>
                  <a:pt x="90" y="85"/>
                  <a:pt x="90" y="85"/>
                  <a:pt x="90" y="85"/>
                </a:cubicBezTo>
                <a:cubicBezTo>
                  <a:pt x="13" y="85"/>
                  <a:pt x="13" y="85"/>
                  <a:pt x="13" y="85"/>
                </a:cubicBezTo>
                <a:cubicBezTo>
                  <a:pt x="13" y="85"/>
                  <a:pt x="13" y="85"/>
                  <a:pt x="13" y="85"/>
                </a:cubicBezTo>
                <a:cubicBezTo>
                  <a:pt x="11" y="85"/>
                  <a:pt x="10" y="84"/>
                  <a:pt x="10" y="82"/>
                </a:cubicBezTo>
                <a:cubicBezTo>
                  <a:pt x="10" y="80"/>
                  <a:pt x="10" y="80"/>
                  <a:pt x="10" y="80"/>
                </a:cubicBezTo>
                <a:cubicBezTo>
                  <a:pt x="6" y="80"/>
                  <a:pt x="6" y="80"/>
                  <a:pt x="6" y="80"/>
                </a:cubicBezTo>
                <a:cubicBezTo>
                  <a:pt x="5" y="80"/>
                  <a:pt x="5" y="80"/>
                  <a:pt x="5" y="80"/>
                </a:cubicBezTo>
                <a:cubicBezTo>
                  <a:pt x="3" y="80"/>
                  <a:pt x="2" y="79"/>
                  <a:pt x="1" y="78"/>
                </a:cubicBezTo>
                <a:cubicBezTo>
                  <a:pt x="0" y="77"/>
                  <a:pt x="0" y="75"/>
                  <a:pt x="0" y="74"/>
                </a:cubicBezTo>
                <a:cubicBezTo>
                  <a:pt x="0" y="68"/>
                  <a:pt x="0" y="68"/>
                  <a:pt x="0" y="68"/>
                </a:cubicBezTo>
                <a:cubicBezTo>
                  <a:pt x="0" y="65"/>
                  <a:pt x="0" y="63"/>
                  <a:pt x="1" y="60"/>
                </a:cubicBezTo>
                <a:cubicBezTo>
                  <a:pt x="2" y="58"/>
                  <a:pt x="4" y="56"/>
                  <a:pt x="6" y="54"/>
                </a:cubicBezTo>
                <a:cubicBezTo>
                  <a:pt x="10" y="50"/>
                  <a:pt x="10" y="50"/>
                  <a:pt x="10" y="50"/>
                </a:cubicBezTo>
                <a:cubicBezTo>
                  <a:pt x="7" y="46"/>
                  <a:pt x="5" y="42"/>
                  <a:pt x="5" y="37"/>
                </a:cubicBezTo>
                <a:cubicBezTo>
                  <a:pt x="5" y="32"/>
                  <a:pt x="7" y="27"/>
                  <a:pt x="11" y="24"/>
                </a:cubicBezTo>
                <a:cubicBezTo>
                  <a:pt x="14" y="21"/>
                  <a:pt x="19" y="19"/>
                  <a:pt x="24" y="19"/>
                </a:cubicBezTo>
                <a:cubicBezTo>
                  <a:pt x="25" y="19"/>
                  <a:pt x="27" y="19"/>
                  <a:pt x="29" y="20"/>
                </a:cubicBezTo>
                <a:cubicBezTo>
                  <a:pt x="31" y="8"/>
                  <a:pt x="40" y="0"/>
                  <a:pt x="52" y="0"/>
                </a:cubicBezTo>
                <a:close/>
                <a:moveTo>
                  <a:pt x="62" y="78"/>
                </a:moveTo>
                <a:cubicBezTo>
                  <a:pt x="62" y="78"/>
                  <a:pt x="62" y="78"/>
                  <a:pt x="62" y="78"/>
                </a:cubicBezTo>
                <a:cubicBezTo>
                  <a:pt x="62" y="75"/>
                  <a:pt x="62" y="75"/>
                  <a:pt x="62" y="75"/>
                </a:cubicBezTo>
                <a:cubicBezTo>
                  <a:pt x="62" y="75"/>
                  <a:pt x="62" y="75"/>
                  <a:pt x="62" y="75"/>
                </a:cubicBezTo>
                <a:cubicBezTo>
                  <a:pt x="62" y="75"/>
                  <a:pt x="62" y="75"/>
                  <a:pt x="62" y="75"/>
                </a:cubicBezTo>
                <a:cubicBezTo>
                  <a:pt x="62" y="63"/>
                  <a:pt x="62" y="63"/>
                  <a:pt x="62" y="63"/>
                </a:cubicBezTo>
                <a:cubicBezTo>
                  <a:pt x="62" y="62"/>
                  <a:pt x="63" y="61"/>
                  <a:pt x="64" y="61"/>
                </a:cubicBezTo>
                <a:cubicBezTo>
                  <a:pt x="65" y="61"/>
                  <a:pt x="66" y="62"/>
                  <a:pt x="66" y="63"/>
                </a:cubicBezTo>
                <a:cubicBezTo>
                  <a:pt x="66" y="72"/>
                  <a:pt x="66" y="72"/>
                  <a:pt x="66" y="72"/>
                </a:cubicBezTo>
                <a:cubicBezTo>
                  <a:pt x="75" y="72"/>
                  <a:pt x="75" y="72"/>
                  <a:pt x="75" y="72"/>
                </a:cubicBezTo>
                <a:cubicBezTo>
                  <a:pt x="75" y="72"/>
                  <a:pt x="75" y="71"/>
                  <a:pt x="75" y="71"/>
                </a:cubicBezTo>
                <a:cubicBezTo>
                  <a:pt x="75" y="64"/>
                  <a:pt x="75" y="64"/>
                  <a:pt x="75" y="64"/>
                </a:cubicBezTo>
                <a:cubicBezTo>
                  <a:pt x="75" y="61"/>
                  <a:pt x="75" y="59"/>
                  <a:pt x="74" y="57"/>
                </a:cubicBezTo>
                <a:cubicBezTo>
                  <a:pt x="74" y="57"/>
                  <a:pt x="74" y="57"/>
                  <a:pt x="74" y="57"/>
                </a:cubicBezTo>
                <a:cubicBezTo>
                  <a:pt x="74" y="57"/>
                  <a:pt x="74" y="57"/>
                  <a:pt x="74" y="57"/>
                </a:cubicBezTo>
                <a:cubicBezTo>
                  <a:pt x="73" y="56"/>
                  <a:pt x="72" y="54"/>
                  <a:pt x="72" y="53"/>
                </a:cubicBezTo>
                <a:cubicBezTo>
                  <a:pt x="72" y="53"/>
                  <a:pt x="72" y="53"/>
                  <a:pt x="72" y="53"/>
                </a:cubicBezTo>
                <a:cubicBezTo>
                  <a:pt x="72" y="53"/>
                  <a:pt x="72" y="53"/>
                  <a:pt x="72" y="53"/>
                </a:cubicBezTo>
                <a:cubicBezTo>
                  <a:pt x="72" y="53"/>
                  <a:pt x="72" y="53"/>
                  <a:pt x="72" y="53"/>
                </a:cubicBezTo>
                <a:cubicBezTo>
                  <a:pt x="71" y="53"/>
                  <a:pt x="71" y="53"/>
                  <a:pt x="71" y="53"/>
                </a:cubicBezTo>
                <a:cubicBezTo>
                  <a:pt x="71" y="53"/>
                  <a:pt x="71" y="53"/>
                  <a:pt x="71" y="53"/>
                </a:cubicBezTo>
                <a:cubicBezTo>
                  <a:pt x="71" y="52"/>
                  <a:pt x="70" y="51"/>
                  <a:pt x="70" y="51"/>
                </a:cubicBezTo>
                <a:cubicBezTo>
                  <a:pt x="70" y="51"/>
                  <a:pt x="70" y="51"/>
                  <a:pt x="70" y="51"/>
                </a:cubicBezTo>
                <a:cubicBezTo>
                  <a:pt x="62" y="44"/>
                  <a:pt x="62" y="44"/>
                  <a:pt x="62" y="44"/>
                </a:cubicBezTo>
                <a:cubicBezTo>
                  <a:pt x="59" y="45"/>
                  <a:pt x="56" y="46"/>
                  <a:pt x="52" y="46"/>
                </a:cubicBezTo>
                <a:cubicBezTo>
                  <a:pt x="48" y="46"/>
                  <a:pt x="44" y="45"/>
                  <a:pt x="41" y="44"/>
                </a:cubicBezTo>
                <a:cubicBezTo>
                  <a:pt x="34" y="51"/>
                  <a:pt x="34" y="51"/>
                  <a:pt x="34" y="51"/>
                </a:cubicBezTo>
                <a:cubicBezTo>
                  <a:pt x="34" y="51"/>
                  <a:pt x="34" y="51"/>
                  <a:pt x="34" y="51"/>
                </a:cubicBezTo>
                <a:cubicBezTo>
                  <a:pt x="33" y="51"/>
                  <a:pt x="33" y="52"/>
                  <a:pt x="32" y="53"/>
                </a:cubicBezTo>
                <a:cubicBezTo>
                  <a:pt x="32" y="53"/>
                  <a:pt x="32" y="53"/>
                  <a:pt x="32" y="53"/>
                </a:cubicBezTo>
                <a:cubicBezTo>
                  <a:pt x="32" y="53"/>
                  <a:pt x="32" y="53"/>
                  <a:pt x="32" y="53"/>
                </a:cubicBezTo>
                <a:cubicBezTo>
                  <a:pt x="32" y="53"/>
                  <a:pt x="32" y="53"/>
                  <a:pt x="32" y="53"/>
                </a:cubicBezTo>
                <a:cubicBezTo>
                  <a:pt x="32" y="53"/>
                  <a:pt x="32" y="53"/>
                  <a:pt x="32" y="53"/>
                </a:cubicBezTo>
                <a:cubicBezTo>
                  <a:pt x="31" y="54"/>
                  <a:pt x="30" y="56"/>
                  <a:pt x="30" y="57"/>
                </a:cubicBezTo>
                <a:cubicBezTo>
                  <a:pt x="29" y="59"/>
                  <a:pt x="29" y="61"/>
                  <a:pt x="29" y="64"/>
                </a:cubicBezTo>
                <a:cubicBezTo>
                  <a:pt x="29" y="71"/>
                  <a:pt x="29" y="71"/>
                  <a:pt x="29" y="71"/>
                </a:cubicBezTo>
                <a:cubicBezTo>
                  <a:pt x="29" y="71"/>
                  <a:pt x="29" y="72"/>
                  <a:pt x="29" y="72"/>
                </a:cubicBezTo>
                <a:cubicBezTo>
                  <a:pt x="37" y="72"/>
                  <a:pt x="37" y="72"/>
                  <a:pt x="37" y="72"/>
                </a:cubicBezTo>
                <a:cubicBezTo>
                  <a:pt x="37" y="63"/>
                  <a:pt x="37" y="63"/>
                  <a:pt x="37" y="63"/>
                </a:cubicBezTo>
                <a:cubicBezTo>
                  <a:pt x="37" y="62"/>
                  <a:pt x="38" y="61"/>
                  <a:pt x="39" y="61"/>
                </a:cubicBezTo>
                <a:cubicBezTo>
                  <a:pt x="41" y="61"/>
                  <a:pt x="41" y="62"/>
                  <a:pt x="41" y="63"/>
                </a:cubicBezTo>
                <a:cubicBezTo>
                  <a:pt x="41" y="75"/>
                  <a:pt x="41" y="75"/>
                  <a:pt x="41" y="75"/>
                </a:cubicBezTo>
                <a:cubicBezTo>
                  <a:pt x="41" y="75"/>
                  <a:pt x="41" y="75"/>
                  <a:pt x="41" y="75"/>
                </a:cubicBezTo>
                <a:cubicBezTo>
                  <a:pt x="41" y="75"/>
                  <a:pt x="41" y="75"/>
                  <a:pt x="41" y="75"/>
                </a:cubicBezTo>
                <a:cubicBezTo>
                  <a:pt x="41" y="78"/>
                  <a:pt x="41" y="78"/>
                  <a:pt x="41" y="78"/>
                </a:cubicBezTo>
                <a:cubicBezTo>
                  <a:pt x="62" y="78"/>
                  <a:pt x="62" y="78"/>
                  <a:pt x="62" y="78"/>
                </a:cubicBezTo>
                <a:close/>
                <a:moveTo>
                  <a:pt x="52" y="40"/>
                </a:moveTo>
                <a:cubicBezTo>
                  <a:pt x="52" y="40"/>
                  <a:pt x="52" y="40"/>
                  <a:pt x="52" y="40"/>
                </a:cubicBezTo>
                <a:cubicBezTo>
                  <a:pt x="61" y="40"/>
                  <a:pt x="68" y="32"/>
                  <a:pt x="68" y="23"/>
                </a:cubicBezTo>
                <a:cubicBezTo>
                  <a:pt x="68" y="14"/>
                  <a:pt x="61" y="7"/>
                  <a:pt x="52" y="7"/>
                </a:cubicBezTo>
                <a:cubicBezTo>
                  <a:pt x="43" y="7"/>
                  <a:pt x="35" y="14"/>
                  <a:pt x="35" y="23"/>
                </a:cubicBezTo>
                <a:cubicBezTo>
                  <a:pt x="35" y="32"/>
                  <a:pt x="43" y="40"/>
                  <a:pt x="52" y="40"/>
                </a:cubicBezTo>
                <a:close/>
                <a:moveTo>
                  <a:pt x="17" y="78"/>
                </a:moveTo>
                <a:cubicBezTo>
                  <a:pt x="17" y="78"/>
                  <a:pt x="17" y="78"/>
                  <a:pt x="17" y="78"/>
                </a:cubicBezTo>
                <a:cubicBezTo>
                  <a:pt x="26" y="78"/>
                  <a:pt x="26" y="78"/>
                  <a:pt x="26" y="78"/>
                </a:cubicBezTo>
                <a:cubicBezTo>
                  <a:pt x="25" y="78"/>
                  <a:pt x="24" y="77"/>
                  <a:pt x="23" y="76"/>
                </a:cubicBezTo>
                <a:cubicBezTo>
                  <a:pt x="22" y="75"/>
                  <a:pt x="22" y="73"/>
                  <a:pt x="22" y="71"/>
                </a:cubicBezTo>
                <a:cubicBezTo>
                  <a:pt x="22" y="64"/>
                  <a:pt x="22" y="64"/>
                  <a:pt x="22" y="64"/>
                </a:cubicBezTo>
                <a:cubicBezTo>
                  <a:pt x="22" y="61"/>
                  <a:pt x="22" y="58"/>
                  <a:pt x="23" y="56"/>
                </a:cubicBezTo>
                <a:cubicBezTo>
                  <a:pt x="21" y="55"/>
                  <a:pt x="18" y="55"/>
                  <a:pt x="16" y="54"/>
                </a:cubicBezTo>
                <a:cubicBezTo>
                  <a:pt x="11" y="59"/>
                  <a:pt x="11" y="59"/>
                  <a:pt x="11" y="59"/>
                </a:cubicBezTo>
                <a:cubicBezTo>
                  <a:pt x="9" y="60"/>
                  <a:pt x="8" y="61"/>
                  <a:pt x="8" y="63"/>
                </a:cubicBezTo>
                <a:cubicBezTo>
                  <a:pt x="8" y="63"/>
                  <a:pt x="8" y="63"/>
                  <a:pt x="8" y="63"/>
                </a:cubicBezTo>
                <a:cubicBezTo>
                  <a:pt x="7" y="65"/>
                  <a:pt x="7" y="66"/>
                  <a:pt x="7" y="68"/>
                </a:cubicBezTo>
                <a:cubicBezTo>
                  <a:pt x="7" y="73"/>
                  <a:pt x="7" y="73"/>
                  <a:pt x="7" y="73"/>
                </a:cubicBezTo>
                <a:cubicBezTo>
                  <a:pt x="13" y="73"/>
                  <a:pt x="13" y="73"/>
                  <a:pt x="13" y="73"/>
                </a:cubicBezTo>
                <a:cubicBezTo>
                  <a:pt x="13" y="67"/>
                  <a:pt x="13" y="67"/>
                  <a:pt x="13" y="67"/>
                </a:cubicBezTo>
                <a:cubicBezTo>
                  <a:pt x="13" y="66"/>
                  <a:pt x="13" y="65"/>
                  <a:pt x="15" y="65"/>
                </a:cubicBezTo>
                <a:cubicBezTo>
                  <a:pt x="16" y="65"/>
                  <a:pt x="17" y="66"/>
                  <a:pt x="17" y="67"/>
                </a:cubicBezTo>
                <a:cubicBezTo>
                  <a:pt x="17" y="78"/>
                  <a:pt x="17" y="78"/>
                  <a:pt x="17" y="78"/>
                </a:cubicBezTo>
                <a:close/>
                <a:moveTo>
                  <a:pt x="29" y="27"/>
                </a:moveTo>
                <a:cubicBezTo>
                  <a:pt x="29" y="27"/>
                  <a:pt x="29" y="27"/>
                  <a:pt x="29" y="27"/>
                </a:cubicBezTo>
                <a:cubicBezTo>
                  <a:pt x="28" y="27"/>
                  <a:pt x="28" y="26"/>
                  <a:pt x="27" y="26"/>
                </a:cubicBezTo>
                <a:cubicBezTo>
                  <a:pt x="26" y="26"/>
                  <a:pt x="25" y="25"/>
                  <a:pt x="24" y="25"/>
                </a:cubicBezTo>
                <a:cubicBezTo>
                  <a:pt x="20" y="25"/>
                  <a:pt x="17" y="27"/>
                  <a:pt x="15" y="29"/>
                </a:cubicBezTo>
                <a:cubicBezTo>
                  <a:pt x="13" y="31"/>
                  <a:pt x="12" y="34"/>
                  <a:pt x="12" y="37"/>
                </a:cubicBezTo>
                <a:cubicBezTo>
                  <a:pt x="12" y="40"/>
                  <a:pt x="13" y="43"/>
                  <a:pt x="15" y="45"/>
                </a:cubicBezTo>
                <a:cubicBezTo>
                  <a:pt x="15" y="45"/>
                  <a:pt x="15" y="45"/>
                  <a:pt x="15" y="45"/>
                </a:cubicBezTo>
                <a:cubicBezTo>
                  <a:pt x="17" y="47"/>
                  <a:pt x="20" y="49"/>
                  <a:pt x="24" y="49"/>
                </a:cubicBezTo>
                <a:cubicBezTo>
                  <a:pt x="24" y="49"/>
                  <a:pt x="25" y="49"/>
                  <a:pt x="26" y="49"/>
                </a:cubicBezTo>
                <a:cubicBezTo>
                  <a:pt x="26" y="48"/>
                  <a:pt x="27" y="48"/>
                  <a:pt x="27" y="48"/>
                </a:cubicBezTo>
                <a:cubicBezTo>
                  <a:pt x="28" y="47"/>
                  <a:pt x="29" y="47"/>
                  <a:pt x="29" y="46"/>
                </a:cubicBezTo>
                <a:cubicBezTo>
                  <a:pt x="36" y="40"/>
                  <a:pt x="36" y="40"/>
                  <a:pt x="36" y="40"/>
                </a:cubicBezTo>
                <a:cubicBezTo>
                  <a:pt x="36" y="39"/>
                  <a:pt x="36" y="39"/>
                  <a:pt x="36" y="39"/>
                </a:cubicBezTo>
                <a:cubicBezTo>
                  <a:pt x="36" y="39"/>
                  <a:pt x="36" y="39"/>
                  <a:pt x="36" y="39"/>
                </a:cubicBezTo>
                <a:cubicBezTo>
                  <a:pt x="35" y="39"/>
                  <a:pt x="35" y="39"/>
                  <a:pt x="35" y="39"/>
                </a:cubicBezTo>
                <a:cubicBezTo>
                  <a:pt x="32" y="36"/>
                  <a:pt x="30" y="33"/>
                  <a:pt x="29" y="28"/>
                </a:cubicBezTo>
                <a:cubicBezTo>
                  <a:pt x="29" y="28"/>
                  <a:pt x="29" y="28"/>
                  <a:pt x="29" y="27"/>
                </a:cubicBezTo>
                <a:cubicBezTo>
                  <a:pt x="29" y="27"/>
                  <a:pt x="29" y="27"/>
                  <a:pt x="29" y="27"/>
                </a:cubicBezTo>
                <a:cubicBezTo>
                  <a:pt x="29" y="27"/>
                  <a:pt x="29" y="27"/>
                  <a:pt x="29" y="27"/>
                </a:cubicBezTo>
                <a:cubicBezTo>
                  <a:pt x="29" y="27"/>
                  <a:pt x="29" y="27"/>
                  <a:pt x="29" y="27"/>
                </a:cubicBezTo>
                <a:close/>
                <a:moveTo>
                  <a:pt x="87" y="78"/>
                </a:moveTo>
                <a:cubicBezTo>
                  <a:pt x="87" y="78"/>
                  <a:pt x="87" y="78"/>
                  <a:pt x="87" y="78"/>
                </a:cubicBezTo>
                <a:cubicBezTo>
                  <a:pt x="87" y="67"/>
                  <a:pt x="87" y="67"/>
                  <a:pt x="87" y="67"/>
                </a:cubicBezTo>
                <a:cubicBezTo>
                  <a:pt x="87" y="66"/>
                  <a:pt x="88" y="65"/>
                  <a:pt x="89" y="65"/>
                </a:cubicBezTo>
                <a:cubicBezTo>
                  <a:pt x="90" y="65"/>
                  <a:pt x="91" y="66"/>
                  <a:pt x="91" y="67"/>
                </a:cubicBezTo>
                <a:cubicBezTo>
                  <a:pt x="91" y="73"/>
                  <a:pt x="91" y="73"/>
                  <a:pt x="91" y="73"/>
                </a:cubicBezTo>
                <a:cubicBezTo>
                  <a:pt x="97" y="73"/>
                  <a:pt x="97" y="73"/>
                  <a:pt x="97" y="73"/>
                </a:cubicBezTo>
                <a:cubicBezTo>
                  <a:pt x="97" y="68"/>
                  <a:pt x="97" y="68"/>
                  <a:pt x="97" y="68"/>
                </a:cubicBezTo>
                <a:cubicBezTo>
                  <a:pt x="97" y="66"/>
                  <a:pt x="97" y="65"/>
                  <a:pt x="96" y="63"/>
                </a:cubicBezTo>
                <a:cubicBezTo>
                  <a:pt x="96" y="63"/>
                  <a:pt x="96" y="63"/>
                  <a:pt x="96" y="63"/>
                </a:cubicBezTo>
                <a:cubicBezTo>
                  <a:pt x="96" y="63"/>
                  <a:pt x="96" y="63"/>
                  <a:pt x="96" y="63"/>
                </a:cubicBezTo>
                <a:cubicBezTo>
                  <a:pt x="95" y="61"/>
                  <a:pt x="94" y="60"/>
                  <a:pt x="93" y="59"/>
                </a:cubicBezTo>
                <a:cubicBezTo>
                  <a:pt x="88" y="54"/>
                  <a:pt x="88" y="54"/>
                  <a:pt x="88" y="54"/>
                </a:cubicBezTo>
                <a:cubicBezTo>
                  <a:pt x="86" y="55"/>
                  <a:pt x="83" y="55"/>
                  <a:pt x="80" y="56"/>
                </a:cubicBezTo>
                <a:cubicBezTo>
                  <a:pt x="81" y="58"/>
                  <a:pt x="82" y="61"/>
                  <a:pt x="82" y="64"/>
                </a:cubicBezTo>
                <a:cubicBezTo>
                  <a:pt x="82" y="71"/>
                  <a:pt x="82" y="71"/>
                  <a:pt x="82" y="71"/>
                </a:cubicBezTo>
                <a:cubicBezTo>
                  <a:pt x="82" y="73"/>
                  <a:pt x="81" y="75"/>
                  <a:pt x="80" y="76"/>
                </a:cubicBezTo>
                <a:cubicBezTo>
                  <a:pt x="80" y="77"/>
                  <a:pt x="79" y="78"/>
                  <a:pt x="77" y="78"/>
                </a:cubicBezTo>
                <a:cubicBezTo>
                  <a:pt x="87" y="78"/>
                  <a:pt x="87" y="78"/>
                  <a:pt x="87" y="78"/>
                </a:cubicBezTo>
                <a:close/>
                <a:moveTo>
                  <a:pt x="75" y="27"/>
                </a:moveTo>
                <a:cubicBezTo>
                  <a:pt x="75" y="27"/>
                  <a:pt x="75" y="27"/>
                  <a:pt x="75" y="27"/>
                </a:cubicBezTo>
                <a:cubicBezTo>
                  <a:pt x="75" y="27"/>
                  <a:pt x="75" y="27"/>
                  <a:pt x="75" y="27"/>
                </a:cubicBezTo>
                <a:cubicBezTo>
                  <a:pt x="75" y="27"/>
                  <a:pt x="75" y="27"/>
                  <a:pt x="75" y="27"/>
                </a:cubicBezTo>
                <a:cubicBezTo>
                  <a:pt x="75" y="27"/>
                  <a:pt x="75" y="27"/>
                  <a:pt x="75" y="27"/>
                </a:cubicBezTo>
                <a:cubicBezTo>
                  <a:pt x="75" y="27"/>
                  <a:pt x="75" y="27"/>
                  <a:pt x="75" y="27"/>
                </a:cubicBezTo>
                <a:cubicBezTo>
                  <a:pt x="74" y="32"/>
                  <a:pt x="71" y="36"/>
                  <a:pt x="68" y="39"/>
                </a:cubicBezTo>
                <a:cubicBezTo>
                  <a:pt x="68" y="39"/>
                  <a:pt x="68" y="39"/>
                  <a:pt x="68" y="39"/>
                </a:cubicBezTo>
                <a:cubicBezTo>
                  <a:pt x="68" y="39"/>
                  <a:pt x="68" y="39"/>
                  <a:pt x="68" y="39"/>
                </a:cubicBezTo>
                <a:cubicBezTo>
                  <a:pt x="68" y="40"/>
                  <a:pt x="68" y="40"/>
                  <a:pt x="68" y="40"/>
                </a:cubicBezTo>
                <a:cubicBezTo>
                  <a:pt x="74" y="46"/>
                  <a:pt x="74" y="46"/>
                  <a:pt x="74" y="46"/>
                </a:cubicBezTo>
                <a:cubicBezTo>
                  <a:pt x="74" y="46"/>
                  <a:pt x="74" y="46"/>
                  <a:pt x="74" y="46"/>
                </a:cubicBezTo>
                <a:cubicBezTo>
                  <a:pt x="75" y="47"/>
                  <a:pt x="76" y="47"/>
                  <a:pt x="76" y="48"/>
                </a:cubicBezTo>
                <a:cubicBezTo>
                  <a:pt x="77" y="48"/>
                  <a:pt x="77" y="48"/>
                  <a:pt x="78" y="49"/>
                </a:cubicBezTo>
                <a:cubicBezTo>
                  <a:pt x="78" y="49"/>
                  <a:pt x="78" y="49"/>
                  <a:pt x="78" y="49"/>
                </a:cubicBezTo>
                <a:cubicBezTo>
                  <a:pt x="78" y="49"/>
                  <a:pt x="78" y="49"/>
                  <a:pt x="78" y="49"/>
                </a:cubicBezTo>
                <a:cubicBezTo>
                  <a:pt x="78" y="49"/>
                  <a:pt x="79" y="49"/>
                  <a:pt x="80" y="49"/>
                </a:cubicBezTo>
                <a:cubicBezTo>
                  <a:pt x="83" y="49"/>
                  <a:pt x="86" y="47"/>
                  <a:pt x="88" y="45"/>
                </a:cubicBezTo>
                <a:cubicBezTo>
                  <a:pt x="90" y="43"/>
                  <a:pt x="92" y="40"/>
                  <a:pt x="92" y="37"/>
                </a:cubicBezTo>
                <a:cubicBezTo>
                  <a:pt x="92" y="34"/>
                  <a:pt x="90" y="31"/>
                  <a:pt x="88" y="29"/>
                </a:cubicBezTo>
                <a:cubicBezTo>
                  <a:pt x="86" y="27"/>
                  <a:pt x="83" y="25"/>
                  <a:pt x="80" y="25"/>
                </a:cubicBezTo>
                <a:cubicBezTo>
                  <a:pt x="79" y="25"/>
                  <a:pt x="78" y="26"/>
                  <a:pt x="77" y="26"/>
                </a:cubicBezTo>
                <a:cubicBezTo>
                  <a:pt x="76" y="26"/>
                  <a:pt x="75" y="27"/>
                  <a:pt x="75" y="27"/>
                </a:cubicBezTo>
                <a:close/>
              </a:path>
            </a:pathLst>
          </a:custGeom>
          <a:solidFill>
            <a:schemeClr val="bg1">
              <a:alpha val="75000"/>
            </a:schemeClr>
          </a:solidFill>
          <a:ln>
            <a:noFill/>
          </a:ln>
        </p:spPr>
        <p:txBody>
          <a:bodyPr anchor="t" anchorCtr="0" bIns="45720" compatLnSpc="1" lIns="91440" numCol="1" rIns="91440" tIns="45720" vert="horz" wrap="square">
            <a:prstTxWarp prst="textNoShape">
              <a:avLst/>
            </a:prstTxWarp>
          </a:bodyPr>
          <a:lstStyle/>
          <a:p>
            <a:endParaRPr altLang="en-US" lang="zh-CN" sz="2800"/>
          </a:p>
        </p:txBody>
      </p:sp>
      <p:sp>
        <p:nvSpPr>
          <p:cNvPr id="41" name="原创设计师QQ69613753    _14"/>
          <p:cNvSpPr>
            <a:spLocks noEditPoints="1"/>
          </p:cNvSpPr>
          <p:nvPr/>
        </p:nvSpPr>
        <p:spPr bwMode="auto">
          <a:xfrm>
            <a:off x="2282822" y="1498558"/>
            <a:ext cx="351040" cy="395041"/>
          </a:xfrm>
          <a:custGeom>
            <a:gdLst>
              <a:gd fmla="*/ 73 w 88" name="T0"/>
              <a:gd fmla="*/ 22 h 99" name="T1"/>
              <a:gd fmla="*/ 81 w 88" name="T2"/>
              <a:gd fmla="*/ 18 h 99" name="T3"/>
              <a:gd fmla="*/ 77 w 88" name="T4"/>
              <a:gd fmla="*/ 27 h 99" name="T5"/>
              <a:gd fmla="*/ 75 w 88" name="T6"/>
              <a:gd fmla="*/ 86 h 99" name="T7"/>
              <a:gd fmla="*/ 44 w 88" name="T8"/>
              <a:gd fmla="*/ 99 h 99" name="T9"/>
              <a:gd fmla="*/ 13 w 88" name="T10"/>
              <a:gd fmla="*/ 86 h 99" name="T11"/>
              <a:gd fmla="*/ 13 w 88" name="T12"/>
              <a:gd fmla="*/ 24 h 99" name="T13"/>
              <a:gd fmla="*/ 13 w 88" name="T14"/>
              <a:gd fmla="*/ 24 h 99" name="T15"/>
              <a:gd fmla="*/ 41 w 88" name="T16"/>
              <a:gd fmla="*/ 6 h 99" name="T17"/>
              <a:gd fmla="*/ 34 w 88" name="T18"/>
              <a:gd fmla="*/ 3 h 99" name="T19"/>
              <a:gd fmla="*/ 51 w 88" name="T20"/>
              <a:gd fmla="*/ 0 h 99" name="T21"/>
              <a:gd fmla="*/ 51 w 88" name="T22"/>
              <a:gd fmla="*/ 6 h 99" name="T23"/>
              <a:gd fmla="*/ 48 w 88" name="T24"/>
              <a:gd fmla="*/ 12 h 99" name="T25"/>
              <a:gd fmla="*/ 56 w 88" name="T26"/>
              <a:gd fmla="*/ 57 h 99" name="T27"/>
              <a:gd fmla="*/ 60 w 88" name="T28"/>
              <a:gd fmla="*/ 31 h 99" name="T29"/>
              <a:gd fmla="*/ 37 w 88" name="T30"/>
              <a:gd fmla="*/ 46 h 99" name="T31"/>
              <a:gd fmla="*/ 36 w 88" name="T32"/>
              <a:gd fmla="*/ 47 h 99" name="T33"/>
              <a:gd fmla="*/ 33 w 88" name="T34"/>
              <a:gd fmla="*/ 56 h 99" name="T35"/>
              <a:gd fmla="*/ 33 w 88" name="T36"/>
              <a:gd fmla="*/ 58 h 99" name="T37"/>
              <a:gd fmla="*/ 34 w 88" name="T38"/>
              <a:gd fmla="*/ 60 h 99" name="T39"/>
              <a:gd fmla="*/ 39 w 88" name="T40"/>
              <a:gd fmla="*/ 65 h 99" name="T41"/>
              <a:gd fmla="*/ 41 w 88" name="T42"/>
              <a:gd fmla="*/ 66 h 99" name="T43"/>
              <a:gd fmla="*/ 43 w 88" name="T44"/>
              <a:gd fmla="*/ 67 h 99" name="T45"/>
              <a:gd fmla="*/ 44 w 88" name="T46"/>
              <a:gd fmla="*/ 67 h 99" name="T47"/>
              <a:gd fmla="*/ 45 w 88" name="T48"/>
              <a:gd fmla="*/ 67 h 99" name="T49"/>
              <a:gd fmla="*/ 47 w 88" name="T50"/>
              <a:gd fmla="*/ 66 h 99" name="T51"/>
              <a:gd fmla="*/ 54 w 88" name="T52"/>
              <a:gd fmla="*/ 61 h 99" name="T53"/>
              <a:gd fmla="*/ 56 w 88" name="T54"/>
              <a:gd fmla="*/ 57 h 99" name="T55"/>
              <a:gd fmla="*/ 48 w 88" name="T56"/>
              <a:gd fmla="*/ 49 h 99" name="T57"/>
              <a:gd fmla="*/ 40 w 88" name="T58"/>
              <a:gd fmla="*/ 62 h 99" name="T59"/>
              <a:gd fmla="*/ 48 w 88" name="T60"/>
              <a:gd fmla="*/ 49 h 99" name="T61"/>
              <a:gd fmla="*/ 46 w 88" name="T62"/>
              <a:gd fmla="*/ 52 h 99" name="T63"/>
              <a:gd fmla="*/ 43 w 88" name="T64"/>
              <a:gd fmla="*/ 58 h 99" name="T65"/>
              <a:gd fmla="*/ 46 w 88" name="T66"/>
              <a:gd fmla="*/ 52 h 99" name="T67"/>
              <a:gd fmla="*/ 64 w 88" name="T68"/>
              <a:gd fmla="*/ 32 h 99" name="T69"/>
              <a:gd fmla="*/ 58 w 88" name="T70"/>
              <a:gd fmla="*/ 61 h 99" name="T71"/>
              <a:gd fmla="*/ 45 w 88" name="T72"/>
              <a:gd fmla="*/ 71 h 99" name="T73"/>
              <a:gd fmla="*/ 44 w 88" name="T74"/>
              <a:gd fmla="*/ 71 h 99" name="T75"/>
              <a:gd fmla="*/ 42 w 88" name="T76"/>
              <a:gd fmla="*/ 71 h 99" name="T77"/>
              <a:gd fmla="*/ 39 w 88" name="T78"/>
              <a:gd fmla="*/ 70 h 99" name="T79"/>
              <a:gd fmla="*/ 29 w 88" name="T80"/>
              <a:gd fmla="*/ 59 h 99" name="T81"/>
              <a:gd fmla="*/ 29 w 88" name="T82"/>
              <a:gd fmla="*/ 56 h 99" name="T83"/>
              <a:gd fmla="*/ 33 w 88" name="T84"/>
              <a:gd fmla="*/ 45 h 99" name="T85"/>
              <a:gd fmla="*/ 34 w 88" name="T86"/>
              <a:gd fmla="*/ 44 h 99" name="T87"/>
              <a:gd fmla="*/ 35 w 88" name="T88"/>
              <a:gd fmla="*/ 43 h 99" name="T89"/>
              <a:gd fmla="*/ 55 w 88" name="T90"/>
              <a:gd fmla="*/ 26 h 99" name="T91"/>
              <a:gd fmla="*/ 60 w 88" name="T92"/>
              <a:gd fmla="*/ 26 h 99" name="T93"/>
              <a:gd fmla="*/ 61 w 88" name="T94"/>
              <a:gd fmla="*/ 26 h 99" name="T95"/>
              <a:gd fmla="*/ 62 w 88" name="T96"/>
              <a:gd fmla="*/ 27 h 99" name="T97"/>
              <a:gd fmla="*/ 64 w 88" name="T98"/>
              <a:gd fmla="*/ 32 h 99" name="T99"/>
              <a:gd fmla="*/ 70 w 88" name="T100"/>
              <a:gd fmla="*/ 29 h 99" name="T101"/>
              <a:gd fmla="*/ 18 w 88" name="T102"/>
              <a:gd fmla="*/ 29 h 99" name="T103"/>
              <a:gd fmla="*/ 18 w 88" name="T104"/>
              <a:gd fmla="*/ 81 h 99" name="T105"/>
              <a:gd fmla="*/ 70 w 88" name="T106"/>
              <a:gd fmla="*/ 82 h 99" name="T107"/>
              <a:gd fmla="*/ 81 w 88" name="T108"/>
              <a:gd fmla="*/ 55 h 99" name="T109"/>
              <a:gd fmla="*/ 70 w 88" name="T110"/>
              <a:gd fmla="*/ 29 h 99"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99" w="88">
                <a:moveTo>
                  <a:pt x="48" y="12"/>
                </a:moveTo>
                <a:cubicBezTo>
                  <a:pt x="57" y="12"/>
                  <a:pt x="66" y="16"/>
                  <a:pt x="73" y="22"/>
                </a:cubicBezTo>
                <a:cubicBezTo>
                  <a:pt x="76" y="18"/>
                  <a:pt x="76" y="18"/>
                  <a:pt x="76" y="18"/>
                </a:cubicBezTo>
                <a:cubicBezTo>
                  <a:pt x="78" y="17"/>
                  <a:pt x="80" y="17"/>
                  <a:pt x="81" y="18"/>
                </a:cubicBezTo>
                <a:cubicBezTo>
                  <a:pt x="83" y="20"/>
                  <a:pt x="83" y="22"/>
                  <a:pt x="81" y="23"/>
                </a:cubicBezTo>
                <a:cubicBezTo>
                  <a:pt x="77" y="27"/>
                  <a:pt x="77" y="27"/>
                  <a:pt x="77" y="27"/>
                </a:cubicBezTo>
                <a:cubicBezTo>
                  <a:pt x="84" y="34"/>
                  <a:pt x="88" y="44"/>
                  <a:pt x="88" y="55"/>
                </a:cubicBezTo>
                <a:cubicBezTo>
                  <a:pt x="88" y="67"/>
                  <a:pt x="83" y="78"/>
                  <a:pt x="75" y="86"/>
                </a:cubicBezTo>
                <a:cubicBezTo>
                  <a:pt x="75" y="86"/>
                  <a:pt x="75" y="86"/>
                  <a:pt x="75" y="86"/>
                </a:cubicBezTo>
                <a:cubicBezTo>
                  <a:pt x="67" y="94"/>
                  <a:pt x="56" y="99"/>
                  <a:pt x="44" y="99"/>
                </a:cubicBezTo>
                <a:cubicBezTo>
                  <a:pt x="32" y="99"/>
                  <a:pt x="21" y="94"/>
                  <a:pt x="13" y="86"/>
                </a:cubicBezTo>
                <a:cubicBezTo>
                  <a:pt x="13" y="86"/>
                  <a:pt x="13" y="86"/>
                  <a:pt x="13" y="86"/>
                </a:cubicBezTo>
                <a:cubicBezTo>
                  <a:pt x="5" y="78"/>
                  <a:pt x="0" y="67"/>
                  <a:pt x="0" y="55"/>
                </a:cubicBezTo>
                <a:cubicBezTo>
                  <a:pt x="0" y="43"/>
                  <a:pt x="5" y="32"/>
                  <a:pt x="13" y="24"/>
                </a:cubicBezTo>
                <a:cubicBezTo>
                  <a:pt x="13" y="24"/>
                  <a:pt x="13" y="24"/>
                  <a:pt x="13" y="24"/>
                </a:cubicBezTo>
                <a:cubicBezTo>
                  <a:pt x="13" y="24"/>
                  <a:pt x="13" y="24"/>
                  <a:pt x="13" y="24"/>
                </a:cubicBezTo>
                <a:cubicBezTo>
                  <a:pt x="20" y="17"/>
                  <a:pt x="30" y="12"/>
                  <a:pt x="41" y="12"/>
                </a:cubicBezTo>
                <a:cubicBezTo>
                  <a:pt x="41" y="6"/>
                  <a:pt x="41" y="6"/>
                  <a:pt x="41" y="6"/>
                </a:cubicBezTo>
                <a:cubicBezTo>
                  <a:pt x="37" y="6"/>
                  <a:pt x="37" y="6"/>
                  <a:pt x="37" y="6"/>
                </a:cubicBezTo>
                <a:cubicBezTo>
                  <a:pt x="35" y="6"/>
                  <a:pt x="34" y="5"/>
                  <a:pt x="34" y="3"/>
                </a:cubicBezTo>
                <a:cubicBezTo>
                  <a:pt x="34" y="1"/>
                  <a:pt x="35" y="0"/>
                  <a:pt x="37" y="0"/>
                </a:cubicBezTo>
                <a:cubicBezTo>
                  <a:pt x="51" y="0"/>
                  <a:pt x="51" y="0"/>
                  <a:pt x="51" y="0"/>
                </a:cubicBezTo>
                <a:cubicBezTo>
                  <a:pt x="53" y="0"/>
                  <a:pt x="55" y="1"/>
                  <a:pt x="55" y="3"/>
                </a:cubicBezTo>
                <a:cubicBezTo>
                  <a:pt x="55" y="5"/>
                  <a:pt x="53" y="6"/>
                  <a:pt x="51" y="6"/>
                </a:cubicBezTo>
                <a:cubicBezTo>
                  <a:pt x="48" y="6"/>
                  <a:pt x="48" y="6"/>
                  <a:pt x="48" y="6"/>
                </a:cubicBezTo>
                <a:cubicBezTo>
                  <a:pt x="48" y="12"/>
                  <a:pt x="48" y="12"/>
                  <a:pt x="48" y="12"/>
                </a:cubicBezTo>
                <a:close/>
                <a:moveTo>
                  <a:pt x="56" y="57"/>
                </a:moveTo>
                <a:cubicBezTo>
                  <a:pt x="56" y="57"/>
                  <a:pt x="56" y="57"/>
                  <a:pt x="56" y="57"/>
                </a:cubicBezTo>
                <a:cubicBezTo>
                  <a:pt x="56" y="56"/>
                  <a:pt x="56" y="56"/>
                  <a:pt x="56" y="56"/>
                </a:cubicBezTo>
                <a:cubicBezTo>
                  <a:pt x="60" y="31"/>
                  <a:pt x="60" y="31"/>
                  <a:pt x="60" y="31"/>
                </a:cubicBezTo>
                <a:cubicBezTo>
                  <a:pt x="60" y="30"/>
                  <a:pt x="58" y="29"/>
                  <a:pt x="57" y="30"/>
                </a:cubicBezTo>
                <a:cubicBezTo>
                  <a:pt x="37" y="46"/>
                  <a:pt x="37" y="46"/>
                  <a:pt x="37" y="46"/>
                </a:cubicBezTo>
                <a:cubicBezTo>
                  <a:pt x="37" y="46"/>
                  <a:pt x="37" y="46"/>
                  <a:pt x="37" y="46"/>
                </a:cubicBezTo>
                <a:cubicBezTo>
                  <a:pt x="37" y="46"/>
                  <a:pt x="37" y="47"/>
                  <a:pt x="36" y="47"/>
                </a:cubicBezTo>
                <a:cubicBezTo>
                  <a:pt x="36" y="47"/>
                  <a:pt x="36" y="47"/>
                  <a:pt x="36" y="47"/>
                </a:cubicBezTo>
                <a:cubicBezTo>
                  <a:pt x="34" y="49"/>
                  <a:pt x="33" y="53"/>
                  <a:pt x="33" y="56"/>
                </a:cubicBezTo>
                <a:cubicBezTo>
                  <a:pt x="33" y="56"/>
                  <a:pt x="33" y="57"/>
                  <a:pt x="33" y="57"/>
                </a:cubicBezTo>
                <a:cubicBezTo>
                  <a:pt x="33" y="57"/>
                  <a:pt x="33" y="58"/>
                  <a:pt x="33" y="58"/>
                </a:cubicBezTo>
                <a:cubicBezTo>
                  <a:pt x="33" y="59"/>
                  <a:pt x="33" y="59"/>
                  <a:pt x="33" y="59"/>
                </a:cubicBezTo>
                <a:cubicBezTo>
                  <a:pt x="34" y="59"/>
                  <a:pt x="34" y="60"/>
                  <a:pt x="34" y="60"/>
                </a:cubicBezTo>
                <a:cubicBezTo>
                  <a:pt x="34" y="60"/>
                  <a:pt x="34" y="61"/>
                  <a:pt x="34" y="61"/>
                </a:cubicBezTo>
                <a:cubicBezTo>
                  <a:pt x="35" y="63"/>
                  <a:pt x="37" y="64"/>
                  <a:pt x="39" y="65"/>
                </a:cubicBezTo>
                <a:cubicBezTo>
                  <a:pt x="39" y="65"/>
                  <a:pt x="39" y="65"/>
                  <a:pt x="40" y="66"/>
                </a:cubicBezTo>
                <a:cubicBezTo>
                  <a:pt x="40" y="66"/>
                  <a:pt x="40" y="66"/>
                  <a:pt x="41" y="66"/>
                </a:cubicBezTo>
                <a:cubicBezTo>
                  <a:pt x="41" y="66"/>
                  <a:pt x="41" y="66"/>
                  <a:pt x="42" y="66"/>
                </a:cubicBezTo>
                <a:cubicBezTo>
                  <a:pt x="42" y="66"/>
                  <a:pt x="42" y="66"/>
                  <a:pt x="43" y="67"/>
                </a:cubicBezTo>
                <a:cubicBezTo>
                  <a:pt x="43" y="67"/>
                  <a:pt x="43" y="67"/>
                  <a:pt x="43" y="67"/>
                </a:cubicBezTo>
                <a:cubicBezTo>
                  <a:pt x="43" y="67"/>
                  <a:pt x="44" y="67"/>
                  <a:pt x="44" y="67"/>
                </a:cubicBezTo>
                <a:cubicBezTo>
                  <a:pt x="44" y="67"/>
                  <a:pt x="44" y="67"/>
                  <a:pt x="44" y="67"/>
                </a:cubicBezTo>
                <a:cubicBezTo>
                  <a:pt x="44" y="67"/>
                  <a:pt x="45" y="67"/>
                  <a:pt x="45" y="67"/>
                </a:cubicBezTo>
                <a:cubicBezTo>
                  <a:pt x="45" y="67"/>
                  <a:pt x="46" y="67"/>
                  <a:pt x="46" y="66"/>
                </a:cubicBezTo>
                <a:cubicBezTo>
                  <a:pt x="46" y="66"/>
                  <a:pt x="47" y="66"/>
                  <a:pt x="47" y="66"/>
                </a:cubicBezTo>
                <a:cubicBezTo>
                  <a:pt x="50" y="66"/>
                  <a:pt x="52" y="64"/>
                  <a:pt x="53" y="62"/>
                </a:cubicBezTo>
                <a:cubicBezTo>
                  <a:pt x="54" y="62"/>
                  <a:pt x="54" y="61"/>
                  <a:pt x="54" y="61"/>
                </a:cubicBezTo>
                <a:cubicBezTo>
                  <a:pt x="55" y="60"/>
                  <a:pt x="55" y="58"/>
                  <a:pt x="56" y="57"/>
                </a:cubicBezTo>
                <a:cubicBezTo>
                  <a:pt x="56" y="57"/>
                  <a:pt x="56" y="57"/>
                  <a:pt x="56" y="57"/>
                </a:cubicBezTo>
                <a:close/>
                <a:moveTo>
                  <a:pt x="48" y="49"/>
                </a:moveTo>
                <a:cubicBezTo>
                  <a:pt x="48" y="49"/>
                  <a:pt x="48" y="49"/>
                  <a:pt x="48" y="49"/>
                </a:cubicBezTo>
                <a:cubicBezTo>
                  <a:pt x="51" y="51"/>
                  <a:pt x="53" y="55"/>
                  <a:pt x="51" y="59"/>
                </a:cubicBezTo>
                <a:cubicBezTo>
                  <a:pt x="49" y="62"/>
                  <a:pt x="44" y="64"/>
                  <a:pt x="40" y="62"/>
                </a:cubicBezTo>
                <a:cubicBezTo>
                  <a:pt x="37" y="60"/>
                  <a:pt x="36" y="55"/>
                  <a:pt x="38" y="51"/>
                </a:cubicBezTo>
                <a:cubicBezTo>
                  <a:pt x="40" y="48"/>
                  <a:pt x="44" y="47"/>
                  <a:pt x="48" y="49"/>
                </a:cubicBezTo>
                <a:close/>
                <a:moveTo>
                  <a:pt x="46" y="52"/>
                </a:moveTo>
                <a:cubicBezTo>
                  <a:pt x="46" y="52"/>
                  <a:pt x="46" y="52"/>
                  <a:pt x="46" y="52"/>
                </a:cubicBezTo>
                <a:cubicBezTo>
                  <a:pt x="44" y="51"/>
                  <a:pt x="42" y="52"/>
                  <a:pt x="41" y="53"/>
                </a:cubicBezTo>
                <a:cubicBezTo>
                  <a:pt x="40" y="55"/>
                  <a:pt x="41" y="57"/>
                  <a:pt x="43" y="58"/>
                </a:cubicBezTo>
                <a:cubicBezTo>
                  <a:pt x="44" y="59"/>
                  <a:pt x="46" y="58"/>
                  <a:pt x="47" y="57"/>
                </a:cubicBezTo>
                <a:cubicBezTo>
                  <a:pt x="48" y="55"/>
                  <a:pt x="47" y="53"/>
                  <a:pt x="46" y="52"/>
                </a:cubicBezTo>
                <a:close/>
                <a:moveTo>
                  <a:pt x="64" y="32"/>
                </a:moveTo>
                <a:cubicBezTo>
                  <a:pt x="64" y="32"/>
                  <a:pt x="64" y="32"/>
                  <a:pt x="64" y="32"/>
                </a:cubicBezTo>
                <a:cubicBezTo>
                  <a:pt x="60" y="57"/>
                  <a:pt x="60" y="57"/>
                  <a:pt x="60" y="57"/>
                </a:cubicBezTo>
                <a:cubicBezTo>
                  <a:pt x="59" y="59"/>
                  <a:pt x="59" y="60"/>
                  <a:pt x="58" y="61"/>
                </a:cubicBezTo>
                <a:cubicBezTo>
                  <a:pt x="56" y="66"/>
                  <a:pt x="52" y="70"/>
                  <a:pt x="47" y="70"/>
                </a:cubicBezTo>
                <a:cubicBezTo>
                  <a:pt x="46" y="71"/>
                  <a:pt x="46" y="71"/>
                  <a:pt x="45" y="71"/>
                </a:cubicBezTo>
                <a:cubicBezTo>
                  <a:pt x="45" y="71"/>
                  <a:pt x="44" y="71"/>
                  <a:pt x="44" y="71"/>
                </a:cubicBezTo>
                <a:cubicBezTo>
                  <a:pt x="44" y="71"/>
                  <a:pt x="44" y="71"/>
                  <a:pt x="44" y="71"/>
                </a:cubicBezTo>
                <a:cubicBezTo>
                  <a:pt x="43" y="71"/>
                  <a:pt x="43" y="71"/>
                  <a:pt x="42" y="71"/>
                </a:cubicBezTo>
                <a:cubicBezTo>
                  <a:pt x="42" y="71"/>
                  <a:pt x="42" y="71"/>
                  <a:pt x="42" y="71"/>
                </a:cubicBezTo>
                <a:cubicBezTo>
                  <a:pt x="42" y="71"/>
                  <a:pt x="41" y="70"/>
                  <a:pt x="41" y="70"/>
                </a:cubicBezTo>
                <a:cubicBezTo>
                  <a:pt x="40" y="70"/>
                  <a:pt x="40" y="70"/>
                  <a:pt x="39" y="70"/>
                </a:cubicBezTo>
                <a:cubicBezTo>
                  <a:pt x="35" y="68"/>
                  <a:pt x="31" y="65"/>
                  <a:pt x="30" y="61"/>
                </a:cubicBezTo>
                <a:cubicBezTo>
                  <a:pt x="30" y="60"/>
                  <a:pt x="29" y="60"/>
                  <a:pt x="29" y="59"/>
                </a:cubicBezTo>
                <a:cubicBezTo>
                  <a:pt x="29" y="59"/>
                  <a:pt x="29" y="58"/>
                  <a:pt x="29" y="58"/>
                </a:cubicBezTo>
                <a:cubicBezTo>
                  <a:pt x="29" y="57"/>
                  <a:pt x="29" y="57"/>
                  <a:pt x="29" y="56"/>
                </a:cubicBezTo>
                <a:cubicBezTo>
                  <a:pt x="28" y="53"/>
                  <a:pt x="30" y="49"/>
                  <a:pt x="32" y="46"/>
                </a:cubicBezTo>
                <a:cubicBezTo>
                  <a:pt x="32" y="46"/>
                  <a:pt x="32" y="45"/>
                  <a:pt x="33" y="45"/>
                </a:cubicBezTo>
                <a:cubicBezTo>
                  <a:pt x="33" y="45"/>
                  <a:pt x="33" y="44"/>
                  <a:pt x="34" y="44"/>
                </a:cubicBezTo>
                <a:cubicBezTo>
                  <a:pt x="34" y="44"/>
                  <a:pt x="34" y="44"/>
                  <a:pt x="34" y="44"/>
                </a:cubicBezTo>
                <a:cubicBezTo>
                  <a:pt x="34" y="43"/>
                  <a:pt x="34" y="43"/>
                  <a:pt x="35" y="43"/>
                </a:cubicBezTo>
                <a:cubicBezTo>
                  <a:pt x="35" y="43"/>
                  <a:pt x="35" y="43"/>
                  <a:pt x="35" y="43"/>
                </a:cubicBezTo>
                <a:cubicBezTo>
                  <a:pt x="55" y="27"/>
                  <a:pt x="55" y="27"/>
                  <a:pt x="55" y="27"/>
                </a:cubicBezTo>
                <a:cubicBezTo>
                  <a:pt x="55" y="27"/>
                  <a:pt x="55" y="27"/>
                  <a:pt x="55" y="26"/>
                </a:cubicBezTo>
                <a:cubicBezTo>
                  <a:pt x="56" y="26"/>
                  <a:pt x="56" y="26"/>
                  <a:pt x="56" y="26"/>
                </a:cubicBezTo>
                <a:cubicBezTo>
                  <a:pt x="57" y="25"/>
                  <a:pt x="58" y="25"/>
                  <a:pt x="60" y="26"/>
                </a:cubicBezTo>
                <a:cubicBezTo>
                  <a:pt x="60" y="26"/>
                  <a:pt x="60" y="26"/>
                  <a:pt x="60" y="26"/>
                </a:cubicBezTo>
                <a:cubicBezTo>
                  <a:pt x="61" y="26"/>
                  <a:pt x="61" y="26"/>
                  <a:pt x="61" y="26"/>
                </a:cubicBezTo>
                <a:cubicBezTo>
                  <a:pt x="61" y="26"/>
                  <a:pt x="61" y="26"/>
                  <a:pt x="61" y="26"/>
                </a:cubicBezTo>
                <a:cubicBezTo>
                  <a:pt x="62" y="27"/>
                  <a:pt x="62" y="27"/>
                  <a:pt x="62" y="27"/>
                </a:cubicBezTo>
                <a:cubicBezTo>
                  <a:pt x="62" y="27"/>
                  <a:pt x="62" y="27"/>
                  <a:pt x="62" y="27"/>
                </a:cubicBezTo>
                <a:cubicBezTo>
                  <a:pt x="63" y="28"/>
                  <a:pt x="64" y="30"/>
                  <a:pt x="64" y="32"/>
                </a:cubicBezTo>
                <a:close/>
                <a:moveTo>
                  <a:pt x="70" y="29"/>
                </a:moveTo>
                <a:cubicBezTo>
                  <a:pt x="70" y="29"/>
                  <a:pt x="70" y="29"/>
                  <a:pt x="70" y="29"/>
                </a:cubicBezTo>
                <a:cubicBezTo>
                  <a:pt x="64" y="22"/>
                  <a:pt x="54" y="18"/>
                  <a:pt x="44" y="18"/>
                </a:cubicBezTo>
                <a:cubicBezTo>
                  <a:pt x="34" y="18"/>
                  <a:pt x="25" y="22"/>
                  <a:pt x="18" y="29"/>
                </a:cubicBezTo>
                <a:cubicBezTo>
                  <a:pt x="11" y="36"/>
                  <a:pt x="7" y="45"/>
                  <a:pt x="7" y="55"/>
                </a:cubicBezTo>
                <a:cubicBezTo>
                  <a:pt x="7" y="65"/>
                  <a:pt x="11" y="75"/>
                  <a:pt x="18" y="81"/>
                </a:cubicBezTo>
                <a:cubicBezTo>
                  <a:pt x="25" y="88"/>
                  <a:pt x="34" y="92"/>
                  <a:pt x="44" y="92"/>
                </a:cubicBezTo>
                <a:cubicBezTo>
                  <a:pt x="54" y="92"/>
                  <a:pt x="64" y="88"/>
                  <a:pt x="70" y="82"/>
                </a:cubicBezTo>
                <a:cubicBezTo>
                  <a:pt x="70" y="81"/>
                  <a:pt x="70" y="81"/>
                  <a:pt x="70" y="81"/>
                </a:cubicBezTo>
                <a:cubicBezTo>
                  <a:pt x="77" y="75"/>
                  <a:pt x="81" y="65"/>
                  <a:pt x="81" y="55"/>
                </a:cubicBezTo>
                <a:cubicBezTo>
                  <a:pt x="81" y="45"/>
                  <a:pt x="77" y="36"/>
                  <a:pt x="71" y="29"/>
                </a:cubicBezTo>
                <a:cubicBezTo>
                  <a:pt x="70" y="29"/>
                  <a:pt x="70" y="29"/>
                  <a:pt x="70" y="29"/>
                </a:cubicBezTo>
                <a:close/>
              </a:path>
            </a:pathLst>
          </a:custGeom>
          <a:solidFill>
            <a:schemeClr val="bg1">
              <a:alpha val="75000"/>
            </a:schemeClr>
          </a:solidFill>
          <a:ln>
            <a:noFill/>
          </a:ln>
        </p:spPr>
        <p:txBody>
          <a:bodyPr anchor="t" anchorCtr="0" bIns="45720" compatLnSpc="1" lIns="91440" numCol="1" rIns="91440" tIns="45720" vert="horz" wrap="square">
            <a:prstTxWarp prst="textNoShape">
              <a:avLst/>
            </a:prstTxWarp>
          </a:bodyPr>
          <a:lstStyle/>
          <a:p>
            <a:endParaRPr altLang="en-US" lang="zh-CN" sz="2800"/>
          </a:p>
        </p:txBody>
      </p:sp>
      <p:sp>
        <p:nvSpPr>
          <p:cNvPr id="42" name="原创设计师QQ69613753    _15"/>
          <p:cNvSpPr>
            <a:spLocks noChangeArrowheads="1"/>
          </p:cNvSpPr>
          <p:nvPr/>
        </p:nvSpPr>
        <p:spPr bwMode="auto">
          <a:xfrm>
            <a:off x="8435288" y="2125573"/>
            <a:ext cx="2596741" cy="18303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lnSpc>
                <a:spcPct val="120000"/>
              </a:lnSpc>
              <a:spcBef>
                <a:spcPts val="300"/>
              </a:spcBef>
            </a:pPr>
            <a:r>
              <a:rPr altLang="en-US" b="1" lang="zh-CN" sz="1400">
                <a:solidFill>
                  <a:schemeClr val="bg1"/>
                </a:solidFill>
                <a:latin charset="-122" panose="020b0502040204020203" pitchFamily="34" typeface="微软雅黑 Light"/>
                <a:ea charset="-122" panose="020b0502040204020203" pitchFamily="34" typeface="微软雅黑 Light"/>
              </a:rPr>
              <a:t>TOPIC HEADER HERE</a:t>
            </a:r>
          </a:p>
          <a:p>
            <a:pPr algn="ctr">
              <a:lnSpc>
                <a:spcPct val="120000"/>
              </a:lnSpc>
              <a:spcBef>
                <a:spcPts val="300"/>
              </a:spcBef>
            </a:pPr>
            <a:r>
              <a:rPr altLang="en-US" b="1" lang="zh-CN" sz="1400">
                <a:solidFill>
                  <a:schemeClr val="bg1"/>
                </a:solidFill>
                <a:latin charset="-122" panose="020b0502040204020203" pitchFamily="34" typeface="微软雅黑 Light"/>
                <a:ea charset="-122" panose="020b0502040204020203" pitchFamily="34" typeface="微软雅黑 Light"/>
              </a:rPr>
              <a:t>We have many PowerPoint templates that has been specifically designed to help anyone that is stepping into the world of PowerPoint for the very first time. </a:t>
            </a:r>
          </a:p>
        </p:txBody>
      </p:sp>
      <p:sp>
        <p:nvSpPr>
          <p:cNvPr id="43" name="原创设计师QQ69613753    _16"/>
          <p:cNvSpPr>
            <a:spLocks noChangeArrowheads="1"/>
          </p:cNvSpPr>
          <p:nvPr/>
        </p:nvSpPr>
        <p:spPr bwMode="auto">
          <a:xfrm>
            <a:off x="1159972" y="2125573"/>
            <a:ext cx="2596741" cy="18303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lnSpc>
                <a:spcPct val="120000"/>
              </a:lnSpc>
              <a:spcBef>
                <a:spcPts val="300"/>
              </a:spcBef>
            </a:pPr>
            <a:r>
              <a:rPr altLang="en-US" b="1" lang="zh-CN" sz="1400">
                <a:solidFill>
                  <a:schemeClr val="bg1"/>
                </a:solidFill>
                <a:latin charset="-122" panose="020b0502040204020203" pitchFamily="34" typeface="微软雅黑 Light"/>
                <a:ea charset="-122" panose="020b0502040204020203" pitchFamily="34" typeface="微软雅黑 Light"/>
              </a:rPr>
              <a:t>TOPIC HEADER HERE</a:t>
            </a:r>
          </a:p>
          <a:p>
            <a:pPr algn="ctr">
              <a:lnSpc>
                <a:spcPct val="120000"/>
              </a:lnSpc>
              <a:spcBef>
                <a:spcPts val="300"/>
              </a:spcBef>
            </a:pPr>
            <a:r>
              <a:rPr altLang="en-US" b="1" lang="zh-CN" sz="1400">
                <a:solidFill>
                  <a:schemeClr val="bg1"/>
                </a:solidFill>
                <a:latin charset="-122" panose="020b0502040204020203" pitchFamily="34" typeface="微软雅黑 Light"/>
                <a:ea charset="-122" panose="020b0502040204020203" pitchFamily="34" typeface="微软雅黑 Light"/>
              </a:rPr>
              <a:t>We have many PowerPoint templates that has been specifically designed to help anyone that is stepping into the world of PowerPoint for the very first time. </a:t>
            </a:r>
          </a:p>
        </p:txBody>
      </p:sp>
      <p:sp>
        <p:nvSpPr>
          <p:cNvPr id="44" name="原创设计师QQ69613753    _17"/>
          <p:cNvSpPr>
            <a:spLocks noChangeArrowheads="1"/>
          </p:cNvSpPr>
          <p:nvPr/>
        </p:nvSpPr>
        <p:spPr bwMode="auto">
          <a:xfrm>
            <a:off x="2179827" y="5097726"/>
            <a:ext cx="2596741" cy="18303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lnSpc>
                <a:spcPct val="120000"/>
              </a:lnSpc>
              <a:spcBef>
                <a:spcPts val="300"/>
              </a:spcBef>
            </a:pPr>
            <a:r>
              <a:rPr altLang="en-US" b="1" lang="zh-CN" sz="1400">
                <a:solidFill>
                  <a:schemeClr val="bg1"/>
                </a:solidFill>
                <a:latin charset="-122" panose="020b0502040204020203" pitchFamily="34" typeface="微软雅黑 Light"/>
                <a:ea charset="-122" panose="020b0502040204020203" pitchFamily="34" typeface="微软雅黑 Light"/>
              </a:rPr>
              <a:t>TOPIC HEADER HERE</a:t>
            </a:r>
          </a:p>
          <a:p>
            <a:pPr algn="ctr">
              <a:lnSpc>
                <a:spcPct val="120000"/>
              </a:lnSpc>
              <a:spcBef>
                <a:spcPts val="300"/>
              </a:spcBef>
            </a:pPr>
            <a:r>
              <a:rPr altLang="en-US" b="1" lang="zh-CN" sz="1400">
                <a:solidFill>
                  <a:schemeClr val="bg1"/>
                </a:solidFill>
                <a:latin charset="-122" panose="020b0502040204020203" pitchFamily="34" typeface="微软雅黑 Light"/>
                <a:ea charset="-122" panose="020b0502040204020203" pitchFamily="34" typeface="微软雅黑 Light"/>
              </a:rPr>
              <a:t>We have many PowerPoint templates that has been specifically designed to help anyone that is stepping into the world of PowerPoint for the very first time. </a:t>
            </a:r>
          </a:p>
        </p:txBody>
      </p:sp>
      <p:sp>
        <p:nvSpPr>
          <p:cNvPr id="45" name="原创设计师QQ69613753    _18"/>
          <p:cNvSpPr>
            <a:spLocks noChangeArrowheads="1"/>
          </p:cNvSpPr>
          <p:nvPr/>
        </p:nvSpPr>
        <p:spPr bwMode="auto">
          <a:xfrm>
            <a:off x="7725309" y="5097726"/>
            <a:ext cx="2596741" cy="18303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lnSpc>
                <a:spcPct val="120000"/>
              </a:lnSpc>
              <a:spcBef>
                <a:spcPts val="300"/>
              </a:spcBef>
            </a:pPr>
            <a:r>
              <a:rPr altLang="en-US" b="1" lang="zh-CN" sz="1400">
                <a:solidFill>
                  <a:schemeClr val="bg1"/>
                </a:solidFill>
                <a:latin charset="-122" panose="020b0502040204020203" pitchFamily="34" typeface="微软雅黑 Light"/>
                <a:ea charset="-122" panose="020b0502040204020203" pitchFamily="34" typeface="微软雅黑 Light"/>
              </a:rPr>
              <a:t>TOPIC HEADER HERE</a:t>
            </a:r>
          </a:p>
          <a:p>
            <a:pPr algn="ctr">
              <a:lnSpc>
                <a:spcPct val="120000"/>
              </a:lnSpc>
              <a:spcBef>
                <a:spcPts val="300"/>
              </a:spcBef>
            </a:pPr>
            <a:r>
              <a:rPr altLang="en-US" b="1" lang="zh-CN" sz="1400">
                <a:solidFill>
                  <a:schemeClr val="bg1"/>
                </a:solidFill>
                <a:latin charset="-122" panose="020b0502040204020203" pitchFamily="34" typeface="微软雅黑 Light"/>
                <a:ea charset="-122" panose="020b0502040204020203" pitchFamily="34" typeface="微软雅黑 Light"/>
              </a:rPr>
              <a:t>We have many PowerPoint templates that has been specifically designed to help anyone that is stepping into the world of PowerPoint for the very first time. </a:t>
            </a:r>
          </a:p>
        </p:txBody>
      </p:sp>
      <p:sp>
        <p:nvSpPr>
          <p:cNvPr id="46" name="原创设计师QQ69613753    _19"/>
          <p:cNvSpPr>
            <a:spLocks noChangeArrowheads="1"/>
          </p:cNvSpPr>
          <p:nvPr/>
        </p:nvSpPr>
        <p:spPr bwMode="auto">
          <a:xfrm>
            <a:off x="6724837" y="1869966"/>
            <a:ext cx="1285989" cy="1286387"/>
          </a:xfrm>
          <a:prstGeom prst="ellipse">
            <a:avLst/>
          </a:prstGeom>
          <a:solidFill>
            <a:schemeClr val="bg1">
              <a:alpha val="25000"/>
            </a:schemeClr>
          </a:solidFill>
          <a:ln>
            <a:noFill/>
          </a:ln>
        </p:spPr>
        <p:txBody>
          <a:bodyPr anchor="t" anchorCtr="0" bIns="0" compatLnSpc="1" lIns="0" numCol="1" rIns="0" tIns="0" vert="horz" wrap="square">
            <a:prstTxWarp prst="textNoShape">
              <a:avLst/>
            </a:prstTxWarp>
          </a:bodyPr>
          <a:lstStyle/>
          <a:p>
            <a:pPr algn="ctr"/>
            <a:r>
              <a:rPr altLang="zh-CN" b="1" lang="en-US" sz="3600">
                <a:solidFill>
                  <a:schemeClr val="bg1"/>
                </a:solidFill>
              </a:rPr>
              <a:t>03</a:t>
            </a:r>
          </a:p>
          <a:p>
            <a:pPr algn="ctr"/>
            <a:r>
              <a:rPr altLang="zh-CN" b="1" lang="en-US" sz="3600">
                <a:solidFill>
                  <a:schemeClr val="bg1"/>
                </a:solidFill>
              </a:rPr>
              <a:t>Option here</a:t>
            </a:r>
          </a:p>
        </p:txBody>
      </p:sp>
      <p:sp>
        <p:nvSpPr>
          <p:cNvPr id="47" name="原创设计师QQ69613753    _20"/>
          <p:cNvSpPr>
            <a:spLocks noChangeArrowheads="1"/>
          </p:cNvSpPr>
          <p:nvPr/>
        </p:nvSpPr>
        <p:spPr bwMode="auto">
          <a:xfrm>
            <a:off x="6058701" y="3079995"/>
            <a:ext cx="1285989" cy="1286387"/>
          </a:xfrm>
          <a:prstGeom prst="ellipse">
            <a:avLst/>
          </a:prstGeom>
          <a:solidFill>
            <a:schemeClr val="bg1">
              <a:alpha val="25000"/>
            </a:schemeClr>
          </a:solidFill>
          <a:ln>
            <a:noFill/>
          </a:ln>
        </p:spPr>
        <p:txBody>
          <a:bodyPr anchor="t" anchorCtr="0" bIns="0" compatLnSpc="1" lIns="0" numCol="1" rIns="0" tIns="0" vert="horz" wrap="square">
            <a:prstTxWarp prst="textNoShape">
              <a:avLst/>
            </a:prstTxWarp>
          </a:bodyPr>
          <a:lstStyle/>
          <a:p>
            <a:pPr algn="ctr"/>
            <a:r>
              <a:rPr altLang="zh-CN" b="1" lang="en-US" sz="3600">
                <a:solidFill>
                  <a:schemeClr val="bg1"/>
                </a:solidFill>
              </a:rPr>
              <a:t>04</a:t>
            </a:r>
          </a:p>
          <a:p>
            <a:pPr algn="ctr"/>
            <a:r>
              <a:rPr altLang="zh-CN" b="1" lang="en-US" sz="3600">
                <a:solidFill>
                  <a:schemeClr val="bg1"/>
                </a:solidFill>
              </a:rPr>
              <a:t>Option here</a:t>
            </a:r>
          </a:p>
        </p:txBody>
      </p:sp>
    </p:spTree>
    <p:extLst>
      <p:ext uri="{BB962C8B-B14F-4D97-AF65-F5344CB8AC3E}">
        <p14:creationId val="2110233170"/>
      </p:ext>
    </p:extLst>
  </p:cSld>
  <p:clrMapOvr>
    <a:masterClrMapping/>
  </p:clrMapOvr>
  <mc:AlternateContent>
    <mc:Choice Requires="p14">
      <p:transition p14:dur="1200" spd="slow">
        <p14:prism/>
      </p:transition>
    </mc:Choice>
    <mc:Fallback>
      <p:transition spd="slow">
        <p:fade/>
      </p:transition>
    </mc:Fallback>
  </mc:AlternateConten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Rectangle 3"/>
          <p:cNvSpPr txBox="1">
            <a:spLocks noChangeArrowheads="1"/>
          </p:cNvSpPr>
          <p:nvPr/>
        </p:nvSpPr>
        <p:spPr bwMode="auto">
          <a:xfrm>
            <a:off x="4513944" y="3516581"/>
            <a:ext cx="5375726" cy="581280"/>
          </a:xfrm>
          <a:prstGeom prst="rect">
            <a:avLst/>
          </a:prstGeom>
          <a:noFill/>
          <a:extLst/>
        </p:spPr>
        <p:txBody>
          <a:bodyPr bIns="46800" lIns="90000" rIns="90000" tIns="4680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itchFamily="34" typeface="Tahoma"/>
                <a:ea charset="0" pitchFamily="34" typeface="Tahoma"/>
                <a:cs charset="0" pitchFamily="34" typeface="Tahoma"/>
              </a:defRPr>
            </a:lvl1pPr>
          </a:lstStyle>
          <a:p>
            <a:pPr algn="dist" latinLnBrk="0"/>
            <a:r>
              <a:rPr altLang="ko-KR" lang="en-US" smtClean="0" sz="3200">
                <a:gradFill>
                  <a:gsLst>
                    <a:gs pos="60000">
                      <a:srgbClr val="BDC3D1"/>
                    </a:gs>
                    <a:gs pos="0">
                      <a:schemeClr val="bg1"/>
                    </a:gs>
                    <a:gs pos="0">
                      <a:schemeClr val="bg1"/>
                    </a:gs>
                    <a:gs pos="100000">
                      <a:srgbClr val="061C52"/>
                    </a:gs>
                  </a:gsLst>
                  <a:lin ang="2700000" scaled="1"/>
                </a:gradFill>
                <a:effectLst/>
                <a:latin charset="0" panose="020f0502020204030204" pitchFamily="34" typeface="Calibri"/>
              </a:rPr>
              <a:t>SECTION COVER SLIDE</a:t>
            </a:r>
          </a:p>
        </p:txBody>
      </p:sp>
      <p:cxnSp>
        <p:nvCxnSpPr>
          <p:cNvPr id="6" name="Straight Connector 4"/>
          <p:cNvCxnSpPr/>
          <p:nvPr/>
        </p:nvCxnSpPr>
        <p:spPr>
          <a:xfrm>
            <a:off x="4590144" y="4132462"/>
            <a:ext cx="5223325" cy="0"/>
          </a:xfrm>
          <a:prstGeom prst="line">
            <a:avLst/>
          </a:prstGeom>
          <a:ln w="3175">
            <a:gradFill>
              <a:gsLst>
                <a:gs pos="45000">
                  <a:srgbClr val="331433"/>
                </a:gs>
                <a:gs pos="0">
                  <a:schemeClr val="bg1"/>
                </a:gs>
                <a:gs pos="100000">
                  <a:srgbClr val="425C8F"/>
                </a:gs>
              </a:gsLst>
              <a:lin ang="5400000" scaled="1"/>
            </a:gradFill>
          </a:ln>
        </p:spPr>
        <p:style>
          <a:lnRef idx="1">
            <a:schemeClr val="accent1"/>
          </a:lnRef>
          <a:fillRef idx="0">
            <a:schemeClr val="accent1"/>
          </a:fillRef>
          <a:effectRef idx="0">
            <a:schemeClr val="accent1"/>
          </a:effectRef>
          <a:fontRef idx="minor">
            <a:schemeClr val="tx1"/>
          </a:fontRef>
        </p:style>
      </p:cxnSp>
      <p:sp>
        <p:nvSpPr>
          <p:cNvPr id="7" name="Rectangle 3"/>
          <p:cNvSpPr txBox="1">
            <a:spLocks noChangeArrowheads="1"/>
          </p:cNvSpPr>
          <p:nvPr/>
        </p:nvSpPr>
        <p:spPr bwMode="auto">
          <a:xfrm>
            <a:off x="4513944" y="2619717"/>
            <a:ext cx="774482" cy="764160"/>
          </a:xfrm>
          <a:prstGeom prst="rect">
            <a:avLst/>
          </a:prstGeom>
          <a:noFill/>
          <a:extLst/>
        </p:spPr>
        <p:txBody>
          <a:bodyPr bIns="46800" lIns="90000" rIns="90000" tIns="4680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itchFamily="34" typeface="Tahoma"/>
                <a:ea charset="0" pitchFamily="34" typeface="Tahoma"/>
                <a:cs charset="0" pitchFamily="34" typeface="Tahoma"/>
              </a:defRPr>
            </a:lvl1pPr>
          </a:lstStyle>
          <a:p>
            <a:pPr algn="dist" latinLnBrk="0"/>
            <a:r>
              <a:rPr altLang="ko-KR" lang="en-US" smtClean="0">
                <a:effectLst/>
                <a:latin charset="0" panose="020f0502020204030204" pitchFamily="34" typeface="Calibri"/>
              </a:rPr>
              <a:t>03</a:t>
            </a:r>
          </a:p>
        </p:txBody>
      </p:sp>
      <p:sp>
        <p:nvSpPr>
          <p:cNvPr id="8" name="Rectangle 3"/>
          <p:cNvSpPr txBox="1">
            <a:spLocks noChangeArrowheads="1"/>
          </p:cNvSpPr>
          <p:nvPr/>
        </p:nvSpPr>
        <p:spPr bwMode="auto">
          <a:xfrm>
            <a:off x="2109469" y="2819772"/>
            <a:ext cx="2475673" cy="367920"/>
          </a:xfrm>
          <a:prstGeom prst="rect">
            <a:avLst/>
          </a:prstGeom>
          <a:noFill/>
          <a:extLst/>
        </p:spPr>
        <p:txBody>
          <a:bodyPr bIns="46800" lIns="90000" rIns="90000" tIns="4680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itchFamily="34" typeface="Tahoma"/>
                <a:ea charset="0" pitchFamily="34" typeface="Tahoma"/>
                <a:cs charset="0" pitchFamily="34" typeface="Tahoma"/>
              </a:defRPr>
            </a:lvl1pPr>
          </a:lstStyle>
          <a:p>
            <a:pPr algn="r" latinLnBrk="0"/>
            <a:r>
              <a:rPr altLang="ko-KR" b="0" lang="en-US" sz="900">
                <a:effectLst/>
                <a:latin charset="0" panose="020f0502020204030204" pitchFamily="34" typeface="Calibri"/>
              </a:rPr>
              <a:t>Lorem Ipsum is simply dummy text of the printing and typesetting industry </a:t>
            </a:r>
          </a:p>
        </p:txBody>
      </p:sp>
      <p:sp>
        <p:nvSpPr>
          <p:cNvPr id="9" name="Rectangle 3"/>
          <p:cNvSpPr txBox="1">
            <a:spLocks noChangeArrowheads="1"/>
          </p:cNvSpPr>
          <p:nvPr/>
        </p:nvSpPr>
        <p:spPr bwMode="auto">
          <a:xfrm>
            <a:off x="4536732" y="4300516"/>
            <a:ext cx="3927476" cy="306960"/>
          </a:xfrm>
          <a:prstGeom prst="rect">
            <a:avLst/>
          </a:prstGeom>
          <a:noFill/>
          <a:extLst/>
        </p:spPr>
        <p:txBody>
          <a:bodyPr bIns="46800" lIns="90000" rIns="90000" tIns="4680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itchFamily="34" typeface="Tahoma"/>
                <a:ea charset="0" pitchFamily="34" typeface="Tahoma"/>
                <a:cs charset="0" pitchFamily="34" typeface="Tahoma"/>
              </a:defRPr>
            </a:lvl1pPr>
          </a:lstStyle>
          <a:p>
            <a:pPr algn="l" latinLnBrk="0"/>
            <a:r>
              <a:rPr altLang="ko-KR" b="0" lang="en-US" sz="1400">
                <a:gradFill>
                  <a:gsLst>
                    <a:gs pos="60000">
                      <a:srgbClr val="BDC3D1"/>
                    </a:gs>
                    <a:gs pos="0">
                      <a:schemeClr val="bg1"/>
                    </a:gs>
                    <a:gs pos="0">
                      <a:schemeClr val="bg1"/>
                    </a:gs>
                    <a:gs pos="100000">
                      <a:srgbClr val="061C52"/>
                    </a:gs>
                  </a:gsLst>
                  <a:lin ang="2700000" scaled="1"/>
                </a:gradFill>
                <a:effectLst/>
                <a:latin charset="0" panose="020f0502020204030204" pitchFamily="34" typeface="Calibri"/>
              </a:rPr>
              <a:t>01-1. More choices and visual trends</a:t>
            </a:r>
          </a:p>
        </p:txBody>
      </p:sp>
      <p:sp>
        <p:nvSpPr>
          <p:cNvPr id="10" name="Rectangle 3"/>
          <p:cNvSpPr txBox="1">
            <a:spLocks noChangeArrowheads="1"/>
          </p:cNvSpPr>
          <p:nvPr/>
        </p:nvSpPr>
        <p:spPr bwMode="auto">
          <a:xfrm>
            <a:off x="4536732" y="4619604"/>
            <a:ext cx="3927476" cy="306960"/>
          </a:xfrm>
          <a:prstGeom prst="rect">
            <a:avLst/>
          </a:prstGeom>
          <a:noFill/>
          <a:extLst/>
        </p:spPr>
        <p:txBody>
          <a:bodyPr bIns="46800" lIns="90000" rIns="90000" tIns="4680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itchFamily="34" typeface="Tahoma"/>
                <a:ea charset="0" pitchFamily="34" typeface="Tahoma"/>
                <a:cs charset="0" pitchFamily="34" typeface="Tahoma"/>
              </a:defRPr>
            </a:lvl1pPr>
          </a:lstStyle>
          <a:p>
            <a:pPr algn="l" latinLnBrk="0"/>
            <a:r>
              <a:rPr altLang="ko-KR" b="0" lang="en-US" sz="1400">
                <a:gradFill>
                  <a:gsLst>
                    <a:gs pos="60000">
                      <a:srgbClr val="BDC3D1"/>
                    </a:gs>
                    <a:gs pos="0">
                      <a:schemeClr val="bg1"/>
                    </a:gs>
                    <a:gs pos="0">
                      <a:schemeClr val="bg1"/>
                    </a:gs>
                    <a:gs pos="100000">
                      <a:srgbClr val="061C52"/>
                    </a:gs>
                  </a:gsLst>
                  <a:lin ang="2700000" scaled="1"/>
                </a:gradFill>
                <a:effectLst/>
                <a:latin charset="0" panose="020f0502020204030204" pitchFamily="34" typeface="Calibri"/>
              </a:rPr>
              <a:t>01-2. Sleek Diagram &amp; chart</a:t>
            </a:r>
          </a:p>
        </p:txBody>
      </p:sp>
      <p:sp>
        <p:nvSpPr>
          <p:cNvPr id="11" name="Rectangle 3"/>
          <p:cNvSpPr txBox="1">
            <a:spLocks noChangeArrowheads="1"/>
          </p:cNvSpPr>
          <p:nvPr/>
        </p:nvSpPr>
        <p:spPr bwMode="auto">
          <a:xfrm>
            <a:off x="4536732" y="4929166"/>
            <a:ext cx="3927476" cy="306960"/>
          </a:xfrm>
          <a:prstGeom prst="rect">
            <a:avLst/>
          </a:prstGeom>
          <a:noFill/>
          <a:extLst/>
        </p:spPr>
        <p:txBody>
          <a:bodyPr bIns="46800" lIns="90000" rIns="90000" tIns="4680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itchFamily="34" typeface="Tahoma"/>
                <a:ea charset="0" pitchFamily="34" typeface="Tahoma"/>
                <a:cs charset="0" pitchFamily="34" typeface="Tahoma"/>
              </a:defRPr>
            </a:lvl1pPr>
          </a:lstStyle>
          <a:p>
            <a:pPr algn="l" latinLnBrk="0"/>
            <a:r>
              <a:rPr altLang="ko-KR" b="0" lang="en-US" sz="1400">
                <a:gradFill>
                  <a:gsLst>
                    <a:gs pos="60000">
                      <a:srgbClr val="BDC3D1"/>
                    </a:gs>
                    <a:gs pos="0">
                      <a:schemeClr val="bg1"/>
                    </a:gs>
                    <a:gs pos="0">
                      <a:schemeClr val="bg1"/>
                    </a:gs>
                    <a:gs pos="100000">
                      <a:srgbClr val="061C52"/>
                    </a:gs>
                  </a:gsLst>
                  <a:lin ang="2700000" scaled="1"/>
                </a:gradFill>
                <a:effectLst/>
                <a:latin charset="0" panose="020f0502020204030204" pitchFamily="34" typeface="Calibri"/>
              </a:rPr>
              <a:t>01-3. Tremendous visual appeal</a:t>
            </a:r>
          </a:p>
        </p:txBody>
      </p:sp>
      <p:sp>
        <p:nvSpPr>
          <p:cNvPr id="12" name="矩形 11"/>
          <p:cNvSpPr/>
          <p:nvPr/>
        </p:nvSpPr>
        <p:spPr>
          <a:xfrm>
            <a:off x="1557997" y="2600668"/>
            <a:ext cx="3768529" cy="771622"/>
          </a:xfrm>
          <a:prstGeom prst="rect">
            <a:avLst/>
          </a:prstGeom>
          <a:noFill/>
          <a:ln w="19050">
            <a:gradFill flip="none" rotWithShape="1">
              <a:gsLst>
                <a:gs pos="67000">
                  <a:srgbClr val="B6C6DD">
                    <a:alpha val="52000"/>
                  </a:srgbClr>
                </a:gs>
                <a:gs pos="0">
                  <a:schemeClr val="accent1">
                    <a:lumMod val="5000"/>
                    <a:lumOff val="95000"/>
                    <a:alpha val="43000"/>
                  </a:schemeClr>
                </a:gs>
                <a:gs pos="100000">
                  <a:srgbClr val="425C8F">
                    <a:alpha val="61000"/>
                  </a:srgbClr>
                </a:gs>
              </a:gsLst>
              <a:lin ang="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1673889256"/>
      </p:ext>
    </p:extLst>
  </p:cSld>
  <p:clrMapOvr>
    <a:masterClrMapping/>
  </p:clrMapOvr>
  <mc:AlternateContent>
    <mc:Choice Requires="p14">
      <p:transition p14:dur="1200" spd="slow">
        <p14:prism/>
      </p:transition>
    </mc:Choice>
    <mc:Fallback>
      <p:transition spd="slow">
        <p:fade/>
      </p:transition>
    </mc:Fallback>
  </mc:AlternateConten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Rectangle 3"/>
          <p:cNvSpPr txBox="1">
            <a:spLocks noChangeArrowheads="1"/>
          </p:cNvSpPr>
          <p:nvPr/>
        </p:nvSpPr>
        <p:spPr bwMode="auto">
          <a:xfrm>
            <a:off x="2362200" y="233572"/>
            <a:ext cx="7467600" cy="642240"/>
          </a:xfrm>
          <a:prstGeom prst="rect">
            <a:avLst/>
          </a:prstGeom>
          <a:noFill/>
          <a:extLst/>
        </p:spPr>
        <p:txBody>
          <a:bodyPr bIns="46800" lIns="90000" rIns="90000" tIns="4680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itchFamily="34" typeface="Tahoma"/>
                <a:ea charset="0" pitchFamily="34" typeface="Tahoma"/>
                <a:cs charset="0" pitchFamily="34" typeface="Tahoma"/>
              </a:defRPr>
            </a:lvl1pPr>
          </a:lstStyle>
          <a:p>
            <a:pPr algn="dist" latinLnBrk="0"/>
            <a:r>
              <a:rPr altLang="ko-KR" lang="en-US" smtClean="0" sz="3600">
                <a:effectLst/>
                <a:latin charset="0" panose="020f0502020204030204" pitchFamily="34" typeface="Calibri"/>
              </a:rPr>
              <a:t>CONTENTS MAIN TITLE</a:t>
            </a:r>
          </a:p>
        </p:txBody>
      </p:sp>
      <p:sp>
        <p:nvSpPr>
          <p:cNvPr id="5" name="Rectangle 3"/>
          <p:cNvSpPr txBox="1">
            <a:spLocks noChangeArrowheads="1"/>
          </p:cNvSpPr>
          <p:nvPr/>
        </p:nvSpPr>
        <p:spPr bwMode="auto">
          <a:xfrm>
            <a:off x="623889" y="999859"/>
            <a:ext cx="10944224" cy="291720"/>
          </a:xfrm>
          <a:prstGeom prst="rect">
            <a:avLst/>
          </a:prstGeom>
          <a:noFill/>
          <a:extLst/>
        </p:spPr>
        <p:txBody>
          <a:bodyPr bIns="46800" lIns="90000" rIns="90000" tIns="4680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itchFamily="34" typeface="Tahoma"/>
                <a:ea charset="0" pitchFamily="34" typeface="Tahoma"/>
                <a:cs charset="0" pitchFamily="34" typeface="Tahoma"/>
              </a:defRPr>
            </a:lvl1pPr>
          </a:lstStyle>
          <a:p>
            <a:pPr latinLnBrk="0"/>
            <a:r>
              <a:rPr altLang="ko-KR" b="0" lang="en-US" sz="1300">
                <a:effectLst/>
                <a:latin charset="0" panose="020f0502020204030204" pitchFamily="34" typeface="Calibri"/>
              </a:rPr>
              <a:t>Powerpoint offers word processing, outlining, drawing, graphing, and presentation management tools- all designed to be easy to use and learn</a:t>
            </a:r>
          </a:p>
        </p:txBody>
      </p:sp>
      <p:sp>
        <p:nvSpPr>
          <p:cNvPr id="7" name="Freeform 5"/>
          <p:cNvSpPr>
            <a:spLocks noEditPoints="1"/>
          </p:cNvSpPr>
          <p:nvPr/>
        </p:nvSpPr>
        <p:spPr bwMode="auto">
          <a:xfrm>
            <a:off x="9729788" y="1966459"/>
            <a:ext cx="957263" cy="1300163"/>
          </a:xfrm>
          <a:custGeom>
            <a:gdLst>
              <a:gd fmla="*/ 54 w 108" name="T0"/>
              <a:gd fmla="*/ 0 h 145" name="T1"/>
              <a:gd fmla="*/ 0 w 108" name="T2"/>
              <a:gd fmla="*/ 54 h 145" name="T3"/>
              <a:gd fmla="*/ 54 w 108" name="T4"/>
              <a:gd fmla="*/ 145 h 145" name="T5"/>
              <a:gd fmla="*/ 108 w 108" name="T6"/>
              <a:gd fmla="*/ 54 h 145" name="T7"/>
              <a:gd fmla="*/ 54 w 108" name="T8"/>
              <a:gd fmla="*/ 0 h 145" name="T9"/>
              <a:gd fmla="*/ 54 w 108" name="T10"/>
              <a:gd fmla="*/ 97 h 145" name="T11"/>
              <a:gd fmla="*/ 9 w 108" name="T12"/>
              <a:gd fmla="*/ 53 h 145" name="T13"/>
              <a:gd fmla="*/ 54 w 108" name="T14"/>
              <a:gd fmla="*/ 8 h 145" name="T15"/>
              <a:gd fmla="*/ 99 w 108" name="T16"/>
              <a:gd fmla="*/ 53 h 145" name="T17"/>
              <a:gd fmla="*/ 54 w 108" name="T18"/>
              <a:gd fmla="*/ 97 h 14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45" w="108">
                <a:moveTo>
                  <a:pt x="54" y="0"/>
                </a:moveTo>
                <a:cubicBezTo>
                  <a:pt x="24" y="0"/>
                  <a:pt x="0" y="24"/>
                  <a:pt x="0" y="54"/>
                </a:cubicBezTo>
                <a:cubicBezTo>
                  <a:pt x="0" y="99"/>
                  <a:pt x="54" y="145"/>
                  <a:pt x="54" y="145"/>
                </a:cubicBezTo>
                <a:cubicBezTo>
                  <a:pt x="54" y="145"/>
                  <a:pt x="108" y="99"/>
                  <a:pt x="108" y="54"/>
                </a:cubicBezTo>
                <a:cubicBezTo>
                  <a:pt x="108" y="24"/>
                  <a:pt x="84" y="0"/>
                  <a:pt x="54" y="0"/>
                </a:cubicBezTo>
                <a:close/>
                <a:moveTo>
                  <a:pt x="54" y="97"/>
                </a:moveTo>
                <a:cubicBezTo>
                  <a:pt x="29" y="97"/>
                  <a:pt x="9" y="77"/>
                  <a:pt x="9" y="53"/>
                </a:cubicBezTo>
                <a:cubicBezTo>
                  <a:pt x="9" y="28"/>
                  <a:pt x="29" y="8"/>
                  <a:pt x="54" y="8"/>
                </a:cubicBezTo>
                <a:cubicBezTo>
                  <a:pt x="79" y="8"/>
                  <a:pt x="99" y="28"/>
                  <a:pt x="99" y="53"/>
                </a:cubicBezTo>
                <a:cubicBezTo>
                  <a:pt x="99" y="77"/>
                  <a:pt x="79" y="97"/>
                  <a:pt x="54" y="97"/>
                </a:cubicBezTo>
                <a:close/>
              </a:path>
            </a:pathLst>
          </a:custGeom>
          <a:solidFill>
            <a:schemeClr val="bg1">
              <a:alpha val="48000"/>
            </a:schemeClr>
          </a:solidFill>
          <a:ln>
            <a:noFill/>
          </a:ln>
        </p:spPr>
        <p:txBody>
          <a:bodyPr anchor="t" anchorCtr="0" bIns="45720" compatLnSpc="1" lIns="91440" numCol="1" rIns="91440" tIns="45720" vert="horz" wrap="square">
            <a:prstTxWarp prst="textNoShape">
              <a:avLst/>
            </a:prstTxWarp>
          </a:bodyPr>
          <a:lstStyle/>
          <a:p>
            <a:endParaRPr altLang="en-US" lang="zh-CN">
              <a:solidFill>
                <a:schemeClr val="bg1"/>
              </a:solidFill>
            </a:endParaRPr>
          </a:p>
        </p:txBody>
      </p:sp>
      <p:sp>
        <p:nvSpPr>
          <p:cNvPr id="8" name="Freeform 10"/>
          <p:cNvSpPr>
            <a:spLocks noEditPoints="1"/>
          </p:cNvSpPr>
          <p:nvPr/>
        </p:nvSpPr>
        <p:spPr bwMode="auto">
          <a:xfrm>
            <a:off x="5583238" y="1966459"/>
            <a:ext cx="965200" cy="1300163"/>
          </a:xfrm>
          <a:custGeom>
            <a:gdLst>
              <a:gd fmla="*/ 55 w 109" name="T0"/>
              <a:gd fmla="*/ 0 h 145" name="T1"/>
              <a:gd fmla="*/ 0 w 109" name="T2"/>
              <a:gd fmla="*/ 54 h 145" name="T3"/>
              <a:gd fmla="*/ 55 w 109" name="T4"/>
              <a:gd fmla="*/ 145 h 145" name="T5"/>
              <a:gd fmla="*/ 109 w 109" name="T6"/>
              <a:gd fmla="*/ 54 h 145" name="T7"/>
              <a:gd fmla="*/ 55 w 109" name="T8"/>
              <a:gd fmla="*/ 0 h 145" name="T9"/>
              <a:gd fmla="*/ 55 w 109" name="T10"/>
              <a:gd fmla="*/ 97 h 145" name="T11"/>
              <a:gd fmla="*/ 10 w 109" name="T12"/>
              <a:gd fmla="*/ 53 h 145" name="T13"/>
              <a:gd fmla="*/ 55 w 109" name="T14"/>
              <a:gd fmla="*/ 8 h 145" name="T15"/>
              <a:gd fmla="*/ 99 w 109" name="T16"/>
              <a:gd fmla="*/ 53 h 145" name="T17"/>
              <a:gd fmla="*/ 55 w 109" name="T18"/>
              <a:gd fmla="*/ 97 h 14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45" w="109">
                <a:moveTo>
                  <a:pt x="55" y="0"/>
                </a:moveTo>
                <a:cubicBezTo>
                  <a:pt x="25" y="0"/>
                  <a:pt x="0" y="24"/>
                  <a:pt x="0" y="54"/>
                </a:cubicBezTo>
                <a:cubicBezTo>
                  <a:pt x="0" y="99"/>
                  <a:pt x="55" y="145"/>
                  <a:pt x="55" y="145"/>
                </a:cubicBezTo>
                <a:cubicBezTo>
                  <a:pt x="55" y="145"/>
                  <a:pt x="109" y="99"/>
                  <a:pt x="109" y="54"/>
                </a:cubicBezTo>
                <a:cubicBezTo>
                  <a:pt x="109" y="24"/>
                  <a:pt x="85" y="0"/>
                  <a:pt x="55" y="0"/>
                </a:cubicBezTo>
                <a:close/>
                <a:moveTo>
                  <a:pt x="55" y="97"/>
                </a:moveTo>
                <a:cubicBezTo>
                  <a:pt x="30" y="97"/>
                  <a:pt x="10" y="77"/>
                  <a:pt x="10" y="53"/>
                </a:cubicBezTo>
                <a:cubicBezTo>
                  <a:pt x="10" y="28"/>
                  <a:pt x="30" y="8"/>
                  <a:pt x="55" y="8"/>
                </a:cubicBezTo>
                <a:cubicBezTo>
                  <a:pt x="79" y="8"/>
                  <a:pt x="99" y="28"/>
                  <a:pt x="99" y="53"/>
                </a:cubicBezTo>
                <a:cubicBezTo>
                  <a:pt x="99" y="77"/>
                  <a:pt x="79" y="97"/>
                  <a:pt x="55" y="97"/>
                </a:cubicBezTo>
                <a:close/>
              </a:path>
            </a:pathLst>
          </a:custGeom>
          <a:solidFill>
            <a:schemeClr val="bg1">
              <a:alpha val="48000"/>
            </a:schemeClr>
          </a:solidFill>
          <a:ln>
            <a:noFill/>
          </a:ln>
        </p:spPr>
        <p:txBody>
          <a:bodyPr anchor="t" anchorCtr="0" bIns="45720" compatLnSpc="1" lIns="91440" numCol="1" rIns="91440" tIns="45720" vert="horz" wrap="square">
            <a:prstTxWarp prst="textNoShape">
              <a:avLst/>
            </a:prstTxWarp>
          </a:bodyPr>
          <a:lstStyle/>
          <a:p>
            <a:endParaRPr altLang="en-US" lang="zh-CN">
              <a:solidFill>
                <a:schemeClr val="bg1"/>
              </a:solidFill>
            </a:endParaRPr>
          </a:p>
        </p:txBody>
      </p:sp>
      <p:sp>
        <p:nvSpPr>
          <p:cNvPr id="9" name="Freeform 14"/>
          <p:cNvSpPr>
            <a:spLocks noEditPoints="1"/>
          </p:cNvSpPr>
          <p:nvPr/>
        </p:nvSpPr>
        <p:spPr bwMode="auto">
          <a:xfrm>
            <a:off x="4351338" y="1966459"/>
            <a:ext cx="965200" cy="1300163"/>
          </a:xfrm>
          <a:custGeom>
            <a:gdLst>
              <a:gd fmla="*/ 54 w 109" name="T0"/>
              <a:gd fmla="*/ 0 h 145" name="T1"/>
              <a:gd fmla="*/ 0 w 109" name="T2"/>
              <a:gd fmla="*/ 54 h 145" name="T3"/>
              <a:gd fmla="*/ 54 w 109" name="T4"/>
              <a:gd fmla="*/ 145 h 145" name="T5"/>
              <a:gd fmla="*/ 109 w 109" name="T6"/>
              <a:gd fmla="*/ 54 h 145" name="T7"/>
              <a:gd fmla="*/ 54 w 109" name="T8"/>
              <a:gd fmla="*/ 0 h 145" name="T9"/>
              <a:gd fmla="*/ 54 w 109" name="T10"/>
              <a:gd fmla="*/ 97 h 145" name="T11"/>
              <a:gd fmla="*/ 10 w 109" name="T12"/>
              <a:gd fmla="*/ 53 h 145" name="T13"/>
              <a:gd fmla="*/ 54 w 109" name="T14"/>
              <a:gd fmla="*/ 8 h 145" name="T15"/>
              <a:gd fmla="*/ 99 w 109" name="T16"/>
              <a:gd fmla="*/ 53 h 145" name="T17"/>
              <a:gd fmla="*/ 54 w 109" name="T18"/>
              <a:gd fmla="*/ 97 h 14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45" w="109">
                <a:moveTo>
                  <a:pt x="54" y="0"/>
                </a:moveTo>
                <a:cubicBezTo>
                  <a:pt x="24" y="0"/>
                  <a:pt x="0" y="24"/>
                  <a:pt x="0" y="54"/>
                </a:cubicBezTo>
                <a:cubicBezTo>
                  <a:pt x="0" y="99"/>
                  <a:pt x="54" y="145"/>
                  <a:pt x="54" y="145"/>
                </a:cubicBezTo>
                <a:cubicBezTo>
                  <a:pt x="54" y="145"/>
                  <a:pt x="109" y="99"/>
                  <a:pt x="109" y="54"/>
                </a:cubicBezTo>
                <a:cubicBezTo>
                  <a:pt x="109" y="24"/>
                  <a:pt x="84" y="0"/>
                  <a:pt x="54" y="0"/>
                </a:cubicBezTo>
                <a:close/>
                <a:moveTo>
                  <a:pt x="54" y="97"/>
                </a:moveTo>
                <a:cubicBezTo>
                  <a:pt x="30" y="97"/>
                  <a:pt x="10" y="77"/>
                  <a:pt x="10" y="53"/>
                </a:cubicBezTo>
                <a:cubicBezTo>
                  <a:pt x="10" y="28"/>
                  <a:pt x="30" y="8"/>
                  <a:pt x="54" y="8"/>
                </a:cubicBezTo>
                <a:cubicBezTo>
                  <a:pt x="79" y="8"/>
                  <a:pt x="99" y="28"/>
                  <a:pt x="99" y="53"/>
                </a:cubicBezTo>
                <a:cubicBezTo>
                  <a:pt x="99" y="77"/>
                  <a:pt x="79" y="97"/>
                  <a:pt x="54" y="97"/>
                </a:cubicBezTo>
                <a:close/>
              </a:path>
            </a:pathLst>
          </a:custGeom>
          <a:solidFill>
            <a:schemeClr val="bg1">
              <a:alpha val="48000"/>
            </a:schemeClr>
          </a:solidFill>
          <a:ln>
            <a:noFill/>
          </a:ln>
        </p:spPr>
        <p:txBody>
          <a:bodyPr anchor="t" anchorCtr="0" bIns="45720" compatLnSpc="1" lIns="91440" numCol="1" rIns="91440" tIns="45720" vert="horz" wrap="square">
            <a:prstTxWarp prst="textNoShape">
              <a:avLst/>
            </a:prstTxWarp>
          </a:bodyPr>
          <a:lstStyle/>
          <a:p>
            <a:endParaRPr altLang="en-US" lang="zh-CN">
              <a:solidFill>
                <a:schemeClr val="bg1"/>
              </a:solidFill>
            </a:endParaRPr>
          </a:p>
        </p:txBody>
      </p:sp>
      <p:sp>
        <p:nvSpPr>
          <p:cNvPr id="10" name="Freeform 18"/>
          <p:cNvSpPr>
            <a:spLocks noEditPoints="1"/>
          </p:cNvSpPr>
          <p:nvPr/>
        </p:nvSpPr>
        <p:spPr bwMode="auto">
          <a:xfrm>
            <a:off x="2471738" y="1966459"/>
            <a:ext cx="957263" cy="1300163"/>
          </a:xfrm>
          <a:custGeom>
            <a:gdLst>
              <a:gd fmla="*/ 54 w 108" name="T0"/>
              <a:gd fmla="*/ 0 h 145" name="T1"/>
              <a:gd fmla="*/ 0 w 108" name="T2"/>
              <a:gd fmla="*/ 54 h 145" name="T3"/>
              <a:gd fmla="*/ 54 w 108" name="T4"/>
              <a:gd fmla="*/ 145 h 145" name="T5"/>
              <a:gd fmla="*/ 108 w 108" name="T6"/>
              <a:gd fmla="*/ 54 h 145" name="T7"/>
              <a:gd fmla="*/ 54 w 108" name="T8"/>
              <a:gd fmla="*/ 0 h 145" name="T9"/>
              <a:gd fmla="*/ 54 w 108" name="T10"/>
              <a:gd fmla="*/ 97 h 145" name="T11"/>
              <a:gd fmla="*/ 9 w 108" name="T12"/>
              <a:gd fmla="*/ 53 h 145" name="T13"/>
              <a:gd fmla="*/ 54 w 108" name="T14"/>
              <a:gd fmla="*/ 8 h 145" name="T15"/>
              <a:gd fmla="*/ 99 w 108" name="T16"/>
              <a:gd fmla="*/ 53 h 145" name="T17"/>
              <a:gd fmla="*/ 54 w 108" name="T18"/>
              <a:gd fmla="*/ 97 h 14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45" w="108">
                <a:moveTo>
                  <a:pt x="54" y="0"/>
                </a:moveTo>
                <a:cubicBezTo>
                  <a:pt x="24" y="0"/>
                  <a:pt x="0" y="24"/>
                  <a:pt x="0" y="54"/>
                </a:cubicBezTo>
                <a:cubicBezTo>
                  <a:pt x="0" y="99"/>
                  <a:pt x="54" y="145"/>
                  <a:pt x="54" y="145"/>
                </a:cubicBezTo>
                <a:cubicBezTo>
                  <a:pt x="54" y="145"/>
                  <a:pt x="108" y="99"/>
                  <a:pt x="108" y="54"/>
                </a:cubicBezTo>
                <a:cubicBezTo>
                  <a:pt x="108" y="24"/>
                  <a:pt x="84" y="0"/>
                  <a:pt x="54" y="0"/>
                </a:cubicBezTo>
                <a:close/>
                <a:moveTo>
                  <a:pt x="54" y="97"/>
                </a:moveTo>
                <a:cubicBezTo>
                  <a:pt x="29" y="97"/>
                  <a:pt x="9" y="77"/>
                  <a:pt x="9" y="53"/>
                </a:cubicBezTo>
                <a:cubicBezTo>
                  <a:pt x="9" y="28"/>
                  <a:pt x="29" y="8"/>
                  <a:pt x="54" y="8"/>
                </a:cubicBezTo>
                <a:cubicBezTo>
                  <a:pt x="79" y="8"/>
                  <a:pt x="99" y="28"/>
                  <a:pt x="99" y="53"/>
                </a:cubicBezTo>
                <a:cubicBezTo>
                  <a:pt x="99" y="77"/>
                  <a:pt x="79" y="97"/>
                  <a:pt x="54" y="97"/>
                </a:cubicBezTo>
                <a:close/>
              </a:path>
            </a:pathLst>
          </a:custGeom>
          <a:solidFill>
            <a:schemeClr val="bg1">
              <a:alpha val="48000"/>
            </a:schemeClr>
          </a:solidFill>
          <a:ln>
            <a:noFill/>
          </a:ln>
        </p:spPr>
        <p:txBody>
          <a:bodyPr anchor="t" anchorCtr="0" bIns="45720" compatLnSpc="1" lIns="91440" numCol="1" rIns="91440" tIns="45720" vert="horz" wrap="square">
            <a:prstTxWarp prst="textNoShape">
              <a:avLst/>
            </a:prstTxWarp>
          </a:bodyPr>
          <a:lstStyle/>
          <a:p>
            <a:endParaRPr altLang="en-US" lang="zh-CN">
              <a:solidFill>
                <a:schemeClr val="bg1"/>
              </a:solidFill>
            </a:endParaRPr>
          </a:p>
        </p:txBody>
      </p:sp>
      <p:sp>
        <p:nvSpPr>
          <p:cNvPr id="11" name="Rectangle 22"/>
          <p:cNvSpPr>
            <a:spLocks noChangeArrowheads="1"/>
          </p:cNvSpPr>
          <p:nvPr/>
        </p:nvSpPr>
        <p:spPr bwMode="auto">
          <a:xfrm>
            <a:off x="6096000" y="3588884"/>
            <a:ext cx="4157663" cy="304800"/>
          </a:xfrm>
          <a:prstGeom prst="rect">
            <a:avLst/>
          </a:prstGeom>
          <a:solidFill>
            <a:schemeClr val="bg1">
              <a:alpha val="48000"/>
            </a:schemeClr>
          </a:solidFill>
          <a:ln>
            <a:noFill/>
          </a:ln>
        </p:spPr>
        <p:txBody>
          <a:bodyPr anchor="t" anchorCtr="0" bIns="45720" compatLnSpc="1" lIns="91440" numCol="1" rIns="91440" tIns="45720" vert="horz" wrap="square">
            <a:prstTxWarp prst="textNoShape">
              <a:avLst/>
            </a:prstTxWarp>
          </a:bodyPr>
          <a:lstStyle/>
          <a:p>
            <a:endParaRPr altLang="en-US" lang="zh-CN">
              <a:solidFill>
                <a:schemeClr val="bg1"/>
              </a:solidFill>
            </a:endParaRPr>
          </a:p>
        </p:txBody>
      </p:sp>
      <p:sp>
        <p:nvSpPr>
          <p:cNvPr id="12" name="Rectangle 23"/>
          <p:cNvSpPr>
            <a:spLocks noChangeArrowheads="1"/>
          </p:cNvSpPr>
          <p:nvPr/>
        </p:nvSpPr>
        <p:spPr bwMode="auto">
          <a:xfrm>
            <a:off x="4864100" y="3588884"/>
            <a:ext cx="1169988" cy="304800"/>
          </a:xfrm>
          <a:prstGeom prst="rect">
            <a:avLst/>
          </a:prstGeom>
          <a:solidFill>
            <a:schemeClr val="bg1">
              <a:alpha val="48000"/>
            </a:schemeClr>
          </a:solidFill>
          <a:ln>
            <a:noFill/>
          </a:ln>
        </p:spPr>
        <p:txBody>
          <a:bodyPr anchor="t" anchorCtr="0" bIns="45720" compatLnSpc="1" lIns="91440" numCol="1" rIns="91440" tIns="45720" vert="horz" wrap="square">
            <a:prstTxWarp prst="textNoShape">
              <a:avLst/>
            </a:prstTxWarp>
          </a:bodyPr>
          <a:lstStyle/>
          <a:p>
            <a:endParaRPr altLang="en-US" lang="zh-CN">
              <a:solidFill>
                <a:schemeClr val="bg1"/>
              </a:solidFill>
            </a:endParaRPr>
          </a:p>
        </p:txBody>
      </p:sp>
      <p:sp>
        <p:nvSpPr>
          <p:cNvPr id="13" name="Rectangle 24"/>
          <p:cNvSpPr>
            <a:spLocks noChangeArrowheads="1"/>
          </p:cNvSpPr>
          <p:nvPr/>
        </p:nvSpPr>
        <p:spPr bwMode="auto">
          <a:xfrm>
            <a:off x="2968625" y="3588884"/>
            <a:ext cx="1833563" cy="304800"/>
          </a:xfrm>
          <a:prstGeom prst="rect">
            <a:avLst/>
          </a:prstGeom>
          <a:solidFill>
            <a:schemeClr val="bg1">
              <a:alpha val="48000"/>
            </a:schemeClr>
          </a:solidFill>
          <a:ln>
            <a:noFill/>
          </a:ln>
        </p:spPr>
        <p:txBody>
          <a:bodyPr anchor="t" anchorCtr="0" bIns="45720" compatLnSpc="1" lIns="91440" numCol="1" rIns="91440" tIns="45720" vert="horz" wrap="square">
            <a:prstTxWarp prst="textNoShape">
              <a:avLst/>
            </a:prstTxWarp>
          </a:bodyPr>
          <a:lstStyle/>
          <a:p>
            <a:endParaRPr altLang="en-US" lang="zh-CN">
              <a:solidFill>
                <a:schemeClr val="bg1"/>
              </a:solidFill>
            </a:endParaRPr>
          </a:p>
        </p:txBody>
      </p:sp>
      <p:sp>
        <p:nvSpPr>
          <p:cNvPr id="14" name="Rectangle 25"/>
          <p:cNvSpPr>
            <a:spLocks noChangeArrowheads="1"/>
          </p:cNvSpPr>
          <p:nvPr/>
        </p:nvSpPr>
        <p:spPr bwMode="auto">
          <a:xfrm>
            <a:off x="1939925" y="3588884"/>
            <a:ext cx="966788" cy="304800"/>
          </a:xfrm>
          <a:prstGeom prst="rect">
            <a:avLst/>
          </a:prstGeom>
          <a:solidFill>
            <a:schemeClr val="bg1">
              <a:alpha val="48000"/>
            </a:schemeClr>
          </a:solidFill>
          <a:ln>
            <a:noFill/>
          </a:ln>
        </p:spPr>
        <p:txBody>
          <a:bodyPr anchor="t" anchorCtr="0" bIns="45720" compatLnSpc="1" lIns="91440" numCol="1" rIns="91440" tIns="45720" vert="horz" wrap="square">
            <a:prstTxWarp prst="textNoShape">
              <a:avLst/>
            </a:prstTxWarp>
          </a:bodyPr>
          <a:lstStyle/>
          <a:p>
            <a:endParaRPr altLang="en-US" lang="zh-CN">
              <a:solidFill>
                <a:schemeClr val="bg1"/>
              </a:solidFill>
            </a:endParaRPr>
          </a:p>
        </p:txBody>
      </p:sp>
      <p:sp>
        <p:nvSpPr>
          <p:cNvPr id="15" name="文本框 14"/>
          <p:cNvSpPr txBox="1"/>
          <p:nvPr/>
        </p:nvSpPr>
        <p:spPr>
          <a:xfrm>
            <a:off x="2437447" y="2168071"/>
            <a:ext cx="1062355" cy="579120"/>
          </a:xfrm>
          <a:prstGeom prst="rect">
            <a:avLst/>
          </a:prstGeom>
          <a:noFill/>
        </p:spPr>
        <p:txBody>
          <a:bodyPr rtlCol="0" wrap="none">
            <a:spAutoFit/>
          </a:bodyPr>
          <a:lstStyle/>
          <a:p>
            <a:pPr algn="ctr"/>
            <a:r>
              <a:rPr altLang="zh-CN" b="1" lang="en-US" smtClean="0" sz="3200">
                <a:solidFill>
                  <a:schemeClr val="bg1"/>
                </a:solidFill>
                <a:latin charset="-122" panose="020b0503020204020204" pitchFamily="34" typeface="微软雅黑"/>
                <a:ea charset="-122" panose="020b0503020204020204" pitchFamily="34" typeface="微软雅黑"/>
              </a:rPr>
              <a:t>10%</a:t>
            </a:r>
          </a:p>
        </p:txBody>
      </p:sp>
      <p:sp>
        <p:nvSpPr>
          <p:cNvPr id="16" name="文本框 15"/>
          <p:cNvSpPr txBox="1"/>
          <p:nvPr/>
        </p:nvSpPr>
        <p:spPr>
          <a:xfrm>
            <a:off x="4302761" y="2168071"/>
            <a:ext cx="1062355" cy="579120"/>
          </a:xfrm>
          <a:prstGeom prst="rect">
            <a:avLst/>
          </a:prstGeom>
          <a:noFill/>
        </p:spPr>
        <p:txBody>
          <a:bodyPr rtlCol="0" wrap="none">
            <a:spAutoFit/>
          </a:bodyPr>
          <a:lstStyle/>
          <a:p>
            <a:pPr algn="ctr"/>
            <a:r>
              <a:rPr altLang="zh-CN" b="1" lang="en-US" smtClean="0" sz="3200">
                <a:solidFill>
                  <a:schemeClr val="bg1"/>
                </a:solidFill>
                <a:latin charset="-122" panose="020b0503020204020204" pitchFamily="34" typeface="微软雅黑"/>
                <a:ea charset="-122" panose="020b0503020204020204" pitchFamily="34" typeface="微软雅黑"/>
              </a:rPr>
              <a:t>33%</a:t>
            </a:r>
          </a:p>
        </p:txBody>
      </p:sp>
      <p:sp>
        <p:nvSpPr>
          <p:cNvPr id="17" name="文本框 16"/>
          <p:cNvSpPr txBox="1"/>
          <p:nvPr/>
        </p:nvSpPr>
        <p:spPr>
          <a:xfrm>
            <a:off x="5534661" y="2168071"/>
            <a:ext cx="1062355" cy="579120"/>
          </a:xfrm>
          <a:prstGeom prst="rect">
            <a:avLst/>
          </a:prstGeom>
          <a:noFill/>
        </p:spPr>
        <p:txBody>
          <a:bodyPr rtlCol="0" wrap="none">
            <a:spAutoFit/>
          </a:bodyPr>
          <a:lstStyle/>
          <a:p>
            <a:pPr algn="ctr"/>
            <a:r>
              <a:rPr altLang="zh-CN" b="1" lang="en-US" sz="3200">
                <a:solidFill>
                  <a:schemeClr val="bg1"/>
                </a:solidFill>
                <a:latin charset="-122" panose="020b0503020204020204" pitchFamily="34" typeface="微软雅黑"/>
                <a:ea charset="-122" panose="020b0503020204020204" pitchFamily="34" typeface="微软雅黑"/>
              </a:rPr>
              <a:t>50%</a:t>
            </a:r>
          </a:p>
        </p:txBody>
      </p:sp>
      <p:sp>
        <p:nvSpPr>
          <p:cNvPr id="18" name="文本框 17"/>
          <p:cNvSpPr txBox="1"/>
          <p:nvPr/>
        </p:nvSpPr>
        <p:spPr>
          <a:xfrm>
            <a:off x="9693910" y="2229625"/>
            <a:ext cx="1029017" cy="457200"/>
          </a:xfrm>
          <a:prstGeom prst="rect">
            <a:avLst/>
          </a:prstGeom>
          <a:noFill/>
        </p:spPr>
        <p:txBody>
          <a:bodyPr rtlCol="0" wrap="none">
            <a:spAutoFit/>
          </a:bodyPr>
          <a:lstStyle/>
          <a:p>
            <a:pPr algn="ctr"/>
            <a:r>
              <a:rPr altLang="zh-CN" b="1" lang="en-US" smtClean="0" sz="2400">
                <a:solidFill>
                  <a:schemeClr val="bg1"/>
                </a:solidFill>
                <a:latin charset="-122" panose="020b0503020204020204" pitchFamily="34" typeface="微软雅黑"/>
                <a:ea charset="-122" panose="020b0503020204020204" pitchFamily="34" typeface="微软雅黑"/>
              </a:rPr>
              <a:t>100%</a:t>
            </a:r>
          </a:p>
        </p:txBody>
      </p:sp>
      <p:sp>
        <p:nvSpPr>
          <p:cNvPr id="19" name="文本框 18"/>
          <p:cNvSpPr txBox="1"/>
          <p:nvPr/>
        </p:nvSpPr>
        <p:spPr>
          <a:xfrm>
            <a:off x="1939926" y="5152417"/>
            <a:ext cx="8529954" cy="1042416"/>
          </a:xfrm>
          <a:prstGeom prst="rect">
            <a:avLst/>
          </a:prstGeom>
          <a:noFill/>
        </p:spPr>
        <p:txBody>
          <a:bodyPr rtlCol="0" wrap="square">
            <a:spAutoFit/>
          </a:bodyPr>
          <a:lstStyle/>
          <a:p>
            <a:pPr>
              <a:lnSpc>
                <a:spcPct val="130000"/>
              </a:lnSpc>
            </a:pPr>
            <a:r>
              <a:rPr altLang="zh-CN" lang="en-US" smtClean="0" sz="1200">
                <a:solidFill>
                  <a:schemeClr val="bg1"/>
                </a:solidFill>
                <a:latin charset="-122" panose="020b0503020204020204" pitchFamily="34" typeface="微软雅黑"/>
                <a:ea charset="-122" panose="020b0503020204020204" pitchFamily="34" typeface="微软雅黑"/>
              </a:rPr>
              <a:t>This template is the spring and autumn advertising original, here you can directly modify the content. This template is the spring and autumn advertising original, here you can directly modify the content. This template is the spring and autumn advertising original, here you can directly modify the content. This template is the spring and autumn advertising original, here you can directly modify the content.</a:t>
            </a:r>
          </a:p>
        </p:txBody>
      </p:sp>
      <p:sp>
        <p:nvSpPr>
          <p:cNvPr id="20" name="TextBox 76"/>
          <p:cNvSpPr txBox="1"/>
          <p:nvPr/>
        </p:nvSpPr>
        <p:spPr>
          <a:xfrm>
            <a:off x="1939925" y="4587005"/>
            <a:ext cx="3335479" cy="548640"/>
          </a:xfrm>
          <a:prstGeom prst="rect">
            <a:avLst/>
          </a:prstGeom>
          <a:noFill/>
        </p:spPr>
        <p:txBody>
          <a:bodyPr rtlCol="0" wrap="square">
            <a:spAutoFit/>
          </a:bodyPr>
          <a:lstStyle/>
          <a:p>
            <a:r>
              <a:rPr altLang="zh-CN" lang="en-US" smtClean="0" sz="3000">
                <a:solidFill>
                  <a:schemeClr val="bg1"/>
                </a:solidFill>
                <a:latin charset="-122" panose="020b0503020204020204" pitchFamily="34" typeface="微软雅黑"/>
                <a:ea charset="-122" panose="020b0503020204020204" pitchFamily="34" typeface="微软雅黑"/>
              </a:rPr>
              <a:t>Add title here</a:t>
            </a:r>
          </a:p>
        </p:txBody>
      </p:sp>
    </p:spTree>
    <p:extLst>
      <p:ext uri="{BB962C8B-B14F-4D97-AF65-F5344CB8AC3E}">
        <p14:creationId val="1964951896"/>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500" fill="hold" id="7"/>
                                        <p:tgtEl>
                                          <p:spTgt spid="4"/>
                                        </p:tgtEl>
                                        <p:attrNameLst>
                                          <p:attrName>ppt_x</p:attrName>
                                        </p:attrNameLst>
                                      </p:cBhvr>
                                      <p:tavLst>
                                        <p:tav tm="0">
                                          <p:val>
                                            <p:strVal val="0-#ppt_w/2"/>
                                          </p:val>
                                        </p:tav>
                                        <p:tav tm="100000">
                                          <p:val>
                                            <p:strVal val="#ppt_x"/>
                                          </p:val>
                                        </p:tav>
                                      </p:tavLst>
                                    </p:anim>
                                    <p:anim calcmode="lin" valueType="num">
                                      <p:cBhvr additive="base">
                                        <p:cTn dur="500" fill="hold" id="8"/>
                                        <p:tgtEl>
                                          <p:spTgt spid="4"/>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0"/>
                                  </p:stCondLst>
                                  <p:childTnLst>
                                    <p:set>
                                      <p:cBhvr>
                                        <p:cTn dur="1" fill="hold" id="10">
                                          <p:stCondLst>
                                            <p:cond delay="0"/>
                                          </p:stCondLst>
                                        </p:cTn>
                                        <p:tgtEl>
                                          <p:spTgt spid="5"/>
                                        </p:tgtEl>
                                        <p:attrNameLst>
                                          <p:attrName>style.visibility</p:attrName>
                                        </p:attrNameLst>
                                      </p:cBhvr>
                                      <p:to>
                                        <p:strVal val="visible"/>
                                      </p:to>
                                    </p:set>
                                    <p:anim calcmode="lin" valueType="num">
                                      <p:cBhvr additive="base">
                                        <p:cTn dur="500" fill="hold" id="11"/>
                                        <p:tgtEl>
                                          <p:spTgt spid="5"/>
                                        </p:tgtEl>
                                        <p:attrNameLst>
                                          <p:attrName>ppt_x</p:attrName>
                                        </p:attrNameLst>
                                      </p:cBhvr>
                                      <p:tavLst>
                                        <p:tav tm="0">
                                          <p:val>
                                            <p:strVal val="0-#ppt_w/2"/>
                                          </p:val>
                                        </p:tav>
                                        <p:tav tm="100000">
                                          <p:val>
                                            <p:strVal val="#ppt_x"/>
                                          </p:val>
                                        </p:tav>
                                      </p:tavLst>
                                    </p:anim>
                                    <p:anim calcmode="lin" valueType="num">
                                      <p:cBhvr additive="base">
                                        <p:cTn dur="500" fill="hold" id="12"/>
                                        <p:tgtEl>
                                          <p:spTgt spid="5"/>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8">
                                  <p:stCondLst>
                                    <p:cond delay="0"/>
                                  </p:stCondLst>
                                  <p:childTnLst>
                                    <p:set>
                                      <p:cBhvr>
                                        <p:cTn dur="1" fill="hold" id="14">
                                          <p:stCondLst>
                                            <p:cond delay="0"/>
                                          </p:stCondLst>
                                        </p:cTn>
                                        <p:tgtEl>
                                          <p:spTgt spid="7"/>
                                        </p:tgtEl>
                                        <p:attrNameLst>
                                          <p:attrName>style.visibility</p:attrName>
                                        </p:attrNameLst>
                                      </p:cBhvr>
                                      <p:to>
                                        <p:strVal val="visible"/>
                                      </p:to>
                                    </p:set>
                                    <p:anim calcmode="lin" valueType="num">
                                      <p:cBhvr additive="base">
                                        <p:cTn dur="500" fill="hold" id="15"/>
                                        <p:tgtEl>
                                          <p:spTgt spid="7"/>
                                        </p:tgtEl>
                                        <p:attrNameLst>
                                          <p:attrName>ppt_x</p:attrName>
                                        </p:attrNameLst>
                                      </p:cBhvr>
                                      <p:tavLst>
                                        <p:tav tm="0">
                                          <p:val>
                                            <p:strVal val="0-#ppt_w/2"/>
                                          </p:val>
                                        </p:tav>
                                        <p:tav tm="100000">
                                          <p:val>
                                            <p:strVal val="#ppt_x"/>
                                          </p:val>
                                        </p:tav>
                                      </p:tavLst>
                                    </p:anim>
                                    <p:anim calcmode="lin" valueType="num">
                                      <p:cBhvr additive="base">
                                        <p:cTn dur="500" fill="hold" id="16"/>
                                        <p:tgtEl>
                                          <p:spTgt spid="7"/>
                                        </p:tgtEl>
                                        <p:attrNameLst>
                                          <p:attrName>ppt_y</p:attrName>
                                        </p:attrNameLst>
                                      </p:cBhvr>
                                      <p:tavLst>
                                        <p:tav tm="0">
                                          <p:val>
                                            <p:strVal val="#ppt_y"/>
                                          </p:val>
                                        </p:tav>
                                        <p:tav tm="100000">
                                          <p:val>
                                            <p:strVal val="#ppt_y"/>
                                          </p:val>
                                        </p:tav>
                                      </p:tavLst>
                                    </p:anim>
                                  </p:childTnLst>
                                </p:cTn>
                              </p:par>
                              <p:par>
                                <p:cTn fill="hold" grpId="0" id="17" nodeType="withEffect" presetClass="entr" presetID="2" presetSubtype="8">
                                  <p:stCondLst>
                                    <p:cond delay="0"/>
                                  </p:stCondLst>
                                  <p:childTnLst>
                                    <p:set>
                                      <p:cBhvr>
                                        <p:cTn dur="1" fill="hold" id="18">
                                          <p:stCondLst>
                                            <p:cond delay="0"/>
                                          </p:stCondLst>
                                        </p:cTn>
                                        <p:tgtEl>
                                          <p:spTgt spid="8"/>
                                        </p:tgtEl>
                                        <p:attrNameLst>
                                          <p:attrName>style.visibility</p:attrName>
                                        </p:attrNameLst>
                                      </p:cBhvr>
                                      <p:to>
                                        <p:strVal val="visible"/>
                                      </p:to>
                                    </p:set>
                                    <p:anim calcmode="lin" valueType="num">
                                      <p:cBhvr additive="base">
                                        <p:cTn dur="500" fill="hold" id="19"/>
                                        <p:tgtEl>
                                          <p:spTgt spid="8"/>
                                        </p:tgtEl>
                                        <p:attrNameLst>
                                          <p:attrName>ppt_x</p:attrName>
                                        </p:attrNameLst>
                                      </p:cBhvr>
                                      <p:tavLst>
                                        <p:tav tm="0">
                                          <p:val>
                                            <p:strVal val="0-#ppt_w/2"/>
                                          </p:val>
                                        </p:tav>
                                        <p:tav tm="100000">
                                          <p:val>
                                            <p:strVal val="#ppt_x"/>
                                          </p:val>
                                        </p:tav>
                                      </p:tavLst>
                                    </p:anim>
                                    <p:anim calcmode="lin" valueType="num">
                                      <p:cBhvr additive="base">
                                        <p:cTn dur="500" fill="hold" id="20"/>
                                        <p:tgtEl>
                                          <p:spTgt spid="8"/>
                                        </p:tgtEl>
                                        <p:attrNameLst>
                                          <p:attrName>ppt_y</p:attrName>
                                        </p:attrNameLst>
                                      </p:cBhvr>
                                      <p:tavLst>
                                        <p:tav tm="0">
                                          <p:val>
                                            <p:strVal val="#ppt_y"/>
                                          </p:val>
                                        </p:tav>
                                        <p:tav tm="100000">
                                          <p:val>
                                            <p:strVal val="#ppt_y"/>
                                          </p:val>
                                        </p:tav>
                                      </p:tavLst>
                                    </p:anim>
                                  </p:childTnLst>
                                </p:cTn>
                              </p:par>
                              <p:par>
                                <p:cTn fill="hold" grpId="0" id="21" nodeType="withEffect" presetClass="entr" presetID="2" presetSubtype="8">
                                  <p:stCondLst>
                                    <p:cond delay="0"/>
                                  </p:stCondLst>
                                  <p:childTnLst>
                                    <p:set>
                                      <p:cBhvr>
                                        <p:cTn dur="1" fill="hold" id="22">
                                          <p:stCondLst>
                                            <p:cond delay="0"/>
                                          </p:stCondLst>
                                        </p:cTn>
                                        <p:tgtEl>
                                          <p:spTgt spid="9"/>
                                        </p:tgtEl>
                                        <p:attrNameLst>
                                          <p:attrName>style.visibility</p:attrName>
                                        </p:attrNameLst>
                                      </p:cBhvr>
                                      <p:to>
                                        <p:strVal val="visible"/>
                                      </p:to>
                                    </p:set>
                                    <p:anim calcmode="lin" valueType="num">
                                      <p:cBhvr additive="base">
                                        <p:cTn dur="500" fill="hold" id="23"/>
                                        <p:tgtEl>
                                          <p:spTgt spid="9"/>
                                        </p:tgtEl>
                                        <p:attrNameLst>
                                          <p:attrName>ppt_x</p:attrName>
                                        </p:attrNameLst>
                                      </p:cBhvr>
                                      <p:tavLst>
                                        <p:tav tm="0">
                                          <p:val>
                                            <p:strVal val="0-#ppt_w/2"/>
                                          </p:val>
                                        </p:tav>
                                        <p:tav tm="100000">
                                          <p:val>
                                            <p:strVal val="#ppt_x"/>
                                          </p:val>
                                        </p:tav>
                                      </p:tavLst>
                                    </p:anim>
                                    <p:anim calcmode="lin" valueType="num">
                                      <p:cBhvr additive="base">
                                        <p:cTn dur="500" fill="hold" id="24"/>
                                        <p:tgtEl>
                                          <p:spTgt spid="9"/>
                                        </p:tgtEl>
                                        <p:attrNameLst>
                                          <p:attrName>ppt_y</p:attrName>
                                        </p:attrNameLst>
                                      </p:cBhvr>
                                      <p:tavLst>
                                        <p:tav tm="0">
                                          <p:val>
                                            <p:strVal val="#ppt_y"/>
                                          </p:val>
                                        </p:tav>
                                        <p:tav tm="100000">
                                          <p:val>
                                            <p:strVal val="#ppt_y"/>
                                          </p:val>
                                        </p:tav>
                                      </p:tavLst>
                                    </p:anim>
                                  </p:childTnLst>
                                </p:cTn>
                              </p:par>
                              <p:par>
                                <p:cTn fill="hold" grpId="0" id="25" nodeType="withEffect" presetClass="entr" presetID="2" presetSubtype="8">
                                  <p:stCondLst>
                                    <p:cond delay="0"/>
                                  </p:stCondLst>
                                  <p:childTnLst>
                                    <p:set>
                                      <p:cBhvr>
                                        <p:cTn dur="1" fill="hold" id="26">
                                          <p:stCondLst>
                                            <p:cond delay="0"/>
                                          </p:stCondLst>
                                        </p:cTn>
                                        <p:tgtEl>
                                          <p:spTgt spid="10"/>
                                        </p:tgtEl>
                                        <p:attrNameLst>
                                          <p:attrName>style.visibility</p:attrName>
                                        </p:attrNameLst>
                                      </p:cBhvr>
                                      <p:to>
                                        <p:strVal val="visible"/>
                                      </p:to>
                                    </p:set>
                                    <p:anim calcmode="lin" valueType="num">
                                      <p:cBhvr additive="base">
                                        <p:cTn dur="500" fill="hold" id="27"/>
                                        <p:tgtEl>
                                          <p:spTgt spid="10"/>
                                        </p:tgtEl>
                                        <p:attrNameLst>
                                          <p:attrName>ppt_x</p:attrName>
                                        </p:attrNameLst>
                                      </p:cBhvr>
                                      <p:tavLst>
                                        <p:tav tm="0">
                                          <p:val>
                                            <p:strVal val="0-#ppt_w/2"/>
                                          </p:val>
                                        </p:tav>
                                        <p:tav tm="100000">
                                          <p:val>
                                            <p:strVal val="#ppt_x"/>
                                          </p:val>
                                        </p:tav>
                                      </p:tavLst>
                                    </p:anim>
                                    <p:anim calcmode="lin" valueType="num">
                                      <p:cBhvr additive="base">
                                        <p:cTn dur="500" fill="hold" id="28"/>
                                        <p:tgtEl>
                                          <p:spTgt spid="10"/>
                                        </p:tgtEl>
                                        <p:attrNameLst>
                                          <p:attrName>ppt_y</p:attrName>
                                        </p:attrNameLst>
                                      </p:cBhvr>
                                      <p:tavLst>
                                        <p:tav tm="0">
                                          <p:val>
                                            <p:strVal val="#ppt_y"/>
                                          </p:val>
                                        </p:tav>
                                        <p:tav tm="100000">
                                          <p:val>
                                            <p:strVal val="#ppt_y"/>
                                          </p:val>
                                        </p:tav>
                                      </p:tavLst>
                                    </p:anim>
                                  </p:childTnLst>
                                </p:cTn>
                              </p:par>
                              <p:par>
                                <p:cTn fill="hold" grpId="0" id="29" nodeType="withEffect" presetClass="entr" presetID="2" presetSubtype="8">
                                  <p:stCondLst>
                                    <p:cond delay="0"/>
                                  </p:stCondLst>
                                  <p:childTnLst>
                                    <p:set>
                                      <p:cBhvr>
                                        <p:cTn dur="1" fill="hold" id="30">
                                          <p:stCondLst>
                                            <p:cond delay="0"/>
                                          </p:stCondLst>
                                        </p:cTn>
                                        <p:tgtEl>
                                          <p:spTgt spid="11"/>
                                        </p:tgtEl>
                                        <p:attrNameLst>
                                          <p:attrName>style.visibility</p:attrName>
                                        </p:attrNameLst>
                                      </p:cBhvr>
                                      <p:to>
                                        <p:strVal val="visible"/>
                                      </p:to>
                                    </p:set>
                                    <p:anim calcmode="lin" valueType="num">
                                      <p:cBhvr additive="base">
                                        <p:cTn dur="500" fill="hold" id="31"/>
                                        <p:tgtEl>
                                          <p:spTgt spid="11"/>
                                        </p:tgtEl>
                                        <p:attrNameLst>
                                          <p:attrName>ppt_x</p:attrName>
                                        </p:attrNameLst>
                                      </p:cBhvr>
                                      <p:tavLst>
                                        <p:tav tm="0">
                                          <p:val>
                                            <p:strVal val="0-#ppt_w/2"/>
                                          </p:val>
                                        </p:tav>
                                        <p:tav tm="100000">
                                          <p:val>
                                            <p:strVal val="#ppt_x"/>
                                          </p:val>
                                        </p:tav>
                                      </p:tavLst>
                                    </p:anim>
                                    <p:anim calcmode="lin" valueType="num">
                                      <p:cBhvr additive="base">
                                        <p:cTn dur="500" fill="hold" id="32"/>
                                        <p:tgtEl>
                                          <p:spTgt spid="11"/>
                                        </p:tgtEl>
                                        <p:attrNameLst>
                                          <p:attrName>ppt_y</p:attrName>
                                        </p:attrNameLst>
                                      </p:cBhvr>
                                      <p:tavLst>
                                        <p:tav tm="0">
                                          <p:val>
                                            <p:strVal val="#ppt_y"/>
                                          </p:val>
                                        </p:tav>
                                        <p:tav tm="100000">
                                          <p:val>
                                            <p:strVal val="#ppt_y"/>
                                          </p:val>
                                        </p:tav>
                                      </p:tavLst>
                                    </p:anim>
                                  </p:childTnLst>
                                </p:cTn>
                              </p:par>
                              <p:par>
                                <p:cTn fill="hold" grpId="0" id="33" nodeType="withEffect" presetClass="entr" presetID="2" presetSubtype="8">
                                  <p:stCondLst>
                                    <p:cond delay="0"/>
                                  </p:stCondLst>
                                  <p:childTnLst>
                                    <p:set>
                                      <p:cBhvr>
                                        <p:cTn dur="1" fill="hold" id="34">
                                          <p:stCondLst>
                                            <p:cond delay="0"/>
                                          </p:stCondLst>
                                        </p:cTn>
                                        <p:tgtEl>
                                          <p:spTgt spid="12"/>
                                        </p:tgtEl>
                                        <p:attrNameLst>
                                          <p:attrName>style.visibility</p:attrName>
                                        </p:attrNameLst>
                                      </p:cBhvr>
                                      <p:to>
                                        <p:strVal val="visible"/>
                                      </p:to>
                                    </p:set>
                                    <p:anim calcmode="lin" valueType="num">
                                      <p:cBhvr additive="base">
                                        <p:cTn dur="500" fill="hold" id="35"/>
                                        <p:tgtEl>
                                          <p:spTgt spid="12"/>
                                        </p:tgtEl>
                                        <p:attrNameLst>
                                          <p:attrName>ppt_x</p:attrName>
                                        </p:attrNameLst>
                                      </p:cBhvr>
                                      <p:tavLst>
                                        <p:tav tm="0">
                                          <p:val>
                                            <p:strVal val="0-#ppt_w/2"/>
                                          </p:val>
                                        </p:tav>
                                        <p:tav tm="100000">
                                          <p:val>
                                            <p:strVal val="#ppt_x"/>
                                          </p:val>
                                        </p:tav>
                                      </p:tavLst>
                                    </p:anim>
                                    <p:anim calcmode="lin" valueType="num">
                                      <p:cBhvr additive="base">
                                        <p:cTn dur="500" fill="hold" id="36"/>
                                        <p:tgtEl>
                                          <p:spTgt spid="12"/>
                                        </p:tgtEl>
                                        <p:attrNameLst>
                                          <p:attrName>ppt_y</p:attrName>
                                        </p:attrNameLst>
                                      </p:cBhvr>
                                      <p:tavLst>
                                        <p:tav tm="0">
                                          <p:val>
                                            <p:strVal val="#ppt_y"/>
                                          </p:val>
                                        </p:tav>
                                        <p:tav tm="100000">
                                          <p:val>
                                            <p:strVal val="#ppt_y"/>
                                          </p:val>
                                        </p:tav>
                                      </p:tavLst>
                                    </p:anim>
                                  </p:childTnLst>
                                </p:cTn>
                              </p:par>
                              <p:par>
                                <p:cTn fill="hold" grpId="0" id="37" nodeType="withEffect" presetClass="entr" presetID="2" presetSubtype="8">
                                  <p:stCondLst>
                                    <p:cond delay="0"/>
                                  </p:stCondLst>
                                  <p:childTnLst>
                                    <p:set>
                                      <p:cBhvr>
                                        <p:cTn dur="1" fill="hold" id="38">
                                          <p:stCondLst>
                                            <p:cond delay="0"/>
                                          </p:stCondLst>
                                        </p:cTn>
                                        <p:tgtEl>
                                          <p:spTgt spid="13"/>
                                        </p:tgtEl>
                                        <p:attrNameLst>
                                          <p:attrName>style.visibility</p:attrName>
                                        </p:attrNameLst>
                                      </p:cBhvr>
                                      <p:to>
                                        <p:strVal val="visible"/>
                                      </p:to>
                                    </p:set>
                                    <p:anim calcmode="lin" valueType="num">
                                      <p:cBhvr additive="base">
                                        <p:cTn dur="500" fill="hold" id="39"/>
                                        <p:tgtEl>
                                          <p:spTgt spid="13"/>
                                        </p:tgtEl>
                                        <p:attrNameLst>
                                          <p:attrName>ppt_x</p:attrName>
                                        </p:attrNameLst>
                                      </p:cBhvr>
                                      <p:tavLst>
                                        <p:tav tm="0">
                                          <p:val>
                                            <p:strVal val="0-#ppt_w/2"/>
                                          </p:val>
                                        </p:tav>
                                        <p:tav tm="100000">
                                          <p:val>
                                            <p:strVal val="#ppt_x"/>
                                          </p:val>
                                        </p:tav>
                                      </p:tavLst>
                                    </p:anim>
                                    <p:anim calcmode="lin" valueType="num">
                                      <p:cBhvr additive="base">
                                        <p:cTn dur="500" fill="hold" id="40"/>
                                        <p:tgtEl>
                                          <p:spTgt spid="13"/>
                                        </p:tgtEl>
                                        <p:attrNameLst>
                                          <p:attrName>ppt_y</p:attrName>
                                        </p:attrNameLst>
                                      </p:cBhvr>
                                      <p:tavLst>
                                        <p:tav tm="0">
                                          <p:val>
                                            <p:strVal val="#ppt_y"/>
                                          </p:val>
                                        </p:tav>
                                        <p:tav tm="100000">
                                          <p:val>
                                            <p:strVal val="#ppt_y"/>
                                          </p:val>
                                        </p:tav>
                                      </p:tavLst>
                                    </p:anim>
                                  </p:childTnLst>
                                </p:cTn>
                              </p:par>
                              <p:par>
                                <p:cTn fill="hold" grpId="0" id="41" nodeType="withEffect" presetClass="entr" presetID="2" presetSubtype="8">
                                  <p:stCondLst>
                                    <p:cond delay="0"/>
                                  </p:stCondLst>
                                  <p:childTnLst>
                                    <p:set>
                                      <p:cBhvr>
                                        <p:cTn dur="1" fill="hold" id="42">
                                          <p:stCondLst>
                                            <p:cond delay="0"/>
                                          </p:stCondLst>
                                        </p:cTn>
                                        <p:tgtEl>
                                          <p:spTgt spid="14"/>
                                        </p:tgtEl>
                                        <p:attrNameLst>
                                          <p:attrName>style.visibility</p:attrName>
                                        </p:attrNameLst>
                                      </p:cBhvr>
                                      <p:to>
                                        <p:strVal val="visible"/>
                                      </p:to>
                                    </p:set>
                                    <p:anim calcmode="lin" valueType="num">
                                      <p:cBhvr additive="base">
                                        <p:cTn dur="500" fill="hold" id="43"/>
                                        <p:tgtEl>
                                          <p:spTgt spid="14"/>
                                        </p:tgtEl>
                                        <p:attrNameLst>
                                          <p:attrName>ppt_x</p:attrName>
                                        </p:attrNameLst>
                                      </p:cBhvr>
                                      <p:tavLst>
                                        <p:tav tm="0">
                                          <p:val>
                                            <p:strVal val="0-#ppt_w/2"/>
                                          </p:val>
                                        </p:tav>
                                        <p:tav tm="100000">
                                          <p:val>
                                            <p:strVal val="#ppt_x"/>
                                          </p:val>
                                        </p:tav>
                                      </p:tavLst>
                                    </p:anim>
                                    <p:anim calcmode="lin" valueType="num">
                                      <p:cBhvr additive="base">
                                        <p:cTn dur="500" fill="hold" id="44"/>
                                        <p:tgtEl>
                                          <p:spTgt spid="14"/>
                                        </p:tgtEl>
                                        <p:attrNameLst>
                                          <p:attrName>ppt_y</p:attrName>
                                        </p:attrNameLst>
                                      </p:cBhvr>
                                      <p:tavLst>
                                        <p:tav tm="0">
                                          <p:val>
                                            <p:strVal val="#ppt_y"/>
                                          </p:val>
                                        </p:tav>
                                        <p:tav tm="100000">
                                          <p:val>
                                            <p:strVal val="#ppt_y"/>
                                          </p:val>
                                        </p:tav>
                                      </p:tavLst>
                                    </p:anim>
                                  </p:childTnLst>
                                </p:cTn>
                              </p:par>
                              <p:par>
                                <p:cTn fill="hold" grpId="0" id="45" nodeType="withEffect" presetClass="entr" presetID="2" presetSubtype="8">
                                  <p:stCondLst>
                                    <p:cond delay="0"/>
                                  </p:stCondLst>
                                  <p:childTnLst>
                                    <p:set>
                                      <p:cBhvr>
                                        <p:cTn dur="1" fill="hold" id="46">
                                          <p:stCondLst>
                                            <p:cond delay="0"/>
                                          </p:stCondLst>
                                        </p:cTn>
                                        <p:tgtEl>
                                          <p:spTgt spid="15"/>
                                        </p:tgtEl>
                                        <p:attrNameLst>
                                          <p:attrName>style.visibility</p:attrName>
                                        </p:attrNameLst>
                                      </p:cBhvr>
                                      <p:to>
                                        <p:strVal val="visible"/>
                                      </p:to>
                                    </p:set>
                                    <p:anim calcmode="lin" valueType="num">
                                      <p:cBhvr additive="base">
                                        <p:cTn dur="500" fill="hold" id="47"/>
                                        <p:tgtEl>
                                          <p:spTgt spid="15"/>
                                        </p:tgtEl>
                                        <p:attrNameLst>
                                          <p:attrName>ppt_x</p:attrName>
                                        </p:attrNameLst>
                                      </p:cBhvr>
                                      <p:tavLst>
                                        <p:tav tm="0">
                                          <p:val>
                                            <p:strVal val="0-#ppt_w/2"/>
                                          </p:val>
                                        </p:tav>
                                        <p:tav tm="100000">
                                          <p:val>
                                            <p:strVal val="#ppt_x"/>
                                          </p:val>
                                        </p:tav>
                                      </p:tavLst>
                                    </p:anim>
                                    <p:anim calcmode="lin" valueType="num">
                                      <p:cBhvr additive="base">
                                        <p:cTn dur="500" fill="hold" id="48"/>
                                        <p:tgtEl>
                                          <p:spTgt spid="15"/>
                                        </p:tgtEl>
                                        <p:attrNameLst>
                                          <p:attrName>ppt_y</p:attrName>
                                        </p:attrNameLst>
                                      </p:cBhvr>
                                      <p:tavLst>
                                        <p:tav tm="0">
                                          <p:val>
                                            <p:strVal val="#ppt_y"/>
                                          </p:val>
                                        </p:tav>
                                        <p:tav tm="100000">
                                          <p:val>
                                            <p:strVal val="#ppt_y"/>
                                          </p:val>
                                        </p:tav>
                                      </p:tavLst>
                                    </p:anim>
                                  </p:childTnLst>
                                </p:cTn>
                              </p:par>
                              <p:par>
                                <p:cTn fill="hold" grpId="0" id="49" nodeType="withEffect" presetClass="entr" presetID="2" presetSubtype="8">
                                  <p:stCondLst>
                                    <p:cond delay="0"/>
                                  </p:stCondLst>
                                  <p:childTnLst>
                                    <p:set>
                                      <p:cBhvr>
                                        <p:cTn dur="1" fill="hold" id="50">
                                          <p:stCondLst>
                                            <p:cond delay="0"/>
                                          </p:stCondLst>
                                        </p:cTn>
                                        <p:tgtEl>
                                          <p:spTgt spid="16"/>
                                        </p:tgtEl>
                                        <p:attrNameLst>
                                          <p:attrName>style.visibility</p:attrName>
                                        </p:attrNameLst>
                                      </p:cBhvr>
                                      <p:to>
                                        <p:strVal val="visible"/>
                                      </p:to>
                                    </p:set>
                                    <p:anim calcmode="lin" valueType="num">
                                      <p:cBhvr additive="base">
                                        <p:cTn dur="500" fill="hold" id="51"/>
                                        <p:tgtEl>
                                          <p:spTgt spid="16"/>
                                        </p:tgtEl>
                                        <p:attrNameLst>
                                          <p:attrName>ppt_x</p:attrName>
                                        </p:attrNameLst>
                                      </p:cBhvr>
                                      <p:tavLst>
                                        <p:tav tm="0">
                                          <p:val>
                                            <p:strVal val="0-#ppt_w/2"/>
                                          </p:val>
                                        </p:tav>
                                        <p:tav tm="100000">
                                          <p:val>
                                            <p:strVal val="#ppt_x"/>
                                          </p:val>
                                        </p:tav>
                                      </p:tavLst>
                                    </p:anim>
                                    <p:anim calcmode="lin" valueType="num">
                                      <p:cBhvr additive="base">
                                        <p:cTn dur="500" fill="hold" id="52"/>
                                        <p:tgtEl>
                                          <p:spTgt spid="16"/>
                                        </p:tgtEl>
                                        <p:attrNameLst>
                                          <p:attrName>ppt_y</p:attrName>
                                        </p:attrNameLst>
                                      </p:cBhvr>
                                      <p:tavLst>
                                        <p:tav tm="0">
                                          <p:val>
                                            <p:strVal val="#ppt_y"/>
                                          </p:val>
                                        </p:tav>
                                        <p:tav tm="100000">
                                          <p:val>
                                            <p:strVal val="#ppt_y"/>
                                          </p:val>
                                        </p:tav>
                                      </p:tavLst>
                                    </p:anim>
                                  </p:childTnLst>
                                </p:cTn>
                              </p:par>
                              <p:par>
                                <p:cTn fill="hold" grpId="0" id="53" nodeType="withEffect" presetClass="entr" presetID="2" presetSubtype="8">
                                  <p:stCondLst>
                                    <p:cond delay="0"/>
                                  </p:stCondLst>
                                  <p:childTnLst>
                                    <p:set>
                                      <p:cBhvr>
                                        <p:cTn dur="1" fill="hold" id="54">
                                          <p:stCondLst>
                                            <p:cond delay="0"/>
                                          </p:stCondLst>
                                        </p:cTn>
                                        <p:tgtEl>
                                          <p:spTgt spid="17"/>
                                        </p:tgtEl>
                                        <p:attrNameLst>
                                          <p:attrName>style.visibility</p:attrName>
                                        </p:attrNameLst>
                                      </p:cBhvr>
                                      <p:to>
                                        <p:strVal val="visible"/>
                                      </p:to>
                                    </p:set>
                                    <p:anim calcmode="lin" valueType="num">
                                      <p:cBhvr additive="base">
                                        <p:cTn dur="500" fill="hold" id="55"/>
                                        <p:tgtEl>
                                          <p:spTgt spid="17"/>
                                        </p:tgtEl>
                                        <p:attrNameLst>
                                          <p:attrName>ppt_x</p:attrName>
                                        </p:attrNameLst>
                                      </p:cBhvr>
                                      <p:tavLst>
                                        <p:tav tm="0">
                                          <p:val>
                                            <p:strVal val="0-#ppt_w/2"/>
                                          </p:val>
                                        </p:tav>
                                        <p:tav tm="100000">
                                          <p:val>
                                            <p:strVal val="#ppt_x"/>
                                          </p:val>
                                        </p:tav>
                                      </p:tavLst>
                                    </p:anim>
                                    <p:anim calcmode="lin" valueType="num">
                                      <p:cBhvr additive="base">
                                        <p:cTn dur="500" fill="hold" id="56"/>
                                        <p:tgtEl>
                                          <p:spTgt spid="17"/>
                                        </p:tgtEl>
                                        <p:attrNameLst>
                                          <p:attrName>ppt_y</p:attrName>
                                        </p:attrNameLst>
                                      </p:cBhvr>
                                      <p:tavLst>
                                        <p:tav tm="0">
                                          <p:val>
                                            <p:strVal val="#ppt_y"/>
                                          </p:val>
                                        </p:tav>
                                        <p:tav tm="100000">
                                          <p:val>
                                            <p:strVal val="#ppt_y"/>
                                          </p:val>
                                        </p:tav>
                                      </p:tavLst>
                                    </p:anim>
                                  </p:childTnLst>
                                </p:cTn>
                              </p:par>
                              <p:par>
                                <p:cTn fill="hold" grpId="0" id="57" nodeType="withEffect" presetClass="entr" presetID="2" presetSubtype="8">
                                  <p:stCondLst>
                                    <p:cond delay="0"/>
                                  </p:stCondLst>
                                  <p:childTnLst>
                                    <p:set>
                                      <p:cBhvr>
                                        <p:cTn dur="1" fill="hold" id="58">
                                          <p:stCondLst>
                                            <p:cond delay="0"/>
                                          </p:stCondLst>
                                        </p:cTn>
                                        <p:tgtEl>
                                          <p:spTgt spid="18"/>
                                        </p:tgtEl>
                                        <p:attrNameLst>
                                          <p:attrName>style.visibility</p:attrName>
                                        </p:attrNameLst>
                                      </p:cBhvr>
                                      <p:to>
                                        <p:strVal val="visible"/>
                                      </p:to>
                                    </p:set>
                                    <p:anim calcmode="lin" valueType="num">
                                      <p:cBhvr additive="base">
                                        <p:cTn dur="500" fill="hold" id="59"/>
                                        <p:tgtEl>
                                          <p:spTgt spid="18"/>
                                        </p:tgtEl>
                                        <p:attrNameLst>
                                          <p:attrName>ppt_x</p:attrName>
                                        </p:attrNameLst>
                                      </p:cBhvr>
                                      <p:tavLst>
                                        <p:tav tm="0">
                                          <p:val>
                                            <p:strVal val="0-#ppt_w/2"/>
                                          </p:val>
                                        </p:tav>
                                        <p:tav tm="100000">
                                          <p:val>
                                            <p:strVal val="#ppt_x"/>
                                          </p:val>
                                        </p:tav>
                                      </p:tavLst>
                                    </p:anim>
                                    <p:anim calcmode="lin" valueType="num">
                                      <p:cBhvr additive="base">
                                        <p:cTn dur="500" fill="hold" id="60"/>
                                        <p:tgtEl>
                                          <p:spTgt spid="18"/>
                                        </p:tgtEl>
                                        <p:attrNameLst>
                                          <p:attrName>ppt_y</p:attrName>
                                        </p:attrNameLst>
                                      </p:cBhvr>
                                      <p:tavLst>
                                        <p:tav tm="0">
                                          <p:val>
                                            <p:strVal val="#ppt_y"/>
                                          </p:val>
                                        </p:tav>
                                        <p:tav tm="100000">
                                          <p:val>
                                            <p:strVal val="#ppt_y"/>
                                          </p:val>
                                        </p:tav>
                                      </p:tavLst>
                                    </p:anim>
                                  </p:childTnLst>
                                </p:cTn>
                              </p:par>
                              <p:par>
                                <p:cTn fill="hold" grpId="0" id="61" nodeType="withEffect" presetClass="entr" presetID="2" presetSubtype="8">
                                  <p:stCondLst>
                                    <p:cond delay="0"/>
                                  </p:stCondLst>
                                  <p:childTnLst>
                                    <p:set>
                                      <p:cBhvr>
                                        <p:cTn dur="1" fill="hold" id="62">
                                          <p:stCondLst>
                                            <p:cond delay="0"/>
                                          </p:stCondLst>
                                        </p:cTn>
                                        <p:tgtEl>
                                          <p:spTgt spid="19"/>
                                        </p:tgtEl>
                                        <p:attrNameLst>
                                          <p:attrName>style.visibility</p:attrName>
                                        </p:attrNameLst>
                                      </p:cBhvr>
                                      <p:to>
                                        <p:strVal val="visible"/>
                                      </p:to>
                                    </p:set>
                                    <p:anim calcmode="lin" valueType="num">
                                      <p:cBhvr additive="base">
                                        <p:cTn dur="500" fill="hold" id="63"/>
                                        <p:tgtEl>
                                          <p:spTgt spid="19"/>
                                        </p:tgtEl>
                                        <p:attrNameLst>
                                          <p:attrName>ppt_x</p:attrName>
                                        </p:attrNameLst>
                                      </p:cBhvr>
                                      <p:tavLst>
                                        <p:tav tm="0">
                                          <p:val>
                                            <p:strVal val="0-#ppt_w/2"/>
                                          </p:val>
                                        </p:tav>
                                        <p:tav tm="100000">
                                          <p:val>
                                            <p:strVal val="#ppt_x"/>
                                          </p:val>
                                        </p:tav>
                                      </p:tavLst>
                                    </p:anim>
                                    <p:anim calcmode="lin" valueType="num">
                                      <p:cBhvr additive="base">
                                        <p:cTn dur="500" fill="hold" id="64"/>
                                        <p:tgtEl>
                                          <p:spTgt spid="19"/>
                                        </p:tgtEl>
                                        <p:attrNameLst>
                                          <p:attrName>ppt_y</p:attrName>
                                        </p:attrNameLst>
                                      </p:cBhvr>
                                      <p:tavLst>
                                        <p:tav tm="0">
                                          <p:val>
                                            <p:strVal val="#ppt_y"/>
                                          </p:val>
                                        </p:tav>
                                        <p:tav tm="100000">
                                          <p:val>
                                            <p:strVal val="#ppt_y"/>
                                          </p:val>
                                        </p:tav>
                                      </p:tavLst>
                                    </p:anim>
                                  </p:childTnLst>
                                </p:cTn>
                              </p:par>
                              <p:par>
                                <p:cTn fill="hold" grpId="0" id="65" nodeType="withEffect" presetClass="entr" presetID="2" presetSubtype="8">
                                  <p:stCondLst>
                                    <p:cond delay="0"/>
                                  </p:stCondLst>
                                  <p:childTnLst>
                                    <p:set>
                                      <p:cBhvr>
                                        <p:cTn dur="1" fill="hold" id="66">
                                          <p:stCondLst>
                                            <p:cond delay="0"/>
                                          </p:stCondLst>
                                        </p:cTn>
                                        <p:tgtEl>
                                          <p:spTgt spid="20"/>
                                        </p:tgtEl>
                                        <p:attrNameLst>
                                          <p:attrName>style.visibility</p:attrName>
                                        </p:attrNameLst>
                                      </p:cBhvr>
                                      <p:to>
                                        <p:strVal val="visible"/>
                                      </p:to>
                                    </p:set>
                                    <p:anim calcmode="lin" valueType="num">
                                      <p:cBhvr additive="base">
                                        <p:cTn dur="500" fill="hold" id="67"/>
                                        <p:tgtEl>
                                          <p:spTgt spid="20"/>
                                        </p:tgtEl>
                                        <p:attrNameLst>
                                          <p:attrName>ppt_x</p:attrName>
                                        </p:attrNameLst>
                                      </p:cBhvr>
                                      <p:tavLst>
                                        <p:tav tm="0">
                                          <p:val>
                                            <p:strVal val="0-#ppt_w/2"/>
                                          </p:val>
                                        </p:tav>
                                        <p:tav tm="100000">
                                          <p:val>
                                            <p:strVal val="#ppt_x"/>
                                          </p:val>
                                        </p:tav>
                                      </p:tavLst>
                                    </p:anim>
                                    <p:anim calcmode="lin" valueType="num">
                                      <p:cBhvr additive="base">
                                        <p:cTn dur="500" fill="hold" id="68"/>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7"/>
      <p:bldP grpId="0" spid="8"/>
      <p:bldP grpId="0" spid="9"/>
      <p:bldP grpId="0" spid="10"/>
      <p:bldP grpId="0" spid="11"/>
      <p:bldP grpId="0" spid="12"/>
      <p:bldP grpId="0" spid="13"/>
      <p:bldP grpId="0" spid="14"/>
      <p:bldP grpId="0" spid="15"/>
      <p:bldP grpId="0" spid="16"/>
      <p:bldP grpId="0" spid="17"/>
      <p:bldP grpId="0" spid="18"/>
      <p:bldP grpId="0" spid="19"/>
      <p:bldP grpId="0" spid="20"/>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Rectangle 3"/>
          <p:cNvSpPr txBox="1">
            <a:spLocks noChangeArrowheads="1"/>
          </p:cNvSpPr>
          <p:nvPr/>
        </p:nvSpPr>
        <p:spPr bwMode="auto">
          <a:xfrm>
            <a:off x="2362200" y="233572"/>
            <a:ext cx="7467600" cy="642240"/>
          </a:xfrm>
          <a:prstGeom prst="rect">
            <a:avLst/>
          </a:prstGeom>
          <a:noFill/>
          <a:extLst/>
        </p:spPr>
        <p:txBody>
          <a:bodyPr bIns="46800" lIns="90000" rIns="90000" tIns="4680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itchFamily="34" typeface="Tahoma"/>
                <a:ea charset="0" pitchFamily="34" typeface="Tahoma"/>
                <a:cs charset="0" pitchFamily="34" typeface="Tahoma"/>
              </a:defRPr>
            </a:lvl1pPr>
          </a:lstStyle>
          <a:p>
            <a:pPr algn="dist" latinLnBrk="0"/>
            <a:r>
              <a:rPr altLang="ko-KR" lang="en-US" smtClean="0" sz="3600">
                <a:effectLst/>
                <a:latin charset="0" panose="020f0502020204030204" pitchFamily="34" typeface="Calibri"/>
              </a:rPr>
              <a:t>CONTENTS MAIN TITLE</a:t>
            </a:r>
          </a:p>
        </p:txBody>
      </p:sp>
      <p:sp>
        <p:nvSpPr>
          <p:cNvPr id="5" name="Rectangle 3"/>
          <p:cNvSpPr txBox="1">
            <a:spLocks noChangeArrowheads="1"/>
          </p:cNvSpPr>
          <p:nvPr/>
        </p:nvSpPr>
        <p:spPr bwMode="auto">
          <a:xfrm>
            <a:off x="623889" y="999859"/>
            <a:ext cx="10944224" cy="291720"/>
          </a:xfrm>
          <a:prstGeom prst="rect">
            <a:avLst/>
          </a:prstGeom>
          <a:noFill/>
          <a:extLst/>
        </p:spPr>
        <p:txBody>
          <a:bodyPr bIns="46800" lIns="90000" rIns="90000" tIns="4680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itchFamily="34" typeface="Tahoma"/>
                <a:ea charset="0" pitchFamily="34" typeface="Tahoma"/>
                <a:cs charset="0" pitchFamily="34" typeface="Tahoma"/>
              </a:defRPr>
            </a:lvl1pPr>
          </a:lstStyle>
          <a:p>
            <a:pPr latinLnBrk="0"/>
            <a:r>
              <a:rPr altLang="ko-KR" b="0" lang="en-US" sz="1300">
                <a:effectLst/>
                <a:latin charset="0" panose="020f0502020204030204" pitchFamily="34" typeface="Calibri"/>
              </a:rPr>
              <a:t>Powerpoint offers word processing, outlining, drawing, graphing, and presentation management tools- all designed to be easy to use and learn</a:t>
            </a:r>
          </a:p>
        </p:txBody>
      </p:sp>
      <p:grpSp>
        <p:nvGrpSpPr>
          <p:cNvPr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id="6" name="组合 5"/>
          <p:cNvGrpSpPr/>
          <p:nvPr/>
        </p:nvGrpSpPr>
        <p:grpSpPr>
          <a:xfrm>
            <a:off x="7734959" y="1367558"/>
            <a:ext cx="2300743" cy="4868172"/>
            <a:chOff x="7229011" y="978446"/>
            <a:chExt cx="2634994" cy="5575418"/>
          </a:xfrm>
        </p:grpSpPr>
        <p:sp>
          <p:nvSpPr>
            <p:cNvPr descr="image4.png" id="7" name="AutoShape 5"/>
            <p:cNvSpPr/>
            <p:nvPr/>
          </p:nvSpPr>
          <p:spPr bwMode="auto">
            <a:xfrm>
              <a:off x="7229011" y="978446"/>
              <a:ext cx="2634994" cy="557541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599" y="0"/>
                  </a:lnTo>
                  <a:lnTo>
                    <a:pt x="21599" y="21600"/>
                  </a:lnTo>
                  <a:lnTo>
                    <a:pt x="0" y="21600"/>
                  </a:lnTo>
                  <a:close/>
                </a:path>
              </a:pathLst>
            </a:custGeom>
            <a:blipFill dpi="0" rotWithShape="0">
              <a:blip r:embed="rId3"/>
              <a:stretch>
                <a:fillRect/>
              </a:stretch>
            </a:blipFill>
            <a:ln cap="flat" cmpd="sng" w="25400">
              <a:solidFill>
                <a:srgbClr val="000000">
                  <a:alpha val="0"/>
                </a:srgbClr>
              </a:solidFill>
              <a:prstDash val="solid"/>
              <a:miter lim="0"/>
            </a:ln>
            <a:effectLst/>
          </p:spPr>
          <p:txBody>
            <a:bodyPr bIns="0" lIns="0" rIns="0" tIns="0"/>
            <a:lstStyle/>
            <a:p>
              <a:pPr>
                <a:defRPr/>
              </a:pPr>
              <a:endParaRPr lang="es-ES" sz="2670">
                <a:solidFill>
                  <a:schemeClr val="bg1"/>
                </a:solidFill>
                <a:cs charset="0" panose="020f0502020204030204" pitchFamily="34" typeface="Calibri"/>
              </a:endParaRPr>
            </a:p>
          </p:txBody>
        </p:sp>
        <p:pic>
          <p:nvPicPr>
            <p:cNvPr id="8" name="图片 7"/>
            <p:cNvPicPr>
              <a:picLocks noChangeAspect="1"/>
            </p:cNvPicPr>
            <p:nvPr/>
          </p:nvPicPr>
          <p:blipFill>
            <a:blip r:embed="rId4"/>
            <a:srcRect l="26973" r="24504"/>
            <a:stretch>
              <a:fillRect/>
            </a:stretch>
          </p:blipFill>
          <p:spPr>
            <a:xfrm>
              <a:off x="7506585" y="2155529"/>
              <a:ext cx="2052086" cy="3394665"/>
            </a:xfrm>
            <a:prstGeom prst="rect">
              <a:avLst/>
            </a:prstGeom>
          </p:spPr>
        </p:pic>
      </p:grpSp>
      <p:sp>
        <p:nvSpPr>
          <p:cNvPr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id="9" name="Rectangle 89"/>
          <p:cNvSpPr/>
          <p:nvPr/>
        </p:nvSpPr>
        <p:spPr>
          <a:xfrm>
            <a:off x="1816543" y="1639852"/>
            <a:ext cx="3935359" cy="1798320"/>
          </a:xfrm>
          <a:prstGeom prst="rect">
            <a:avLst/>
          </a:prstGeom>
        </p:spPr>
        <p:txBody>
          <a:bodyPr wrap="square">
            <a:spAutoFit/>
          </a:bodyPr>
          <a:lstStyle/>
          <a:p>
            <a:pPr>
              <a:lnSpc>
                <a:spcPct val="200000"/>
              </a:lnSpc>
            </a:pPr>
            <a:r>
              <a:rPr altLang="zh-CN" b="1" lang="en-US" sz="1400">
                <a:solidFill>
                  <a:schemeClr val="bg1"/>
                </a:solidFill>
                <a:latin charset="0" panose="020b0606030504020204" pitchFamily="34" typeface="Open Sans"/>
                <a:ea charset="0" panose="020b0606030504020204" pitchFamily="34" typeface="Open Sans"/>
                <a:cs charset="0" panose="020b0606030504020204" pitchFamily="34" typeface="Open Sans"/>
              </a:rPr>
              <a:t>Key Words Here</a:t>
            </a:r>
          </a:p>
          <a:p>
            <a:pPr>
              <a:lnSpc>
                <a:spcPct val="200000"/>
              </a:lnSpc>
            </a:pPr>
            <a:r>
              <a:rPr altLang="zh-CN" b="1" lang="en-US" sz="1400">
                <a:solidFill>
                  <a:schemeClr val="bg1"/>
                </a:solidFill>
                <a:latin charset="0" panose="020b0606030504020204" pitchFamily="34" typeface="Open Sans"/>
                <a:ea charset="0" panose="020b0606030504020204" pitchFamily="34" typeface="Open Sans"/>
                <a:cs charset="0" panose="020b0606030504020204" pitchFamily="34" typeface="Open Sans"/>
              </a:rPr>
              <a:t>Vivamus Quam Dolor, Tempor Ac Gravida Sit Amet, Porta Fermentum Magna. Aliquam Euismod.</a:t>
            </a:r>
          </a:p>
        </p:txBody>
      </p:sp>
      <p:sp>
        <p:nvSpPr>
          <p:cNvPr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id="10" name="Rectangle 89"/>
          <p:cNvSpPr/>
          <p:nvPr/>
        </p:nvSpPr>
        <p:spPr>
          <a:xfrm>
            <a:off x="1791522" y="2809362"/>
            <a:ext cx="3935359" cy="1798320"/>
          </a:xfrm>
          <a:prstGeom prst="rect">
            <a:avLst/>
          </a:prstGeom>
        </p:spPr>
        <p:txBody>
          <a:bodyPr wrap="square">
            <a:spAutoFit/>
          </a:bodyPr>
          <a:lstStyle/>
          <a:p>
            <a:pPr>
              <a:lnSpc>
                <a:spcPct val="200000"/>
              </a:lnSpc>
            </a:pPr>
            <a:r>
              <a:rPr altLang="zh-CN" b="1" lang="en-US" sz="1400">
                <a:solidFill>
                  <a:schemeClr val="bg1"/>
                </a:solidFill>
                <a:latin charset="0" panose="020b0606030504020204" pitchFamily="34" typeface="Open Sans"/>
                <a:ea charset="0" panose="020b0606030504020204" pitchFamily="34" typeface="Open Sans"/>
                <a:cs charset="0" panose="020b0606030504020204" pitchFamily="34" typeface="Open Sans"/>
              </a:rPr>
              <a:t>Key Words Here</a:t>
            </a:r>
          </a:p>
          <a:p>
            <a:pPr>
              <a:lnSpc>
                <a:spcPct val="200000"/>
              </a:lnSpc>
            </a:pPr>
            <a:r>
              <a:rPr altLang="zh-CN" b="1" lang="en-US" sz="1400">
                <a:solidFill>
                  <a:schemeClr val="bg1"/>
                </a:solidFill>
                <a:latin charset="0" panose="020b0606030504020204" pitchFamily="34" typeface="Open Sans"/>
                <a:ea charset="0" panose="020b0606030504020204" pitchFamily="34" typeface="Open Sans"/>
                <a:cs charset="0" panose="020b0606030504020204" pitchFamily="34" typeface="Open Sans"/>
              </a:rPr>
              <a:t>Vivamus Quam Dolor, Tempor Ac Gravida Sit Amet, Porta Fermentum Magna. Aliquam Euismod.</a:t>
            </a:r>
          </a:p>
        </p:txBody>
      </p:sp>
      <p:sp>
        <p:nvSpPr>
          <p:cNvPr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id="11" name="Rectangle 89"/>
          <p:cNvSpPr/>
          <p:nvPr/>
        </p:nvSpPr>
        <p:spPr>
          <a:xfrm>
            <a:off x="1816543" y="3978871"/>
            <a:ext cx="3935359" cy="1798320"/>
          </a:xfrm>
          <a:prstGeom prst="rect">
            <a:avLst/>
          </a:prstGeom>
        </p:spPr>
        <p:txBody>
          <a:bodyPr wrap="square">
            <a:spAutoFit/>
          </a:bodyPr>
          <a:lstStyle/>
          <a:p>
            <a:pPr>
              <a:lnSpc>
                <a:spcPct val="200000"/>
              </a:lnSpc>
            </a:pPr>
            <a:r>
              <a:rPr altLang="zh-CN" b="1" lang="en-US" sz="1400">
                <a:solidFill>
                  <a:schemeClr val="bg1"/>
                </a:solidFill>
                <a:latin charset="0" panose="020b0606030504020204" pitchFamily="34" typeface="Open Sans"/>
                <a:ea charset="0" panose="020b0606030504020204" pitchFamily="34" typeface="Open Sans"/>
                <a:cs charset="0" panose="020b0606030504020204" pitchFamily="34" typeface="Open Sans"/>
              </a:rPr>
              <a:t>Key Words Here</a:t>
            </a:r>
          </a:p>
          <a:p>
            <a:pPr>
              <a:lnSpc>
                <a:spcPct val="200000"/>
              </a:lnSpc>
            </a:pPr>
            <a:r>
              <a:rPr altLang="zh-CN" b="1" lang="en-US" sz="1400">
                <a:solidFill>
                  <a:schemeClr val="bg1"/>
                </a:solidFill>
                <a:latin charset="0" panose="020b0606030504020204" pitchFamily="34" typeface="Open Sans"/>
                <a:ea charset="0" panose="020b0606030504020204" pitchFamily="34" typeface="Open Sans"/>
                <a:cs charset="0" panose="020b0606030504020204" pitchFamily="34" typeface="Open Sans"/>
              </a:rPr>
              <a:t>Vivamus Quam Dolor, Tempor Ac Gravida Sit Amet, Porta Fermentum Magna. Aliquam Euismod.</a:t>
            </a:r>
          </a:p>
        </p:txBody>
      </p:sp>
      <p:sp>
        <p:nvSpPr>
          <p:cNvPr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id="12" name="Rectangle 89"/>
          <p:cNvSpPr/>
          <p:nvPr/>
        </p:nvSpPr>
        <p:spPr>
          <a:xfrm>
            <a:off x="1791522" y="5148381"/>
            <a:ext cx="3935359" cy="1798320"/>
          </a:xfrm>
          <a:prstGeom prst="rect">
            <a:avLst/>
          </a:prstGeom>
        </p:spPr>
        <p:txBody>
          <a:bodyPr wrap="square">
            <a:spAutoFit/>
          </a:bodyPr>
          <a:lstStyle/>
          <a:p>
            <a:pPr>
              <a:lnSpc>
                <a:spcPct val="200000"/>
              </a:lnSpc>
            </a:pPr>
            <a:r>
              <a:rPr altLang="zh-CN" b="1" lang="en-US" sz="1400">
                <a:solidFill>
                  <a:schemeClr val="bg1"/>
                </a:solidFill>
                <a:latin charset="0" panose="020b0606030504020204" pitchFamily="34" typeface="Open Sans"/>
                <a:ea charset="0" panose="020b0606030504020204" pitchFamily="34" typeface="Open Sans"/>
                <a:cs charset="0" panose="020b0606030504020204" pitchFamily="34" typeface="Open Sans"/>
              </a:rPr>
              <a:t>Key Words Here</a:t>
            </a:r>
          </a:p>
          <a:p>
            <a:pPr>
              <a:lnSpc>
                <a:spcPct val="200000"/>
              </a:lnSpc>
            </a:pPr>
            <a:r>
              <a:rPr altLang="zh-CN" b="1" lang="en-US" sz="1400">
                <a:solidFill>
                  <a:schemeClr val="bg1"/>
                </a:solidFill>
                <a:latin charset="0" panose="020b0606030504020204" pitchFamily="34" typeface="Open Sans"/>
                <a:ea charset="0" panose="020b0606030504020204" pitchFamily="34" typeface="Open Sans"/>
                <a:cs charset="0" panose="020b0606030504020204" pitchFamily="34" typeface="Open Sans"/>
              </a:rPr>
              <a:t>Vivamus Quam Dolor, Tempor Ac Gravida Sit Amet, Porta Fermentum Magna. Aliquam Euismod.</a:t>
            </a:r>
          </a:p>
        </p:txBody>
      </p:sp>
      <p:sp>
        <p:nvSpPr>
          <p:cNvPr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id="13" name="任意多边形 12"/>
          <p:cNvSpPr/>
          <p:nvPr/>
        </p:nvSpPr>
        <p:spPr>
          <a:xfrm rot="16200000">
            <a:off x="8797216" y="3253231"/>
            <a:ext cx="2743574" cy="46024"/>
          </a:xfrm>
          <a:custGeom>
            <a:gdLst>
              <a:gd fmla="*/ 0 w 3125338" name="connsiteX0"/>
              <a:gd fmla="*/ 0 h 0" name="connsiteY0"/>
              <a:gd fmla="*/ 3125338 w 3125338" name="connsiteX1"/>
              <a:gd fmla="*/ 0 h 0" name="connsiteY1"/>
            </a:gdLst>
            <a:cxnLst>
              <a:cxn ang="0">
                <a:pos x="connsiteX0" y="connsiteY0"/>
              </a:cxn>
              <a:cxn ang="0">
                <a:pos x="connsiteX1" y="connsiteY1"/>
              </a:cxn>
            </a:cxnLst>
            <a:rect b="b" l="l" r="r" t="t"/>
            <a:pathLst>
              <a:path w="3125338">
                <a:moveTo>
                  <a:pt x="0" y="0"/>
                </a:moveTo>
                <a:lnTo>
                  <a:pt x="3125338" y="0"/>
                </a:lnTo>
              </a:path>
            </a:pathLst>
          </a:custGeom>
          <a:noFill/>
          <a:ln>
            <a:gradFill>
              <a:gsLst>
                <a:gs pos="0">
                  <a:srgbClr val="425C8F"/>
                </a:gs>
                <a:gs pos="100000">
                  <a:srgbClr val="061C52"/>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id="14" name="任意多边形 13"/>
          <p:cNvSpPr/>
          <p:nvPr/>
        </p:nvSpPr>
        <p:spPr>
          <a:xfrm flipV="1" rot="5400000">
            <a:off x="1175778" y="2206040"/>
            <a:ext cx="748325" cy="113118"/>
          </a:xfrm>
          <a:custGeom>
            <a:gdLst>
              <a:gd fmla="*/ 0 w 3125338" name="connsiteX0"/>
              <a:gd fmla="*/ 0 h 0" name="connsiteY0"/>
              <a:gd fmla="*/ 3125338 w 3125338" name="connsiteX1"/>
              <a:gd fmla="*/ 0 h 0" name="connsiteY1"/>
            </a:gdLst>
            <a:cxnLst>
              <a:cxn ang="0">
                <a:pos x="connsiteX0" y="connsiteY0"/>
              </a:cxn>
              <a:cxn ang="0">
                <a:pos x="connsiteX1" y="connsiteY1"/>
              </a:cxn>
            </a:cxnLst>
            <a:rect b="b" l="l" r="r" t="t"/>
            <a:pathLst>
              <a:path w="3125338">
                <a:moveTo>
                  <a:pt x="0" y="0"/>
                </a:moveTo>
                <a:lnTo>
                  <a:pt x="3125338" y="0"/>
                </a:lnTo>
              </a:path>
            </a:pathLst>
          </a:custGeom>
          <a:noFill/>
          <a:ln>
            <a:gradFill>
              <a:gsLst>
                <a:gs pos="0">
                  <a:srgbClr val="425C8F"/>
                </a:gs>
                <a:gs pos="100000">
                  <a:srgbClr val="061C52"/>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id="15" name="任意多边形 14"/>
          <p:cNvSpPr/>
          <p:nvPr/>
        </p:nvSpPr>
        <p:spPr>
          <a:xfrm flipV="1" rot="5400000">
            <a:off x="1175779" y="3353706"/>
            <a:ext cx="748325" cy="113118"/>
          </a:xfrm>
          <a:custGeom>
            <a:gdLst>
              <a:gd fmla="*/ 0 w 3125338" name="connsiteX0"/>
              <a:gd fmla="*/ 0 h 0" name="connsiteY0"/>
              <a:gd fmla="*/ 3125338 w 3125338" name="connsiteX1"/>
              <a:gd fmla="*/ 0 h 0" name="connsiteY1"/>
            </a:gdLst>
            <a:cxnLst>
              <a:cxn ang="0">
                <a:pos x="connsiteX0" y="connsiteY0"/>
              </a:cxn>
              <a:cxn ang="0">
                <a:pos x="connsiteX1" y="connsiteY1"/>
              </a:cxn>
            </a:cxnLst>
            <a:rect b="b" l="l" r="r" t="t"/>
            <a:pathLst>
              <a:path w="3125338">
                <a:moveTo>
                  <a:pt x="0" y="0"/>
                </a:moveTo>
                <a:lnTo>
                  <a:pt x="3125338" y="0"/>
                </a:lnTo>
              </a:path>
            </a:pathLst>
          </a:custGeom>
          <a:noFill/>
          <a:ln>
            <a:gradFill>
              <a:gsLst>
                <a:gs pos="0">
                  <a:srgbClr val="425C8F"/>
                </a:gs>
                <a:gs pos="100000">
                  <a:srgbClr val="061C52"/>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id="16" name="任意多边形 15"/>
          <p:cNvSpPr/>
          <p:nvPr/>
        </p:nvSpPr>
        <p:spPr>
          <a:xfrm flipV="1" rot="5400000">
            <a:off x="1175778" y="4501372"/>
            <a:ext cx="748325" cy="113118"/>
          </a:xfrm>
          <a:custGeom>
            <a:gdLst>
              <a:gd fmla="*/ 0 w 3125338" name="connsiteX0"/>
              <a:gd fmla="*/ 0 h 0" name="connsiteY0"/>
              <a:gd fmla="*/ 3125338 w 3125338" name="connsiteX1"/>
              <a:gd fmla="*/ 0 h 0" name="connsiteY1"/>
            </a:gdLst>
            <a:cxnLst>
              <a:cxn ang="0">
                <a:pos x="connsiteX0" y="connsiteY0"/>
              </a:cxn>
              <a:cxn ang="0">
                <a:pos x="connsiteX1" y="connsiteY1"/>
              </a:cxn>
            </a:cxnLst>
            <a:rect b="b" l="l" r="r" t="t"/>
            <a:pathLst>
              <a:path w="3125338">
                <a:moveTo>
                  <a:pt x="0" y="0"/>
                </a:moveTo>
                <a:lnTo>
                  <a:pt x="3125338" y="0"/>
                </a:lnTo>
              </a:path>
            </a:pathLst>
          </a:custGeom>
          <a:noFill/>
          <a:ln>
            <a:gradFill>
              <a:gsLst>
                <a:gs pos="0">
                  <a:srgbClr val="425C8F"/>
                </a:gs>
                <a:gs pos="100000">
                  <a:srgbClr val="061C52"/>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id="17" name="任意多边形 16"/>
          <p:cNvSpPr/>
          <p:nvPr/>
        </p:nvSpPr>
        <p:spPr>
          <a:xfrm flipV="1" rot="5400000">
            <a:off x="1175779" y="5649037"/>
            <a:ext cx="748325" cy="113118"/>
          </a:xfrm>
          <a:custGeom>
            <a:gdLst>
              <a:gd fmla="*/ 0 w 3125338" name="connsiteX0"/>
              <a:gd fmla="*/ 0 h 0" name="connsiteY0"/>
              <a:gd fmla="*/ 3125338 w 3125338" name="connsiteX1"/>
              <a:gd fmla="*/ 0 h 0" name="connsiteY1"/>
            </a:gdLst>
            <a:cxnLst>
              <a:cxn ang="0">
                <a:pos x="connsiteX0" y="connsiteY0"/>
              </a:cxn>
              <a:cxn ang="0">
                <a:pos x="connsiteX1" y="connsiteY1"/>
              </a:cxn>
            </a:cxnLst>
            <a:rect b="b" l="l" r="r" t="t"/>
            <a:pathLst>
              <a:path w="3125338">
                <a:moveTo>
                  <a:pt x="0" y="0"/>
                </a:moveTo>
                <a:lnTo>
                  <a:pt x="3125338" y="0"/>
                </a:lnTo>
              </a:path>
            </a:pathLst>
          </a:custGeom>
          <a:noFill/>
          <a:ln>
            <a:gradFill>
              <a:gsLst>
                <a:gs pos="0">
                  <a:srgbClr val="425C8F"/>
                </a:gs>
                <a:gs pos="100000">
                  <a:srgbClr val="061C52"/>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id="18" name="任意多边形 17"/>
          <p:cNvSpPr/>
          <p:nvPr/>
        </p:nvSpPr>
        <p:spPr>
          <a:xfrm rot="5400000">
            <a:off x="6142833" y="5119044"/>
            <a:ext cx="2743574" cy="46024"/>
          </a:xfrm>
          <a:custGeom>
            <a:gdLst>
              <a:gd fmla="*/ 0 w 3125338" name="connsiteX0"/>
              <a:gd fmla="*/ 0 h 0" name="connsiteY0"/>
              <a:gd fmla="*/ 3125338 w 3125338" name="connsiteX1"/>
              <a:gd fmla="*/ 0 h 0" name="connsiteY1"/>
            </a:gdLst>
            <a:cxnLst>
              <a:cxn ang="0">
                <a:pos x="connsiteX0" y="connsiteY0"/>
              </a:cxn>
              <a:cxn ang="0">
                <a:pos x="connsiteX1" y="connsiteY1"/>
              </a:cxn>
            </a:cxnLst>
            <a:rect b="b" l="l" r="r" t="t"/>
            <a:pathLst>
              <a:path w="3125338">
                <a:moveTo>
                  <a:pt x="0" y="0"/>
                </a:moveTo>
                <a:lnTo>
                  <a:pt x="3125338" y="0"/>
                </a:lnTo>
              </a:path>
            </a:pathLst>
          </a:custGeom>
          <a:noFill/>
          <a:ln>
            <a:gradFill>
              <a:gsLst>
                <a:gs pos="0">
                  <a:srgbClr val="425C8F"/>
                </a:gs>
                <a:gs pos="100000">
                  <a:srgbClr val="061C52"/>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Tree>
    <p:extLst>
      <p:ext uri="{BB962C8B-B14F-4D97-AF65-F5344CB8AC3E}">
        <p14:creationId val="4261282181"/>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4">
                                  <p:stCondLst>
                                    <p:cond delay="1000"/>
                                  </p:stCondLst>
                                  <p:childTnLst>
                                    <p:set>
                                      <p:cBhvr>
                                        <p:cTn dur="1" fill="hold" id="6">
                                          <p:stCondLst>
                                            <p:cond delay="0"/>
                                          </p:stCondLst>
                                        </p:cTn>
                                        <p:tgtEl>
                                          <p:spTgt spid="6"/>
                                        </p:tgtEl>
                                        <p:attrNameLst>
                                          <p:attrName>style.visibility</p:attrName>
                                        </p:attrNameLst>
                                      </p:cBhvr>
                                      <p:to>
                                        <p:strVal val="visible"/>
                                      </p:to>
                                    </p:set>
                                    <p:anim calcmode="lin" valueType="num">
                                      <p:cBhvr additive="base">
                                        <p:cTn dur="1000" fill="hold" id="7"/>
                                        <p:tgtEl>
                                          <p:spTgt spid="6"/>
                                        </p:tgtEl>
                                        <p:attrNameLst>
                                          <p:attrName>ppt_x</p:attrName>
                                        </p:attrNameLst>
                                      </p:cBhvr>
                                      <p:tavLst>
                                        <p:tav tm="0">
                                          <p:val>
                                            <p:strVal val="#ppt_x"/>
                                          </p:val>
                                        </p:tav>
                                        <p:tav tm="100000">
                                          <p:val>
                                            <p:strVal val="#ppt_x"/>
                                          </p:val>
                                        </p:tav>
                                      </p:tavLst>
                                    </p:anim>
                                    <p:anim calcmode="lin" valueType="num">
                                      <p:cBhvr additive="base">
                                        <p:cTn dur="1000" fill="hold" id="8"/>
                                        <p:tgtEl>
                                          <p:spTgt spid="6"/>
                                        </p:tgtEl>
                                        <p:attrNameLst>
                                          <p:attrName>ppt_y</p:attrName>
                                        </p:attrNameLst>
                                      </p:cBhvr>
                                      <p:tavLst>
                                        <p:tav tm="0">
                                          <p:val>
                                            <p:strVal val="1+#ppt_h/2"/>
                                          </p:val>
                                        </p:tav>
                                        <p:tav tm="100000">
                                          <p:val>
                                            <p:strVal val="#ppt_y"/>
                                          </p:val>
                                        </p:tav>
                                      </p:tavLst>
                                    </p:anim>
                                  </p:childTnLst>
                                </p:cTn>
                              </p:par>
                              <p:par>
                                <p:cTn fill="hold" grpId="0" id="9" nodeType="withEffect" presetClass="entr" presetID="22" presetSubtype="8">
                                  <p:stCondLst>
                                    <p:cond delay="2000"/>
                                  </p:stCondLst>
                                  <p:childTnLst>
                                    <p:set>
                                      <p:cBhvr>
                                        <p:cTn dur="1" fill="hold" id="10">
                                          <p:stCondLst>
                                            <p:cond delay="0"/>
                                          </p:stCondLst>
                                        </p:cTn>
                                        <p:tgtEl>
                                          <p:spTgt spid="9"/>
                                        </p:tgtEl>
                                        <p:attrNameLst>
                                          <p:attrName>style.visibility</p:attrName>
                                        </p:attrNameLst>
                                      </p:cBhvr>
                                      <p:to>
                                        <p:strVal val="visible"/>
                                      </p:to>
                                    </p:set>
                                    <p:animEffect filter="wipe(left)" transition="in">
                                      <p:cBhvr>
                                        <p:cTn dur="1000" id="11"/>
                                        <p:tgtEl>
                                          <p:spTgt spid="9"/>
                                        </p:tgtEl>
                                      </p:cBhvr>
                                    </p:animEffect>
                                  </p:childTnLst>
                                </p:cTn>
                              </p:par>
                              <p:par>
                                <p:cTn fill="hold" grpId="0" id="12" nodeType="withEffect" presetClass="entr" presetID="22" presetSubtype="8">
                                  <p:stCondLst>
                                    <p:cond delay="2250"/>
                                  </p:stCondLst>
                                  <p:childTnLst>
                                    <p:set>
                                      <p:cBhvr>
                                        <p:cTn dur="1" fill="hold" id="13">
                                          <p:stCondLst>
                                            <p:cond delay="0"/>
                                          </p:stCondLst>
                                        </p:cTn>
                                        <p:tgtEl>
                                          <p:spTgt spid="10"/>
                                        </p:tgtEl>
                                        <p:attrNameLst>
                                          <p:attrName>style.visibility</p:attrName>
                                        </p:attrNameLst>
                                      </p:cBhvr>
                                      <p:to>
                                        <p:strVal val="visible"/>
                                      </p:to>
                                    </p:set>
                                    <p:animEffect filter="wipe(left)" transition="in">
                                      <p:cBhvr>
                                        <p:cTn dur="1000" id="14"/>
                                        <p:tgtEl>
                                          <p:spTgt spid="10"/>
                                        </p:tgtEl>
                                      </p:cBhvr>
                                    </p:animEffect>
                                  </p:childTnLst>
                                </p:cTn>
                              </p:par>
                              <p:par>
                                <p:cTn fill="hold" grpId="0" id="15" nodeType="withEffect" presetClass="entr" presetID="22" presetSubtype="8">
                                  <p:stCondLst>
                                    <p:cond delay="2500"/>
                                  </p:stCondLst>
                                  <p:childTnLst>
                                    <p:set>
                                      <p:cBhvr>
                                        <p:cTn dur="1" fill="hold" id="16">
                                          <p:stCondLst>
                                            <p:cond delay="0"/>
                                          </p:stCondLst>
                                        </p:cTn>
                                        <p:tgtEl>
                                          <p:spTgt spid="11"/>
                                        </p:tgtEl>
                                        <p:attrNameLst>
                                          <p:attrName>style.visibility</p:attrName>
                                        </p:attrNameLst>
                                      </p:cBhvr>
                                      <p:to>
                                        <p:strVal val="visible"/>
                                      </p:to>
                                    </p:set>
                                    <p:animEffect filter="wipe(left)" transition="in">
                                      <p:cBhvr>
                                        <p:cTn dur="1000" id="17"/>
                                        <p:tgtEl>
                                          <p:spTgt spid="11"/>
                                        </p:tgtEl>
                                      </p:cBhvr>
                                    </p:animEffect>
                                  </p:childTnLst>
                                </p:cTn>
                              </p:par>
                              <p:par>
                                <p:cTn fill="hold" grpId="0" id="18" nodeType="withEffect" presetClass="entr" presetID="22" presetSubtype="8">
                                  <p:stCondLst>
                                    <p:cond delay="2750"/>
                                  </p:stCondLst>
                                  <p:childTnLst>
                                    <p:set>
                                      <p:cBhvr>
                                        <p:cTn dur="1" fill="hold" id="19">
                                          <p:stCondLst>
                                            <p:cond delay="0"/>
                                          </p:stCondLst>
                                        </p:cTn>
                                        <p:tgtEl>
                                          <p:spTgt spid="12"/>
                                        </p:tgtEl>
                                        <p:attrNameLst>
                                          <p:attrName>style.visibility</p:attrName>
                                        </p:attrNameLst>
                                      </p:cBhvr>
                                      <p:to>
                                        <p:strVal val="visible"/>
                                      </p:to>
                                    </p:set>
                                    <p:animEffect filter="wipe(left)" transition="in">
                                      <p:cBhvr>
                                        <p:cTn dur="1000" id="20"/>
                                        <p:tgtEl>
                                          <p:spTgt spid="12"/>
                                        </p:tgtEl>
                                      </p:cBhvr>
                                    </p:animEffect>
                                  </p:childTnLst>
                                </p:cTn>
                              </p:par>
                              <p:par>
                                <p:cTn fill="hold" grpId="0" id="21" nodeType="withEffect" presetClass="entr" presetID="10" presetSubtype="0">
                                  <p:stCondLst>
                                    <p:cond delay="0"/>
                                  </p:stCondLst>
                                  <p:childTnLst>
                                    <p:set>
                                      <p:cBhvr>
                                        <p:cTn dur="1" fill="hold" id="22">
                                          <p:stCondLst>
                                            <p:cond delay="0"/>
                                          </p:stCondLst>
                                        </p:cTn>
                                        <p:tgtEl>
                                          <p:spTgt spid="13"/>
                                        </p:tgtEl>
                                        <p:attrNameLst>
                                          <p:attrName>style.visibility</p:attrName>
                                        </p:attrNameLst>
                                      </p:cBhvr>
                                      <p:to>
                                        <p:strVal val="visible"/>
                                      </p:to>
                                    </p:set>
                                    <p:animEffect filter="fade" transition="in">
                                      <p:cBhvr>
                                        <p:cTn dur="500" id="23"/>
                                        <p:tgtEl>
                                          <p:spTgt spid="13"/>
                                        </p:tgtEl>
                                      </p:cBhvr>
                                    </p:animEffect>
                                  </p:childTnLst>
                                </p:cTn>
                              </p:par>
                              <p:par>
                                <p:cTn accel="50000" decel="50000" fill="hold" grpId="1" id="24" nodeType="withEffect" presetClass="path" presetID="63" presetSubtype="0">
                                  <p:stCondLst>
                                    <p:cond delay="0"/>
                                  </p:stCondLst>
                                  <p:childTnLst>
                                    <p:animMotion origin="layout" path="M -0.00013 -0.13866 L -4.58333E-06 3.7037E-06" pathEditMode="relative" ptsTypes="AA" rAng="0">
                                      <p:cBhvr>
                                        <p:cTn dur="2000" fill="hold" id="25"/>
                                        <p:tgtEl>
                                          <p:spTgt spid="13"/>
                                        </p:tgtEl>
                                        <p:attrNameLst>
                                          <p:attrName>ppt_x</p:attrName>
                                          <p:attrName>ppt_y</p:attrName>
                                        </p:attrNameLst>
                                      </p:cBhvr>
                                      <p:rCtr x="0" y="6921"/>
                                    </p:animMotion>
                                  </p:childTnLst>
                                </p:cTn>
                              </p:par>
                              <p:par>
                                <p:cTn fill="hold" grpId="0" id="26" nodeType="withEffect" presetClass="entr" presetID="10" presetSubtype="0">
                                  <p:stCondLst>
                                    <p:cond delay="0"/>
                                  </p:stCondLst>
                                  <p:childTnLst>
                                    <p:set>
                                      <p:cBhvr>
                                        <p:cTn dur="1" fill="hold" id="27">
                                          <p:stCondLst>
                                            <p:cond delay="0"/>
                                          </p:stCondLst>
                                        </p:cTn>
                                        <p:tgtEl>
                                          <p:spTgt spid="18"/>
                                        </p:tgtEl>
                                        <p:attrNameLst>
                                          <p:attrName>style.visibility</p:attrName>
                                        </p:attrNameLst>
                                      </p:cBhvr>
                                      <p:to>
                                        <p:strVal val="visible"/>
                                      </p:to>
                                    </p:set>
                                    <p:animEffect filter="fade" transition="in">
                                      <p:cBhvr>
                                        <p:cTn dur="500" id="28"/>
                                        <p:tgtEl>
                                          <p:spTgt spid="18"/>
                                        </p:tgtEl>
                                      </p:cBhvr>
                                    </p:animEffect>
                                  </p:childTnLst>
                                </p:cTn>
                              </p:par>
                              <p:par>
                                <p:cTn accel="50000" decel="50000" fill="hold" grpId="1" id="29" nodeType="withEffect" presetClass="path" presetID="63" presetSubtype="0">
                                  <p:stCondLst>
                                    <p:cond delay="0"/>
                                  </p:stCondLst>
                                  <p:childTnLst>
                                    <p:animMotion origin="layout" path="M -0.00013 0.19004 L 3.75E-06 1.48148E-06" pathEditMode="relative" ptsTypes="AA" rAng="0">
                                      <p:cBhvr>
                                        <p:cTn dur="2000" fill="hold" id="30"/>
                                        <p:tgtEl>
                                          <p:spTgt spid="18"/>
                                        </p:tgtEl>
                                        <p:attrNameLst>
                                          <p:attrName>ppt_x</p:attrName>
                                          <p:attrName>ppt_y</p:attrName>
                                        </p:attrNameLst>
                                      </p:cBhvr>
                                      <p:rCtr x="0" y="-9514"/>
                                    </p:animMotion>
                                  </p:childTnLst>
                                </p:cTn>
                              </p:par>
                              <p:par>
                                <p:cTn fill="hold" grpId="0" id="31" nodeType="withEffect" presetClass="entr" presetID="10" presetSubtype="0">
                                  <p:stCondLst>
                                    <p:cond delay="1000"/>
                                  </p:stCondLst>
                                  <p:childTnLst>
                                    <p:set>
                                      <p:cBhvr>
                                        <p:cTn dur="1" fill="hold" id="32">
                                          <p:stCondLst>
                                            <p:cond delay="0"/>
                                          </p:stCondLst>
                                        </p:cTn>
                                        <p:tgtEl>
                                          <p:spTgt spid="14"/>
                                        </p:tgtEl>
                                        <p:attrNameLst>
                                          <p:attrName>style.visibility</p:attrName>
                                        </p:attrNameLst>
                                      </p:cBhvr>
                                      <p:to>
                                        <p:strVal val="visible"/>
                                      </p:to>
                                    </p:set>
                                    <p:animEffect filter="fade" transition="in">
                                      <p:cBhvr>
                                        <p:cTn dur="500" id="33"/>
                                        <p:tgtEl>
                                          <p:spTgt spid="14"/>
                                        </p:tgtEl>
                                      </p:cBhvr>
                                    </p:animEffect>
                                  </p:childTnLst>
                                </p:cTn>
                              </p:par>
                              <p:par>
                                <p:cTn accel="50000" decel="50000" fill="hold" grpId="1" id="34" nodeType="withEffect" presetClass="path" presetID="63" presetSubtype="0">
                                  <p:stCondLst>
                                    <p:cond delay="1000"/>
                                  </p:stCondLst>
                                  <p:childTnLst>
                                    <p:animMotion origin="layout" path="M -0.00013 0.19004 L 3.75E-06 1.48148E-06" pathEditMode="relative" ptsTypes="AA" rAng="0">
                                      <p:cBhvr>
                                        <p:cTn dur="2000" fill="hold" id="35"/>
                                        <p:tgtEl>
                                          <p:spTgt spid="14"/>
                                        </p:tgtEl>
                                        <p:attrNameLst>
                                          <p:attrName>ppt_x</p:attrName>
                                          <p:attrName>ppt_y</p:attrName>
                                        </p:attrNameLst>
                                      </p:cBhvr>
                                      <p:rCtr x="0" y="-9514"/>
                                    </p:animMotion>
                                  </p:childTnLst>
                                </p:cTn>
                              </p:par>
                              <p:par>
                                <p:cTn fill="hold" grpId="0" id="36" nodeType="withEffect" presetClass="entr" presetID="10" presetSubtype="0">
                                  <p:stCondLst>
                                    <p:cond delay="1250"/>
                                  </p:stCondLst>
                                  <p:childTnLst>
                                    <p:set>
                                      <p:cBhvr>
                                        <p:cTn dur="1" fill="hold" id="37">
                                          <p:stCondLst>
                                            <p:cond delay="0"/>
                                          </p:stCondLst>
                                        </p:cTn>
                                        <p:tgtEl>
                                          <p:spTgt spid="15"/>
                                        </p:tgtEl>
                                        <p:attrNameLst>
                                          <p:attrName>style.visibility</p:attrName>
                                        </p:attrNameLst>
                                      </p:cBhvr>
                                      <p:to>
                                        <p:strVal val="visible"/>
                                      </p:to>
                                    </p:set>
                                    <p:animEffect filter="fade" transition="in">
                                      <p:cBhvr>
                                        <p:cTn dur="500" id="38"/>
                                        <p:tgtEl>
                                          <p:spTgt spid="15"/>
                                        </p:tgtEl>
                                      </p:cBhvr>
                                    </p:animEffect>
                                  </p:childTnLst>
                                </p:cTn>
                              </p:par>
                              <p:par>
                                <p:cTn accel="50000" decel="50000" fill="hold" grpId="1" id="39" nodeType="withEffect" presetClass="path" presetID="63" presetSubtype="0">
                                  <p:stCondLst>
                                    <p:cond delay="1250"/>
                                  </p:stCondLst>
                                  <p:childTnLst>
                                    <p:animMotion origin="layout" path="M -0.00013 0.19004 L 3.75E-06 1.48148E-06" pathEditMode="relative" ptsTypes="AA" rAng="0">
                                      <p:cBhvr>
                                        <p:cTn dur="2000" fill="hold" id="40"/>
                                        <p:tgtEl>
                                          <p:spTgt spid="15"/>
                                        </p:tgtEl>
                                        <p:attrNameLst>
                                          <p:attrName>ppt_x</p:attrName>
                                          <p:attrName>ppt_y</p:attrName>
                                        </p:attrNameLst>
                                      </p:cBhvr>
                                      <p:rCtr x="0" y="-9514"/>
                                    </p:animMotion>
                                  </p:childTnLst>
                                </p:cTn>
                              </p:par>
                              <p:par>
                                <p:cTn fill="hold" grpId="0" id="41" nodeType="withEffect" presetClass="entr" presetID="10" presetSubtype="0">
                                  <p:stCondLst>
                                    <p:cond delay="1500"/>
                                  </p:stCondLst>
                                  <p:childTnLst>
                                    <p:set>
                                      <p:cBhvr>
                                        <p:cTn dur="1" fill="hold" id="42">
                                          <p:stCondLst>
                                            <p:cond delay="0"/>
                                          </p:stCondLst>
                                        </p:cTn>
                                        <p:tgtEl>
                                          <p:spTgt spid="16"/>
                                        </p:tgtEl>
                                        <p:attrNameLst>
                                          <p:attrName>style.visibility</p:attrName>
                                        </p:attrNameLst>
                                      </p:cBhvr>
                                      <p:to>
                                        <p:strVal val="visible"/>
                                      </p:to>
                                    </p:set>
                                    <p:animEffect filter="fade" transition="in">
                                      <p:cBhvr>
                                        <p:cTn dur="500" id="43"/>
                                        <p:tgtEl>
                                          <p:spTgt spid="16"/>
                                        </p:tgtEl>
                                      </p:cBhvr>
                                    </p:animEffect>
                                  </p:childTnLst>
                                </p:cTn>
                              </p:par>
                              <p:par>
                                <p:cTn accel="50000" decel="50000" fill="hold" grpId="1" id="44" nodeType="withEffect" presetClass="path" presetID="63" presetSubtype="0">
                                  <p:stCondLst>
                                    <p:cond delay="1500"/>
                                  </p:stCondLst>
                                  <p:childTnLst>
                                    <p:animMotion origin="layout" path="M -0.00013 0.19004 L 3.75E-06 1.48148E-06" pathEditMode="relative" ptsTypes="AA" rAng="0">
                                      <p:cBhvr>
                                        <p:cTn dur="2000" fill="hold" id="45"/>
                                        <p:tgtEl>
                                          <p:spTgt spid="16"/>
                                        </p:tgtEl>
                                        <p:attrNameLst>
                                          <p:attrName>ppt_x</p:attrName>
                                          <p:attrName>ppt_y</p:attrName>
                                        </p:attrNameLst>
                                      </p:cBhvr>
                                      <p:rCtr x="0" y="-9514"/>
                                    </p:animMotion>
                                  </p:childTnLst>
                                </p:cTn>
                              </p:par>
                              <p:par>
                                <p:cTn fill="hold" grpId="0" id="46" nodeType="withEffect" presetClass="entr" presetID="10" presetSubtype="0">
                                  <p:stCondLst>
                                    <p:cond delay="1750"/>
                                  </p:stCondLst>
                                  <p:childTnLst>
                                    <p:set>
                                      <p:cBhvr>
                                        <p:cTn dur="1" fill="hold" id="47">
                                          <p:stCondLst>
                                            <p:cond delay="0"/>
                                          </p:stCondLst>
                                        </p:cTn>
                                        <p:tgtEl>
                                          <p:spTgt spid="17"/>
                                        </p:tgtEl>
                                        <p:attrNameLst>
                                          <p:attrName>style.visibility</p:attrName>
                                        </p:attrNameLst>
                                      </p:cBhvr>
                                      <p:to>
                                        <p:strVal val="visible"/>
                                      </p:to>
                                    </p:set>
                                    <p:animEffect filter="fade" transition="in">
                                      <p:cBhvr>
                                        <p:cTn dur="500" id="48"/>
                                        <p:tgtEl>
                                          <p:spTgt spid="17"/>
                                        </p:tgtEl>
                                      </p:cBhvr>
                                    </p:animEffect>
                                  </p:childTnLst>
                                </p:cTn>
                              </p:par>
                              <p:par>
                                <p:cTn accel="50000" decel="50000" fill="hold" grpId="1" id="49" nodeType="withEffect" presetClass="path" presetID="63" presetSubtype="0">
                                  <p:stCondLst>
                                    <p:cond delay="1750"/>
                                  </p:stCondLst>
                                  <p:childTnLst>
                                    <p:animMotion origin="layout" path="M -0.00013 0.19004 L 3.75E-06 1.48148E-06" pathEditMode="relative" ptsTypes="AA" rAng="0">
                                      <p:cBhvr>
                                        <p:cTn dur="2000" fill="hold" id="50"/>
                                        <p:tgtEl>
                                          <p:spTgt spid="17"/>
                                        </p:tgtEl>
                                        <p:attrNameLst>
                                          <p:attrName>ppt_x</p:attrName>
                                          <p:attrName>ppt_y</p:attrName>
                                        </p:attrNameLst>
                                      </p:cBhvr>
                                      <p:rCtr x="0" y="-9514"/>
                                    </p:animMotion>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0"/>
      <p:bldP grpId="0" spid="11"/>
      <p:bldP grpId="0" spid="12"/>
      <p:bldP grpId="0" spid="13"/>
      <p:bldP grpId="1" spid="13"/>
      <p:bldP grpId="0" spid="14"/>
      <p:bldP grpId="1" spid="14"/>
      <p:bldP grpId="0" spid="15"/>
      <p:bldP grpId="1" spid="15"/>
      <p:bldP grpId="0" spid="16"/>
      <p:bldP grpId="1" spid="16"/>
      <p:bldP grpId="0" spid="17"/>
      <p:bldP grpId="1" spid="17"/>
      <p:bldP grpId="0" spid="18"/>
      <p:bldP grpId="1" spid="18"/>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Rectangle 3"/>
          <p:cNvSpPr txBox="1">
            <a:spLocks noChangeArrowheads="1"/>
          </p:cNvSpPr>
          <p:nvPr/>
        </p:nvSpPr>
        <p:spPr bwMode="auto">
          <a:xfrm>
            <a:off x="2362200" y="233572"/>
            <a:ext cx="7467600" cy="642240"/>
          </a:xfrm>
          <a:prstGeom prst="rect">
            <a:avLst/>
          </a:prstGeom>
          <a:noFill/>
          <a:extLst/>
        </p:spPr>
        <p:txBody>
          <a:bodyPr bIns="46800" lIns="90000" rIns="90000" tIns="4680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itchFamily="34" typeface="Tahoma"/>
                <a:ea charset="0" pitchFamily="34" typeface="Tahoma"/>
                <a:cs charset="0" pitchFamily="34" typeface="Tahoma"/>
              </a:defRPr>
            </a:lvl1pPr>
          </a:lstStyle>
          <a:p>
            <a:pPr algn="dist" latinLnBrk="0"/>
            <a:r>
              <a:rPr altLang="ko-KR" lang="en-US" smtClean="0" sz="3600">
                <a:effectLst/>
                <a:latin charset="0" panose="020f0502020204030204" pitchFamily="34" typeface="Calibri"/>
              </a:rPr>
              <a:t>CONTENTS MAIN TITLE</a:t>
            </a:r>
          </a:p>
        </p:txBody>
      </p:sp>
      <p:sp>
        <p:nvSpPr>
          <p:cNvPr id="5" name="Rectangle 3"/>
          <p:cNvSpPr txBox="1">
            <a:spLocks noChangeArrowheads="1"/>
          </p:cNvSpPr>
          <p:nvPr/>
        </p:nvSpPr>
        <p:spPr bwMode="auto">
          <a:xfrm>
            <a:off x="623889" y="999859"/>
            <a:ext cx="10944224" cy="291720"/>
          </a:xfrm>
          <a:prstGeom prst="rect">
            <a:avLst/>
          </a:prstGeom>
          <a:noFill/>
          <a:extLst/>
        </p:spPr>
        <p:txBody>
          <a:bodyPr bIns="46800" lIns="90000" rIns="90000" tIns="4680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itchFamily="34" typeface="Tahoma"/>
                <a:ea charset="0" pitchFamily="34" typeface="Tahoma"/>
                <a:cs charset="0" pitchFamily="34" typeface="Tahoma"/>
              </a:defRPr>
            </a:lvl1pPr>
          </a:lstStyle>
          <a:p>
            <a:pPr latinLnBrk="0"/>
            <a:r>
              <a:rPr altLang="ko-KR" b="0" lang="en-US" sz="1300">
                <a:effectLst/>
                <a:latin charset="0" panose="020f0502020204030204" pitchFamily="34" typeface="Calibri"/>
              </a:rPr>
              <a:t>Powerpoint offers word processing, outlining, drawing, graphing, and presentation management tools- all designed to be easy to use and learn</a:t>
            </a:r>
          </a:p>
        </p:txBody>
      </p:sp>
      <p:grpSp>
        <p:nvGrpSpPr>
          <p:cNvPr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id="49" name="组合 48"/>
          <p:cNvGrpSpPr/>
          <p:nvPr/>
        </p:nvGrpSpPr>
        <p:grpSpPr>
          <a:xfrm>
            <a:off x="9614805" y="1575506"/>
            <a:ext cx="1029944" cy="1029944"/>
            <a:chOff x="9614805" y="1575506"/>
            <a:chExt cx="1029944" cy="1029944"/>
          </a:xfrm>
          <a:gradFill flip="none" rotWithShape="1">
            <a:gsLst>
              <a:gs pos="0">
                <a:srgbClr val="425C8F"/>
              </a:gs>
              <a:gs pos="36000">
                <a:srgbClr val="425C8F"/>
              </a:gs>
              <a:gs pos="100000">
                <a:srgbClr val="061C52"/>
              </a:gs>
            </a:gsLst>
            <a:lin ang="18900000" scaled="1"/>
          </a:gradFill>
        </p:grpSpPr>
        <p:sp>
          <p:nvSpPr>
            <p:cNvPr id="50" name="Freeform 22"/>
            <p:cNvSpPr>
              <a:spLocks noEditPoints="1"/>
            </p:cNvSpPr>
            <p:nvPr/>
          </p:nvSpPr>
          <p:spPr bwMode="auto">
            <a:xfrm>
              <a:off x="9889929" y="1575506"/>
              <a:ext cx="754820" cy="754820"/>
            </a:xfrm>
            <a:custGeom>
              <a:gdLst>
                <a:gd fmla="*/ 44 w 63" name="T0"/>
                <a:gd fmla="*/ 7 h 63" name="T1"/>
                <a:gd fmla="*/ 26 w 63" name="T2"/>
                <a:gd fmla="*/ 18 h 63" name="T3"/>
                <a:gd fmla="*/ 2 w 63" name="T4"/>
                <a:gd fmla="*/ 41 h 63" name="T5"/>
                <a:gd fmla="*/ 2 w 63" name="T6"/>
                <a:gd fmla="*/ 49 h 63" name="T7"/>
                <a:gd fmla="*/ 14 w 63" name="T8"/>
                <a:gd fmla="*/ 61 h 63" name="T9"/>
                <a:gd fmla="*/ 22 w 63" name="T10"/>
                <a:gd fmla="*/ 61 h 63" name="T11"/>
                <a:gd fmla="*/ 45 w 63" name="T12"/>
                <a:gd fmla="*/ 37 h 63" name="T13"/>
                <a:gd fmla="*/ 56 w 63" name="T14"/>
                <a:gd fmla="*/ 19 h 63" name="T15"/>
                <a:gd fmla="*/ 63 w 63" name="T16"/>
                <a:gd fmla="*/ 0 h 63" name="T17"/>
                <a:gd fmla="*/ 44 w 63" name="T18"/>
                <a:gd fmla="*/ 7 h 63" name="T19"/>
                <a:gd fmla="*/ 43 w 63" name="T20"/>
                <a:gd fmla="*/ 31 h 63" name="T21"/>
                <a:gd fmla="*/ 32 w 63" name="T22"/>
                <a:gd fmla="*/ 31 h 63" name="T23"/>
                <a:gd fmla="*/ 32 w 63" name="T24"/>
                <a:gd fmla="*/ 20 h 63" name="T25"/>
                <a:gd fmla="*/ 43 w 63" name="T26"/>
                <a:gd fmla="*/ 20 h 63" name="T27"/>
                <a:gd fmla="*/ 43 w 63" name="T28"/>
                <a:gd fmla="*/ 31 h 63"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62" w="62">
                  <a:moveTo>
                    <a:pt x="44" y="7"/>
                  </a:moveTo>
                  <a:cubicBezTo>
                    <a:pt x="38" y="9"/>
                    <a:pt x="30" y="14"/>
                    <a:pt x="26" y="18"/>
                  </a:cubicBezTo>
                  <a:cubicBezTo>
                    <a:pt x="2" y="41"/>
                    <a:pt x="2" y="41"/>
                    <a:pt x="2" y="41"/>
                  </a:cubicBezTo>
                  <a:cubicBezTo>
                    <a:pt x="0" y="43"/>
                    <a:pt x="0" y="47"/>
                    <a:pt x="2" y="49"/>
                  </a:cubicBezTo>
                  <a:cubicBezTo>
                    <a:pt x="14" y="61"/>
                    <a:pt x="14" y="61"/>
                    <a:pt x="14" y="61"/>
                  </a:cubicBezTo>
                  <a:cubicBezTo>
                    <a:pt x="16" y="63"/>
                    <a:pt x="20" y="63"/>
                    <a:pt x="22" y="61"/>
                  </a:cubicBezTo>
                  <a:cubicBezTo>
                    <a:pt x="45" y="37"/>
                    <a:pt x="45" y="37"/>
                    <a:pt x="45" y="37"/>
                  </a:cubicBezTo>
                  <a:cubicBezTo>
                    <a:pt x="49" y="33"/>
                    <a:pt x="55" y="25"/>
                    <a:pt x="56" y="19"/>
                  </a:cubicBezTo>
                  <a:cubicBezTo>
                    <a:pt x="63" y="0"/>
                    <a:pt x="63" y="0"/>
                    <a:pt x="63" y="0"/>
                  </a:cubicBezTo>
                  <a:lnTo>
                    <a:pt x="44" y="7"/>
                  </a:lnTo>
                  <a:close/>
                  <a:moveTo>
                    <a:pt x="43" y="31"/>
                  </a:moveTo>
                  <a:cubicBezTo>
                    <a:pt x="40" y="35"/>
                    <a:pt x="35" y="35"/>
                    <a:pt x="32" y="31"/>
                  </a:cubicBezTo>
                  <a:cubicBezTo>
                    <a:pt x="28" y="28"/>
                    <a:pt x="28" y="23"/>
                    <a:pt x="32" y="20"/>
                  </a:cubicBezTo>
                  <a:cubicBezTo>
                    <a:pt x="35" y="17"/>
                    <a:pt x="40" y="17"/>
                    <a:pt x="43" y="20"/>
                  </a:cubicBezTo>
                  <a:cubicBezTo>
                    <a:pt x="47" y="23"/>
                    <a:pt x="47" y="28"/>
                    <a:pt x="43" y="31"/>
                  </a:cubicBezTo>
                  <a:close/>
                </a:path>
              </a:pathLst>
            </a:custGeom>
            <a:grpFill/>
            <a:ln>
              <a:noFill/>
            </a:ln>
            <a:effectLst>
              <a:outerShdw blurRad="127000" dir="16200000" dist="254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solidFill>
                  <a:schemeClr val="bg1"/>
                </a:solidFill>
                <a:latin charset="0" panose="020b0606030504020204" pitchFamily="34" typeface="Open Sans"/>
                <a:cs charset="0" panose="020b0606030504020204" pitchFamily="34" typeface="Open Sans"/>
              </a:endParaRPr>
            </a:p>
          </p:txBody>
        </p:sp>
        <p:sp>
          <p:nvSpPr>
            <p:cNvPr id="51" name="Freeform 23"/>
            <p:cNvSpPr/>
            <p:nvPr/>
          </p:nvSpPr>
          <p:spPr bwMode="auto">
            <a:xfrm>
              <a:off x="9614805" y="1871791"/>
              <a:ext cx="345664" cy="310394"/>
            </a:xfrm>
            <a:custGeom>
              <a:gdLst>
                <a:gd fmla="*/ 10 w 29" name="T0"/>
                <a:gd fmla="*/ 24 h 26" name="T1"/>
                <a:gd fmla="*/ 29 w 29" name="T2"/>
                <a:gd fmla="*/ 5 h 26" name="T3"/>
                <a:gd fmla="*/ 14 w 29" name="T4"/>
                <a:gd fmla="*/ 5 h 26" name="T5"/>
                <a:gd fmla="*/ 2 w 29" name="T6"/>
                <a:gd fmla="*/ 16 h 26" name="T7"/>
                <a:gd fmla="*/ 2 w 29" name="T8"/>
                <a:gd fmla="*/ 24 h 26" name="T9"/>
                <a:gd fmla="*/ 10 w 29" name="T10"/>
                <a:gd fmla="*/ 24 h 26" name="T11"/>
              </a:gdLst>
              <a:cxnLst>
                <a:cxn ang="0">
                  <a:pos x="T0" y="T1"/>
                </a:cxn>
                <a:cxn ang="0">
                  <a:pos x="T2" y="T3"/>
                </a:cxn>
                <a:cxn ang="0">
                  <a:pos x="T4" y="T5"/>
                </a:cxn>
                <a:cxn ang="0">
                  <a:pos x="T6" y="T7"/>
                </a:cxn>
                <a:cxn ang="0">
                  <a:pos x="T8" y="T9"/>
                </a:cxn>
                <a:cxn ang="0">
                  <a:pos x="T10" y="T11"/>
                </a:cxn>
              </a:cxnLst>
              <a:rect b="b" l="0" r="r" t="0"/>
              <a:pathLst>
                <a:path h="26" w="28">
                  <a:moveTo>
                    <a:pt x="10" y="24"/>
                  </a:moveTo>
                  <a:cubicBezTo>
                    <a:pt x="29" y="5"/>
                    <a:pt x="29" y="5"/>
                    <a:pt x="29" y="5"/>
                  </a:cubicBezTo>
                  <a:cubicBezTo>
                    <a:pt x="25" y="0"/>
                    <a:pt x="18" y="0"/>
                    <a:pt x="14" y="5"/>
                  </a:cubicBezTo>
                  <a:cubicBezTo>
                    <a:pt x="2" y="16"/>
                    <a:pt x="2" y="16"/>
                    <a:pt x="2" y="16"/>
                  </a:cubicBezTo>
                  <a:cubicBezTo>
                    <a:pt x="0" y="18"/>
                    <a:pt x="0" y="22"/>
                    <a:pt x="2" y="24"/>
                  </a:cubicBezTo>
                  <a:cubicBezTo>
                    <a:pt x="4" y="26"/>
                    <a:pt x="8" y="26"/>
                    <a:pt x="10" y="24"/>
                  </a:cubicBezTo>
                  <a:close/>
                </a:path>
              </a:pathLst>
            </a:custGeom>
            <a:grpFill/>
            <a:ln>
              <a:noFill/>
            </a:ln>
            <a:effectLst>
              <a:outerShdw blurRad="127000" dir="16200000" dist="254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solidFill>
                  <a:schemeClr val="bg1"/>
                </a:solidFill>
                <a:latin charset="0" panose="020b0606030504020204" pitchFamily="34" typeface="Open Sans"/>
                <a:cs charset="0" panose="020b0606030504020204" pitchFamily="34" typeface="Open Sans"/>
              </a:endParaRPr>
            </a:p>
          </p:txBody>
        </p:sp>
        <p:sp>
          <p:nvSpPr>
            <p:cNvPr id="52" name="Freeform 24"/>
            <p:cNvSpPr/>
            <p:nvPr/>
          </p:nvSpPr>
          <p:spPr bwMode="auto">
            <a:xfrm>
              <a:off x="10031017" y="2259786"/>
              <a:ext cx="317446" cy="345664"/>
            </a:xfrm>
            <a:custGeom>
              <a:gdLst>
                <a:gd fmla="*/ 2 w 26" name="T0"/>
                <a:gd fmla="*/ 19 h 29" name="T1"/>
                <a:gd fmla="*/ 2 w 26" name="T2"/>
                <a:gd fmla="*/ 27 h 29" name="T3"/>
                <a:gd fmla="*/ 10 w 26" name="T4"/>
                <a:gd fmla="*/ 27 h 29" name="T5"/>
                <a:gd fmla="*/ 22 w 26" name="T6"/>
                <a:gd fmla="*/ 15 h 29" name="T7"/>
                <a:gd fmla="*/ 22 w 26" name="T8"/>
                <a:gd fmla="*/ 0 h 29" name="T9"/>
                <a:gd fmla="*/ 2 w 26" name="T10"/>
                <a:gd fmla="*/ 19 h 29" name="T11"/>
              </a:gdLst>
              <a:cxnLst>
                <a:cxn ang="0">
                  <a:pos x="T0" y="T1"/>
                </a:cxn>
                <a:cxn ang="0">
                  <a:pos x="T2" y="T3"/>
                </a:cxn>
                <a:cxn ang="0">
                  <a:pos x="T4" y="T5"/>
                </a:cxn>
                <a:cxn ang="0">
                  <a:pos x="T6" y="T7"/>
                </a:cxn>
                <a:cxn ang="0">
                  <a:pos x="T8" y="T9"/>
                </a:cxn>
                <a:cxn ang="0">
                  <a:pos x="T10" y="T11"/>
                </a:cxn>
              </a:cxnLst>
              <a:rect b="b" l="0" r="r" t="0"/>
              <a:pathLst>
                <a:path h="28" w="26">
                  <a:moveTo>
                    <a:pt x="2" y="19"/>
                  </a:moveTo>
                  <a:cubicBezTo>
                    <a:pt x="0" y="21"/>
                    <a:pt x="0" y="25"/>
                    <a:pt x="2" y="27"/>
                  </a:cubicBezTo>
                  <a:cubicBezTo>
                    <a:pt x="4" y="29"/>
                    <a:pt x="8" y="29"/>
                    <a:pt x="10" y="27"/>
                  </a:cubicBezTo>
                  <a:cubicBezTo>
                    <a:pt x="22" y="15"/>
                    <a:pt x="22" y="15"/>
                    <a:pt x="22" y="15"/>
                  </a:cubicBezTo>
                  <a:cubicBezTo>
                    <a:pt x="26" y="11"/>
                    <a:pt x="26" y="4"/>
                    <a:pt x="22" y="0"/>
                  </a:cubicBezTo>
                  <a:lnTo>
                    <a:pt x="2" y="19"/>
                  </a:lnTo>
                  <a:close/>
                </a:path>
              </a:pathLst>
            </a:custGeom>
            <a:grpFill/>
            <a:ln>
              <a:noFill/>
            </a:ln>
            <a:effectLst>
              <a:outerShdw blurRad="127000" dir="16200000" dist="254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solidFill>
                  <a:schemeClr val="bg1"/>
                </a:solidFill>
                <a:latin charset="0" panose="020b0606030504020204" pitchFamily="34" typeface="Open Sans"/>
                <a:cs charset="0" panose="020b0606030504020204" pitchFamily="34" typeface="Open Sans"/>
              </a:endParaRPr>
            </a:p>
          </p:txBody>
        </p:sp>
        <p:sp>
          <p:nvSpPr>
            <p:cNvPr id="53" name="Freeform 25"/>
            <p:cNvSpPr/>
            <p:nvPr/>
          </p:nvSpPr>
          <p:spPr bwMode="auto">
            <a:xfrm>
              <a:off x="9889929" y="2161024"/>
              <a:ext cx="169306" cy="169306"/>
            </a:xfrm>
            <a:custGeom>
              <a:gdLst>
                <a:gd fmla="*/ 1 w 14" name="T0"/>
                <a:gd fmla="*/ 2 h 14" name="T1"/>
                <a:gd fmla="*/ 1 w 14" name="T2"/>
                <a:gd fmla="*/ 6 h 14" name="T3"/>
                <a:gd fmla="*/ 9 w 14" name="T4"/>
                <a:gd fmla="*/ 13 h 14" name="T5"/>
                <a:gd fmla="*/ 12 w 14" name="T6"/>
                <a:gd fmla="*/ 13 h 14" name="T7"/>
                <a:gd fmla="*/ 14 w 14" name="T8"/>
                <a:gd fmla="*/ 11 h 14" name="T9"/>
                <a:gd fmla="*/ 3 w 14" name="T10"/>
                <a:gd fmla="*/ 0 h 14" name="T11"/>
                <a:gd fmla="*/ 1 w 14" name="T12"/>
                <a:gd fmla="*/ 2 h 14" name="T13"/>
              </a:gdLst>
              <a:cxnLst>
                <a:cxn ang="0">
                  <a:pos x="T0" y="T1"/>
                </a:cxn>
                <a:cxn ang="0">
                  <a:pos x="T2" y="T3"/>
                </a:cxn>
                <a:cxn ang="0">
                  <a:pos x="T4" y="T5"/>
                </a:cxn>
                <a:cxn ang="0">
                  <a:pos x="T6" y="T7"/>
                </a:cxn>
                <a:cxn ang="0">
                  <a:pos x="T8" y="T9"/>
                </a:cxn>
                <a:cxn ang="0">
                  <a:pos x="T10" y="T11"/>
                </a:cxn>
                <a:cxn ang="0">
                  <a:pos x="T12" y="T13"/>
                </a:cxn>
              </a:cxnLst>
              <a:rect b="b" l="0" r="r" t="0"/>
              <a:pathLst>
                <a:path h="14" w="14">
                  <a:moveTo>
                    <a:pt x="1" y="2"/>
                  </a:moveTo>
                  <a:cubicBezTo>
                    <a:pt x="0" y="3"/>
                    <a:pt x="0" y="4"/>
                    <a:pt x="1" y="6"/>
                  </a:cubicBezTo>
                  <a:cubicBezTo>
                    <a:pt x="9" y="13"/>
                    <a:pt x="9" y="13"/>
                    <a:pt x="9" y="13"/>
                  </a:cubicBezTo>
                  <a:cubicBezTo>
                    <a:pt x="10" y="14"/>
                    <a:pt x="11" y="14"/>
                    <a:pt x="12" y="13"/>
                  </a:cubicBezTo>
                  <a:cubicBezTo>
                    <a:pt x="14" y="11"/>
                    <a:pt x="14" y="11"/>
                    <a:pt x="14" y="11"/>
                  </a:cubicBezTo>
                  <a:cubicBezTo>
                    <a:pt x="3" y="0"/>
                    <a:pt x="3" y="0"/>
                    <a:pt x="3" y="0"/>
                  </a:cubicBezTo>
                  <a:lnTo>
                    <a:pt x="1" y="2"/>
                  </a:lnTo>
                  <a:close/>
                </a:path>
              </a:pathLst>
            </a:custGeom>
            <a:grpFill/>
            <a:ln>
              <a:noFill/>
            </a:ln>
            <a:effectLst>
              <a:outerShdw blurRad="127000" dir="16200000" dist="254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solidFill>
                  <a:schemeClr val="bg1"/>
                </a:solidFill>
                <a:latin charset="0" panose="020b0606030504020204" pitchFamily="34" typeface="Open Sans"/>
                <a:cs charset="0" panose="020b0606030504020204" pitchFamily="34" typeface="Open Sans"/>
              </a:endParaRPr>
            </a:p>
          </p:txBody>
        </p:sp>
        <p:sp>
          <p:nvSpPr>
            <p:cNvPr id="54" name="Freeform 26"/>
            <p:cNvSpPr/>
            <p:nvPr/>
          </p:nvSpPr>
          <p:spPr bwMode="auto">
            <a:xfrm>
              <a:off x="9650079" y="2259786"/>
              <a:ext cx="338612" cy="331555"/>
            </a:xfrm>
            <a:custGeom>
              <a:gdLst>
                <a:gd fmla="*/ 0 w 28" name="T0"/>
                <a:gd fmla="*/ 28 h 28" name="T1"/>
                <a:gd fmla="*/ 22 w 28" name="T2"/>
                <a:gd fmla="*/ 6 h 28" name="T3"/>
                <a:gd fmla="*/ 0 w 28" name="T4"/>
                <a:gd fmla="*/ 28 h 28" name="T5"/>
              </a:gdLst>
              <a:cxnLst>
                <a:cxn ang="0">
                  <a:pos x="T0" y="T1"/>
                </a:cxn>
                <a:cxn ang="0">
                  <a:pos x="T2" y="T3"/>
                </a:cxn>
                <a:cxn ang="0">
                  <a:pos x="T4" y="T5"/>
                </a:cxn>
              </a:cxnLst>
              <a:rect b="b" l="0" r="r" t="0"/>
              <a:pathLst>
                <a:path h="28" w="28">
                  <a:moveTo>
                    <a:pt x="0" y="28"/>
                  </a:moveTo>
                  <a:cubicBezTo>
                    <a:pt x="11" y="22"/>
                    <a:pt x="28" y="11"/>
                    <a:pt x="22" y="6"/>
                  </a:cubicBezTo>
                  <a:cubicBezTo>
                    <a:pt x="17" y="0"/>
                    <a:pt x="6" y="17"/>
                    <a:pt x="0" y="28"/>
                  </a:cubicBezTo>
                  <a:close/>
                </a:path>
              </a:pathLst>
            </a:custGeom>
            <a:grpFill/>
            <a:ln>
              <a:noFill/>
            </a:ln>
            <a:effectLst>
              <a:outerShdw blurRad="127000" dir="16200000" dist="254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solidFill>
                  <a:schemeClr val="bg1"/>
                </a:solidFill>
                <a:latin charset="0" panose="020b0606030504020204" pitchFamily="34" typeface="Open Sans"/>
                <a:cs charset="0" panose="020b0606030504020204" pitchFamily="34" typeface="Open Sans"/>
              </a:endParaRPr>
            </a:p>
          </p:txBody>
        </p:sp>
      </p:grpSp>
      <p:grpSp>
        <p:nvGrpSpPr>
          <p:cNvPr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id="55" name="组合 54"/>
          <p:cNvGrpSpPr/>
          <p:nvPr/>
        </p:nvGrpSpPr>
        <p:grpSpPr>
          <a:xfrm>
            <a:off x="1597024" y="3317977"/>
            <a:ext cx="985223" cy="985223"/>
            <a:chOff x="1597024" y="3317977"/>
            <a:chExt cx="985223" cy="985223"/>
          </a:xfrm>
        </p:grpSpPr>
        <p:sp>
          <p:nvSpPr>
            <p:cNvPr id="56" name="椭圆 55"/>
            <p:cNvSpPr/>
            <p:nvPr/>
          </p:nvSpPr>
          <p:spPr>
            <a:xfrm>
              <a:off x="1597024" y="3317977"/>
              <a:ext cx="985223" cy="985223"/>
            </a:xfrm>
            <a:prstGeom prst="ellipse">
              <a:avLst/>
            </a:prstGeom>
            <a:solidFill>
              <a:schemeClr val="bg1">
                <a:alpha val="30000"/>
              </a:schemeClr>
            </a:solidFill>
            <a:ln>
              <a:noFill/>
            </a:ln>
            <a:effectLst>
              <a:outerShdw blurRad="127000" dir="16200000" dist="254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solidFill>
                  <a:schemeClr val="bg1"/>
                </a:solidFill>
                <a:latin charset="0" panose="020b0606030504020204" pitchFamily="34" typeface="Open Sans"/>
                <a:cs charset="0" panose="020b0606030504020204" pitchFamily="34" typeface="Open Sans"/>
              </a:endParaRPr>
            </a:p>
          </p:txBody>
        </p:sp>
        <p:grpSp>
          <p:nvGrpSpPr>
            <p:cNvPr id="57" name="组合 56"/>
            <p:cNvGrpSpPr/>
            <p:nvPr/>
          </p:nvGrpSpPr>
          <p:grpSpPr>
            <a:xfrm>
              <a:off x="1784396" y="3502100"/>
              <a:ext cx="554888" cy="558173"/>
              <a:chOff x="1725613" y="5727700"/>
              <a:chExt cx="268287" cy="269875"/>
            </a:xfrm>
          </p:grpSpPr>
          <p:sp>
            <p:nvSpPr>
              <p:cNvPr id="58" name="Freeform 10"/>
              <p:cNvSpPr/>
              <p:nvPr/>
            </p:nvSpPr>
            <p:spPr bwMode="auto">
              <a:xfrm>
                <a:off x="1766888" y="5757863"/>
                <a:ext cx="31750" cy="31750"/>
              </a:xfrm>
              <a:custGeom>
                <a:gdLst>
                  <a:gd fmla="*/ 10 w 12" name="T0"/>
                  <a:gd fmla="*/ 6 h 12" name="T1"/>
                  <a:gd fmla="*/ 6 w 12" name="T2"/>
                  <a:gd fmla="*/ 2 h 12" name="T3"/>
                  <a:gd fmla="*/ 2 w 12" name="T4"/>
                  <a:gd fmla="*/ 2 h 12" name="T5"/>
                  <a:gd fmla="*/ 2 w 12" name="T6"/>
                  <a:gd fmla="*/ 6 h 12" name="T7"/>
                  <a:gd fmla="*/ 6 w 12" name="T8"/>
                  <a:gd fmla="*/ 10 h 12" name="T9"/>
                  <a:gd fmla="*/ 10 w 12" name="T10"/>
                  <a:gd fmla="*/ 10 h 12" name="T11"/>
                  <a:gd fmla="*/ 10 w 12" name="T12"/>
                  <a:gd fmla="*/ 6 h 12" name="T13"/>
                </a:gdLst>
                <a:cxnLst>
                  <a:cxn ang="0">
                    <a:pos x="T0" y="T1"/>
                  </a:cxn>
                  <a:cxn ang="0">
                    <a:pos x="T2" y="T3"/>
                  </a:cxn>
                  <a:cxn ang="0">
                    <a:pos x="T4" y="T5"/>
                  </a:cxn>
                  <a:cxn ang="0">
                    <a:pos x="T6" y="T7"/>
                  </a:cxn>
                  <a:cxn ang="0">
                    <a:pos x="T8" y="T9"/>
                  </a:cxn>
                  <a:cxn ang="0">
                    <a:pos x="T10" y="T11"/>
                  </a:cxn>
                  <a:cxn ang="0">
                    <a:pos x="T12" y="T13"/>
                  </a:cxn>
                </a:cxnLst>
                <a:rect b="b" l="0" r="r" t="0"/>
                <a:pathLst>
                  <a:path h="12" w="12">
                    <a:moveTo>
                      <a:pt x="10" y="6"/>
                    </a:moveTo>
                    <a:cubicBezTo>
                      <a:pt x="6" y="2"/>
                      <a:pt x="6" y="2"/>
                      <a:pt x="6" y="2"/>
                    </a:cubicBezTo>
                    <a:cubicBezTo>
                      <a:pt x="5" y="0"/>
                      <a:pt x="3" y="0"/>
                      <a:pt x="2" y="2"/>
                    </a:cubicBezTo>
                    <a:cubicBezTo>
                      <a:pt x="0" y="3"/>
                      <a:pt x="0" y="5"/>
                      <a:pt x="2" y="6"/>
                    </a:cubicBezTo>
                    <a:cubicBezTo>
                      <a:pt x="6" y="10"/>
                      <a:pt x="6" y="10"/>
                      <a:pt x="6" y="10"/>
                    </a:cubicBezTo>
                    <a:cubicBezTo>
                      <a:pt x="7" y="12"/>
                      <a:pt x="9" y="12"/>
                      <a:pt x="10" y="10"/>
                    </a:cubicBezTo>
                    <a:cubicBezTo>
                      <a:pt x="12" y="9"/>
                      <a:pt x="12" y="7"/>
                      <a:pt x="10" y="6"/>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59" name="Freeform 11"/>
              <p:cNvSpPr/>
              <p:nvPr/>
            </p:nvSpPr>
            <p:spPr bwMode="auto">
              <a:xfrm>
                <a:off x="1725613" y="5846763"/>
                <a:ext cx="33337" cy="15875"/>
              </a:xfrm>
              <a:custGeom>
                <a:gdLst>
                  <a:gd fmla="*/ 9 w 12" name="T0"/>
                  <a:gd fmla="*/ 0 h 6" name="T1"/>
                  <a:gd fmla="*/ 3 w 12" name="T2"/>
                  <a:gd fmla="*/ 0 h 6" name="T3"/>
                  <a:gd fmla="*/ 0 w 12" name="T4"/>
                  <a:gd fmla="*/ 3 h 6" name="T5"/>
                  <a:gd fmla="*/ 3 w 12" name="T6"/>
                  <a:gd fmla="*/ 6 h 6" name="T7"/>
                  <a:gd fmla="*/ 9 w 12" name="T8"/>
                  <a:gd fmla="*/ 6 h 6" name="T9"/>
                  <a:gd fmla="*/ 12 w 12" name="T10"/>
                  <a:gd fmla="*/ 3 h 6" name="T11"/>
                  <a:gd fmla="*/ 9 w 12" name="T12"/>
                  <a:gd fmla="*/ 0 h 6" name="T13"/>
                </a:gdLst>
                <a:cxnLst>
                  <a:cxn ang="0">
                    <a:pos x="T0" y="T1"/>
                  </a:cxn>
                  <a:cxn ang="0">
                    <a:pos x="T2" y="T3"/>
                  </a:cxn>
                  <a:cxn ang="0">
                    <a:pos x="T4" y="T5"/>
                  </a:cxn>
                  <a:cxn ang="0">
                    <a:pos x="T6" y="T7"/>
                  </a:cxn>
                  <a:cxn ang="0">
                    <a:pos x="T8" y="T9"/>
                  </a:cxn>
                  <a:cxn ang="0">
                    <a:pos x="T10" y="T11"/>
                  </a:cxn>
                  <a:cxn ang="0">
                    <a:pos x="T12" y="T13"/>
                  </a:cxn>
                </a:cxnLst>
                <a:rect b="b" l="0" r="r" t="0"/>
                <a:pathLst>
                  <a:path h="6" w="12">
                    <a:moveTo>
                      <a:pt x="9" y="0"/>
                    </a:moveTo>
                    <a:cubicBezTo>
                      <a:pt x="3" y="0"/>
                      <a:pt x="3" y="0"/>
                      <a:pt x="3" y="0"/>
                    </a:cubicBezTo>
                    <a:cubicBezTo>
                      <a:pt x="1" y="0"/>
                      <a:pt x="0" y="1"/>
                      <a:pt x="0" y="3"/>
                    </a:cubicBezTo>
                    <a:cubicBezTo>
                      <a:pt x="0" y="5"/>
                      <a:pt x="1" y="6"/>
                      <a:pt x="3" y="6"/>
                    </a:cubicBezTo>
                    <a:cubicBezTo>
                      <a:pt x="9" y="6"/>
                      <a:pt x="9" y="6"/>
                      <a:pt x="9" y="6"/>
                    </a:cubicBezTo>
                    <a:cubicBezTo>
                      <a:pt x="11" y="6"/>
                      <a:pt x="12" y="5"/>
                      <a:pt x="12" y="3"/>
                    </a:cubicBezTo>
                    <a:cubicBezTo>
                      <a:pt x="12" y="1"/>
                      <a:pt x="11" y="0"/>
                      <a:pt x="9"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60" name="Freeform 12"/>
              <p:cNvSpPr/>
              <p:nvPr/>
            </p:nvSpPr>
            <p:spPr bwMode="auto">
              <a:xfrm>
                <a:off x="1960563" y="5862638"/>
                <a:ext cx="33337" cy="15875"/>
              </a:xfrm>
              <a:custGeom>
                <a:gdLst>
                  <a:gd fmla="*/ 9 w 12" name="T0"/>
                  <a:gd fmla="*/ 0 h 6" name="T1"/>
                  <a:gd fmla="*/ 3 w 12" name="T2"/>
                  <a:gd fmla="*/ 0 h 6" name="T3"/>
                  <a:gd fmla="*/ 0 w 12" name="T4"/>
                  <a:gd fmla="*/ 3 h 6" name="T5"/>
                  <a:gd fmla="*/ 3 w 12" name="T6"/>
                  <a:gd fmla="*/ 6 h 6" name="T7"/>
                  <a:gd fmla="*/ 9 w 12" name="T8"/>
                  <a:gd fmla="*/ 6 h 6" name="T9"/>
                  <a:gd fmla="*/ 12 w 12" name="T10"/>
                  <a:gd fmla="*/ 3 h 6" name="T11"/>
                  <a:gd fmla="*/ 9 w 12" name="T12"/>
                  <a:gd fmla="*/ 0 h 6" name="T13"/>
                </a:gdLst>
                <a:cxnLst>
                  <a:cxn ang="0">
                    <a:pos x="T0" y="T1"/>
                  </a:cxn>
                  <a:cxn ang="0">
                    <a:pos x="T2" y="T3"/>
                  </a:cxn>
                  <a:cxn ang="0">
                    <a:pos x="T4" y="T5"/>
                  </a:cxn>
                  <a:cxn ang="0">
                    <a:pos x="T6" y="T7"/>
                  </a:cxn>
                  <a:cxn ang="0">
                    <a:pos x="T8" y="T9"/>
                  </a:cxn>
                  <a:cxn ang="0">
                    <a:pos x="T10" y="T11"/>
                  </a:cxn>
                  <a:cxn ang="0">
                    <a:pos x="T12" y="T13"/>
                  </a:cxn>
                </a:cxnLst>
                <a:rect b="b" l="0" r="r" t="0"/>
                <a:pathLst>
                  <a:path h="6" w="12">
                    <a:moveTo>
                      <a:pt x="9" y="0"/>
                    </a:moveTo>
                    <a:cubicBezTo>
                      <a:pt x="3" y="0"/>
                      <a:pt x="3" y="0"/>
                      <a:pt x="3" y="0"/>
                    </a:cubicBezTo>
                    <a:cubicBezTo>
                      <a:pt x="1" y="0"/>
                      <a:pt x="0" y="1"/>
                      <a:pt x="0" y="3"/>
                    </a:cubicBezTo>
                    <a:cubicBezTo>
                      <a:pt x="0" y="5"/>
                      <a:pt x="1" y="6"/>
                      <a:pt x="3" y="6"/>
                    </a:cubicBezTo>
                    <a:cubicBezTo>
                      <a:pt x="9" y="6"/>
                      <a:pt x="9" y="6"/>
                      <a:pt x="9" y="6"/>
                    </a:cubicBezTo>
                    <a:cubicBezTo>
                      <a:pt x="11" y="6"/>
                      <a:pt x="12" y="5"/>
                      <a:pt x="12" y="3"/>
                    </a:cubicBezTo>
                    <a:cubicBezTo>
                      <a:pt x="12" y="1"/>
                      <a:pt x="11" y="0"/>
                      <a:pt x="9"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61" name="Freeform 13"/>
              <p:cNvSpPr/>
              <p:nvPr/>
            </p:nvSpPr>
            <p:spPr bwMode="auto">
              <a:xfrm>
                <a:off x="1933575" y="5770563"/>
                <a:ext cx="30162" cy="30162"/>
              </a:xfrm>
              <a:custGeom>
                <a:gdLst>
                  <a:gd fmla="*/ 10 w 11" name="T0"/>
                  <a:gd fmla="*/ 1 h 11" name="T1"/>
                  <a:gd fmla="*/ 5 w 11" name="T2"/>
                  <a:gd fmla="*/ 1 h 11" name="T3"/>
                  <a:gd fmla="*/ 1 w 11" name="T4"/>
                  <a:gd fmla="*/ 5 h 11" name="T5"/>
                  <a:gd fmla="*/ 1 w 11" name="T6"/>
                  <a:gd fmla="*/ 10 h 11" name="T7"/>
                  <a:gd fmla="*/ 5 w 11" name="T8"/>
                  <a:gd fmla="*/ 10 h 11" name="T9"/>
                  <a:gd fmla="*/ 10 w 11" name="T10"/>
                  <a:gd fmla="*/ 5 h 11" name="T11"/>
                  <a:gd fmla="*/ 10 w 11" name="T12"/>
                  <a:gd fmla="*/ 1 h 11" name="T13"/>
                </a:gdLst>
                <a:cxnLst>
                  <a:cxn ang="0">
                    <a:pos x="T0" y="T1"/>
                  </a:cxn>
                  <a:cxn ang="0">
                    <a:pos x="T2" y="T3"/>
                  </a:cxn>
                  <a:cxn ang="0">
                    <a:pos x="T4" y="T5"/>
                  </a:cxn>
                  <a:cxn ang="0">
                    <a:pos x="T6" y="T7"/>
                  </a:cxn>
                  <a:cxn ang="0">
                    <a:pos x="T8" y="T9"/>
                  </a:cxn>
                  <a:cxn ang="0">
                    <a:pos x="T10" y="T11"/>
                  </a:cxn>
                  <a:cxn ang="0">
                    <a:pos x="T12" y="T13"/>
                  </a:cxn>
                </a:cxnLst>
                <a:rect b="b" l="0" r="r" t="0"/>
                <a:pathLst>
                  <a:path h="11" w="11">
                    <a:moveTo>
                      <a:pt x="10" y="1"/>
                    </a:moveTo>
                    <a:cubicBezTo>
                      <a:pt x="9" y="0"/>
                      <a:pt x="7" y="0"/>
                      <a:pt x="5" y="1"/>
                    </a:cubicBezTo>
                    <a:cubicBezTo>
                      <a:pt x="1" y="5"/>
                      <a:pt x="1" y="5"/>
                      <a:pt x="1" y="5"/>
                    </a:cubicBezTo>
                    <a:cubicBezTo>
                      <a:pt x="0" y="7"/>
                      <a:pt x="0" y="9"/>
                      <a:pt x="1" y="10"/>
                    </a:cubicBezTo>
                    <a:cubicBezTo>
                      <a:pt x="2" y="11"/>
                      <a:pt x="4" y="11"/>
                      <a:pt x="5" y="10"/>
                    </a:cubicBezTo>
                    <a:cubicBezTo>
                      <a:pt x="10" y="5"/>
                      <a:pt x="10" y="5"/>
                      <a:pt x="10" y="5"/>
                    </a:cubicBezTo>
                    <a:cubicBezTo>
                      <a:pt x="11" y="4"/>
                      <a:pt x="11" y="2"/>
                      <a:pt x="10" y="1"/>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62" name="Freeform 14"/>
              <p:cNvSpPr/>
              <p:nvPr/>
            </p:nvSpPr>
            <p:spPr bwMode="auto">
              <a:xfrm>
                <a:off x="1860550" y="5727700"/>
                <a:ext cx="17462" cy="34925"/>
              </a:xfrm>
              <a:custGeom>
                <a:gdLst>
                  <a:gd fmla="*/ 3 w 6" name="T0"/>
                  <a:gd fmla="*/ 13 h 13" name="T1"/>
                  <a:gd fmla="*/ 5 w 6" name="T2"/>
                  <a:gd fmla="*/ 12 h 13" name="T3"/>
                  <a:gd fmla="*/ 6 w 6" name="T4"/>
                  <a:gd fmla="*/ 10 h 13" name="T5"/>
                  <a:gd fmla="*/ 6 w 6" name="T6"/>
                  <a:gd fmla="*/ 3 h 13" name="T7"/>
                  <a:gd fmla="*/ 3 w 6" name="T8"/>
                  <a:gd fmla="*/ 0 h 13" name="T9"/>
                  <a:gd fmla="*/ 0 w 6" name="T10"/>
                  <a:gd fmla="*/ 2 h 13" name="T11"/>
                  <a:gd fmla="*/ 0 w 6" name="T12"/>
                  <a:gd fmla="*/ 3 h 13" name="T13"/>
                  <a:gd fmla="*/ 0 w 6" name="T14"/>
                  <a:gd fmla="*/ 10 h 13" name="T15"/>
                  <a:gd fmla="*/ 3 w 6" name="T16"/>
                  <a:gd fmla="*/ 13 h 1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3" w="6">
                    <a:moveTo>
                      <a:pt x="3" y="13"/>
                    </a:moveTo>
                    <a:cubicBezTo>
                      <a:pt x="3" y="13"/>
                      <a:pt x="4" y="12"/>
                      <a:pt x="5" y="12"/>
                    </a:cubicBezTo>
                    <a:cubicBezTo>
                      <a:pt x="5" y="11"/>
                      <a:pt x="6" y="11"/>
                      <a:pt x="6" y="10"/>
                    </a:cubicBezTo>
                    <a:cubicBezTo>
                      <a:pt x="6" y="3"/>
                      <a:pt x="6" y="3"/>
                      <a:pt x="6" y="3"/>
                    </a:cubicBezTo>
                    <a:cubicBezTo>
                      <a:pt x="6" y="2"/>
                      <a:pt x="4" y="0"/>
                      <a:pt x="3" y="0"/>
                    </a:cubicBezTo>
                    <a:cubicBezTo>
                      <a:pt x="1" y="0"/>
                      <a:pt x="0" y="1"/>
                      <a:pt x="0" y="2"/>
                    </a:cubicBezTo>
                    <a:cubicBezTo>
                      <a:pt x="0" y="3"/>
                      <a:pt x="0" y="3"/>
                      <a:pt x="0" y="3"/>
                    </a:cubicBezTo>
                    <a:cubicBezTo>
                      <a:pt x="0" y="10"/>
                      <a:pt x="0" y="10"/>
                      <a:pt x="0" y="10"/>
                    </a:cubicBezTo>
                    <a:cubicBezTo>
                      <a:pt x="0" y="11"/>
                      <a:pt x="1" y="13"/>
                      <a:pt x="3" y="13"/>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63" name="Freeform 15"/>
              <p:cNvSpPr/>
              <p:nvPr/>
            </p:nvSpPr>
            <p:spPr bwMode="auto">
              <a:xfrm>
                <a:off x="1793875" y="5794375"/>
                <a:ext cx="131762" cy="152400"/>
              </a:xfrm>
              <a:custGeom>
                <a:gdLst>
                  <a:gd fmla="*/ 25 w 49" name="T0"/>
                  <a:gd fmla="*/ 0 h 56" name="T1"/>
                  <a:gd fmla="*/ 0 w 49" name="T2"/>
                  <a:gd fmla="*/ 25 h 56" name="T3"/>
                  <a:gd fmla="*/ 12 w 49" name="T4"/>
                  <a:gd fmla="*/ 46 h 56" name="T5"/>
                  <a:gd fmla="*/ 12 w 49" name="T6"/>
                  <a:gd fmla="*/ 56 h 56" name="T7"/>
                  <a:gd fmla="*/ 37 w 49" name="T8"/>
                  <a:gd fmla="*/ 56 h 56" name="T9"/>
                  <a:gd fmla="*/ 37 w 49" name="T10"/>
                  <a:gd fmla="*/ 46 h 56" name="T11"/>
                  <a:gd fmla="*/ 49 w 49" name="T12"/>
                  <a:gd fmla="*/ 25 h 56" name="T13"/>
                  <a:gd fmla="*/ 25 w 49" name="T14"/>
                  <a:gd fmla="*/ 0 h 5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6" w="49">
                    <a:moveTo>
                      <a:pt x="25" y="0"/>
                    </a:moveTo>
                    <a:cubicBezTo>
                      <a:pt x="11" y="0"/>
                      <a:pt x="0" y="11"/>
                      <a:pt x="0" y="25"/>
                    </a:cubicBezTo>
                    <a:cubicBezTo>
                      <a:pt x="0" y="34"/>
                      <a:pt x="5" y="42"/>
                      <a:pt x="12" y="46"/>
                    </a:cubicBezTo>
                    <a:cubicBezTo>
                      <a:pt x="12" y="56"/>
                      <a:pt x="12" y="56"/>
                      <a:pt x="12" y="56"/>
                    </a:cubicBezTo>
                    <a:cubicBezTo>
                      <a:pt x="37" y="56"/>
                      <a:pt x="37" y="56"/>
                      <a:pt x="37" y="56"/>
                    </a:cubicBezTo>
                    <a:cubicBezTo>
                      <a:pt x="37" y="46"/>
                      <a:pt x="37" y="46"/>
                      <a:pt x="37" y="46"/>
                    </a:cubicBezTo>
                    <a:cubicBezTo>
                      <a:pt x="44" y="42"/>
                      <a:pt x="49" y="34"/>
                      <a:pt x="49" y="25"/>
                    </a:cubicBezTo>
                    <a:cubicBezTo>
                      <a:pt x="49" y="11"/>
                      <a:pt x="38" y="0"/>
                      <a:pt x="25" y="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64" name="Freeform 16"/>
              <p:cNvSpPr/>
              <p:nvPr/>
            </p:nvSpPr>
            <p:spPr bwMode="auto">
              <a:xfrm>
                <a:off x="1825625" y="5962650"/>
                <a:ext cx="68262" cy="34925"/>
              </a:xfrm>
              <a:custGeom>
                <a:gdLst>
                  <a:gd fmla="*/ 0 w 25" name="T0"/>
                  <a:gd fmla="*/ 6 h 13" name="T1"/>
                  <a:gd fmla="*/ 7 w 25" name="T2"/>
                  <a:gd fmla="*/ 6 h 13" name="T3"/>
                  <a:gd fmla="*/ 6 w 25" name="T4"/>
                  <a:gd fmla="*/ 7 h 13" name="T5"/>
                  <a:gd fmla="*/ 13 w 25" name="T6"/>
                  <a:gd fmla="*/ 13 h 13" name="T7"/>
                  <a:gd fmla="*/ 19 w 25" name="T8"/>
                  <a:gd fmla="*/ 7 h 13" name="T9"/>
                  <a:gd fmla="*/ 19 w 25" name="T10"/>
                  <a:gd fmla="*/ 6 h 13" name="T11"/>
                  <a:gd fmla="*/ 25 w 25" name="T12"/>
                  <a:gd fmla="*/ 6 h 13" name="T13"/>
                  <a:gd fmla="*/ 25 w 25" name="T14"/>
                  <a:gd fmla="*/ 0 h 13" name="T15"/>
                  <a:gd fmla="*/ 0 w 25" name="T16"/>
                  <a:gd fmla="*/ 0 h 13" name="T17"/>
                  <a:gd fmla="*/ 0 w 25" name="T18"/>
                  <a:gd fmla="*/ 6 h 1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3" w="25">
                    <a:moveTo>
                      <a:pt x="0" y="6"/>
                    </a:moveTo>
                    <a:cubicBezTo>
                      <a:pt x="7" y="6"/>
                      <a:pt x="7" y="6"/>
                      <a:pt x="7" y="6"/>
                    </a:cubicBezTo>
                    <a:cubicBezTo>
                      <a:pt x="6" y="7"/>
                      <a:pt x="6" y="7"/>
                      <a:pt x="6" y="7"/>
                    </a:cubicBezTo>
                    <a:cubicBezTo>
                      <a:pt x="6" y="10"/>
                      <a:pt x="9" y="13"/>
                      <a:pt x="13" y="13"/>
                    </a:cubicBezTo>
                    <a:cubicBezTo>
                      <a:pt x="16" y="13"/>
                      <a:pt x="19" y="10"/>
                      <a:pt x="19" y="7"/>
                    </a:cubicBezTo>
                    <a:cubicBezTo>
                      <a:pt x="19" y="6"/>
                      <a:pt x="19" y="6"/>
                      <a:pt x="19" y="6"/>
                    </a:cubicBezTo>
                    <a:cubicBezTo>
                      <a:pt x="25" y="6"/>
                      <a:pt x="25" y="6"/>
                      <a:pt x="25" y="6"/>
                    </a:cubicBezTo>
                    <a:cubicBezTo>
                      <a:pt x="25" y="0"/>
                      <a:pt x="25" y="0"/>
                      <a:pt x="25" y="0"/>
                    </a:cubicBezTo>
                    <a:cubicBezTo>
                      <a:pt x="0" y="0"/>
                      <a:pt x="0" y="0"/>
                      <a:pt x="0" y="0"/>
                    </a:cubicBezTo>
                    <a:lnTo>
                      <a:pt x="0" y="6"/>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grpSp>
      </p:grpSp>
      <p:grpSp>
        <p:nvGrpSpPr>
          <p:cNvPr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id="65" name="组合 64"/>
          <p:cNvGrpSpPr/>
          <p:nvPr/>
        </p:nvGrpSpPr>
        <p:grpSpPr>
          <a:xfrm>
            <a:off x="7442057" y="3648925"/>
            <a:ext cx="985223" cy="985223"/>
            <a:chOff x="7442057" y="3648925"/>
            <a:chExt cx="985223" cy="985223"/>
          </a:xfrm>
        </p:grpSpPr>
        <p:sp>
          <p:nvSpPr>
            <p:cNvPr id="66" name="椭圆 65"/>
            <p:cNvSpPr/>
            <p:nvPr/>
          </p:nvSpPr>
          <p:spPr>
            <a:xfrm flipH="1">
              <a:off x="7442057" y="3648925"/>
              <a:ext cx="985223" cy="985223"/>
            </a:xfrm>
            <a:prstGeom prst="ellipse">
              <a:avLst/>
            </a:prstGeom>
            <a:solidFill>
              <a:schemeClr val="bg1">
                <a:alpha val="30000"/>
              </a:schemeClr>
            </a:solidFill>
            <a:ln>
              <a:noFill/>
            </a:ln>
            <a:effectLst>
              <a:outerShdw blurRad="127000" dir="16200000" dist="254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solidFill>
                  <a:schemeClr val="bg1"/>
                </a:solidFill>
                <a:latin charset="0" panose="020b0606030504020204" pitchFamily="34" typeface="Open Sans"/>
                <a:cs charset="0" panose="020b0606030504020204" pitchFamily="34" typeface="Open Sans"/>
              </a:endParaRPr>
            </a:p>
          </p:txBody>
        </p:sp>
        <p:grpSp>
          <p:nvGrpSpPr>
            <p:cNvPr id="67" name="组合 66"/>
            <p:cNvGrpSpPr/>
            <p:nvPr/>
          </p:nvGrpSpPr>
          <p:grpSpPr>
            <a:xfrm>
              <a:off x="7708091" y="3915777"/>
              <a:ext cx="453154" cy="451518"/>
              <a:chOff x="5287964" y="2994026"/>
              <a:chExt cx="879475" cy="876300"/>
            </a:xfrm>
            <a:solidFill>
              <a:schemeClr val="bg1"/>
            </a:solidFill>
          </p:grpSpPr>
          <p:sp>
            <p:nvSpPr>
              <p:cNvPr id="68" name="Freeform 75"/>
              <p:cNvSpPr>
                <a:spLocks noEditPoints="1"/>
              </p:cNvSpPr>
              <p:nvPr/>
            </p:nvSpPr>
            <p:spPr bwMode="auto">
              <a:xfrm>
                <a:off x="5287964" y="3076576"/>
                <a:ext cx="796925" cy="793750"/>
              </a:xfrm>
              <a:custGeom>
                <a:gdLst>
                  <a:gd fmla="*/ 105 w 211" name="T0"/>
                  <a:gd fmla="*/ 211 h 211" name="T1"/>
                  <a:gd fmla="*/ 211 w 211" name="T2"/>
                  <a:gd fmla="*/ 106 h 211" name="T3"/>
                  <a:gd fmla="*/ 198 w 211" name="T4"/>
                  <a:gd fmla="*/ 56 h 211" name="T5"/>
                  <a:gd fmla="*/ 196 w 211" name="T6"/>
                  <a:gd fmla="*/ 56 h 211" name="T7"/>
                  <a:gd fmla="*/ 194 w 211" name="T8"/>
                  <a:gd fmla="*/ 56 h 211" name="T9"/>
                  <a:gd fmla="*/ 181 w 211" name="T10"/>
                  <a:gd fmla="*/ 55 h 211" name="T11"/>
                  <a:gd fmla="*/ 171 w 211" name="T12"/>
                  <a:gd fmla="*/ 65 h 211" name="T13"/>
                  <a:gd fmla="*/ 183 w 211" name="T14"/>
                  <a:gd fmla="*/ 106 h 211" name="T15"/>
                  <a:gd fmla="*/ 105 w 211" name="T16"/>
                  <a:gd fmla="*/ 183 h 211" name="T17"/>
                  <a:gd fmla="*/ 28 w 211" name="T18"/>
                  <a:gd fmla="*/ 106 h 211" name="T19"/>
                  <a:gd fmla="*/ 105 w 211" name="T20"/>
                  <a:gd fmla="*/ 28 h 211" name="T21"/>
                  <a:gd fmla="*/ 146 w 211" name="T22"/>
                  <a:gd fmla="*/ 40 h 211" name="T23"/>
                  <a:gd fmla="*/ 155 w 211" name="T24"/>
                  <a:gd fmla="*/ 31 h 211" name="T25"/>
                  <a:gd fmla="*/ 154 w 211" name="T26"/>
                  <a:gd fmla="*/ 16 h 211" name="T27"/>
                  <a:gd fmla="*/ 154 w 211" name="T28"/>
                  <a:gd fmla="*/ 12 h 211" name="T29"/>
                  <a:gd fmla="*/ 105 w 211" name="T30"/>
                  <a:gd fmla="*/ 0 h 211" name="T31"/>
                  <a:gd fmla="*/ 0 w 211" name="T32"/>
                  <a:gd fmla="*/ 106 h 211" name="T33"/>
                  <a:gd fmla="*/ 105 w 211" name="T34"/>
                  <a:gd fmla="*/ 211 h 211" name="T35"/>
                  <a:gd fmla="*/ 105 w 211" name="T36"/>
                  <a:gd fmla="*/ 211 h 211" name="T37"/>
                  <a:gd fmla="*/ 105 w 211" name="T38"/>
                  <a:gd fmla="*/ 211 h 211"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211" w="211">
                    <a:moveTo>
                      <a:pt x="105" y="211"/>
                    </a:moveTo>
                    <a:cubicBezTo>
                      <a:pt x="164" y="211"/>
                      <a:pt x="211" y="164"/>
                      <a:pt x="211" y="106"/>
                    </a:cubicBezTo>
                    <a:cubicBezTo>
                      <a:pt x="211" y="88"/>
                      <a:pt x="206" y="71"/>
                      <a:pt x="198" y="56"/>
                    </a:cubicBezTo>
                    <a:cubicBezTo>
                      <a:pt x="198" y="56"/>
                      <a:pt x="197" y="56"/>
                      <a:pt x="196" y="56"/>
                    </a:cubicBezTo>
                    <a:cubicBezTo>
                      <a:pt x="195" y="56"/>
                      <a:pt x="195" y="56"/>
                      <a:pt x="194" y="56"/>
                    </a:cubicBezTo>
                    <a:cubicBezTo>
                      <a:pt x="181" y="55"/>
                      <a:pt x="181" y="55"/>
                      <a:pt x="181" y="55"/>
                    </a:cubicBezTo>
                    <a:cubicBezTo>
                      <a:pt x="171" y="65"/>
                      <a:pt x="171" y="65"/>
                      <a:pt x="171" y="65"/>
                    </a:cubicBezTo>
                    <a:cubicBezTo>
                      <a:pt x="179" y="77"/>
                      <a:pt x="183" y="91"/>
                      <a:pt x="183" y="106"/>
                    </a:cubicBezTo>
                    <a:cubicBezTo>
                      <a:pt x="183" y="149"/>
                      <a:pt x="148" y="183"/>
                      <a:pt x="105" y="183"/>
                    </a:cubicBezTo>
                    <a:cubicBezTo>
                      <a:pt x="62" y="183"/>
                      <a:pt x="28" y="149"/>
                      <a:pt x="28" y="106"/>
                    </a:cubicBezTo>
                    <a:cubicBezTo>
                      <a:pt x="28" y="63"/>
                      <a:pt x="62" y="28"/>
                      <a:pt x="105" y="28"/>
                    </a:cubicBezTo>
                    <a:cubicBezTo>
                      <a:pt x="120" y="28"/>
                      <a:pt x="134" y="32"/>
                      <a:pt x="146" y="40"/>
                    </a:cubicBezTo>
                    <a:cubicBezTo>
                      <a:pt x="155" y="31"/>
                      <a:pt x="155" y="31"/>
                      <a:pt x="155" y="31"/>
                    </a:cubicBezTo>
                    <a:cubicBezTo>
                      <a:pt x="154" y="16"/>
                      <a:pt x="154" y="16"/>
                      <a:pt x="154" y="16"/>
                    </a:cubicBezTo>
                    <a:cubicBezTo>
                      <a:pt x="154" y="14"/>
                      <a:pt x="154" y="13"/>
                      <a:pt x="154" y="12"/>
                    </a:cubicBezTo>
                    <a:cubicBezTo>
                      <a:pt x="139" y="5"/>
                      <a:pt x="123" y="0"/>
                      <a:pt x="105" y="0"/>
                    </a:cubicBezTo>
                    <a:cubicBezTo>
                      <a:pt x="47" y="0"/>
                      <a:pt x="0" y="48"/>
                      <a:pt x="0" y="106"/>
                    </a:cubicBezTo>
                    <a:cubicBezTo>
                      <a:pt x="0" y="164"/>
                      <a:pt x="47" y="211"/>
                      <a:pt x="105" y="211"/>
                    </a:cubicBezTo>
                    <a:close/>
                    <a:moveTo>
                      <a:pt x="105" y="211"/>
                    </a:moveTo>
                    <a:cubicBezTo>
                      <a:pt x="105" y="211"/>
                      <a:pt x="105" y="211"/>
                      <a:pt x="105" y="211"/>
                    </a:cubicBez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69" name="Freeform 76"/>
              <p:cNvSpPr>
                <a:spLocks noEditPoints="1"/>
              </p:cNvSpPr>
              <p:nvPr/>
            </p:nvSpPr>
            <p:spPr bwMode="auto">
              <a:xfrm>
                <a:off x="5487989" y="3279776"/>
                <a:ext cx="392113" cy="392113"/>
              </a:xfrm>
              <a:custGeom>
                <a:gdLst>
                  <a:gd fmla="*/ 52 w 104" name="T0"/>
                  <a:gd fmla="*/ 25 h 104" name="T1"/>
                  <a:gd fmla="*/ 54 w 104" name="T2"/>
                  <a:gd fmla="*/ 25 h 104" name="T3"/>
                  <a:gd fmla="*/ 74 w 104" name="T4"/>
                  <a:gd fmla="*/ 5 h 104" name="T5"/>
                  <a:gd fmla="*/ 74 w 104" name="T6"/>
                  <a:gd fmla="*/ 5 h 104" name="T7"/>
                  <a:gd fmla="*/ 52 w 104" name="T8"/>
                  <a:gd fmla="*/ 0 h 104" name="T9"/>
                  <a:gd fmla="*/ 0 w 104" name="T10"/>
                  <a:gd fmla="*/ 52 h 104" name="T11"/>
                  <a:gd fmla="*/ 52 w 104" name="T12"/>
                  <a:gd fmla="*/ 104 h 104" name="T13"/>
                  <a:gd fmla="*/ 104 w 104" name="T14"/>
                  <a:gd fmla="*/ 52 h 104" name="T15"/>
                  <a:gd fmla="*/ 99 w 104" name="T16"/>
                  <a:gd fmla="*/ 30 h 104" name="T17"/>
                  <a:gd fmla="*/ 99 w 104" name="T18"/>
                  <a:gd fmla="*/ 30 h 104" name="T19"/>
                  <a:gd fmla="*/ 79 w 104" name="T20"/>
                  <a:gd fmla="*/ 50 h 104" name="T21"/>
                  <a:gd fmla="*/ 79 w 104" name="T22"/>
                  <a:gd fmla="*/ 52 h 104" name="T23"/>
                  <a:gd fmla="*/ 52 w 104" name="T24"/>
                  <a:gd fmla="*/ 79 h 104" name="T25"/>
                  <a:gd fmla="*/ 25 w 104" name="T26"/>
                  <a:gd fmla="*/ 52 h 104" name="T27"/>
                  <a:gd fmla="*/ 52 w 104" name="T28"/>
                  <a:gd fmla="*/ 25 h 104" name="T29"/>
                  <a:gd fmla="*/ 52 w 104" name="T30"/>
                  <a:gd fmla="*/ 25 h 104" name="T31"/>
                  <a:gd fmla="*/ 52 w 104" name="T32"/>
                  <a:gd fmla="*/ 25 h 10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04" w="104">
                    <a:moveTo>
                      <a:pt x="52" y="25"/>
                    </a:moveTo>
                    <a:cubicBezTo>
                      <a:pt x="53" y="25"/>
                      <a:pt x="54" y="25"/>
                      <a:pt x="54" y="25"/>
                    </a:cubicBezTo>
                    <a:cubicBezTo>
                      <a:pt x="74" y="5"/>
                      <a:pt x="74" y="5"/>
                      <a:pt x="74" y="5"/>
                    </a:cubicBezTo>
                    <a:cubicBezTo>
                      <a:pt x="74" y="5"/>
                      <a:pt x="74" y="5"/>
                      <a:pt x="74" y="5"/>
                    </a:cubicBezTo>
                    <a:cubicBezTo>
                      <a:pt x="68" y="2"/>
                      <a:pt x="60" y="0"/>
                      <a:pt x="52" y="0"/>
                    </a:cubicBezTo>
                    <a:cubicBezTo>
                      <a:pt x="24" y="0"/>
                      <a:pt x="0" y="23"/>
                      <a:pt x="0" y="52"/>
                    </a:cubicBezTo>
                    <a:cubicBezTo>
                      <a:pt x="0" y="81"/>
                      <a:pt x="24" y="104"/>
                      <a:pt x="52" y="104"/>
                    </a:cubicBezTo>
                    <a:cubicBezTo>
                      <a:pt x="81" y="104"/>
                      <a:pt x="104" y="81"/>
                      <a:pt x="104" y="52"/>
                    </a:cubicBezTo>
                    <a:cubicBezTo>
                      <a:pt x="104" y="44"/>
                      <a:pt x="102" y="37"/>
                      <a:pt x="99" y="30"/>
                    </a:cubicBezTo>
                    <a:cubicBezTo>
                      <a:pt x="99" y="30"/>
                      <a:pt x="99" y="30"/>
                      <a:pt x="99" y="30"/>
                    </a:cubicBezTo>
                    <a:cubicBezTo>
                      <a:pt x="79" y="50"/>
                      <a:pt x="79" y="50"/>
                      <a:pt x="79" y="50"/>
                    </a:cubicBezTo>
                    <a:cubicBezTo>
                      <a:pt x="79" y="50"/>
                      <a:pt x="79" y="51"/>
                      <a:pt x="79" y="52"/>
                    </a:cubicBezTo>
                    <a:cubicBezTo>
                      <a:pt x="79" y="67"/>
                      <a:pt x="67" y="79"/>
                      <a:pt x="52" y="79"/>
                    </a:cubicBezTo>
                    <a:cubicBezTo>
                      <a:pt x="37" y="79"/>
                      <a:pt x="25" y="67"/>
                      <a:pt x="25" y="52"/>
                    </a:cubicBezTo>
                    <a:cubicBezTo>
                      <a:pt x="25" y="37"/>
                      <a:pt x="37" y="25"/>
                      <a:pt x="52" y="25"/>
                    </a:cubicBezTo>
                    <a:close/>
                    <a:moveTo>
                      <a:pt x="52" y="25"/>
                    </a:moveTo>
                    <a:cubicBezTo>
                      <a:pt x="52" y="25"/>
                      <a:pt x="52" y="25"/>
                      <a:pt x="52" y="25"/>
                    </a:cubicBez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70" name="Freeform 77"/>
              <p:cNvSpPr>
                <a:spLocks noEditPoints="1"/>
              </p:cNvSpPr>
              <p:nvPr/>
            </p:nvSpPr>
            <p:spPr bwMode="auto">
              <a:xfrm>
                <a:off x="5722939" y="2994026"/>
                <a:ext cx="444500" cy="441325"/>
              </a:xfrm>
              <a:custGeom>
                <a:gdLst>
                  <a:gd fmla="*/ 99 w 118" name="T0"/>
                  <a:gd fmla="*/ 32 h 117" name="T1"/>
                  <a:gd fmla="*/ 105 w 118" name="T2"/>
                  <a:gd fmla="*/ 26 h 117" name="T3"/>
                  <a:gd fmla="*/ 105 w 118" name="T4"/>
                  <a:gd fmla="*/ 17 h 117" name="T5"/>
                  <a:gd fmla="*/ 101 w 118" name="T6"/>
                  <a:gd fmla="*/ 13 h 117" name="T7"/>
                  <a:gd fmla="*/ 96 w 118" name="T8"/>
                  <a:gd fmla="*/ 11 h 117" name="T9"/>
                  <a:gd fmla="*/ 92 w 118" name="T10"/>
                  <a:gd fmla="*/ 13 h 117" name="T11"/>
                  <a:gd fmla="*/ 85 w 118" name="T12"/>
                  <a:gd fmla="*/ 19 h 117" name="T13"/>
                  <a:gd fmla="*/ 84 w 118" name="T14"/>
                  <a:gd fmla="*/ 2 h 117" name="T15"/>
                  <a:gd fmla="*/ 82 w 118" name="T16"/>
                  <a:gd fmla="*/ 0 h 117" name="T17"/>
                  <a:gd fmla="*/ 80 w 118" name="T18"/>
                  <a:gd fmla="*/ 1 h 117" name="T19"/>
                  <a:gd fmla="*/ 54 w 118" name="T20"/>
                  <a:gd fmla="*/ 26 h 117" name="T21"/>
                  <a:gd fmla="*/ 51 w 118" name="T22"/>
                  <a:gd fmla="*/ 35 h 117" name="T23"/>
                  <a:gd fmla="*/ 51 w 118" name="T24"/>
                  <a:gd fmla="*/ 36 h 117" name="T25"/>
                  <a:gd fmla="*/ 52 w 118" name="T26"/>
                  <a:gd fmla="*/ 52 h 117" name="T27"/>
                  <a:gd fmla="*/ 43 w 118" name="T28"/>
                  <a:gd fmla="*/ 62 h 117" name="T29"/>
                  <a:gd fmla="*/ 26 w 118" name="T30"/>
                  <a:gd fmla="*/ 78 h 117" name="T31"/>
                  <a:gd fmla="*/ 26 w 118" name="T32"/>
                  <a:gd fmla="*/ 79 h 117" name="T33"/>
                  <a:gd fmla="*/ 10 w 118" name="T34"/>
                  <a:gd fmla="*/ 95 h 117" name="T35"/>
                  <a:gd fmla="*/ 2 w 118" name="T36"/>
                  <a:gd fmla="*/ 102 h 117" name="T37"/>
                  <a:gd fmla="*/ 1 w 118" name="T38"/>
                  <a:gd fmla="*/ 106 h 117" name="T39"/>
                  <a:gd fmla="*/ 0 w 118" name="T40"/>
                  <a:gd fmla="*/ 111 h 117" name="T41"/>
                  <a:gd fmla="*/ 6 w 118" name="T42"/>
                  <a:gd fmla="*/ 117 h 117" name="T43"/>
                  <a:gd fmla="*/ 6 w 118" name="T44"/>
                  <a:gd fmla="*/ 117 h 117" name="T45"/>
                  <a:gd fmla="*/ 12 w 118" name="T46"/>
                  <a:gd fmla="*/ 117 h 117" name="T47"/>
                  <a:gd fmla="*/ 16 w 118" name="T48"/>
                  <a:gd fmla="*/ 115 h 117" name="T49"/>
                  <a:gd fmla="*/ 66 w 118" name="T50"/>
                  <a:gd fmla="*/ 65 h 117" name="T51"/>
                  <a:gd fmla="*/ 81 w 118" name="T52"/>
                  <a:gd fmla="*/ 66 h 117" name="T53"/>
                  <a:gd fmla="*/ 82 w 118" name="T54"/>
                  <a:gd fmla="*/ 66 h 117" name="T55"/>
                  <a:gd fmla="*/ 83 w 118" name="T56"/>
                  <a:gd fmla="*/ 66 h 117" name="T57"/>
                  <a:gd fmla="*/ 91 w 118" name="T58"/>
                  <a:gd fmla="*/ 63 h 117" name="T59"/>
                  <a:gd fmla="*/ 116 w 118" name="T60"/>
                  <a:gd fmla="*/ 37 h 117" name="T61"/>
                  <a:gd fmla="*/ 115 w 118" name="T62"/>
                  <a:gd fmla="*/ 33 h 117" name="T63"/>
                  <a:gd fmla="*/ 99 w 118" name="T64"/>
                  <a:gd fmla="*/ 32 h 117" name="T65"/>
                  <a:gd fmla="*/ 99 w 118" name="T66"/>
                  <a:gd fmla="*/ 32 h 117" name="T67"/>
                  <a:gd fmla="*/ 99 w 118" name="T68"/>
                  <a:gd fmla="*/ 32 h 117"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17" w="118">
                    <a:moveTo>
                      <a:pt x="99" y="32"/>
                    </a:moveTo>
                    <a:cubicBezTo>
                      <a:pt x="105" y="26"/>
                      <a:pt x="105" y="26"/>
                      <a:pt x="105" y="26"/>
                    </a:cubicBezTo>
                    <a:cubicBezTo>
                      <a:pt x="108" y="24"/>
                      <a:pt x="108" y="20"/>
                      <a:pt x="105" y="17"/>
                    </a:cubicBezTo>
                    <a:cubicBezTo>
                      <a:pt x="101" y="13"/>
                      <a:pt x="101" y="13"/>
                      <a:pt x="101" y="13"/>
                    </a:cubicBezTo>
                    <a:cubicBezTo>
                      <a:pt x="100" y="12"/>
                      <a:pt x="98" y="11"/>
                      <a:pt x="96" y="11"/>
                    </a:cubicBezTo>
                    <a:cubicBezTo>
                      <a:pt x="95" y="11"/>
                      <a:pt x="93" y="12"/>
                      <a:pt x="92" y="13"/>
                    </a:cubicBezTo>
                    <a:cubicBezTo>
                      <a:pt x="85" y="19"/>
                      <a:pt x="85" y="19"/>
                      <a:pt x="85" y="19"/>
                    </a:cubicBezTo>
                    <a:cubicBezTo>
                      <a:pt x="84" y="2"/>
                      <a:pt x="84" y="2"/>
                      <a:pt x="84" y="2"/>
                    </a:cubicBezTo>
                    <a:cubicBezTo>
                      <a:pt x="84" y="1"/>
                      <a:pt x="83" y="0"/>
                      <a:pt x="82" y="0"/>
                    </a:cubicBezTo>
                    <a:cubicBezTo>
                      <a:pt x="81" y="0"/>
                      <a:pt x="80" y="0"/>
                      <a:pt x="80" y="1"/>
                    </a:cubicBezTo>
                    <a:cubicBezTo>
                      <a:pt x="54" y="26"/>
                      <a:pt x="54" y="26"/>
                      <a:pt x="54" y="26"/>
                    </a:cubicBezTo>
                    <a:cubicBezTo>
                      <a:pt x="52" y="29"/>
                      <a:pt x="51" y="32"/>
                      <a:pt x="51" y="35"/>
                    </a:cubicBezTo>
                    <a:cubicBezTo>
                      <a:pt x="51" y="36"/>
                      <a:pt x="51" y="36"/>
                      <a:pt x="51" y="36"/>
                    </a:cubicBezTo>
                    <a:cubicBezTo>
                      <a:pt x="52" y="52"/>
                      <a:pt x="52" y="52"/>
                      <a:pt x="52" y="52"/>
                    </a:cubicBezTo>
                    <a:cubicBezTo>
                      <a:pt x="43" y="62"/>
                      <a:pt x="43" y="62"/>
                      <a:pt x="43" y="62"/>
                    </a:cubicBezTo>
                    <a:cubicBezTo>
                      <a:pt x="26" y="78"/>
                      <a:pt x="26" y="78"/>
                      <a:pt x="26" y="78"/>
                    </a:cubicBezTo>
                    <a:cubicBezTo>
                      <a:pt x="26" y="79"/>
                      <a:pt x="26" y="79"/>
                      <a:pt x="26" y="79"/>
                    </a:cubicBezTo>
                    <a:cubicBezTo>
                      <a:pt x="10" y="95"/>
                      <a:pt x="10" y="95"/>
                      <a:pt x="10" y="95"/>
                    </a:cubicBezTo>
                    <a:cubicBezTo>
                      <a:pt x="2" y="102"/>
                      <a:pt x="2" y="102"/>
                      <a:pt x="2" y="102"/>
                    </a:cubicBezTo>
                    <a:cubicBezTo>
                      <a:pt x="1" y="103"/>
                      <a:pt x="1" y="104"/>
                      <a:pt x="1" y="106"/>
                    </a:cubicBezTo>
                    <a:cubicBezTo>
                      <a:pt x="0" y="111"/>
                      <a:pt x="0" y="111"/>
                      <a:pt x="0" y="111"/>
                    </a:cubicBezTo>
                    <a:cubicBezTo>
                      <a:pt x="0" y="115"/>
                      <a:pt x="3" y="117"/>
                      <a:pt x="6" y="117"/>
                    </a:cubicBezTo>
                    <a:cubicBezTo>
                      <a:pt x="6" y="117"/>
                      <a:pt x="6" y="117"/>
                      <a:pt x="6" y="117"/>
                    </a:cubicBezTo>
                    <a:cubicBezTo>
                      <a:pt x="12" y="117"/>
                      <a:pt x="12" y="117"/>
                      <a:pt x="12" y="117"/>
                    </a:cubicBezTo>
                    <a:cubicBezTo>
                      <a:pt x="14" y="117"/>
                      <a:pt x="15" y="116"/>
                      <a:pt x="16" y="115"/>
                    </a:cubicBezTo>
                    <a:cubicBezTo>
                      <a:pt x="66" y="65"/>
                      <a:pt x="66" y="65"/>
                      <a:pt x="66" y="65"/>
                    </a:cubicBezTo>
                    <a:cubicBezTo>
                      <a:pt x="81" y="66"/>
                      <a:pt x="81" y="66"/>
                      <a:pt x="81" y="66"/>
                    </a:cubicBezTo>
                    <a:cubicBezTo>
                      <a:pt x="82" y="66"/>
                      <a:pt x="82" y="66"/>
                      <a:pt x="82" y="66"/>
                    </a:cubicBezTo>
                    <a:cubicBezTo>
                      <a:pt x="82" y="66"/>
                      <a:pt x="82" y="66"/>
                      <a:pt x="83" y="66"/>
                    </a:cubicBezTo>
                    <a:cubicBezTo>
                      <a:pt x="86" y="66"/>
                      <a:pt x="89" y="65"/>
                      <a:pt x="91" y="63"/>
                    </a:cubicBezTo>
                    <a:cubicBezTo>
                      <a:pt x="116" y="37"/>
                      <a:pt x="116" y="37"/>
                      <a:pt x="116" y="37"/>
                    </a:cubicBezTo>
                    <a:cubicBezTo>
                      <a:pt x="118" y="36"/>
                      <a:pt x="117" y="33"/>
                      <a:pt x="115" y="33"/>
                    </a:cubicBezTo>
                    <a:lnTo>
                      <a:pt x="99" y="32"/>
                    </a:lnTo>
                    <a:close/>
                    <a:moveTo>
                      <a:pt x="99" y="32"/>
                    </a:moveTo>
                    <a:cubicBezTo>
                      <a:pt x="99" y="32"/>
                      <a:pt x="99" y="32"/>
                      <a:pt x="99" y="32"/>
                    </a:cubicBez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grpSp>
      </p:grpSp>
      <p:grpSp>
        <p:nvGrpSpPr>
          <p:cNvPr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id="71" name="组合 70"/>
          <p:cNvGrpSpPr/>
          <p:nvPr/>
        </p:nvGrpSpPr>
        <p:grpSpPr>
          <a:xfrm>
            <a:off x="5446762" y="2772836"/>
            <a:ext cx="985223" cy="985223"/>
            <a:chOff x="5446762" y="2772836"/>
            <a:chExt cx="985223" cy="985223"/>
          </a:xfrm>
        </p:grpSpPr>
        <p:sp>
          <p:nvSpPr>
            <p:cNvPr id="72" name="椭圆 71"/>
            <p:cNvSpPr/>
            <p:nvPr/>
          </p:nvSpPr>
          <p:spPr>
            <a:xfrm flipH="1" rot="2711270">
              <a:off x="5446762" y="2772836"/>
              <a:ext cx="985223" cy="985223"/>
            </a:xfrm>
            <a:prstGeom prst="ellipse">
              <a:avLst/>
            </a:prstGeom>
            <a:solidFill>
              <a:schemeClr val="bg1">
                <a:alpha val="30000"/>
              </a:schemeClr>
            </a:solidFill>
            <a:ln>
              <a:noFill/>
            </a:ln>
            <a:effectLst>
              <a:outerShdw blurRad="127000" dir="16200000" dist="254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solidFill>
                  <a:schemeClr val="bg1"/>
                </a:solidFill>
                <a:latin charset="0" panose="020b0606030504020204" pitchFamily="34" typeface="Open Sans"/>
                <a:cs charset="0" panose="020b0606030504020204" pitchFamily="34" typeface="Open Sans"/>
              </a:endParaRPr>
            </a:p>
          </p:txBody>
        </p:sp>
        <p:grpSp>
          <p:nvGrpSpPr>
            <p:cNvPr id="73" name="组合 72"/>
            <p:cNvGrpSpPr/>
            <p:nvPr/>
          </p:nvGrpSpPr>
          <p:grpSpPr>
            <a:xfrm>
              <a:off x="5651478" y="3024422"/>
              <a:ext cx="524087" cy="498584"/>
              <a:chOff x="6323014" y="4870451"/>
              <a:chExt cx="652463" cy="620713"/>
            </a:xfrm>
            <a:solidFill>
              <a:schemeClr val="bg1"/>
            </a:solidFill>
          </p:grpSpPr>
          <p:sp>
            <p:nvSpPr>
              <p:cNvPr id="74" name="Freeform 81"/>
              <p:cNvSpPr/>
              <p:nvPr/>
            </p:nvSpPr>
            <p:spPr bwMode="auto">
              <a:xfrm>
                <a:off x="6789739" y="4870451"/>
                <a:ext cx="185738" cy="185738"/>
              </a:xfrm>
              <a:custGeom>
                <a:gdLst>
                  <a:gd fmla="*/ 38 w 49" name="T0"/>
                  <a:gd fmla="*/ 11 h 49" name="T1"/>
                  <a:gd fmla="*/ 3 w 49" name="T2"/>
                  <a:gd fmla="*/ 7 h 49" name="T3"/>
                  <a:gd fmla="*/ 2 w 49" name="T4"/>
                  <a:gd fmla="*/ 15 h 49" name="T5"/>
                  <a:gd fmla="*/ 34 w 49" name="T6"/>
                  <a:gd fmla="*/ 47 h 49" name="T7"/>
                  <a:gd fmla="*/ 42 w 49" name="T8"/>
                  <a:gd fmla="*/ 46 h 49" name="T9"/>
                  <a:gd fmla="*/ 38 w 49" name="T10"/>
                  <a:gd fmla="*/ 11 h 49" name="T11"/>
                </a:gdLst>
                <a:cxnLst>
                  <a:cxn ang="0">
                    <a:pos x="T0" y="T1"/>
                  </a:cxn>
                  <a:cxn ang="0">
                    <a:pos x="T2" y="T3"/>
                  </a:cxn>
                  <a:cxn ang="0">
                    <a:pos x="T4" y="T5"/>
                  </a:cxn>
                  <a:cxn ang="0">
                    <a:pos x="T6" y="T7"/>
                  </a:cxn>
                  <a:cxn ang="0">
                    <a:pos x="T8" y="T9"/>
                  </a:cxn>
                  <a:cxn ang="0">
                    <a:pos x="T10" y="T11"/>
                  </a:cxn>
                </a:cxnLst>
                <a:rect b="b" l="0" r="r" t="0"/>
                <a:pathLst>
                  <a:path h="49" w="49">
                    <a:moveTo>
                      <a:pt x="38" y="11"/>
                    </a:moveTo>
                    <a:cubicBezTo>
                      <a:pt x="28" y="2"/>
                      <a:pt x="14" y="0"/>
                      <a:pt x="3" y="7"/>
                    </a:cubicBezTo>
                    <a:cubicBezTo>
                      <a:pt x="0" y="9"/>
                      <a:pt x="0" y="13"/>
                      <a:pt x="2" y="15"/>
                    </a:cubicBezTo>
                    <a:cubicBezTo>
                      <a:pt x="34" y="47"/>
                      <a:pt x="34" y="47"/>
                      <a:pt x="34" y="47"/>
                    </a:cubicBezTo>
                    <a:cubicBezTo>
                      <a:pt x="36" y="49"/>
                      <a:pt x="40" y="49"/>
                      <a:pt x="42" y="46"/>
                    </a:cubicBezTo>
                    <a:cubicBezTo>
                      <a:pt x="49" y="35"/>
                      <a:pt x="47" y="21"/>
                      <a:pt x="38" y="1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75" name="Freeform 82"/>
              <p:cNvSpPr>
                <a:spLocks noEditPoints="1"/>
              </p:cNvSpPr>
              <p:nvPr/>
            </p:nvSpPr>
            <p:spPr bwMode="auto">
              <a:xfrm>
                <a:off x="6364289" y="4924426"/>
                <a:ext cx="554038" cy="566738"/>
              </a:xfrm>
              <a:custGeom>
                <a:gdLst>
                  <a:gd fmla="*/ 134 w 147" name="T0"/>
                  <a:gd fmla="*/ 115 h 151" name="T1"/>
                  <a:gd fmla="*/ 147 w 147" name="T2"/>
                  <a:gd fmla="*/ 72 h 151" name="T3"/>
                  <a:gd fmla="*/ 75 w 147" name="T4"/>
                  <a:gd fmla="*/ 0 h 151" name="T5"/>
                  <a:gd fmla="*/ 74 w 147" name="T6"/>
                  <a:gd fmla="*/ 0 h 151" name="T7"/>
                  <a:gd fmla="*/ 3 w 147" name="T8"/>
                  <a:gd fmla="*/ 72 h 151" name="T9"/>
                  <a:gd fmla="*/ 15 w 147" name="T10"/>
                  <a:gd fmla="*/ 112 h 151" name="T11"/>
                  <a:gd fmla="*/ 2 w 147" name="T12"/>
                  <a:gd fmla="*/ 137 h 151" name="T13"/>
                  <a:gd fmla="*/ 6 w 147" name="T14"/>
                  <a:gd fmla="*/ 150 h 151" name="T15"/>
                  <a:gd fmla="*/ 11 w 147" name="T16"/>
                  <a:gd fmla="*/ 151 h 151" name="T17"/>
                  <a:gd fmla="*/ 20 w 147" name="T18"/>
                  <a:gd fmla="*/ 146 h 151" name="T19"/>
                  <a:gd fmla="*/ 29 w 147" name="T20"/>
                  <a:gd fmla="*/ 128 h 151" name="T21"/>
                  <a:gd fmla="*/ 74 w 147" name="T22"/>
                  <a:gd fmla="*/ 145 h 151" name="T23"/>
                  <a:gd fmla="*/ 75 w 147" name="T24"/>
                  <a:gd fmla="*/ 145 h 151" name="T25"/>
                  <a:gd fmla="*/ 119 w 147" name="T26"/>
                  <a:gd fmla="*/ 129 h 151" name="T27"/>
                  <a:gd fmla="*/ 127 w 147" name="T28"/>
                  <a:gd fmla="*/ 146 h 151" name="T29"/>
                  <a:gd fmla="*/ 136 w 147" name="T30"/>
                  <a:gd fmla="*/ 151 h 151" name="T31"/>
                  <a:gd fmla="*/ 141 w 147" name="T32"/>
                  <a:gd fmla="*/ 150 h 151" name="T33"/>
                  <a:gd fmla="*/ 145 w 147" name="T34"/>
                  <a:gd fmla="*/ 137 h 151" name="T35"/>
                  <a:gd fmla="*/ 134 w 147" name="T36"/>
                  <a:gd fmla="*/ 115 h 151" name="T37"/>
                  <a:gd fmla="*/ 75 w 147" name="T38"/>
                  <a:gd fmla="*/ 125 h 151" name="T39"/>
                  <a:gd fmla="*/ 74 w 147" name="T40"/>
                  <a:gd fmla="*/ 125 h 151" name="T41"/>
                  <a:gd fmla="*/ 22 w 147" name="T42"/>
                  <a:gd fmla="*/ 72 h 151" name="T43"/>
                  <a:gd fmla="*/ 74 w 147" name="T44"/>
                  <a:gd fmla="*/ 20 h 151" name="T45"/>
                  <a:gd fmla="*/ 75 w 147" name="T46"/>
                  <a:gd fmla="*/ 19 h 151" name="T47"/>
                  <a:gd fmla="*/ 128 w 147" name="T48"/>
                  <a:gd fmla="*/ 72 h 151" name="T49"/>
                  <a:gd fmla="*/ 75 w 147" name="T50"/>
                  <a:gd fmla="*/ 125 h 151"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151" w="147">
                    <a:moveTo>
                      <a:pt x="134" y="115"/>
                    </a:moveTo>
                    <a:cubicBezTo>
                      <a:pt x="142" y="103"/>
                      <a:pt x="147" y="88"/>
                      <a:pt x="147" y="72"/>
                    </a:cubicBezTo>
                    <a:cubicBezTo>
                      <a:pt x="147" y="32"/>
                      <a:pt x="115" y="0"/>
                      <a:pt x="75" y="0"/>
                    </a:cubicBezTo>
                    <a:cubicBezTo>
                      <a:pt x="75" y="0"/>
                      <a:pt x="74" y="0"/>
                      <a:pt x="74" y="0"/>
                    </a:cubicBezTo>
                    <a:cubicBezTo>
                      <a:pt x="35" y="0"/>
                      <a:pt x="3" y="33"/>
                      <a:pt x="3" y="72"/>
                    </a:cubicBezTo>
                    <a:cubicBezTo>
                      <a:pt x="3" y="87"/>
                      <a:pt x="7" y="101"/>
                      <a:pt x="15" y="112"/>
                    </a:cubicBezTo>
                    <a:cubicBezTo>
                      <a:pt x="2" y="137"/>
                      <a:pt x="2" y="137"/>
                      <a:pt x="2" y="137"/>
                    </a:cubicBezTo>
                    <a:cubicBezTo>
                      <a:pt x="0" y="142"/>
                      <a:pt x="2" y="148"/>
                      <a:pt x="6" y="150"/>
                    </a:cubicBezTo>
                    <a:cubicBezTo>
                      <a:pt x="8" y="151"/>
                      <a:pt x="9" y="151"/>
                      <a:pt x="11" y="151"/>
                    </a:cubicBezTo>
                    <a:cubicBezTo>
                      <a:pt x="14" y="151"/>
                      <a:pt x="18" y="149"/>
                      <a:pt x="20" y="146"/>
                    </a:cubicBezTo>
                    <a:cubicBezTo>
                      <a:pt x="29" y="128"/>
                      <a:pt x="29" y="128"/>
                      <a:pt x="29" y="128"/>
                    </a:cubicBezTo>
                    <a:cubicBezTo>
                      <a:pt x="41" y="138"/>
                      <a:pt x="57" y="145"/>
                      <a:pt x="74" y="145"/>
                    </a:cubicBezTo>
                    <a:cubicBezTo>
                      <a:pt x="74" y="145"/>
                      <a:pt x="75" y="145"/>
                      <a:pt x="75" y="145"/>
                    </a:cubicBezTo>
                    <a:cubicBezTo>
                      <a:pt x="92" y="145"/>
                      <a:pt x="107" y="139"/>
                      <a:pt x="119" y="129"/>
                    </a:cubicBezTo>
                    <a:cubicBezTo>
                      <a:pt x="127" y="146"/>
                      <a:pt x="127" y="146"/>
                      <a:pt x="127" y="146"/>
                    </a:cubicBezTo>
                    <a:cubicBezTo>
                      <a:pt x="129" y="149"/>
                      <a:pt x="133" y="151"/>
                      <a:pt x="136" y="151"/>
                    </a:cubicBezTo>
                    <a:cubicBezTo>
                      <a:pt x="138" y="151"/>
                      <a:pt x="139" y="151"/>
                      <a:pt x="141" y="150"/>
                    </a:cubicBezTo>
                    <a:cubicBezTo>
                      <a:pt x="145" y="148"/>
                      <a:pt x="147" y="142"/>
                      <a:pt x="145" y="137"/>
                    </a:cubicBezTo>
                    <a:lnTo>
                      <a:pt x="134" y="115"/>
                    </a:lnTo>
                    <a:close/>
                    <a:moveTo>
                      <a:pt x="75" y="125"/>
                    </a:moveTo>
                    <a:cubicBezTo>
                      <a:pt x="75" y="125"/>
                      <a:pt x="74" y="125"/>
                      <a:pt x="74" y="125"/>
                    </a:cubicBezTo>
                    <a:cubicBezTo>
                      <a:pt x="45" y="125"/>
                      <a:pt x="22" y="101"/>
                      <a:pt x="22" y="72"/>
                    </a:cubicBezTo>
                    <a:cubicBezTo>
                      <a:pt x="22" y="43"/>
                      <a:pt x="45" y="20"/>
                      <a:pt x="74" y="20"/>
                    </a:cubicBezTo>
                    <a:cubicBezTo>
                      <a:pt x="74" y="20"/>
                      <a:pt x="75" y="19"/>
                      <a:pt x="75" y="19"/>
                    </a:cubicBezTo>
                    <a:cubicBezTo>
                      <a:pt x="104" y="19"/>
                      <a:pt x="128" y="43"/>
                      <a:pt x="128" y="72"/>
                    </a:cubicBezTo>
                    <a:cubicBezTo>
                      <a:pt x="128" y="102"/>
                      <a:pt x="104" y="125"/>
                      <a:pt x="75" y="12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76" name="Freeform 83"/>
              <p:cNvSpPr/>
              <p:nvPr/>
            </p:nvSpPr>
            <p:spPr bwMode="auto">
              <a:xfrm>
                <a:off x="6534151" y="5092701"/>
                <a:ext cx="131763" cy="236538"/>
              </a:xfrm>
              <a:custGeom>
                <a:gdLst>
                  <a:gd fmla="*/ 30 w 35" name="T0"/>
                  <a:gd fmla="*/ 0 h 63" name="T1"/>
                  <a:gd fmla="*/ 29 w 35" name="T2"/>
                  <a:gd fmla="*/ 0 h 63" name="T3"/>
                  <a:gd fmla="*/ 24 w 35" name="T4"/>
                  <a:gd fmla="*/ 6 h 63" name="T5"/>
                  <a:gd fmla="*/ 24 w 35" name="T6"/>
                  <a:gd fmla="*/ 27 h 63" name="T7"/>
                  <a:gd fmla="*/ 2 w 35" name="T8"/>
                  <a:gd fmla="*/ 54 h 63" name="T9"/>
                  <a:gd fmla="*/ 3 w 35" name="T10"/>
                  <a:gd fmla="*/ 61 h 63" name="T11"/>
                  <a:gd fmla="*/ 6 w 35" name="T12"/>
                  <a:gd fmla="*/ 63 h 63" name="T13"/>
                  <a:gd fmla="*/ 10 w 35" name="T14"/>
                  <a:gd fmla="*/ 61 h 63" name="T15"/>
                  <a:gd fmla="*/ 29 w 35" name="T16"/>
                  <a:gd fmla="*/ 39 h 63" name="T17"/>
                  <a:gd fmla="*/ 33 w 35" name="T18"/>
                  <a:gd fmla="*/ 34 h 63" name="T19"/>
                  <a:gd fmla="*/ 35 w 35" name="T20"/>
                  <a:gd fmla="*/ 29 h 63" name="T21"/>
                  <a:gd fmla="*/ 35 w 35" name="T22"/>
                  <a:gd fmla="*/ 6 h 63" name="T23"/>
                  <a:gd fmla="*/ 30 w 35" name="T24"/>
                  <a:gd fmla="*/ 0 h 63"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62" w="35">
                    <a:moveTo>
                      <a:pt x="30" y="0"/>
                    </a:moveTo>
                    <a:cubicBezTo>
                      <a:pt x="30" y="0"/>
                      <a:pt x="29" y="0"/>
                      <a:pt x="29" y="0"/>
                    </a:cubicBezTo>
                    <a:cubicBezTo>
                      <a:pt x="26" y="1"/>
                      <a:pt x="24" y="3"/>
                      <a:pt x="24" y="6"/>
                    </a:cubicBezTo>
                    <a:cubicBezTo>
                      <a:pt x="24" y="27"/>
                      <a:pt x="24" y="27"/>
                      <a:pt x="24" y="27"/>
                    </a:cubicBezTo>
                    <a:cubicBezTo>
                      <a:pt x="2" y="54"/>
                      <a:pt x="2" y="54"/>
                      <a:pt x="2" y="54"/>
                    </a:cubicBezTo>
                    <a:cubicBezTo>
                      <a:pt x="0" y="56"/>
                      <a:pt x="0" y="59"/>
                      <a:pt x="3" y="61"/>
                    </a:cubicBezTo>
                    <a:cubicBezTo>
                      <a:pt x="4" y="62"/>
                      <a:pt x="5" y="63"/>
                      <a:pt x="6" y="63"/>
                    </a:cubicBezTo>
                    <a:cubicBezTo>
                      <a:pt x="8" y="63"/>
                      <a:pt x="9" y="62"/>
                      <a:pt x="10" y="61"/>
                    </a:cubicBezTo>
                    <a:cubicBezTo>
                      <a:pt x="29" y="39"/>
                      <a:pt x="29" y="39"/>
                      <a:pt x="29" y="39"/>
                    </a:cubicBezTo>
                    <a:cubicBezTo>
                      <a:pt x="33" y="34"/>
                      <a:pt x="33" y="34"/>
                      <a:pt x="33" y="34"/>
                    </a:cubicBezTo>
                    <a:cubicBezTo>
                      <a:pt x="35" y="33"/>
                      <a:pt x="35" y="31"/>
                      <a:pt x="35" y="29"/>
                    </a:cubicBezTo>
                    <a:cubicBezTo>
                      <a:pt x="35" y="6"/>
                      <a:pt x="35" y="6"/>
                      <a:pt x="35" y="6"/>
                    </a:cubicBezTo>
                    <a:cubicBezTo>
                      <a:pt x="35" y="3"/>
                      <a:pt x="33" y="0"/>
                      <a:pt x="3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77" name="Freeform 84"/>
              <p:cNvSpPr/>
              <p:nvPr/>
            </p:nvSpPr>
            <p:spPr bwMode="auto">
              <a:xfrm>
                <a:off x="6323014" y="4870451"/>
                <a:ext cx="184150" cy="185738"/>
              </a:xfrm>
              <a:custGeom>
                <a:gdLst>
                  <a:gd fmla="*/ 11 w 49" name="T0"/>
                  <a:gd fmla="*/ 11 h 49" name="T1"/>
                  <a:gd fmla="*/ 7 w 49" name="T2"/>
                  <a:gd fmla="*/ 46 h 49" name="T3"/>
                  <a:gd fmla="*/ 14 w 49" name="T4"/>
                  <a:gd fmla="*/ 47 h 49" name="T5"/>
                  <a:gd fmla="*/ 46 w 49" name="T6"/>
                  <a:gd fmla="*/ 15 h 49" name="T7"/>
                  <a:gd fmla="*/ 45 w 49" name="T8"/>
                  <a:gd fmla="*/ 7 h 49" name="T9"/>
                  <a:gd fmla="*/ 11 w 49" name="T10"/>
                  <a:gd fmla="*/ 11 h 49" name="T11"/>
                </a:gdLst>
                <a:cxnLst>
                  <a:cxn ang="0">
                    <a:pos x="T0" y="T1"/>
                  </a:cxn>
                  <a:cxn ang="0">
                    <a:pos x="T2" y="T3"/>
                  </a:cxn>
                  <a:cxn ang="0">
                    <a:pos x="T4" y="T5"/>
                  </a:cxn>
                  <a:cxn ang="0">
                    <a:pos x="T6" y="T7"/>
                  </a:cxn>
                  <a:cxn ang="0">
                    <a:pos x="T8" y="T9"/>
                  </a:cxn>
                  <a:cxn ang="0">
                    <a:pos x="T10" y="T11"/>
                  </a:cxn>
                </a:cxnLst>
                <a:rect b="b" l="0" r="r" t="0"/>
                <a:pathLst>
                  <a:path h="49" w="49">
                    <a:moveTo>
                      <a:pt x="11" y="11"/>
                    </a:moveTo>
                    <a:cubicBezTo>
                      <a:pt x="1" y="21"/>
                      <a:pt x="0" y="35"/>
                      <a:pt x="7" y="46"/>
                    </a:cubicBezTo>
                    <a:cubicBezTo>
                      <a:pt x="9" y="49"/>
                      <a:pt x="12" y="49"/>
                      <a:pt x="14" y="47"/>
                    </a:cubicBezTo>
                    <a:cubicBezTo>
                      <a:pt x="46" y="15"/>
                      <a:pt x="46" y="15"/>
                      <a:pt x="46" y="15"/>
                    </a:cubicBezTo>
                    <a:cubicBezTo>
                      <a:pt x="49" y="13"/>
                      <a:pt x="48" y="9"/>
                      <a:pt x="45" y="7"/>
                    </a:cubicBezTo>
                    <a:cubicBezTo>
                      <a:pt x="35" y="0"/>
                      <a:pt x="20" y="2"/>
                      <a:pt x="11" y="1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grpSp>
      </p:grpSp>
      <p:grpSp>
        <p:nvGrpSpPr>
          <p:cNvPr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id="78" name="组合 77"/>
          <p:cNvGrpSpPr/>
          <p:nvPr/>
        </p:nvGrpSpPr>
        <p:grpSpPr>
          <a:xfrm>
            <a:off x="3430168" y="4559774"/>
            <a:ext cx="985223" cy="985223"/>
            <a:chOff x="3430168" y="4559774"/>
            <a:chExt cx="985223" cy="985223"/>
          </a:xfrm>
        </p:grpSpPr>
        <p:sp>
          <p:nvSpPr>
            <p:cNvPr id="79" name="椭圆 78"/>
            <p:cNvSpPr/>
            <p:nvPr/>
          </p:nvSpPr>
          <p:spPr>
            <a:xfrm rot="18888730">
              <a:off x="3430168" y="4559774"/>
              <a:ext cx="985223" cy="985223"/>
            </a:xfrm>
            <a:prstGeom prst="ellipse">
              <a:avLst/>
            </a:prstGeom>
            <a:solidFill>
              <a:schemeClr val="bg1">
                <a:alpha val="30000"/>
              </a:schemeClr>
            </a:solidFill>
            <a:ln>
              <a:noFill/>
            </a:ln>
            <a:effectLst>
              <a:outerShdw blurRad="127000" dir="16200000" dist="254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solidFill>
                  <a:schemeClr val="bg1"/>
                </a:solidFill>
                <a:latin charset="0" panose="020b0606030504020204" pitchFamily="34" typeface="Open Sans"/>
                <a:cs charset="0" panose="020b0606030504020204" pitchFamily="34" typeface="Open Sans"/>
              </a:endParaRPr>
            </a:p>
          </p:txBody>
        </p:sp>
        <p:grpSp>
          <p:nvGrpSpPr>
            <p:cNvPr id="80" name="Group 4"/>
            <p:cNvGrpSpPr>
              <a:grpSpLocks noChangeAspect="1"/>
            </p:cNvGrpSpPr>
            <p:nvPr/>
          </p:nvGrpSpPr>
          <p:grpSpPr>
            <a:xfrm>
              <a:off x="3680845" y="4835351"/>
              <a:ext cx="461588" cy="453764"/>
              <a:chOff x="3722" y="2043"/>
              <a:chExt cx="236" cy="232"/>
            </a:xfrm>
            <a:solidFill>
              <a:schemeClr val="bg1"/>
            </a:solidFill>
          </p:grpSpPr>
          <p:sp>
            <p:nvSpPr>
              <p:cNvPr id="81" name="Freeform 5"/>
              <p:cNvSpPr>
                <a:spLocks noEditPoints="1"/>
              </p:cNvSpPr>
              <p:nvPr/>
            </p:nvSpPr>
            <p:spPr bwMode="auto">
              <a:xfrm>
                <a:off x="3810" y="2089"/>
                <a:ext cx="14" cy="32"/>
              </a:xfrm>
              <a:custGeom>
                <a:gdLst>
                  <a:gd fmla="*/ 4 w 6" name="T0"/>
                  <a:gd fmla="*/ 0 h 13" name="T1"/>
                  <a:gd fmla="*/ 2 w 6" name="T2"/>
                  <a:gd fmla="*/ 0 h 13" name="T3"/>
                  <a:gd fmla="*/ 0 w 6" name="T4"/>
                  <a:gd fmla="*/ 2 h 13" name="T5"/>
                  <a:gd fmla="*/ 0 w 6" name="T6"/>
                  <a:gd fmla="*/ 13 h 13" name="T7"/>
                  <a:gd fmla="*/ 6 w 6" name="T8"/>
                  <a:gd fmla="*/ 13 h 13" name="T9"/>
                  <a:gd fmla="*/ 6 w 6" name="T10"/>
                  <a:gd fmla="*/ 2 h 13" name="T11"/>
                  <a:gd fmla="*/ 4 w 6" name="T12"/>
                  <a:gd fmla="*/ 0 h 13" name="T13"/>
                  <a:gd fmla="*/ 4 w 6" name="T14"/>
                  <a:gd fmla="*/ 0 h 13" name="T15"/>
                  <a:gd fmla="*/ 4 w 6" name="T16"/>
                  <a:gd fmla="*/ 0 h 1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3" w="6">
                    <a:moveTo>
                      <a:pt x="4" y="0"/>
                    </a:moveTo>
                    <a:cubicBezTo>
                      <a:pt x="2" y="0"/>
                      <a:pt x="2" y="0"/>
                      <a:pt x="2" y="0"/>
                    </a:cubicBezTo>
                    <a:cubicBezTo>
                      <a:pt x="1" y="0"/>
                      <a:pt x="0" y="1"/>
                      <a:pt x="0" y="2"/>
                    </a:cubicBezTo>
                    <a:cubicBezTo>
                      <a:pt x="0" y="13"/>
                      <a:pt x="0" y="13"/>
                      <a:pt x="0" y="13"/>
                    </a:cubicBezTo>
                    <a:cubicBezTo>
                      <a:pt x="6" y="13"/>
                      <a:pt x="6" y="13"/>
                      <a:pt x="6" y="13"/>
                    </a:cubicBezTo>
                    <a:cubicBezTo>
                      <a:pt x="6" y="2"/>
                      <a:pt x="6" y="2"/>
                      <a:pt x="6" y="2"/>
                    </a:cubicBezTo>
                    <a:cubicBezTo>
                      <a:pt x="6" y="1"/>
                      <a:pt x="5" y="0"/>
                      <a:pt x="4" y="0"/>
                    </a:cubicBezTo>
                    <a:close/>
                    <a:moveTo>
                      <a:pt x="4" y="0"/>
                    </a:moveTo>
                    <a:cubicBezTo>
                      <a:pt x="4" y="0"/>
                      <a:pt x="4" y="0"/>
                      <a:pt x="4" y="0"/>
                    </a:cubicBez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82" name="Freeform 6"/>
              <p:cNvSpPr>
                <a:spLocks noEditPoints="1"/>
              </p:cNvSpPr>
              <p:nvPr/>
            </p:nvSpPr>
            <p:spPr bwMode="auto">
              <a:xfrm>
                <a:off x="3853" y="2089"/>
                <a:ext cx="17" cy="32"/>
              </a:xfrm>
              <a:custGeom>
                <a:gdLst>
                  <a:gd fmla="*/ 4 w 7" name="T0"/>
                  <a:gd fmla="*/ 0 h 13" name="T1"/>
                  <a:gd fmla="*/ 3 w 7" name="T2"/>
                  <a:gd fmla="*/ 0 h 13" name="T3"/>
                  <a:gd fmla="*/ 0 w 7" name="T4"/>
                  <a:gd fmla="*/ 2 h 13" name="T5"/>
                  <a:gd fmla="*/ 0 w 7" name="T6"/>
                  <a:gd fmla="*/ 13 h 13" name="T7"/>
                  <a:gd fmla="*/ 7 w 7" name="T8"/>
                  <a:gd fmla="*/ 13 h 13" name="T9"/>
                  <a:gd fmla="*/ 7 w 7" name="T10"/>
                  <a:gd fmla="*/ 2 h 13" name="T11"/>
                  <a:gd fmla="*/ 4 w 7" name="T12"/>
                  <a:gd fmla="*/ 0 h 13" name="T13"/>
                  <a:gd fmla="*/ 4 w 7" name="T14"/>
                  <a:gd fmla="*/ 0 h 13" name="T15"/>
                  <a:gd fmla="*/ 4 w 7" name="T16"/>
                  <a:gd fmla="*/ 0 h 1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3" w="7">
                    <a:moveTo>
                      <a:pt x="4" y="0"/>
                    </a:moveTo>
                    <a:cubicBezTo>
                      <a:pt x="3" y="0"/>
                      <a:pt x="3" y="0"/>
                      <a:pt x="3" y="0"/>
                    </a:cubicBezTo>
                    <a:cubicBezTo>
                      <a:pt x="1" y="0"/>
                      <a:pt x="0" y="1"/>
                      <a:pt x="0" y="2"/>
                    </a:cubicBezTo>
                    <a:cubicBezTo>
                      <a:pt x="0" y="13"/>
                      <a:pt x="0" y="13"/>
                      <a:pt x="0" y="13"/>
                    </a:cubicBezTo>
                    <a:cubicBezTo>
                      <a:pt x="7" y="13"/>
                      <a:pt x="7" y="13"/>
                      <a:pt x="7" y="13"/>
                    </a:cubicBezTo>
                    <a:cubicBezTo>
                      <a:pt x="7" y="2"/>
                      <a:pt x="7" y="2"/>
                      <a:pt x="7" y="2"/>
                    </a:cubicBezTo>
                    <a:cubicBezTo>
                      <a:pt x="7" y="1"/>
                      <a:pt x="6" y="0"/>
                      <a:pt x="4" y="0"/>
                    </a:cubicBezTo>
                    <a:close/>
                    <a:moveTo>
                      <a:pt x="4" y="0"/>
                    </a:moveTo>
                    <a:cubicBezTo>
                      <a:pt x="4" y="0"/>
                      <a:pt x="4" y="0"/>
                      <a:pt x="4" y="0"/>
                    </a:cubicBez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sp>
            <p:nvSpPr>
              <p:cNvPr id="83" name="Freeform 7"/>
              <p:cNvSpPr>
                <a:spLocks noEditPoints="1"/>
              </p:cNvSpPr>
              <p:nvPr/>
            </p:nvSpPr>
            <p:spPr bwMode="auto">
              <a:xfrm>
                <a:off x="3722" y="2043"/>
                <a:ext cx="236" cy="232"/>
              </a:xfrm>
              <a:custGeom>
                <a:gdLst>
                  <a:gd fmla="*/ 48 w 97" name="T0"/>
                  <a:gd fmla="*/ 0 h 95" name="T1"/>
                  <a:gd fmla="*/ 0 w 97" name="T2"/>
                  <a:gd fmla="*/ 49 h 95" name="T3"/>
                  <a:gd fmla="*/ 14 w 97" name="T4"/>
                  <a:gd fmla="*/ 83 h 95" name="T5"/>
                  <a:gd fmla="*/ 33 w 97" name="T6"/>
                  <a:gd fmla="*/ 95 h 95" name="T7"/>
                  <a:gd fmla="*/ 35 w 97" name="T8"/>
                  <a:gd fmla="*/ 95 h 95" name="T9"/>
                  <a:gd fmla="*/ 39 w 97" name="T10"/>
                  <a:gd fmla="*/ 92 h 95" name="T11"/>
                  <a:gd fmla="*/ 36 w 97" name="T12"/>
                  <a:gd fmla="*/ 86 h 95" name="T13"/>
                  <a:gd fmla="*/ 20 w 97" name="T14"/>
                  <a:gd fmla="*/ 76 h 95" name="T15"/>
                  <a:gd fmla="*/ 9 w 97" name="T16"/>
                  <a:gd fmla="*/ 49 h 95" name="T17"/>
                  <a:gd fmla="*/ 48 w 97" name="T18"/>
                  <a:gd fmla="*/ 9 h 95" name="T19"/>
                  <a:gd fmla="*/ 87 w 97" name="T20"/>
                  <a:gd fmla="*/ 49 h 95" name="T21"/>
                  <a:gd fmla="*/ 76 w 97" name="T22"/>
                  <a:gd fmla="*/ 76 h 95" name="T23"/>
                  <a:gd fmla="*/ 62 w 97" name="T24"/>
                  <a:gd fmla="*/ 84 h 95" name="T25"/>
                  <a:gd fmla="*/ 57 w 97" name="T26"/>
                  <a:gd fmla="*/ 82 h 95" name="T27"/>
                  <a:gd fmla="*/ 53 w 97" name="T28"/>
                  <a:gd fmla="*/ 65 h 95" name="T29"/>
                  <a:gd fmla="*/ 67 w 97" name="T30"/>
                  <a:gd fmla="*/ 50 h 95" name="T31"/>
                  <a:gd fmla="*/ 67 w 97" name="T32"/>
                  <a:gd fmla="*/ 35 h 95" name="T33"/>
                  <a:gd fmla="*/ 29 w 97" name="T34"/>
                  <a:gd fmla="*/ 35 h 95" name="T35"/>
                  <a:gd fmla="*/ 29 w 97" name="T36"/>
                  <a:gd fmla="*/ 50 h 95" name="T37"/>
                  <a:gd fmla="*/ 43 w 97" name="T38"/>
                  <a:gd fmla="*/ 65 h 95" name="T39"/>
                  <a:gd fmla="*/ 50 w 97" name="T40"/>
                  <a:gd fmla="*/ 88 h 95" name="T41"/>
                  <a:gd fmla="*/ 62 w 97" name="T42"/>
                  <a:gd fmla="*/ 93 h 95" name="T43"/>
                  <a:gd fmla="*/ 82 w 97" name="T44"/>
                  <a:gd fmla="*/ 83 h 95" name="T45"/>
                  <a:gd fmla="*/ 83 w 97" name="T46"/>
                  <a:gd fmla="*/ 83 h 95" name="T47"/>
                  <a:gd fmla="*/ 97 w 97" name="T48"/>
                  <a:gd fmla="*/ 49 h 95" name="T49"/>
                  <a:gd fmla="*/ 48 w 97" name="T50"/>
                  <a:gd fmla="*/ 0 h 95" name="T51"/>
                  <a:gd fmla="*/ 48 w 97" name="T52"/>
                  <a:gd fmla="*/ 0 h 95" name="T53"/>
                  <a:gd fmla="*/ 48 w 97" name="T54"/>
                  <a:gd fmla="*/ 0 h 95"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95" w="97">
                    <a:moveTo>
                      <a:pt x="48" y="0"/>
                    </a:moveTo>
                    <a:cubicBezTo>
                      <a:pt x="21" y="0"/>
                      <a:pt x="0" y="22"/>
                      <a:pt x="0" y="49"/>
                    </a:cubicBezTo>
                    <a:cubicBezTo>
                      <a:pt x="0" y="61"/>
                      <a:pt x="5" y="74"/>
                      <a:pt x="14" y="83"/>
                    </a:cubicBezTo>
                    <a:cubicBezTo>
                      <a:pt x="19" y="88"/>
                      <a:pt x="26" y="92"/>
                      <a:pt x="33" y="95"/>
                    </a:cubicBezTo>
                    <a:cubicBezTo>
                      <a:pt x="34" y="95"/>
                      <a:pt x="34" y="95"/>
                      <a:pt x="35" y="95"/>
                    </a:cubicBezTo>
                    <a:cubicBezTo>
                      <a:pt x="37" y="95"/>
                      <a:pt x="38" y="94"/>
                      <a:pt x="39" y="92"/>
                    </a:cubicBezTo>
                    <a:cubicBezTo>
                      <a:pt x="40" y="89"/>
                      <a:pt x="39" y="87"/>
                      <a:pt x="36" y="86"/>
                    </a:cubicBezTo>
                    <a:cubicBezTo>
                      <a:pt x="30" y="84"/>
                      <a:pt x="25" y="81"/>
                      <a:pt x="20" y="76"/>
                    </a:cubicBezTo>
                    <a:cubicBezTo>
                      <a:pt x="13" y="69"/>
                      <a:pt x="9" y="59"/>
                      <a:pt x="9" y="49"/>
                    </a:cubicBezTo>
                    <a:cubicBezTo>
                      <a:pt x="9" y="27"/>
                      <a:pt x="27" y="9"/>
                      <a:pt x="48" y="9"/>
                    </a:cubicBezTo>
                    <a:cubicBezTo>
                      <a:pt x="70" y="9"/>
                      <a:pt x="87" y="27"/>
                      <a:pt x="87" y="49"/>
                    </a:cubicBezTo>
                    <a:cubicBezTo>
                      <a:pt x="87" y="59"/>
                      <a:pt x="83" y="69"/>
                      <a:pt x="76" y="76"/>
                    </a:cubicBezTo>
                    <a:cubicBezTo>
                      <a:pt x="73" y="79"/>
                      <a:pt x="66" y="84"/>
                      <a:pt x="62" y="84"/>
                    </a:cubicBezTo>
                    <a:cubicBezTo>
                      <a:pt x="60" y="84"/>
                      <a:pt x="58" y="83"/>
                      <a:pt x="57" y="82"/>
                    </a:cubicBezTo>
                    <a:cubicBezTo>
                      <a:pt x="53" y="78"/>
                      <a:pt x="53" y="70"/>
                      <a:pt x="53" y="65"/>
                    </a:cubicBezTo>
                    <a:cubicBezTo>
                      <a:pt x="61" y="65"/>
                      <a:pt x="67" y="58"/>
                      <a:pt x="67" y="50"/>
                    </a:cubicBezTo>
                    <a:cubicBezTo>
                      <a:pt x="67" y="35"/>
                      <a:pt x="67" y="35"/>
                      <a:pt x="67" y="35"/>
                    </a:cubicBezTo>
                    <a:cubicBezTo>
                      <a:pt x="29" y="35"/>
                      <a:pt x="29" y="35"/>
                      <a:pt x="29" y="35"/>
                    </a:cubicBezTo>
                    <a:cubicBezTo>
                      <a:pt x="29" y="50"/>
                      <a:pt x="29" y="50"/>
                      <a:pt x="29" y="50"/>
                    </a:cubicBezTo>
                    <a:cubicBezTo>
                      <a:pt x="29" y="58"/>
                      <a:pt x="35" y="65"/>
                      <a:pt x="43" y="65"/>
                    </a:cubicBezTo>
                    <a:cubicBezTo>
                      <a:pt x="43" y="71"/>
                      <a:pt x="44" y="82"/>
                      <a:pt x="50" y="88"/>
                    </a:cubicBezTo>
                    <a:cubicBezTo>
                      <a:pt x="53" y="91"/>
                      <a:pt x="57" y="93"/>
                      <a:pt x="62" y="93"/>
                    </a:cubicBezTo>
                    <a:cubicBezTo>
                      <a:pt x="71" y="93"/>
                      <a:pt x="81" y="84"/>
                      <a:pt x="82" y="83"/>
                    </a:cubicBezTo>
                    <a:cubicBezTo>
                      <a:pt x="83" y="83"/>
                      <a:pt x="83" y="83"/>
                      <a:pt x="83" y="83"/>
                    </a:cubicBezTo>
                    <a:cubicBezTo>
                      <a:pt x="92" y="74"/>
                      <a:pt x="97" y="62"/>
                      <a:pt x="97" y="49"/>
                    </a:cubicBezTo>
                    <a:cubicBezTo>
                      <a:pt x="97" y="22"/>
                      <a:pt x="75" y="0"/>
                      <a:pt x="48" y="0"/>
                    </a:cubicBezTo>
                    <a:close/>
                    <a:moveTo>
                      <a:pt x="48" y="0"/>
                    </a:moveTo>
                    <a:cubicBezTo>
                      <a:pt x="48" y="0"/>
                      <a:pt x="48" y="0"/>
                      <a:pt x="48" y="0"/>
                    </a:cubicBezTo>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1"/>
                  </a:solidFill>
                </a:endParaRPr>
              </a:p>
            </p:txBody>
          </p:sp>
        </p:grpSp>
      </p:grpSp>
      <p:sp>
        <p:nvSpPr>
          <p:cNvPr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id="84" name="任意多边形 83"/>
          <p:cNvSpPr/>
          <p:nvPr/>
        </p:nvSpPr>
        <p:spPr>
          <a:xfrm flipV="1" rot="13500000">
            <a:off x="2548100" y="4382705"/>
            <a:ext cx="834605" cy="60788"/>
          </a:xfrm>
          <a:custGeom>
            <a:gdLst>
              <a:gd fmla="*/ 0 w 3125338" name="connsiteX0"/>
              <a:gd fmla="*/ 0 h 0" name="connsiteY0"/>
              <a:gd fmla="*/ 3125338 w 3125338" name="connsiteX1"/>
              <a:gd fmla="*/ 0 h 0" name="connsiteY1"/>
            </a:gdLst>
            <a:cxnLst>
              <a:cxn ang="0">
                <a:pos x="connsiteX0" y="connsiteY0"/>
              </a:cxn>
              <a:cxn ang="0">
                <a:pos x="connsiteX1" y="connsiteY1"/>
              </a:cxn>
            </a:cxnLst>
            <a:rect b="b" l="l" r="r" t="t"/>
            <a:pathLst>
              <a:path w="3125338">
                <a:moveTo>
                  <a:pt x="0" y="0"/>
                </a:moveTo>
                <a:lnTo>
                  <a:pt x="3125338" y="0"/>
                </a:lnTo>
              </a:path>
            </a:pathLst>
          </a:custGeom>
          <a:noFill/>
          <a:ln>
            <a:gradFill>
              <a:gsLst>
                <a:gs pos="0">
                  <a:srgbClr val="425C8F"/>
                </a:gs>
                <a:gs pos="100000">
                  <a:srgbClr val="061C52"/>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id="85" name="任意多边形 84"/>
          <p:cNvSpPr/>
          <p:nvPr/>
        </p:nvSpPr>
        <p:spPr>
          <a:xfrm flipV="1" rot="8100000">
            <a:off x="4220098" y="4234396"/>
            <a:ext cx="1194883" cy="167846"/>
          </a:xfrm>
          <a:custGeom>
            <a:gdLst>
              <a:gd fmla="*/ 0 w 3125338" name="connsiteX0"/>
              <a:gd fmla="*/ 0 h 0" name="connsiteY0"/>
              <a:gd fmla="*/ 3125338 w 3125338" name="connsiteX1"/>
              <a:gd fmla="*/ 0 h 0" name="connsiteY1"/>
            </a:gdLst>
            <a:cxnLst>
              <a:cxn ang="0">
                <a:pos x="connsiteX0" y="connsiteY0"/>
              </a:cxn>
              <a:cxn ang="0">
                <a:pos x="connsiteX1" y="connsiteY1"/>
              </a:cxn>
            </a:cxnLst>
            <a:rect b="b" l="l" r="r" t="t"/>
            <a:pathLst>
              <a:path w="3125338">
                <a:moveTo>
                  <a:pt x="0" y="0"/>
                </a:moveTo>
                <a:lnTo>
                  <a:pt x="3125338" y="0"/>
                </a:lnTo>
              </a:path>
            </a:pathLst>
          </a:custGeom>
          <a:noFill/>
          <a:ln>
            <a:gradFill>
              <a:gsLst>
                <a:gs pos="0">
                  <a:srgbClr val="425C8F"/>
                </a:gs>
                <a:gs pos="100000">
                  <a:srgbClr val="061C52"/>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id="86" name="任意多边形 85"/>
          <p:cNvSpPr/>
          <p:nvPr/>
        </p:nvSpPr>
        <p:spPr>
          <a:xfrm flipV="1" rot="13500000">
            <a:off x="6442848" y="3609608"/>
            <a:ext cx="834605" cy="60788"/>
          </a:xfrm>
          <a:custGeom>
            <a:gdLst>
              <a:gd fmla="*/ 0 w 3125338" name="connsiteX0"/>
              <a:gd fmla="*/ 0 h 0" name="connsiteY0"/>
              <a:gd fmla="*/ 3125338 w 3125338" name="connsiteX1"/>
              <a:gd fmla="*/ 0 h 0" name="connsiteY1"/>
            </a:gdLst>
            <a:cxnLst>
              <a:cxn ang="0">
                <a:pos x="connsiteX0" y="connsiteY0"/>
              </a:cxn>
              <a:cxn ang="0">
                <a:pos x="connsiteX1" y="connsiteY1"/>
              </a:cxn>
            </a:cxnLst>
            <a:rect b="b" l="l" r="r" t="t"/>
            <a:pathLst>
              <a:path w="3125338">
                <a:moveTo>
                  <a:pt x="0" y="0"/>
                </a:moveTo>
                <a:lnTo>
                  <a:pt x="3125338" y="0"/>
                </a:lnTo>
              </a:path>
            </a:pathLst>
          </a:custGeom>
          <a:noFill/>
          <a:ln>
            <a:gradFill>
              <a:gsLst>
                <a:gs pos="0">
                  <a:srgbClr val="425C8F"/>
                </a:gs>
                <a:gs pos="100000">
                  <a:srgbClr val="061C52"/>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id="87" name="任意多边形 86"/>
          <p:cNvSpPr/>
          <p:nvPr/>
        </p:nvSpPr>
        <p:spPr>
          <a:xfrm rot="7913338">
            <a:off x="8195034" y="3206788"/>
            <a:ext cx="1536809" cy="117449"/>
          </a:xfrm>
          <a:custGeom>
            <a:gdLst>
              <a:gd fmla="*/ 0 w 3125338" name="connsiteX0"/>
              <a:gd fmla="*/ 0 h 0" name="connsiteY0"/>
              <a:gd fmla="*/ 3125338 w 3125338" name="connsiteX1"/>
              <a:gd fmla="*/ 0 h 0" name="connsiteY1"/>
            </a:gdLst>
            <a:cxnLst>
              <a:cxn ang="0">
                <a:pos x="connsiteX0" y="connsiteY0"/>
              </a:cxn>
              <a:cxn ang="0">
                <a:pos x="connsiteX1" y="connsiteY1"/>
              </a:cxn>
            </a:cxnLst>
            <a:rect b="b" l="l" r="r" t="t"/>
            <a:pathLst>
              <a:path w="3125338">
                <a:moveTo>
                  <a:pt x="0" y="0"/>
                </a:moveTo>
                <a:lnTo>
                  <a:pt x="3125338" y="0"/>
                </a:lnTo>
              </a:path>
            </a:pathLst>
          </a:custGeom>
          <a:noFill/>
          <a:ln>
            <a:gradFill>
              <a:gsLst>
                <a:gs pos="0">
                  <a:srgbClr val="425C8F"/>
                </a:gs>
                <a:gs pos="100000">
                  <a:srgbClr val="061C52"/>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id="88" name="Rectangle 89"/>
          <p:cNvSpPr/>
          <p:nvPr/>
        </p:nvSpPr>
        <p:spPr>
          <a:xfrm>
            <a:off x="1526386" y="1950567"/>
            <a:ext cx="3035757" cy="1798320"/>
          </a:xfrm>
          <a:prstGeom prst="rect">
            <a:avLst/>
          </a:prstGeom>
        </p:spPr>
        <p:txBody>
          <a:bodyPr wrap="square">
            <a:spAutoFit/>
          </a:bodyPr>
          <a:lstStyle/>
          <a:p>
            <a:pPr>
              <a:lnSpc>
                <a:spcPct val="200000"/>
              </a:lnSpc>
            </a:pPr>
            <a:r>
              <a:rPr altLang="zh-CN" b="1" lang="en-US" sz="1400">
                <a:solidFill>
                  <a:schemeClr val="bg1"/>
                </a:solidFill>
                <a:ea charset="0" panose="020b0306030504020204" pitchFamily="34" typeface="Open Sans Light"/>
                <a:cs charset="0" panose="020b0306030504020204" pitchFamily="34" typeface="Open Sans Light"/>
              </a:rPr>
              <a:t>Key Words Here</a:t>
            </a:r>
          </a:p>
          <a:p>
            <a:pPr>
              <a:lnSpc>
                <a:spcPct val="200000"/>
              </a:lnSpc>
            </a:pPr>
            <a:r>
              <a:rPr altLang="zh-CN" b="1" lang="en-US" sz="1400">
                <a:solidFill>
                  <a:schemeClr val="bg1"/>
                </a:solidFill>
                <a:ea charset="0" panose="020b0306030504020204" pitchFamily="34" typeface="Open Sans Light"/>
                <a:cs charset="0" panose="020b0306030504020204" pitchFamily="34" typeface="Open Sans Light"/>
              </a:rPr>
              <a:t>Vivamus Quam Dolor, Tempor Ac Gravida Sit Amet, Porta Fermentum Magna. Aliquam Euismod.</a:t>
            </a:r>
          </a:p>
        </p:txBody>
      </p:sp>
      <p:sp>
        <p:nvSpPr>
          <p:cNvPr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id="89" name="Rectangle 89"/>
          <p:cNvSpPr/>
          <p:nvPr/>
        </p:nvSpPr>
        <p:spPr>
          <a:xfrm>
            <a:off x="4684745" y="4804125"/>
            <a:ext cx="3035757" cy="1798320"/>
          </a:xfrm>
          <a:prstGeom prst="rect">
            <a:avLst/>
          </a:prstGeom>
        </p:spPr>
        <p:txBody>
          <a:bodyPr wrap="square">
            <a:spAutoFit/>
          </a:bodyPr>
          <a:lstStyle/>
          <a:p>
            <a:pPr>
              <a:lnSpc>
                <a:spcPct val="200000"/>
              </a:lnSpc>
            </a:pPr>
            <a:r>
              <a:rPr altLang="zh-CN" b="1" lang="en-US" sz="1400">
                <a:solidFill>
                  <a:schemeClr val="bg1"/>
                </a:solidFill>
                <a:ea charset="0" panose="020b0306030504020204" pitchFamily="34" typeface="Open Sans Light"/>
                <a:cs charset="0" panose="020b0306030504020204" pitchFamily="34" typeface="Open Sans Light"/>
              </a:rPr>
              <a:t>Key Words Here</a:t>
            </a:r>
          </a:p>
          <a:p>
            <a:pPr>
              <a:lnSpc>
                <a:spcPct val="200000"/>
              </a:lnSpc>
            </a:pPr>
            <a:r>
              <a:rPr altLang="zh-CN" b="1" lang="en-US" sz="1400">
                <a:solidFill>
                  <a:schemeClr val="bg1"/>
                </a:solidFill>
                <a:ea charset="0" panose="020b0306030504020204" pitchFamily="34" typeface="Open Sans Light"/>
                <a:cs charset="0" panose="020b0306030504020204" pitchFamily="34" typeface="Open Sans Light"/>
              </a:rPr>
              <a:t>Vivamus Quam Dolor, Tempor Ac Gravida Sit Amet, Porta Fermentum Magna. Aliquam Euismod.</a:t>
            </a:r>
          </a:p>
        </p:txBody>
      </p:sp>
      <p:sp>
        <p:nvSpPr>
          <p:cNvPr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id="90" name="Rectangle 89"/>
          <p:cNvSpPr/>
          <p:nvPr/>
        </p:nvSpPr>
        <p:spPr>
          <a:xfrm>
            <a:off x="5688483" y="1677298"/>
            <a:ext cx="3035757" cy="1798320"/>
          </a:xfrm>
          <a:prstGeom prst="rect">
            <a:avLst/>
          </a:prstGeom>
        </p:spPr>
        <p:txBody>
          <a:bodyPr wrap="square">
            <a:spAutoFit/>
          </a:bodyPr>
          <a:lstStyle/>
          <a:p>
            <a:pPr>
              <a:lnSpc>
                <a:spcPct val="200000"/>
              </a:lnSpc>
            </a:pPr>
            <a:r>
              <a:rPr altLang="zh-CN" b="1" lang="en-US" sz="1400">
                <a:solidFill>
                  <a:schemeClr val="bg1"/>
                </a:solidFill>
                <a:ea charset="0" panose="020b0306030504020204" pitchFamily="34" typeface="Open Sans Light"/>
                <a:cs charset="0" panose="020b0306030504020204" pitchFamily="34" typeface="Open Sans Light"/>
              </a:rPr>
              <a:t>Key Words Here</a:t>
            </a:r>
          </a:p>
          <a:p>
            <a:pPr>
              <a:lnSpc>
                <a:spcPct val="200000"/>
              </a:lnSpc>
            </a:pPr>
            <a:r>
              <a:rPr altLang="zh-CN" b="1" lang="en-US" sz="1400">
                <a:solidFill>
                  <a:schemeClr val="bg1"/>
                </a:solidFill>
                <a:ea charset="0" panose="020b0306030504020204" pitchFamily="34" typeface="Open Sans Light"/>
                <a:cs charset="0" panose="020b0306030504020204" pitchFamily="34" typeface="Open Sans Light"/>
              </a:rPr>
              <a:t>Vivamus Quam Dolor, Tempor Ac Gravida Sit Amet, Porta Fermentum Magna. Aliquam Euismod.</a:t>
            </a:r>
          </a:p>
        </p:txBody>
      </p:sp>
      <p:sp>
        <p:nvSpPr>
          <p:cNvPr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id="91" name="Rectangle 89"/>
          <p:cNvSpPr/>
          <p:nvPr/>
        </p:nvSpPr>
        <p:spPr>
          <a:xfrm>
            <a:off x="8301505" y="4376924"/>
            <a:ext cx="3035757" cy="1798320"/>
          </a:xfrm>
          <a:prstGeom prst="rect">
            <a:avLst/>
          </a:prstGeom>
        </p:spPr>
        <p:txBody>
          <a:bodyPr wrap="square">
            <a:spAutoFit/>
          </a:bodyPr>
          <a:lstStyle/>
          <a:p>
            <a:pPr>
              <a:lnSpc>
                <a:spcPct val="200000"/>
              </a:lnSpc>
            </a:pPr>
            <a:r>
              <a:rPr altLang="zh-CN" b="1" lang="en-US" sz="1400">
                <a:solidFill>
                  <a:schemeClr val="bg1"/>
                </a:solidFill>
                <a:ea charset="0" panose="020b0306030504020204" pitchFamily="34" typeface="Open Sans Light"/>
                <a:cs charset="0" panose="020b0306030504020204" pitchFamily="34" typeface="Open Sans Light"/>
              </a:rPr>
              <a:t>Key Words Here</a:t>
            </a:r>
          </a:p>
          <a:p>
            <a:pPr>
              <a:lnSpc>
                <a:spcPct val="200000"/>
              </a:lnSpc>
            </a:pPr>
            <a:r>
              <a:rPr altLang="zh-CN" b="1" lang="en-US" sz="1400">
                <a:solidFill>
                  <a:schemeClr val="bg1"/>
                </a:solidFill>
                <a:ea charset="0" panose="020b0306030504020204" pitchFamily="34" typeface="Open Sans Light"/>
                <a:cs charset="0" panose="020b0306030504020204" pitchFamily="34" typeface="Open Sans Light"/>
              </a:rPr>
              <a:t>Vivamus Quam Dolor, Tempor Ac Gravida Sit Amet, Porta Fermentum Magna. Aliquam Euismod.</a:t>
            </a:r>
          </a:p>
        </p:txBody>
      </p:sp>
    </p:spTree>
    <p:extLst>
      <p:ext uri="{BB962C8B-B14F-4D97-AF65-F5344CB8AC3E}">
        <p14:creationId val="4150065354"/>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2" presetSubtype="8">
                                  <p:stCondLst>
                                    <p:cond delay="3500"/>
                                  </p:stCondLst>
                                  <p:childTnLst>
                                    <p:set>
                                      <p:cBhvr>
                                        <p:cTn dur="1" fill="hold" id="6">
                                          <p:stCondLst>
                                            <p:cond delay="0"/>
                                          </p:stCondLst>
                                        </p:cTn>
                                        <p:tgtEl>
                                          <p:spTgt spid="88"/>
                                        </p:tgtEl>
                                        <p:attrNameLst>
                                          <p:attrName>style.visibility</p:attrName>
                                        </p:attrNameLst>
                                      </p:cBhvr>
                                      <p:to>
                                        <p:strVal val="visible"/>
                                      </p:to>
                                    </p:set>
                                    <p:animEffect filter="wipe(left)" transition="in">
                                      <p:cBhvr>
                                        <p:cTn dur="500" id="7"/>
                                        <p:tgtEl>
                                          <p:spTgt spid="88"/>
                                        </p:tgtEl>
                                      </p:cBhvr>
                                    </p:animEffect>
                                  </p:childTnLst>
                                </p:cTn>
                              </p:par>
                              <p:par>
                                <p:cTn fill="hold" grpId="0" id="8" nodeType="withEffect" presetClass="entr" presetID="22" presetSubtype="8">
                                  <p:stCondLst>
                                    <p:cond delay="3500"/>
                                  </p:stCondLst>
                                  <p:childTnLst>
                                    <p:set>
                                      <p:cBhvr>
                                        <p:cTn dur="1" fill="hold" id="9">
                                          <p:stCondLst>
                                            <p:cond delay="0"/>
                                          </p:stCondLst>
                                        </p:cTn>
                                        <p:tgtEl>
                                          <p:spTgt spid="89"/>
                                        </p:tgtEl>
                                        <p:attrNameLst>
                                          <p:attrName>style.visibility</p:attrName>
                                        </p:attrNameLst>
                                      </p:cBhvr>
                                      <p:to>
                                        <p:strVal val="visible"/>
                                      </p:to>
                                    </p:set>
                                    <p:animEffect filter="wipe(left)" transition="in">
                                      <p:cBhvr>
                                        <p:cTn dur="500" id="10"/>
                                        <p:tgtEl>
                                          <p:spTgt spid="89"/>
                                        </p:tgtEl>
                                      </p:cBhvr>
                                    </p:animEffect>
                                  </p:childTnLst>
                                </p:cTn>
                              </p:par>
                              <p:par>
                                <p:cTn fill="hold" grpId="0" id="11" nodeType="withEffect" presetClass="entr" presetID="22" presetSubtype="8">
                                  <p:stCondLst>
                                    <p:cond delay="3500"/>
                                  </p:stCondLst>
                                  <p:childTnLst>
                                    <p:set>
                                      <p:cBhvr>
                                        <p:cTn dur="1" fill="hold" id="12">
                                          <p:stCondLst>
                                            <p:cond delay="0"/>
                                          </p:stCondLst>
                                        </p:cTn>
                                        <p:tgtEl>
                                          <p:spTgt spid="90"/>
                                        </p:tgtEl>
                                        <p:attrNameLst>
                                          <p:attrName>style.visibility</p:attrName>
                                        </p:attrNameLst>
                                      </p:cBhvr>
                                      <p:to>
                                        <p:strVal val="visible"/>
                                      </p:to>
                                    </p:set>
                                    <p:animEffect filter="wipe(left)" transition="in">
                                      <p:cBhvr>
                                        <p:cTn dur="500" id="13"/>
                                        <p:tgtEl>
                                          <p:spTgt spid="90"/>
                                        </p:tgtEl>
                                      </p:cBhvr>
                                    </p:animEffect>
                                  </p:childTnLst>
                                </p:cTn>
                              </p:par>
                              <p:par>
                                <p:cTn fill="hold" grpId="0" id="14" nodeType="withEffect" presetClass="entr" presetID="22" presetSubtype="8">
                                  <p:stCondLst>
                                    <p:cond delay="3500"/>
                                  </p:stCondLst>
                                  <p:childTnLst>
                                    <p:set>
                                      <p:cBhvr>
                                        <p:cTn dur="1" fill="hold" id="15">
                                          <p:stCondLst>
                                            <p:cond delay="0"/>
                                          </p:stCondLst>
                                        </p:cTn>
                                        <p:tgtEl>
                                          <p:spTgt spid="91"/>
                                        </p:tgtEl>
                                        <p:attrNameLst>
                                          <p:attrName>style.visibility</p:attrName>
                                        </p:attrNameLst>
                                      </p:cBhvr>
                                      <p:to>
                                        <p:strVal val="visible"/>
                                      </p:to>
                                    </p:set>
                                    <p:animEffect filter="wipe(left)" transition="in">
                                      <p:cBhvr>
                                        <p:cTn dur="500" id="16"/>
                                        <p:tgtEl>
                                          <p:spTgt spid="91"/>
                                        </p:tgtEl>
                                      </p:cBhvr>
                                    </p:animEffect>
                                  </p:childTnLst>
                                </p:cTn>
                              </p:par>
                              <p:par>
                                <p:cTn fill="hold" id="17" nodeType="withEffect" presetClass="entr" presetID="53" presetSubtype="0">
                                  <p:stCondLst>
                                    <p:cond delay="1000"/>
                                  </p:stCondLst>
                                  <p:childTnLst>
                                    <p:set>
                                      <p:cBhvr>
                                        <p:cTn dur="1" fill="hold" id="18">
                                          <p:stCondLst>
                                            <p:cond delay="0"/>
                                          </p:stCondLst>
                                        </p:cTn>
                                        <p:tgtEl>
                                          <p:spTgt spid="55"/>
                                        </p:tgtEl>
                                        <p:attrNameLst>
                                          <p:attrName>style.visibility</p:attrName>
                                        </p:attrNameLst>
                                      </p:cBhvr>
                                      <p:to>
                                        <p:strVal val="visible"/>
                                      </p:to>
                                    </p:set>
                                    <p:anim calcmode="lin" valueType="num">
                                      <p:cBhvr>
                                        <p:cTn dur="1000" fill="hold" id="19"/>
                                        <p:tgtEl>
                                          <p:spTgt spid="55"/>
                                        </p:tgtEl>
                                        <p:attrNameLst>
                                          <p:attrName>ppt_w</p:attrName>
                                        </p:attrNameLst>
                                      </p:cBhvr>
                                      <p:tavLst>
                                        <p:tav tm="0">
                                          <p:val>
                                            <p:fltVal val="0"/>
                                          </p:val>
                                        </p:tav>
                                        <p:tav tm="100000">
                                          <p:val>
                                            <p:strVal val="#ppt_w"/>
                                          </p:val>
                                        </p:tav>
                                      </p:tavLst>
                                    </p:anim>
                                    <p:anim calcmode="lin" valueType="num">
                                      <p:cBhvr>
                                        <p:cTn dur="1000" fill="hold" id="20"/>
                                        <p:tgtEl>
                                          <p:spTgt spid="55"/>
                                        </p:tgtEl>
                                        <p:attrNameLst>
                                          <p:attrName>ppt_h</p:attrName>
                                        </p:attrNameLst>
                                      </p:cBhvr>
                                      <p:tavLst>
                                        <p:tav tm="0">
                                          <p:val>
                                            <p:fltVal val="0"/>
                                          </p:val>
                                        </p:tav>
                                        <p:tav tm="100000">
                                          <p:val>
                                            <p:strVal val="#ppt_h"/>
                                          </p:val>
                                        </p:tav>
                                      </p:tavLst>
                                    </p:anim>
                                    <p:animEffect filter="fade" transition="in">
                                      <p:cBhvr>
                                        <p:cTn dur="1000" id="21"/>
                                        <p:tgtEl>
                                          <p:spTgt spid="55"/>
                                        </p:tgtEl>
                                      </p:cBhvr>
                                    </p:animEffect>
                                  </p:childTnLst>
                                </p:cTn>
                              </p:par>
                              <p:par>
                                <p:cTn fill="hold" grpId="0" id="22" nodeType="withEffect" presetClass="entr" presetID="10" presetSubtype="0">
                                  <p:stCondLst>
                                    <p:cond delay="2000"/>
                                  </p:stCondLst>
                                  <p:childTnLst>
                                    <p:set>
                                      <p:cBhvr>
                                        <p:cTn dur="1" fill="hold" id="23">
                                          <p:stCondLst>
                                            <p:cond delay="0"/>
                                          </p:stCondLst>
                                        </p:cTn>
                                        <p:tgtEl>
                                          <p:spTgt spid="84"/>
                                        </p:tgtEl>
                                        <p:attrNameLst>
                                          <p:attrName>style.visibility</p:attrName>
                                        </p:attrNameLst>
                                      </p:cBhvr>
                                      <p:to>
                                        <p:strVal val="visible"/>
                                      </p:to>
                                    </p:set>
                                    <p:animEffect filter="fade" transition="in">
                                      <p:cBhvr>
                                        <p:cTn dur="500" id="24"/>
                                        <p:tgtEl>
                                          <p:spTgt spid="84"/>
                                        </p:tgtEl>
                                      </p:cBhvr>
                                    </p:animEffect>
                                  </p:childTnLst>
                                </p:cTn>
                              </p:par>
                              <p:par>
                                <p:cTn accel="50000" decel="50000" fill="hold" grpId="1" id="25" nodeType="withEffect" presetClass="path" presetID="63" presetSubtype="0">
                                  <p:stCondLst>
                                    <p:cond delay="2000"/>
                                  </p:stCondLst>
                                  <p:childTnLst>
                                    <p:animMotion origin="layout" path="M -0.03177 -0.05556 L 8.33333E-07 1.48148E-06" pathEditMode="relative" ptsTypes="AA" rAng="0">
                                      <p:cBhvr>
                                        <p:cTn dur="2000" fill="hold" id="26"/>
                                        <p:tgtEl>
                                          <p:spTgt spid="84"/>
                                        </p:tgtEl>
                                        <p:attrNameLst>
                                          <p:attrName>ppt_x</p:attrName>
                                          <p:attrName>ppt_y</p:attrName>
                                        </p:attrNameLst>
                                      </p:cBhvr>
                                      <p:rCtr x="1589" y="2778"/>
                                    </p:animMotion>
                                  </p:childTnLst>
                                </p:cTn>
                              </p:par>
                              <p:par>
                                <p:cTn fill="hold" id="27" nodeType="withEffect" presetClass="entr" presetID="53" presetSubtype="0">
                                  <p:stCondLst>
                                    <p:cond delay="1000"/>
                                  </p:stCondLst>
                                  <p:childTnLst>
                                    <p:set>
                                      <p:cBhvr>
                                        <p:cTn dur="1" fill="hold" id="28">
                                          <p:stCondLst>
                                            <p:cond delay="0"/>
                                          </p:stCondLst>
                                        </p:cTn>
                                        <p:tgtEl>
                                          <p:spTgt spid="78"/>
                                        </p:tgtEl>
                                        <p:attrNameLst>
                                          <p:attrName>style.visibility</p:attrName>
                                        </p:attrNameLst>
                                      </p:cBhvr>
                                      <p:to>
                                        <p:strVal val="visible"/>
                                      </p:to>
                                    </p:set>
                                    <p:anim calcmode="lin" valueType="num">
                                      <p:cBhvr>
                                        <p:cTn dur="1000" fill="hold" id="29"/>
                                        <p:tgtEl>
                                          <p:spTgt spid="78"/>
                                        </p:tgtEl>
                                        <p:attrNameLst>
                                          <p:attrName>ppt_w</p:attrName>
                                        </p:attrNameLst>
                                      </p:cBhvr>
                                      <p:tavLst>
                                        <p:tav tm="0">
                                          <p:val>
                                            <p:fltVal val="0"/>
                                          </p:val>
                                        </p:tav>
                                        <p:tav tm="100000">
                                          <p:val>
                                            <p:strVal val="#ppt_w"/>
                                          </p:val>
                                        </p:tav>
                                      </p:tavLst>
                                    </p:anim>
                                    <p:anim calcmode="lin" valueType="num">
                                      <p:cBhvr>
                                        <p:cTn dur="1000" fill="hold" id="30"/>
                                        <p:tgtEl>
                                          <p:spTgt spid="78"/>
                                        </p:tgtEl>
                                        <p:attrNameLst>
                                          <p:attrName>ppt_h</p:attrName>
                                        </p:attrNameLst>
                                      </p:cBhvr>
                                      <p:tavLst>
                                        <p:tav tm="0">
                                          <p:val>
                                            <p:fltVal val="0"/>
                                          </p:val>
                                        </p:tav>
                                        <p:tav tm="100000">
                                          <p:val>
                                            <p:strVal val="#ppt_h"/>
                                          </p:val>
                                        </p:tav>
                                      </p:tavLst>
                                    </p:anim>
                                    <p:animEffect filter="fade" transition="in">
                                      <p:cBhvr>
                                        <p:cTn dur="1000" id="31"/>
                                        <p:tgtEl>
                                          <p:spTgt spid="78"/>
                                        </p:tgtEl>
                                      </p:cBhvr>
                                    </p:animEffect>
                                  </p:childTnLst>
                                </p:cTn>
                              </p:par>
                              <p:par>
                                <p:cTn fill="hold" id="32" nodeType="withEffect" presetClass="entr" presetID="53" presetSubtype="0">
                                  <p:stCondLst>
                                    <p:cond delay="1000"/>
                                  </p:stCondLst>
                                  <p:childTnLst>
                                    <p:set>
                                      <p:cBhvr>
                                        <p:cTn dur="1" fill="hold" id="33">
                                          <p:stCondLst>
                                            <p:cond delay="0"/>
                                          </p:stCondLst>
                                        </p:cTn>
                                        <p:tgtEl>
                                          <p:spTgt spid="71"/>
                                        </p:tgtEl>
                                        <p:attrNameLst>
                                          <p:attrName>style.visibility</p:attrName>
                                        </p:attrNameLst>
                                      </p:cBhvr>
                                      <p:to>
                                        <p:strVal val="visible"/>
                                      </p:to>
                                    </p:set>
                                    <p:anim calcmode="lin" valueType="num">
                                      <p:cBhvr>
                                        <p:cTn dur="1000" fill="hold" id="34"/>
                                        <p:tgtEl>
                                          <p:spTgt spid="71"/>
                                        </p:tgtEl>
                                        <p:attrNameLst>
                                          <p:attrName>ppt_w</p:attrName>
                                        </p:attrNameLst>
                                      </p:cBhvr>
                                      <p:tavLst>
                                        <p:tav tm="0">
                                          <p:val>
                                            <p:fltVal val="0"/>
                                          </p:val>
                                        </p:tav>
                                        <p:tav tm="100000">
                                          <p:val>
                                            <p:strVal val="#ppt_w"/>
                                          </p:val>
                                        </p:tav>
                                      </p:tavLst>
                                    </p:anim>
                                    <p:anim calcmode="lin" valueType="num">
                                      <p:cBhvr>
                                        <p:cTn dur="1000" fill="hold" id="35"/>
                                        <p:tgtEl>
                                          <p:spTgt spid="71"/>
                                        </p:tgtEl>
                                        <p:attrNameLst>
                                          <p:attrName>ppt_h</p:attrName>
                                        </p:attrNameLst>
                                      </p:cBhvr>
                                      <p:tavLst>
                                        <p:tav tm="0">
                                          <p:val>
                                            <p:fltVal val="0"/>
                                          </p:val>
                                        </p:tav>
                                        <p:tav tm="100000">
                                          <p:val>
                                            <p:strVal val="#ppt_h"/>
                                          </p:val>
                                        </p:tav>
                                      </p:tavLst>
                                    </p:anim>
                                    <p:animEffect filter="fade" transition="in">
                                      <p:cBhvr>
                                        <p:cTn dur="1000" id="36"/>
                                        <p:tgtEl>
                                          <p:spTgt spid="71"/>
                                        </p:tgtEl>
                                      </p:cBhvr>
                                    </p:animEffect>
                                  </p:childTnLst>
                                </p:cTn>
                              </p:par>
                              <p:par>
                                <p:cTn fill="hold" id="37" nodeType="withEffect" presetClass="entr" presetID="53" presetSubtype="0">
                                  <p:stCondLst>
                                    <p:cond delay="1000"/>
                                  </p:stCondLst>
                                  <p:childTnLst>
                                    <p:set>
                                      <p:cBhvr>
                                        <p:cTn dur="1" fill="hold" id="38">
                                          <p:stCondLst>
                                            <p:cond delay="0"/>
                                          </p:stCondLst>
                                        </p:cTn>
                                        <p:tgtEl>
                                          <p:spTgt spid="65"/>
                                        </p:tgtEl>
                                        <p:attrNameLst>
                                          <p:attrName>style.visibility</p:attrName>
                                        </p:attrNameLst>
                                      </p:cBhvr>
                                      <p:to>
                                        <p:strVal val="visible"/>
                                      </p:to>
                                    </p:set>
                                    <p:anim calcmode="lin" valueType="num">
                                      <p:cBhvr>
                                        <p:cTn dur="1000" fill="hold" id="39"/>
                                        <p:tgtEl>
                                          <p:spTgt spid="65"/>
                                        </p:tgtEl>
                                        <p:attrNameLst>
                                          <p:attrName>ppt_w</p:attrName>
                                        </p:attrNameLst>
                                      </p:cBhvr>
                                      <p:tavLst>
                                        <p:tav tm="0">
                                          <p:val>
                                            <p:fltVal val="0"/>
                                          </p:val>
                                        </p:tav>
                                        <p:tav tm="100000">
                                          <p:val>
                                            <p:strVal val="#ppt_w"/>
                                          </p:val>
                                        </p:tav>
                                      </p:tavLst>
                                    </p:anim>
                                    <p:anim calcmode="lin" valueType="num">
                                      <p:cBhvr>
                                        <p:cTn dur="1000" fill="hold" id="40"/>
                                        <p:tgtEl>
                                          <p:spTgt spid="65"/>
                                        </p:tgtEl>
                                        <p:attrNameLst>
                                          <p:attrName>ppt_h</p:attrName>
                                        </p:attrNameLst>
                                      </p:cBhvr>
                                      <p:tavLst>
                                        <p:tav tm="0">
                                          <p:val>
                                            <p:fltVal val="0"/>
                                          </p:val>
                                        </p:tav>
                                        <p:tav tm="100000">
                                          <p:val>
                                            <p:strVal val="#ppt_h"/>
                                          </p:val>
                                        </p:tav>
                                      </p:tavLst>
                                    </p:anim>
                                    <p:animEffect filter="fade" transition="in">
                                      <p:cBhvr>
                                        <p:cTn dur="1000" id="41"/>
                                        <p:tgtEl>
                                          <p:spTgt spid="65"/>
                                        </p:tgtEl>
                                      </p:cBhvr>
                                    </p:animEffect>
                                  </p:childTnLst>
                                </p:cTn>
                              </p:par>
                              <p:par>
                                <p:cTn fill="hold" grpId="0" id="42" nodeType="withEffect" presetClass="entr" presetID="10" presetSubtype="0">
                                  <p:stCondLst>
                                    <p:cond delay="2000"/>
                                  </p:stCondLst>
                                  <p:childTnLst>
                                    <p:set>
                                      <p:cBhvr>
                                        <p:cTn dur="1" fill="hold" id="43">
                                          <p:stCondLst>
                                            <p:cond delay="0"/>
                                          </p:stCondLst>
                                        </p:cTn>
                                        <p:tgtEl>
                                          <p:spTgt spid="86"/>
                                        </p:tgtEl>
                                        <p:attrNameLst>
                                          <p:attrName>style.visibility</p:attrName>
                                        </p:attrNameLst>
                                      </p:cBhvr>
                                      <p:to>
                                        <p:strVal val="visible"/>
                                      </p:to>
                                    </p:set>
                                    <p:animEffect filter="fade" transition="in">
                                      <p:cBhvr>
                                        <p:cTn dur="500" id="44"/>
                                        <p:tgtEl>
                                          <p:spTgt spid="86"/>
                                        </p:tgtEl>
                                      </p:cBhvr>
                                    </p:animEffect>
                                  </p:childTnLst>
                                </p:cTn>
                              </p:par>
                              <p:par>
                                <p:cTn accel="50000" decel="50000" fill="hold" grpId="1" id="45" nodeType="withEffect" presetClass="path" presetID="63" presetSubtype="0">
                                  <p:stCondLst>
                                    <p:cond delay="2000"/>
                                  </p:stCondLst>
                                  <p:childTnLst>
                                    <p:animMotion origin="layout" path="M -0.03177 -0.05556 L 8.33333E-07 1.48148E-06" pathEditMode="relative" ptsTypes="AA" rAng="0">
                                      <p:cBhvr>
                                        <p:cTn dur="2000" fill="hold" id="46"/>
                                        <p:tgtEl>
                                          <p:spTgt spid="86"/>
                                        </p:tgtEl>
                                        <p:attrNameLst>
                                          <p:attrName>ppt_x</p:attrName>
                                          <p:attrName>ppt_y</p:attrName>
                                        </p:attrNameLst>
                                      </p:cBhvr>
                                      <p:rCtr x="1589" y="2778"/>
                                    </p:animMotion>
                                  </p:childTnLst>
                                </p:cTn>
                              </p:par>
                              <p:par>
                                <p:cTn fill="hold" grpId="0" id="47" nodeType="withEffect" presetClass="entr" presetID="10" presetSubtype="0">
                                  <p:stCondLst>
                                    <p:cond delay="2000"/>
                                  </p:stCondLst>
                                  <p:childTnLst>
                                    <p:set>
                                      <p:cBhvr>
                                        <p:cTn dur="1" fill="hold" id="48">
                                          <p:stCondLst>
                                            <p:cond delay="0"/>
                                          </p:stCondLst>
                                        </p:cTn>
                                        <p:tgtEl>
                                          <p:spTgt spid="85"/>
                                        </p:tgtEl>
                                        <p:attrNameLst>
                                          <p:attrName>style.visibility</p:attrName>
                                        </p:attrNameLst>
                                      </p:cBhvr>
                                      <p:to>
                                        <p:strVal val="visible"/>
                                      </p:to>
                                    </p:set>
                                    <p:animEffect filter="fade" transition="in">
                                      <p:cBhvr>
                                        <p:cTn dur="500" id="49"/>
                                        <p:tgtEl>
                                          <p:spTgt spid="85"/>
                                        </p:tgtEl>
                                      </p:cBhvr>
                                    </p:animEffect>
                                  </p:childTnLst>
                                </p:cTn>
                              </p:par>
                              <p:par>
                                <p:cTn accel="50000" decel="50000" fill="hold" grpId="1" id="50" nodeType="withEffect" presetClass="path" presetID="63" presetSubtype="0">
                                  <p:stCondLst>
                                    <p:cond delay="2000"/>
                                  </p:stCondLst>
                                  <p:childTnLst>
                                    <p:animMotion origin="layout" path="M -0.04088 0.07407 L -2.08333E-06 3.7037E-07" pathEditMode="relative" ptsTypes="AA" rAng="0">
                                      <p:cBhvr>
                                        <p:cTn dur="2000" fill="hold" id="51"/>
                                        <p:tgtEl>
                                          <p:spTgt spid="85"/>
                                        </p:tgtEl>
                                        <p:attrNameLst>
                                          <p:attrName>ppt_x</p:attrName>
                                          <p:attrName>ppt_y</p:attrName>
                                        </p:attrNameLst>
                                      </p:cBhvr>
                                      <p:rCtr x="2044" y="-3704"/>
                                    </p:animMotion>
                                  </p:childTnLst>
                                </p:cTn>
                              </p:par>
                              <p:par>
                                <p:cTn fill="hold" grpId="0" id="52" nodeType="withEffect" presetClass="entr" presetID="10" presetSubtype="0">
                                  <p:stCondLst>
                                    <p:cond delay="2000"/>
                                  </p:stCondLst>
                                  <p:childTnLst>
                                    <p:set>
                                      <p:cBhvr>
                                        <p:cTn dur="1" fill="hold" id="53">
                                          <p:stCondLst>
                                            <p:cond delay="0"/>
                                          </p:stCondLst>
                                        </p:cTn>
                                        <p:tgtEl>
                                          <p:spTgt spid="87"/>
                                        </p:tgtEl>
                                        <p:attrNameLst>
                                          <p:attrName>style.visibility</p:attrName>
                                        </p:attrNameLst>
                                      </p:cBhvr>
                                      <p:to>
                                        <p:strVal val="visible"/>
                                      </p:to>
                                    </p:set>
                                    <p:animEffect filter="fade" transition="in">
                                      <p:cBhvr>
                                        <p:cTn dur="500" id="54"/>
                                        <p:tgtEl>
                                          <p:spTgt spid="87"/>
                                        </p:tgtEl>
                                      </p:cBhvr>
                                    </p:animEffect>
                                  </p:childTnLst>
                                </p:cTn>
                              </p:par>
                              <p:par>
                                <p:cTn accel="50000" decel="50000" fill="hold" grpId="1" id="55" nodeType="withEffect" presetClass="path" presetID="63" presetSubtype="0">
                                  <p:stCondLst>
                                    <p:cond delay="2000"/>
                                  </p:stCondLst>
                                  <p:childTnLst>
                                    <p:animMotion origin="layout" path="M -0.04088 0.07407 L -2.08333E-06 3.7037E-07" pathEditMode="relative" ptsTypes="AA" rAng="0">
                                      <p:cBhvr>
                                        <p:cTn dur="2000" fill="hold" id="56"/>
                                        <p:tgtEl>
                                          <p:spTgt spid="87"/>
                                        </p:tgtEl>
                                        <p:attrNameLst>
                                          <p:attrName>ppt_x</p:attrName>
                                          <p:attrName>ppt_y</p:attrName>
                                        </p:attrNameLst>
                                      </p:cBhvr>
                                      <p:rCtr x="2044" y="-3704"/>
                                    </p:animMotion>
                                  </p:childTnLst>
                                </p:cTn>
                              </p:par>
                              <p:par>
                                <p:cTn fill="hold" id="57" nodeType="withEffect" presetClass="entr" presetID="10" presetSubtype="0">
                                  <p:stCondLst>
                                    <p:cond delay="2000"/>
                                  </p:stCondLst>
                                  <p:childTnLst>
                                    <p:set>
                                      <p:cBhvr>
                                        <p:cTn dur="1" fill="hold" id="58">
                                          <p:stCondLst>
                                            <p:cond delay="0"/>
                                          </p:stCondLst>
                                        </p:cTn>
                                        <p:tgtEl>
                                          <p:spTgt spid="49"/>
                                        </p:tgtEl>
                                        <p:attrNameLst>
                                          <p:attrName>style.visibility</p:attrName>
                                        </p:attrNameLst>
                                      </p:cBhvr>
                                      <p:to>
                                        <p:strVal val="visible"/>
                                      </p:to>
                                    </p:set>
                                    <p:animEffect filter="fade" transition="in">
                                      <p:cBhvr>
                                        <p:cTn dur="500" id="59"/>
                                        <p:tgtEl>
                                          <p:spTgt spid="49"/>
                                        </p:tgtEl>
                                      </p:cBhvr>
                                    </p:animEffect>
                                  </p:childTnLst>
                                </p:cTn>
                              </p:par>
                              <p:par>
                                <p:cTn accel="50000" decel="50000" fill="hold" id="60" nodeType="withEffect" presetClass="path" presetID="63" presetSubtype="0">
                                  <p:stCondLst>
                                    <p:cond delay="2000"/>
                                  </p:stCondLst>
                                  <p:childTnLst>
                                    <p:animMotion origin="layout" path="M -0.04088 0.07407 L -2.08333E-06 3.7037E-07" pathEditMode="relative" ptsTypes="AA" rAng="0">
                                      <p:cBhvr>
                                        <p:cTn dur="2000" fill="hold" id="61"/>
                                        <p:tgtEl>
                                          <p:spTgt spid="49"/>
                                        </p:tgtEl>
                                        <p:attrNameLst>
                                          <p:attrName>ppt_x</p:attrName>
                                          <p:attrName>ppt_y</p:attrName>
                                        </p:attrNameLst>
                                      </p:cBhvr>
                                      <p:rCtr x="2044" y="-3704"/>
                                    </p:animMotion>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4"/>
      <p:bldP grpId="1" spid="84"/>
      <p:bldP grpId="0" spid="85"/>
      <p:bldP grpId="1" spid="85"/>
      <p:bldP grpId="0" spid="86"/>
      <p:bldP grpId="1" spid="86"/>
      <p:bldP grpId="0" spid="87"/>
      <p:bldP grpId="1" spid="87"/>
      <p:bldP grpId="0" spid="88"/>
      <p:bldP grpId="0" spid="89"/>
      <p:bldP grpId="0" spid="90"/>
      <p:bldP grpId="0" spid="91"/>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Rectangle 3"/>
          <p:cNvSpPr txBox="1">
            <a:spLocks noChangeArrowheads="1"/>
          </p:cNvSpPr>
          <p:nvPr/>
        </p:nvSpPr>
        <p:spPr bwMode="auto">
          <a:xfrm>
            <a:off x="2362200" y="233572"/>
            <a:ext cx="7467600" cy="642240"/>
          </a:xfrm>
          <a:prstGeom prst="rect">
            <a:avLst/>
          </a:prstGeom>
          <a:noFill/>
          <a:extLst/>
        </p:spPr>
        <p:txBody>
          <a:bodyPr bIns="46800" lIns="90000" rIns="90000" tIns="4680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itchFamily="34" typeface="Tahoma"/>
                <a:ea charset="0" pitchFamily="34" typeface="Tahoma"/>
                <a:cs charset="0" pitchFamily="34" typeface="Tahoma"/>
              </a:defRPr>
            </a:lvl1pPr>
          </a:lstStyle>
          <a:p>
            <a:pPr algn="dist" latinLnBrk="0"/>
            <a:r>
              <a:rPr altLang="ko-KR" lang="en-US" smtClean="0" sz="3600">
                <a:effectLst/>
                <a:latin charset="0" panose="020f0502020204030204" pitchFamily="34" typeface="Calibri"/>
              </a:rPr>
              <a:t>CONTENTS MAIN TITLE</a:t>
            </a:r>
          </a:p>
        </p:txBody>
      </p:sp>
      <p:sp>
        <p:nvSpPr>
          <p:cNvPr id="5" name="Rectangle 3"/>
          <p:cNvSpPr txBox="1">
            <a:spLocks noChangeArrowheads="1"/>
          </p:cNvSpPr>
          <p:nvPr/>
        </p:nvSpPr>
        <p:spPr bwMode="auto">
          <a:xfrm>
            <a:off x="623889" y="999859"/>
            <a:ext cx="10944224" cy="291720"/>
          </a:xfrm>
          <a:prstGeom prst="rect">
            <a:avLst/>
          </a:prstGeom>
          <a:noFill/>
          <a:extLst/>
        </p:spPr>
        <p:txBody>
          <a:bodyPr bIns="46800" lIns="90000" rIns="90000" tIns="4680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itchFamily="34" typeface="Tahoma"/>
                <a:ea charset="0" pitchFamily="34" typeface="Tahoma"/>
                <a:cs charset="0" pitchFamily="34" typeface="Tahoma"/>
              </a:defRPr>
            </a:lvl1pPr>
          </a:lstStyle>
          <a:p>
            <a:pPr latinLnBrk="0"/>
            <a:r>
              <a:rPr altLang="ko-KR" b="0" lang="en-US" sz="1300">
                <a:effectLst/>
                <a:latin charset="0" panose="020f0502020204030204" pitchFamily="34" typeface="Calibri"/>
              </a:rPr>
              <a:t>Powerpoint offers word processing, outlining, drawing, graphing, and presentation management tools- all designed to be easy to use and learn</a:t>
            </a:r>
          </a:p>
        </p:txBody>
      </p:sp>
      <p:sp>
        <p:nvSpPr>
          <p:cNvPr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id="6" name="椭圆 5"/>
          <p:cNvSpPr/>
          <p:nvPr/>
        </p:nvSpPr>
        <p:spPr>
          <a:xfrm>
            <a:off x="1760568" y="1818255"/>
            <a:ext cx="2027340" cy="2027339"/>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900">
              <a:solidFill>
                <a:schemeClr val="bg1"/>
              </a:solidFill>
            </a:endParaRPr>
          </a:p>
        </p:txBody>
      </p:sp>
      <p:sp>
        <p:nvSpPr>
          <p:cNvPr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id="7" name="椭圆 6"/>
          <p:cNvSpPr/>
          <p:nvPr/>
        </p:nvSpPr>
        <p:spPr>
          <a:xfrm>
            <a:off x="3139699" y="1807857"/>
            <a:ext cx="601028" cy="603052"/>
          </a:xfrm>
          <a:prstGeom prst="ellipse">
            <a:avLst/>
          </a:prstGeom>
          <a:gradFill>
            <a:gsLst>
              <a:gs pos="0">
                <a:srgbClr val="425C8F"/>
              </a:gs>
              <a:gs pos="100000">
                <a:srgbClr val="061C5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altLang="zh-CN" b="1" lang="en-US" sz="1600">
                <a:solidFill>
                  <a:schemeClr val="bg1"/>
                </a:solidFill>
                <a:cs charset="0" panose="020b0604020202020204" pitchFamily="34" typeface="Helvetica"/>
              </a:rPr>
              <a:t>01</a:t>
            </a:r>
          </a:p>
        </p:txBody>
      </p:sp>
      <p:sp>
        <p:nvSpPr>
          <p:cNvPr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id="8" name="椭圆 7"/>
          <p:cNvSpPr/>
          <p:nvPr/>
        </p:nvSpPr>
        <p:spPr>
          <a:xfrm>
            <a:off x="5000114" y="1818255"/>
            <a:ext cx="2027340" cy="2027339"/>
          </a:xfrm>
          <a:prstGeom prst="ellipse">
            <a:avLst/>
          </a:prstGeom>
          <a:blipFill>
            <a:blip r:embed="rId4">
              <a:extLst>
                <a:ext uri="{BEBA8EAE-BF5A-486C-A8C5-ECC9F3942E4B}">
                  <a14:imgProps>
                    <a14:imgLayer xmlns:d3p1="http://schemas.openxmlformats.org/officeDocument/2006/relationships" d3p1:embed="">
                      <a14:imgEffect>
                        <a14:saturation sat="0"/>
                      </a14:imgEffect>
                    </a14:imgLayer>
                  </a14:imgProps>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900">
              <a:solidFill>
                <a:schemeClr val="bg1"/>
              </a:solidFill>
            </a:endParaRPr>
          </a:p>
        </p:txBody>
      </p:sp>
      <p:sp>
        <p:nvSpPr>
          <p:cNvPr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id="9" name="椭圆 8"/>
          <p:cNvSpPr/>
          <p:nvPr/>
        </p:nvSpPr>
        <p:spPr>
          <a:xfrm>
            <a:off x="6379245" y="1807857"/>
            <a:ext cx="601028" cy="603052"/>
          </a:xfrm>
          <a:prstGeom prst="ellipse">
            <a:avLst/>
          </a:prstGeom>
          <a:gradFill>
            <a:gsLst>
              <a:gs pos="0">
                <a:srgbClr val="425C8F"/>
              </a:gs>
              <a:gs pos="100000">
                <a:srgbClr val="061C5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altLang="zh-CN" b="1" lang="en-US" sz="1600">
                <a:solidFill>
                  <a:schemeClr val="bg1"/>
                </a:solidFill>
                <a:cs charset="0" panose="020b0604020202020204" pitchFamily="34" typeface="Helvetica"/>
              </a:rPr>
              <a:t>02</a:t>
            </a:r>
          </a:p>
        </p:txBody>
      </p:sp>
      <p:sp>
        <p:nvSpPr>
          <p:cNvPr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id="10" name="椭圆 9"/>
          <p:cNvSpPr/>
          <p:nvPr/>
        </p:nvSpPr>
        <p:spPr>
          <a:xfrm>
            <a:off x="8239660" y="1818255"/>
            <a:ext cx="2027340" cy="2027339"/>
          </a:xfrm>
          <a:prstGeom prst="ellipse">
            <a:avLst/>
          </a:prstGeom>
          <a:blipFill>
            <a:blip r:embed="rId5">
              <a:extLst>
                <a:ext uri="{BEBA8EAE-BF5A-486C-A8C5-ECC9F3942E4B}">
                  <a14:imgProps>
                    <a14:imgLayer xmlns:d3p1="http://schemas.openxmlformats.org/officeDocument/2006/relationships" d3p1:embed="">
                      <a14:imgEffect>
                        <a14:saturation sat="0"/>
                      </a14:imgEffect>
                    </a14:imgLayer>
                  </a14:imgProps>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900">
              <a:solidFill>
                <a:schemeClr val="bg1"/>
              </a:solidFill>
            </a:endParaRPr>
          </a:p>
        </p:txBody>
      </p:sp>
      <p:sp>
        <p:nvSpPr>
          <p:cNvPr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id="11" name="椭圆 10"/>
          <p:cNvSpPr/>
          <p:nvPr/>
        </p:nvSpPr>
        <p:spPr>
          <a:xfrm>
            <a:off x="9618792" y="1807857"/>
            <a:ext cx="601028" cy="603052"/>
          </a:xfrm>
          <a:prstGeom prst="ellipse">
            <a:avLst/>
          </a:prstGeom>
          <a:gradFill>
            <a:gsLst>
              <a:gs pos="0">
                <a:srgbClr val="425C8F"/>
              </a:gs>
              <a:gs pos="100000">
                <a:srgbClr val="061C5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altLang="zh-CN" b="1" lang="en-US" sz="1600">
                <a:solidFill>
                  <a:schemeClr val="bg1"/>
                </a:solidFill>
                <a:cs charset="0" panose="020b0604020202020204" pitchFamily="34" typeface="Helvetica"/>
              </a:rPr>
              <a:t>03</a:t>
            </a:r>
          </a:p>
        </p:txBody>
      </p:sp>
      <p:grpSp>
        <p:nvGrpSpPr>
          <p:cNvPr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id="12" name="组合 11"/>
          <p:cNvGrpSpPr/>
          <p:nvPr/>
        </p:nvGrpSpPr>
        <p:grpSpPr>
          <a:xfrm>
            <a:off x="1663530" y="4553623"/>
            <a:ext cx="2221415" cy="1091066"/>
            <a:chOff x="2317117" y="2062784"/>
            <a:chExt cx="3997789" cy="1091066"/>
          </a:xfrm>
        </p:grpSpPr>
        <p:sp>
          <p:nvSpPr>
            <p:cNvPr id="13" name="矩形 12"/>
            <p:cNvSpPr/>
            <p:nvPr/>
          </p:nvSpPr>
          <p:spPr>
            <a:xfrm>
              <a:off x="3188455" y="2062783"/>
              <a:ext cx="2255113" cy="274320"/>
            </a:xfrm>
            <a:prstGeom prst="rect">
              <a:avLst/>
            </a:prstGeom>
          </p:spPr>
          <p:txBody>
            <a:bodyPr wrap="none">
              <a:spAutoFit/>
            </a:bodyPr>
            <a:lstStyle/>
            <a:p>
              <a:pPr algn="ctr">
                <a:defRPr/>
              </a:pPr>
              <a:r>
                <a:rPr altLang="zh-CN" b="1" lang="en-US" sz="1200">
                  <a:solidFill>
                    <a:schemeClr val="bg1"/>
                  </a:solidFill>
                  <a:latin charset="0" panose="020b0606030504020204" pitchFamily="34" typeface="Open Sans"/>
                  <a:ea charset="0" panose="020b0606030504020204" pitchFamily="34" typeface="Open Sans"/>
                  <a:cs charset="0" panose="020b0606030504020204" pitchFamily="34" typeface="Open Sans"/>
                </a:rPr>
                <a:t>Your Title Here</a:t>
              </a:r>
            </a:p>
          </p:txBody>
        </p:sp>
        <p:sp>
          <p:nvSpPr>
            <p:cNvPr id="14" name="矩形 13"/>
            <p:cNvSpPr/>
            <p:nvPr/>
          </p:nvSpPr>
          <p:spPr>
            <a:xfrm>
              <a:off x="2317117" y="2415186"/>
              <a:ext cx="3997789" cy="731520"/>
            </a:xfrm>
            <a:prstGeom prst="rect">
              <a:avLst/>
            </a:prstGeom>
          </p:spPr>
          <p:txBody>
            <a:bodyPr wrap="square">
              <a:spAutoFit/>
            </a:bodyPr>
            <a:lstStyle/>
            <a:p>
              <a:pPr algn="ctr"/>
              <a:r>
                <a:rPr altLang="zh-CN" lang="en-US" sz="1050">
                  <a:solidFill>
                    <a:schemeClr val="bg1"/>
                  </a:solidFill>
                  <a:latin charset="0" panose="020b0606030504020204" pitchFamily="34" typeface="Open Sans"/>
                  <a:ea charset="0" panose="020b0606030504020204" pitchFamily="34" typeface="Open Sans"/>
                  <a:cs charset="0" panose="020b0606030504020204" pitchFamily="34" typeface="Open Sans"/>
                </a:rPr>
                <a:t>Compellingly deliver prospective catalysts for change before economically sound meta-services. </a:t>
              </a:r>
            </a:p>
          </p:txBody>
        </p:sp>
      </p:grpSp>
      <p:grpSp>
        <p:nvGrpSpPr>
          <p:cNvPr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id="15" name="组合 14"/>
          <p:cNvGrpSpPr/>
          <p:nvPr/>
        </p:nvGrpSpPr>
        <p:grpSpPr>
          <a:xfrm>
            <a:off x="4903076" y="4553623"/>
            <a:ext cx="2221415" cy="1091066"/>
            <a:chOff x="2317117" y="2062784"/>
            <a:chExt cx="3997789" cy="1091066"/>
          </a:xfrm>
        </p:grpSpPr>
        <p:sp>
          <p:nvSpPr>
            <p:cNvPr id="16" name="矩形 15"/>
            <p:cNvSpPr/>
            <p:nvPr/>
          </p:nvSpPr>
          <p:spPr>
            <a:xfrm>
              <a:off x="3188456" y="2062783"/>
              <a:ext cx="2255113" cy="274320"/>
            </a:xfrm>
            <a:prstGeom prst="rect">
              <a:avLst/>
            </a:prstGeom>
          </p:spPr>
          <p:txBody>
            <a:bodyPr wrap="none">
              <a:spAutoFit/>
            </a:bodyPr>
            <a:lstStyle/>
            <a:p>
              <a:pPr algn="ctr">
                <a:defRPr/>
              </a:pPr>
              <a:r>
                <a:rPr altLang="zh-CN" b="1" lang="en-US" sz="1200">
                  <a:solidFill>
                    <a:schemeClr val="bg1"/>
                  </a:solidFill>
                  <a:latin charset="0" panose="020b0606030504020204" pitchFamily="34" typeface="Open Sans"/>
                  <a:ea charset="0" panose="020b0606030504020204" pitchFamily="34" typeface="Open Sans"/>
                  <a:cs charset="0" panose="020b0606030504020204" pitchFamily="34" typeface="Open Sans"/>
                </a:rPr>
                <a:t>Your Title Here</a:t>
              </a:r>
            </a:p>
          </p:txBody>
        </p:sp>
        <p:sp>
          <p:nvSpPr>
            <p:cNvPr id="17" name="矩形 16"/>
            <p:cNvSpPr/>
            <p:nvPr/>
          </p:nvSpPr>
          <p:spPr>
            <a:xfrm>
              <a:off x="2317118" y="2415186"/>
              <a:ext cx="3997789" cy="731520"/>
            </a:xfrm>
            <a:prstGeom prst="rect">
              <a:avLst/>
            </a:prstGeom>
          </p:spPr>
          <p:txBody>
            <a:bodyPr wrap="square">
              <a:spAutoFit/>
            </a:bodyPr>
            <a:lstStyle/>
            <a:p>
              <a:pPr algn="ctr"/>
              <a:r>
                <a:rPr altLang="zh-CN" lang="en-US" sz="1050">
                  <a:solidFill>
                    <a:schemeClr val="bg1"/>
                  </a:solidFill>
                  <a:latin charset="0" panose="020b0606030504020204" pitchFamily="34" typeface="Open Sans"/>
                  <a:ea charset="0" panose="020b0606030504020204" pitchFamily="34" typeface="Open Sans"/>
                  <a:cs charset="0" panose="020b0606030504020204" pitchFamily="34" typeface="Open Sans"/>
                </a:rPr>
                <a:t>Compellingly deliver prospective catalysts for change before economically sound meta-services. </a:t>
              </a:r>
            </a:p>
          </p:txBody>
        </p:sp>
      </p:grpSp>
      <p:grpSp>
        <p:nvGrpSpPr>
          <p:cNvPr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id="18" name="组合 17"/>
          <p:cNvGrpSpPr/>
          <p:nvPr/>
        </p:nvGrpSpPr>
        <p:grpSpPr>
          <a:xfrm>
            <a:off x="8142622" y="4553623"/>
            <a:ext cx="2221415" cy="1091066"/>
            <a:chOff x="2317117" y="2062784"/>
            <a:chExt cx="3997789" cy="1091066"/>
          </a:xfrm>
        </p:grpSpPr>
        <p:sp>
          <p:nvSpPr>
            <p:cNvPr id="19" name="矩形 18"/>
            <p:cNvSpPr/>
            <p:nvPr/>
          </p:nvSpPr>
          <p:spPr>
            <a:xfrm>
              <a:off x="3188457" y="2062783"/>
              <a:ext cx="2255113" cy="274320"/>
            </a:xfrm>
            <a:prstGeom prst="rect">
              <a:avLst/>
            </a:prstGeom>
          </p:spPr>
          <p:txBody>
            <a:bodyPr wrap="none">
              <a:spAutoFit/>
            </a:bodyPr>
            <a:lstStyle/>
            <a:p>
              <a:pPr algn="ctr">
                <a:defRPr/>
              </a:pPr>
              <a:r>
                <a:rPr altLang="zh-CN" b="1" lang="en-US" sz="1200">
                  <a:solidFill>
                    <a:schemeClr val="bg1"/>
                  </a:solidFill>
                  <a:latin charset="0" panose="020b0606030504020204" pitchFamily="34" typeface="Open Sans"/>
                  <a:ea charset="0" panose="020b0606030504020204" pitchFamily="34" typeface="Open Sans"/>
                  <a:cs charset="0" panose="020b0606030504020204" pitchFamily="34" typeface="Open Sans"/>
                </a:rPr>
                <a:t>Your Title Here</a:t>
              </a:r>
            </a:p>
          </p:txBody>
        </p:sp>
        <p:sp>
          <p:nvSpPr>
            <p:cNvPr id="20" name="矩形 19"/>
            <p:cNvSpPr/>
            <p:nvPr/>
          </p:nvSpPr>
          <p:spPr>
            <a:xfrm>
              <a:off x="2317116" y="2415186"/>
              <a:ext cx="3997789" cy="731520"/>
            </a:xfrm>
            <a:prstGeom prst="rect">
              <a:avLst/>
            </a:prstGeom>
          </p:spPr>
          <p:txBody>
            <a:bodyPr wrap="square">
              <a:spAutoFit/>
            </a:bodyPr>
            <a:lstStyle/>
            <a:p>
              <a:pPr algn="ctr"/>
              <a:r>
                <a:rPr altLang="zh-CN" lang="en-US" sz="1050">
                  <a:solidFill>
                    <a:schemeClr val="bg1"/>
                  </a:solidFill>
                  <a:latin charset="0" panose="020b0606030504020204" pitchFamily="34" typeface="Open Sans"/>
                  <a:ea charset="0" panose="020b0606030504020204" pitchFamily="34" typeface="Open Sans"/>
                  <a:cs charset="0" panose="020b0606030504020204" pitchFamily="34" typeface="Open Sans"/>
                </a:rPr>
                <a:t>Compellingly deliver prospective catalysts for change before economically sound meta-services. </a:t>
              </a:r>
            </a:p>
          </p:txBody>
        </p:sp>
      </p:grpSp>
      <p:sp>
        <p:nvSpPr>
          <p:cNvPr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id="21" name="任意多边形 20"/>
          <p:cNvSpPr/>
          <p:nvPr/>
        </p:nvSpPr>
        <p:spPr>
          <a:xfrm flipV="1" rot="13500000">
            <a:off x="2618642" y="3480360"/>
            <a:ext cx="1310725" cy="102832"/>
          </a:xfrm>
          <a:custGeom>
            <a:gdLst>
              <a:gd fmla="*/ 0 w 3125338" name="connsiteX0"/>
              <a:gd fmla="*/ 0 h 0" name="connsiteY0"/>
              <a:gd fmla="*/ 3125338 w 3125338" name="connsiteX1"/>
              <a:gd fmla="*/ 0 h 0" name="connsiteY1"/>
            </a:gdLst>
            <a:cxnLst>
              <a:cxn ang="0">
                <a:pos x="connsiteX0" y="connsiteY0"/>
              </a:cxn>
              <a:cxn ang="0">
                <a:pos x="connsiteX1" y="connsiteY1"/>
              </a:cxn>
            </a:cxnLst>
            <a:rect b="b" l="l" r="r" t="t"/>
            <a:pathLst>
              <a:path w="3125338">
                <a:moveTo>
                  <a:pt x="0" y="0"/>
                </a:moveTo>
                <a:lnTo>
                  <a:pt x="3125338" y="0"/>
                </a:lnTo>
              </a:path>
            </a:pathLst>
          </a:custGeom>
          <a:noFill/>
          <a:ln>
            <a:gradFill>
              <a:gsLst>
                <a:gs pos="0">
                  <a:srgbClr val="425C8F"/>
                </a:gs>
                <a:gs pos="100000">
                  <a:srgbClr val="061C52"/>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schemeClr val="bg1"/>
              </a:solidFill>
            </a:endParaRPr>
          </a:p>
        </p:txBody>
      </p:sp>
      <p:sp>
        <p:nvSpPr>
          <p:cNvPr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id="22" name="任意多边形 21"/>
          <p:cNvSpPr/>
          <p:nvPr/>
        </p:nvSpPr>
        <p:spPr>
          <a:xfrm flipV="1" rot="13500000">
            <a:off x="5723882" y="3480360"/>
            <a:ext cx="1310725" cy="102832"/>
          </a:xfrm>
          <a:custGeom>
            <a:gdLst>
              <a:gd fmla="*/ 0 w 3125338" name="connsiteX0"/>
              <a:gd fmla="*/ 0 h 0" name="connsiteY0"/>
              <a:gd fmla="*/ 3125338 w 3125338" name="connsiteX1"/>
              <a:gd fmla="*/ 0 h 0" name="connsiteY1"/>
            </a:gdLst>
            <a:cxnLst>
              <a:cxn ang="0">
                <a:pos x="connsiteX0" y="connsiteY0"/>
              </a:cxn>
              <a:cxn ang="0">
                <a:pos x="connsiteX1" y="connsiteY1"/>
              </a:cxn>
            </a:cxnLst>
            <a:rect b="b" l="l" r="r" t="t"/>
            <a:pathLst>
              <a:path w="3125338">
                <a:moveTo>
                  <a:pt x="0" y="0"/>
                </a:moveTo>
                <a:lnTo>
                  <a:pt x="3125338" y="0"/>
                </a:lnTo>
              </a:path>
            </a:pathLst>
          </a:custGeom>
          <a:noFill/>
          <a:ln>
            <a:gradFill>
              <a:gsLst>
                <a:gs pos="0">
                  <a:srgbClr val="425C8F"/>
                </a:gs>
                <a:gs pos="100000">
                  <a:srgbClr val="061C52"/>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schemeClr val="bg1"/>
              </a:solidFill>
            </a:endParaRPr>
          </a:p>
        </p:txBody>
      </p:sp>
      <p:sp>
        <p:nvSpPr>
          <p:cNvPr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id="23" name="任意多边形 22"/>
          <p:cNvSpPr/>
          <p:nvPr/>
        </p:nvSpPr>
        <p:spPr>
          <a:xfrm flipV="1" rot="13500000">
            <a:off x="8780232" y="3480360"/>
            <a:ext cx="1310725" cy="102832"/>
          </a:xfrm>
          <a:custGeom>
            <a:gdLst>
              <a:gd fmla="*/ 0 w 3125338" name="connsiteX0"/>
              <a:gd fmla="*/ 0 h 0" name="connsiteY0"/>
              <a:gd fmla="*/ 3125338 w 3125338" name="connsiteX1"/>
              <a:gd fmla="*/ 0 h 0" name="connsiteY1"/>
            </a:gdLst>
            <a:cxnLst>
              <a:cxn ang="0">
                <a:pos x="connsiteX0" y="connsiteY0"/>
              </a:cxn>
              <a:cxn ang="0">
                <a:pos x="connsiteX1" y="connsiteY1"/>
              </a:cxn>
            </a:cxnLst>
            <a:rect b="b" l="l" r="r" t="t"/>
            <a:pathLst>
              <a:path w="3125338">
                <a:moveTo>
                  <a:pt x="0" y="0"/>
                </a:moveTo>
                <a:lnTo>
                  <a:pt x="3125338" y="0"/>
                </a:lnTo>
              </a:path>
            </a:pathLst>
          </a:custGeom>
          <a:noFill/>
          <a:ln>
            <a:gradFill>
              <a:gsLst>
                <a:gs pos="0">
                  <a:srgbClr val="425C8F"/>
                </a:gs>
                <a:gs pos="100000">
                  <a:srgbClr val="061C52"/>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schemeClr val="bg1"/>
              </a:solidFill>
            </a:endParaRPr>
          </a:p>
        </p:txBody>
      </p:sp>
    </p:spTree>
    <p:extLst>
      <p:ext uri="{BB962C8B-B14F-4D97-AF65-F5344CB8AC3E}">
        <p14:creationId val="1365633856"/>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1">
                                  <p:stCondLst>
                                    <p:cond delay="2000"/>
                                  </p:stCondLst>
                                  <p:childTnLst>
                                    <p:set>
                                      <p:cBhvr>
                                        <p:cTn dur="1" fill="hold" id="6">
                                          <p:stCondLst>
                                            <p:cond delay="0"/>
                                          </p:stCondLst>
                                        </p:cTn>
                                        <p:tgtEl>
                                          <p:spTgt spid="12"/>
                                        </p:tgtEl>
                                        <p:attrNameLst>
                                          <p:attrName>style.visibility</p:attrName>
                                        </p:attrNameLst>
                                      </p:cBhvr>
                                      <p:to>
                                        <p:strVal val="visible"/>
                                      </p:to>
                                    </p:set>
                                    <p:animEffect filter="wipe(up)" transition="in">
                                      <p:cBhvr>
                                        <p:cTn dur="500" id="7"/>
                                        <p:tgtEl>
                                          <p:spTgt spid="12"/>
                                        </p:tgtEl>
                                      </p:cBhvr>
                                    </p:animEffect>
                                  </p:childTnLst>
                                </p:cTn>
                              </p:par>
                              <p:par>
                                <p:cTn fill="hold" id="8" nodeType="withEffect" presetClass="entr" presetID="22" presetSubtype="1">
                                  <p:stCondLst>
                                    <p:cond delay="2000"/>
                                  </p:stCondLst>
                                  <p:childTnLst>
                                    <p:set>
                                      <p:cBhvr>
                                        <p:cTn dur="1" fill="hold" id="9">
                                          <p:stCondLst>
                                            <p:cond delay="0"/>
                                          </p:stCondLst>
                                        </p:cTn>
                                        <p:tgtEl>
                                          <p:spTgt spid="15"/>
                                        </p:tgtEl>
                                        <p:attrNameLst>
                                          <p:attrName>style.visibility</p:attrName>
                                        </p:attrNameLst>
                                      </p:cBhvr>
                                      <p:to>
                                        <p:strVal val="visible"/>
                                      </p:to>
                                    </p:set>
                                    <p:animEffect filter="wipe(up)" transition="in">
                                      <p:cBhvr>
                                        <p:cTn dur="500" id="10"/>
                                        <p:tgtEl>
                                          <p:spTgt spid="15"/>
                                        </p:tgtEl>
                                      </p:cBhvr>
                                    </p:animEffect>
                                  </p:childTnLst>
                                </p:cTn>
                              </p:par>
                              <p:par>
                                <p:cTn fill="hold" id="11" nodeType="withEffect" presetClass="entr" presetID="22" presetSubtype="1">
                                  <p:stCondLst>
                                    <p:cond delay="2000"/>
                                  </p:stCondLst>
                                  <p:childTnLst>
                                    <p:set>
                                      <p:cBhvr>
                                        <p:cTn dur="1" fill="hold" id="12">
                                          <p:stCondLst>
                                            <p:cond delay="0"/>
                                          </p:stCondLst>
                                        </p:cTn>
                                        <p:tgtEl>
                                          <p:spTgt spid="18"/>
                                        </p:tgtEl>
                                        <p:attrNameLst>
                                          <p:attrName>style.visibility</p:attrName>
                                        </p:attrNameLst>
                                      </p:cBhvr>
                                      <p:to>
                                        <p:strVal val="visible"/>
                                      </p:to>
                                    </p:set>
                                    <p:animEffect filter="wipe(up)" transition="in">
                                      <p:cBhvr>
                                        <p:cTn dur="500" id="13"/>
                                        <p:tgtEl>
                                          <p:spTgt spid="18"/>
                                        </p:tgtEl>
                                      </p:cBhvr>
                                    </p:animEffect>
                                  </p:childTnLst>
                                </p:cTn>
                              </p:par>
                              <p:par>
                                <p:cTn fill="hold" grpId="0" id="14" nodeType="withEffect" presetClass="entr" presetID="10" presetSubtype="0">
                                  <p:stCondLst>
                                    <p:cond delay="1000"/>
                                  </p:stCondLst>
                                  <p:childTnLst>
                                    <p:set>
                                      <p:cBhvr>
                                        <p:cTn dur="1" fill="hold" id="15">
                                          <p:stCondLst>
                                            <p:cond delay="0"/>
                                          </p:stCondLst>
                                        </p:cTn>
                                        <p:tgtEl>
                                          <p:spTgt spid="21"/>
                                        </p:tgtEl>
                                        <p:attrNameLst>
                                          <p:attrName>style.visibility</p:attrName>
                                        </p:attrNameLst>
                                      </p:cBhvr>
                                      <p:to>
                                        <p:strVal val="visible"/>
                                      </p:to>
                                    </p:set>
                                    <p:animEffect filter="fade" transition="in">
                                      <p:cBhvr>
                                        <p:cTn dur="500" id="16"/>
                                        <p:tgtEl>
                                          <p:spTgt spid="21"/>
                                        </p:tgtEl>
                                      </p:cBhvr>
                                    </p:animEffect>
                                  </p:childTnLst>
                                </p:cTn>
                              </p:par>
                              <p:par>
                                <p:cTn accel="50000" decel="50000" fill="hold" grpId="1" id="17" nodeType="withEffect" presetClass="path" presetID="63" presetSubtype="0">
                                  <p:stCondLst>
                                    <p:cond delay="1000"/>
                                  </p:stCondLst>
                                  <p:childTnLst>
                                    <p:animMotion origin="layout" path="M -0.04714 -0.08425 L 4.16667E-07 -4.81481E-06" pathEditMode="relative" ptsTypes="AA" rAng="0">
                                      <p:cBhvr>
                                        <p:cTn dur="2000" fill="hold" id="18"/>
                                        <p:tgtEl>
                                          <p:spTgt spid="21"/>
                                        </p:tgtEl>
                                        <p:attrNameLst>
                                          <p:attrName>ppt_x</p:attrName>
                                          <p:attrName>ppt_y</p:attrName>
                                        </p:attrNameLst>
                                      </p:cBhvr>
                                      <p:rCtr x="2357" y="4213"/>
                                    </p:animMotion>
                                  </p:childTnLst>
                                </p:cTn>
                              </p:par>
                              <p:par>
                                <p:cTn fill="hold" grpId="0" id="19" nodeType="withEffect" presetClass="entr" presetID="10" presetSubtype="0">
                                  <p:stCondLst>
                                    <p:cond delay="1000"/>
                                  </p:stCondLst>
                                  <p:childTnLst>
                                    <p:set>
                                      <p:cBhvr>
                                        <p:cTn dur="1" fill="hold" id="20">
                                          <p:stCondLst>
                                            <p:cond delay="0"/>
                                          </p:stCondLst>
                                        </p:cTn>
                                        <p:tgtEl>
                                          <p:spTgt spid="22"/>
                                        </p:tgtEl>
                                        <p:attrNameLst>
                                          <p:attrName>style.visibility</p:attrName>
                                        </p:attrNameLst>
                                      </p:cBhvr>
                                      <p:to>
                                        <p:strVal val="visible"/>
                                      </p:to>
                                    </p:set>
                                    <p:animEffect filter="fade" transition="in">
                                      <p:cBhvr>
                                        <p:cTn dur="500" id="21"/>
                                        <p:tgtEl>
                                          <p:spTgt spid="22"/>
                                        </p:tgtEl>
                                      </p:cBhvr>
                                    </p:animEffect>
                                  </p:childTnLst>
                                </p:cTn>
                              </p:par>
                              <p:par>
                                <p:cTn accel="50000" decel="50000" fill="hold" grpId="1" id="22" nodeType="withEffect" presetClass="path" presetID="63" presetSubtype="0">
                                  <p:stCondLst>
                                    <p:cond delay="1000"/>
                                  </p:stCondLst>
                                  <p:childTnLst>
                                    <p:animMotion origin="layout" path="M -0.04714 -0.08425 L 4.16667E-07 -4.81481E-06" pathEditMode="relative" ptsTypes="AA" rAng="0">
                                      <p:cBhvr>
                                        <p:cTn dur="2000" fill="hold" id="23"/>
                                        <p:tgtEl>
                                          <p:spTgt spid="22"/>
                                        </p:tgtEl>
                                        <p:attrNameLst>
                                          <p:attrName>ppt_x</p:attrName>
                                          <p:attrName>ppt_y</p:attrName>
                                        </p:attrNameLst>
                                      </p:cBhvr>
                                      <p:rCtr x="2357" y="4213"/>
                                    </p:animMotion>
                                  </p:childTnLst>
                                </p:cTn>
                              </p:par>
                              <p:par>
                                <p:cTn fill="hold" grpId="0" id="24" nodeType="withEffect" presetClass="entr" presetID="10" presetSubtype="0">
                                  <p:stCondLst>
                                    <p:cond delay="1000"/>
                                  </p:stCondLst>
                                  <p:childTnLst>
                                    <p:set>
                                      <p:cBhvr>
                                        <p:cTn dur="1" fill="hold" id="25">
                                          <p:stCondLst>
                                            <p:cond delay="0"/>
                                          </p:stCondLst>
                                        </p:cTn>
                                        <p:tgtEl>
                                          <p:spTgt spid="23"/>
                                        </p:tgtEl>
                                        <p:attrNameLst>
                                          <p:attrName>style.visibility</p:attrName>
                                        </p:attrNameLst>
                                      </p:cBhvr>
                                      <p:to>
                                        <p:strVal val="visible"/>
                                      </p:to>
                                    </p:set>
                                    <p:animEffect filter="fade" transition="in">
                                      <p:cBhvr>
                                        <p:cTn dur="500" id="26"/>
                                        <p:tgtEl>
                                          <p:spTgt spid="23"/>
                                        </p:tgtEl>
                                      </p:cBhvr>
                                    </p:animEffect>
                                  </p:childTnLst>
                                </p:cTn>
                              </p:par>
                              <p:par>
                                <p:cTn accel="50000" decel="50000" fill="hold" grpId="1" id="27" nodeType="withEffect" presetClass="path" presetID="63" presetSubtype="0">
                                  <p:stCondLst>
                                    <p:cond delay="1000"/>
                                  </p:stCondLst>
                                  <p:childTnLst>
                                    <p:animMotion origin="layout" path="M -0.04714 -0.08425 L 4.16667E-07 -4.81481E-06" pathEditMode="relative" ptsTypes="AA" rAng="0">
                                      <p:cBhvr>
                                        <p:cTn dur="2000" fill="hold" id="28"/>
                                        <p:tgtEl>
                                          <p:spTgt spid="23"/>
                                        </p:tgtEl>
                                        <p:attrNameLst>
                                          <p:attrName>ppt_x</p:attrName>
                                          <p:attrName>ppt_y</p:attrName>
                                        </p:attrNameLst>
                                      </p:cBhvr>
                                      <p:rCtr x="2357" y="4213"/>
                                    </p:animMotion>
                                  </p:childTnLst>
                                </p:cTn>
                              </p:par>
                              <p:par>
                                <p:cTn fill="hold" grpId="0" id="29" nodeType="withEffect" presetClass="entr" presetID="53" presetSubtype="0">
                                  <p:stCondLst>
                                    <p:cond delay="0"/>
                                  </p:stCondLst>
                                  <p:childTnLst>
                                    <p:set>
                                      <p:cBhvr>
                                        <p:cTn dur="1" fill="hold" id="30">
                                          <p:stCondLst>
                                            <p:cond delay="0"/>
                                          </p:stCondLst>
                                        </p:cTn>
                                        <p:tgtEl>
                                          <p:spTgt spid="6"/>
                                        </p:tgtEl>
                                        <p:attrNameLst>
                                          <p:attrName>style.visibility</p:attrName>
                                        </p:attrNameLst>
                                      </p:cBhvr>
                                      <p:to>
                                        <p:strVal val="visible"/>
                                      </p:to>
                                    </p:set>
                                    <p:anim calcmode="lin" valueType="num">
                                      <p:cBhvr>
                                        <p:cTn dur="1000" fill="hold" id="31"/>
                                        <p:tgtEl>
                                          <p:spTgt spid="6"/>
                                        </p:tgtEl>
                                        <p:attrNameLst>
                                          <p:attrName>ppt_w</p:attrName>
                                        </p:attrNameLst>
                                      </p:cBhvr>
                                      <p:tavLst>
                                        <p:tav tm="0">
                                          <p:val>
                                            <p:fltVal val="0"/>
                                          </p:val>
                                        </p:tav>
                                        <p:tav tm="100000">
                                          <p:val>
                                            <p:strVal val="#ppt_w"/>
                                          </p:val>
                                        </p:tav>
                                      </p:tavLst>
                                    </p:anim>
                                    <p:anim calcmode="lin" valueType="num">
                                      <p:cBhvr>
                                        <p:cTn dur="1000" fill="hold" id="32"/>
                                        <p:tgtEl>
                                          <p:spTgt spid="6"/>
                                        </p:tgtEl>
                                        <p:attrNameLst>
                                          <p:attrName>ppt_h</p:attrName>
                                        </p:attrNameLst>
                                      </p:cBhvr>
                                      <p:tavLst>
                                        <p:tav tm="0">
                                          <p:val>
                                            <p:fltVal val="0"/>
                                          </p:val>
                                        </p:tav>
                                        <p:tav tm="100000">
                                          <p:val>
                                            <p:strVal val="#ppt_h"/>
                                          </p:val>
                                        </p:tav>
                                      </p:tavLst>
                                    </p:anim>
                                    <p:animEffect filter="fade" transition="in">
                                      <p:cBhvr>
                                        <p:cTn dur="1000" id="33"/>
                                        <p:tgtEl>
                                          <p:spTgt spid="6"/>
                                        </p:tgtEl>
                                      </p:cBhvr>
                                    </p:animEffect>
                                  </p:childTnLst>
                                </p:cTn>
                              </p:par>
                              <p:par>
                                <p:cTn fill="hold" grpId="0" id="34" nodeType="withEffect" presetClass="entr" presetID="53" presetSubtype="0">
                                  <p:stCondLst>
                                    <p:cond delay="0"/>
                                  </p:stCondLst>
                                  <p:childTnLst>
                                    <p:set>
                                      <p:cBhvr>
                                        <p:cTn dur="1" fill="hold" id="35">
                                          <p:stCondLst>
                                            <p:cond delay="0"/>
                                          </p:stCondLst>
                                        </p:cTn>
                                        <p:tgtEl>
                                          <p:spTgt spid="8"/>
                                        </p:tgtEl>
                                        <p:attrNameLst>
                                          <p:attrName>style.visibility</p:attrName>
                                        </p:attrNameLst>
                                      </p:cBhvr>
                                      <p:to>
                                        <p:strVal val="visible"/>
                                      </p:to>
                                    </p:set>
                                    <p:anim calcmode="lin" valueType="num">
                                      <p:cBhvr>
                                        <p:cTn dur="1000" fill="hold" id="36"/>
                                        <p:tgtEl>
                                          <p:spTgt spid="8"/>
                                        </p:tgtEl>
                                        <p:attrNameLst>
                                          <p:attrName>ppt_w</p:attrName>
                                        </p:attrNameLst>
                                      </p:cBhvr>
                                      <p:tavLst>
                                        <p:tav tm="0">
                                          <p:val>
                                            <p:fltVal val="0"/>
                                          </p:val>
                                        </p:tav>
                                        <p:tav tm="100000">
                                          <p:val>
                                            <p:strVal val="#ppt_w"/>
                                          </p:val>
                                        </p:tav>
                                      </p:tavLst>
                                    </p:anim>
                                    <p:anim calcmode="lin" valueType="num">
                                      <p:cBhvr>
                                        <p:cTn dur="1000" fill="hold" id="37"/>
                                        <p:tgtEl>
                                          <p:spTgt spid="8"/>
                                        </p:tgtEl>
                                        <p:attrNameLst>
                                          <p:attrName>ppt_h</p:attrName>
                                        </p:attrNameLst>
                                      </p:cBhvr>
                                      <p:tavLst>
                                        <p:tav tm="0">
                                          <p:val>
                                            <p:fltVal val="0"/>
                                          </p:val>
                                        </p:tav>
                                        <p:tav tm="100000">
                                          <p:val>
                                            <p:strVal val="#ppt_h"/>
                                          </p:val>
                                        </p:tav>
                                      </p:tavLst>
                                    </p:anim>
                                    <p:animEffect filter="fade" transition="in">
                                      <p:cBhvr>
                                        <p:cTn dur="1000" id="38"/>
                                        <p:tgtEl>
                                          <p:spTgt spid="8"/>
                                        </p:tgtEl>
                                      </p:cBhvr>
                                    </p:animEffect>
                                  </p:childTnLst>
                                </p:cTn>
                              </p:par>
                              <p:par>
                                <p:cTn fill="hold" grpId="0" id="39" nodeType="withEffect" presetClass="entr" presetID="53" presetSubtype="0">
                                  <p:stCondLst>
                                    <p:cond delay="0"/>
                                  </p:stCondLst>
                                  <p:childTnLst>
                                    <p:set>
                                      <p:cBhvr>
                                        <p:cTn dur="1" fill="hold" id="40">
                                          <p:stCondLst>
                                            <p:cond delay="0"/>
                                          </p:stCondLst>
                                        </p:cTn>
                                        <p:tgtEl>
                                          <p:spTgt spid="10"/>
                                        </p:tgtEl>
                                        <p:attrNameLst>
                                          <p:attrName>style.visibility</p:attrName>
                                        </p:attrNameLst>
                                      </p:cBhvr>
                                      <p:to>
                                        <p:strVal val="visible"/>
                                      </p:to>
                                    </p:set>
                                    <p:anim calcmode="lin" valueType="num">
                                      <p:cBhvr>
                                        <p:cTn dur="1000" fill="hold" id="41"/>
                                        <p:tgtEl>
                                          <p:spTgt spid="10"/>
                                        </p:tgtEl>
                                        <p:attrNameLst>
                                          <p:attrName>ppt_w</p:attrName>
                                        </p:attrNameLst>
                                      </p:cBhvr>
                                      <p:tavLst>
                                        <p:tav tm="0">
                                          <p:val>
                                            <p:fltVal val="0"/>
                                          </p:val>
                                        </p:tav>
                                        <p:tav tm="100000">
                                          <p:val>
                                            <p:strVal val="#ppt_w"/>
                                          </p:val>
                                        </p:tav>
                                      </p:tavLst>
                                    </p:anim>
                                    <p:anim calcmode="lin" valueType="num">
                                      <p:cBhvr>
                                        <p:cTn dur="1000" fill="hold" id="42"/>
                                        <p:tgtEl>
                                          <p:spTgt spid="10"/>
                                        </p:tgtEl>
                                        <p:attrNameLst>
                                          <p:attrName>ppt_h</p:attrName>
                                        </p:attrNameLst>
                                      </p:cBhvr>
                                      <p:tavLst>
                                        <p:tav tm="0">
                                          <p:val>
                                            <p:fltVal val="0"/>
                                          </p:val>
                                        </p:tav>
                                        <p:tav tm="100000">
                                          <p:val>
                                            <p:strVal val="#ppt_h"/>
                                          </p:val>
                                        </p:tav>
                                      </p:tavLst>
                                    </p:anim>
                                    <p:animEffect filter="fade" transition="in">
                                      <p:cBhvr>
                                        <p:cTn dur="1000" id="43"/>
                                        <p:tgtEl>
                                          <p:spTgt spid="10"/>
                                        </p:tgtEl>
                                      </p:cBhvr>
                                    </p:animEffect>
                                  </p:childTnLst>
                                </p:cTn>
                              </p:par>
                              <p:par>
                                <p:cTn decel="100000" fill="hold" grpId="0" id="44" nodeType="withEffect" presetClass="entr" presetID="49" presetSubtype="0">
                                  <p:stCondLst>
                                    <p:cond delay="1000"/>
                                  </p:stCondLst>
                                  <p:childTnLst>
                                    <p:set>
                                      <p:cBhvr>
                                        <p:cTn dur="1" fill="hold" id="45">
                                          <p:stCondLst>
                                            <p:cond delay="0"/>
                                          </p:stCondLst>
                                        </p:cTn>
                                        <p:tgtEl>
                                          <p:spTgt spid="7"/>
                                        </p:tgtEl>
                                        <p:attrNameLst>
                                          <p:attrName>style.visibility</p:attrName>
                                        </p:attrNameLst>
                                      </p:cBhvr>
                                      <p:to>
                                        <p:strVal val="visible"/>
                                      </p:to>
                                    </p:set>
                                    <p:anim calcmode="lin" valueType="num">
                                      <p:cBhvr>
                                        <p:cTn dur="1000" fill="hold" id="46"/>
                                        <p:tgtEl>
                                          <p:spTgt spid="7"/>
                                        </p:tgtEl>
                                        <p:attrNameLst>
                                          <p:attrName>ppt_w</p:attrName>
                                        </p:attrNameLst>
                                      </p:cBhvr>
                                      <p:tavLst>
                                        <p:tav tm="0">
                                          <p:val>
                                            <p:fltVal val="0"/>
                                          </p:val>
                                        </p:tav>
                                        <p:tav tm="100000">
                                          <p:val>
                                            <p:strVal val="#ppt_w"/>
                                          </p:val>
                                        </p:tav>
                                      </p:tavLst>
                                    </p:anim>
                                    <p:anim calcmode="lin" valueType="num">
                                      <p:cBhvr>
                                        <p:cTn dur="1000" fill="hold" id="47"/>
                                        <p:tgtEl>
                                          <p:spTgt spid="7"/>
                                        </p:tgtEl>
                                        <p:attrNameLst>
                                          <p:attrName>ppt_h</p:attrName>
                                        </p:attrNameLst>
                                      </p:cBhvr>
                                      <p:tavLst>
                                        <p:tav tm="0">
                                          <p:val>
                                            <p:fltVal val="0"/>
                                          </p:val>
                                        </p:tav>
                                        <p:tav tm="100000">
                                          <p:val>
                                            <p:strVal val="#ppt_h"/>
                                          </p:val>
                                        </p:tav>
                                      </p:tavLst>
                                    </p:anim>
                                    <p:anim calcmode="lin" valueType="num">
                                      <p:cBhvr>
                                        <p:cTn dur="1000" fill="hold" id="48"/>
                                        <p:tgtEl>
                                          <p:spTgt spid="7"/>
                                        </p:tgtEl>
                                        <p:attrNameLst>
                                          <p:attrName>style.rotation</p:attrName>
                                        </p:attrNameLst>
                                      </p:cBhvr>
                                      <p:tavLst>
                                        <p:tav tm="0">
                                          <p:val>
                                            <p:fltVal val="360"/>
                                          </p:val>
                                        </p:tav>
                                        <p:tav tm="100000">
                                          <p:val>
                                            <p:fltVal val="0"/>
                                          </p:val>
                                        </p:tav>
                                      </p:tavLst>
                                    </p:anim>
                                    <p:animEffect filter="fade" transition="in">
                                      <p:cBhvr>
                                        <p:cTn dur="1000" id="49"/>
                                        <p:tgtEl>
                                          <p:spTgt spid="7"/>
                                        </p:tgtEl>
                                      </p:cBhvr>
                                    </p:animEffect>
                                  </p:childTnLst>
                                </p:cTn>
                              </p:par>
                              <p:par>
                                <p:cTn decel="100000" fill="hold" grpId="0" id="50" nodeType="withEffect" presetClass="entr" presetID="49" presetSubtype="0">
                                  <p:stCondLst>
                                    <p:cond delay="1000"/>
                                  </p:stCondLst>
                                  <p:childTnLst>
                                    <p:set>
                                      <p:cBhvr>
                                        <p:cTn dur="1" fill="hold" id="51">
                                          <p:stCondLst>
                                            <p:cond delay="0"/>
                                          </p:stCondLst>
                                        </p:cTn>
                                        <p:tgtEl>
                                          <p:spTgt spid="9"/>
                                        </p:tgtEl>
                                        <p:attrNameLst>
                                          <p:attrName>style.visibility</p:attrName>
                                        </p:attrNameLst>
                                      </p:cBhvr>
                                      <p:to>
                                        <p:strVal val="visible"/>
                                      </p:to>
                                    </p:set>
                                    <p:anim calcmode="lin" valueType="num">
                                      <p:cBhvr>
                                        <p:cTn dur="1000" fill="hold" id="52"/>
                                        <p:tgtEl>
                                          <p:spTgt spid="9"/>
                                        </p:tgtEl>
                                        <p:attrNameLst>
                                          <p:attrName>ppt_w</p:attrName>
                                        </p:attrNameLst>
                                      </p:cBhvr>
                                      <p:tavLst>
                                        <p:tav tm="0">
                                          <p:val>
                                            <p:fltVal val="0"/>
                                          </p:val>
                                        </p:tav>
                                        <p:tav tm="100000">
                                          <p:val>
                                            <p:strVal val="#ppt_w"/>
                                          </p:val>
                                        </p:tav>
                                      </p:tavLst>
                                    </p:anim>
                                    <p:anim calcmode="lin" valueType="num">
                                      <p:cBhvr>
                                        <p:cTn dur="1000" fill="hold" id="53"/>
                                        <p:tgtEl>
                                          <p:spTgt spid="9"/>
                                        </p:tgtEl>
                                        <p:attrNameLst>
                                          <p:attrName>ppt_h</p:attrName>
                                        </p:attrNameLst>
                                      </p:cBhvr>
                                      <p:tavLst>
                                        <p:tav tm="0">
                                          <p:val>
                                            <p:fltVal val="0"/>
                                          </p:val>
                                        </p:tav>
                                        <p:tav tm="100000">
                                          <p:val>
                                            <p:strVal val="#ppt_h"/>
                                          </p:val>
                                        </p:tav>
                                      </p:tavLst>
                                    </p:anim>
                                    <p:anim calcmode="lin" valueType="num">
                                      <p:cBhvr>
                                        <p:cTn dur="1000" fill="hold" id="54"/>
                                        <p:tgtEl>
                                          <p:spTgt spid="9"/>
                                        </p:tgtEl>
                                        <p:attrNameLst>
                                          <p:attrName>style.rotation</p:attrName>
                                        </p:attrNameLst>
                                      </p:cBhvr>
                                      <p:tavLst>
                                        <p:tav tm="0">
                                          <p:val>
                                            <p:fltVal val="360"/>
                                          </p:val>
                                        </p:tav>
                                        <p:tav tm="100000">
                                          <p:val>
                                            <p:fltVal val="0"/>
                                          </p:val>
                                        </p:tav>
                                      </p:tavLst>
                                    </p:anim>
                                    <p:animEffect filter="fade" transition="in">
                                      <p:cBhvr>
                                        <p:cTn dur="1000" id="55"/>
                                        <p:tgtEl>
                                          <p:spTgt spid="9"/>
                                        </p:tgtEl>
                                      </p:cBhvr>
                                    </p:animEffect>
                                  </p:childTnLst>
                                </p:cTn>
                              </p:par>
                              <p:par>
                                <p:cTn decel="100000" fill="hold" grpId="0" id="56" nodeType="withEffect" presetClass="entr" presetID="49" presetSubtype="0">
                                  <p:stCondLst>
                                    <p:cond delay="1000"/>
                                  </p:stCondLst>
                                  <p:childTnLst>
                                    <p:set>
                                      <p:cBhvr>
                                        <p:cTn dur="1" fill="hold" id="57">
                                          <p:stCondLst>
                                            <p:cond delay="0"/>
                                          </p:stCondLst>
                                        </p:cTn>
                                        <p:tgtEl>
                                          <p:spTgt spid="11"/>
                                        </p:tgtEl>
                                        <p:attrNameLst>
                                          <p:attrName>style.visibility</p:attrName>
                                        </p:attrNameLst>
                                      </p:cBhvr>
                                      <p:to>
                                        <p:strVal val="visible"/>
                                      </p:to>
                                    </p:set>
                                    <p:anim calcmode="lin" valueType="num">
                                      <p:cBhvr>
                                        <p:cTn dur="1000" fill="hold" id="58"/>
                                        <p:tgtEl>
                                          <p:spTgt spid="11"/>
                                        </p:tgtEl>
                                        <p:attrNameLst>
                                          <p:attrName>ppt_w</p:attrName>
                                        </p:attrNameLst>
                                      </p:cBhvr>
                                      <p:tavLst>
                                        <p:tav tm="0">
                                          <p:val>
                                            <p:fltVal val="0"/>
                                          </p:val>
                                        </p:tav>
                                        <p:tav tm="100000">
                                          <p:val>
                                            <p:strVal val="#ppt_w"/>
                                          </p:val>
                                        </p:tav>
                                      </p:tavLst>
                                    </p:anim>
                                    <p:anim calcmode="lin" valueType="num">
                                      <p:cBhvr>
                                        <p:cTn dur="1000" fill="hold" id="59"/>
                                        <p:tgtEl>
                                          <p:spTgt spid="11"/>
                                        </p:tgtEl>
                                        <p:attrNameLst>
                                          <p:attrName>ppt_h</p:attrName>
                                        </p:attrNameLst>
                                      </p:cBhvr>
                                      <p:tavLst>
                                        <p:tav tm="0">
                                          <p:val>
                                            <p:fltVal val="0"/>
                                          </p:val>
                                        </p:tav>
                                        <p:tav tm="100000">
                                          <p:val>
                                            <p:strVal val="#ppt_h"/>
                                          </p:val>
                                        </p:tav>
                                      </p:tavLst>
                                    </p:anim>
                                    <p:anim calcmode="lin" valueType="num">
                                      <p:cBhvr>
                                        <p:cTn dur="1000" fill="hold" id="60"/>
                                        <p:tgtEl>
                                          <p:spTgt spid="11"/>
                                        </p:tgtEl>
                                        <p:attrNameLst>
                                          <p:attrName>style.rotation</p:attrName>
                                        </p:attrNameLst>
                                      </p:cBhvr>
                                      <p:tavLst>
                                        <p:tav tm="0">
                                          <p:val>
                                            <p:fltVal val="360"/>
                                          </p:val>
                                        </p:tav>
                                        <p:tav tm="100000">
                                          <p:val>
                                            <p:fltVal val="0"/>
                                          </p:val>
                                        </p:tav>
                                      </p:tavLst>
                                    </p:anim>
                                    <p:animEffect filter="fade" transition="in">
                                      <p:cBhvr>
                                        <p:cTn dur="1000" id="61"/>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8"/>
      <p:bldP grpId="0" spid="9"/>
      <p:bldP grpId="0" spid="10"/>
      <p:bldP grpId="0" spid="11"/>
      <p:bldP grpId="0" spid="21"/>
      <p:bldP grpId="1" spid="21"/>
      <p:bldP grpId="0" spid="22"/>
      <p:bldP grpId="1" spid="22"/>
      <p:bldP grpId="0" spid="23"/>
      <p:bldP grpId="1" spid="23"/>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Rectangle 3"/>
          <p:cNvSpPr txBox="1">
            <a:spLocks noChangeArrowheads="1"/>
          </p:cNvSpPr>
          <p:nvPr/>
        </p:nvSpPr>
        <p:spPr bwMode="auto">
          <a:xfrm>
            <a:off x="2362200" y="233572"/>
            <a:ext cx="7467600" cy="642240"/>
          </a:xfrm>
          <a:prstGeom prst="rect">
            <a:avLst/>
          </a:prstGeom>
          <a:noFill/>
          <a:extLst/>
        </p:spPr>
        <p:txBody>
          <a:bodyPr bIns="46800" lIns="90000" rIns="90000" tIns="4680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itchFamily="34" typeface="Tahoma"/>
                <a:ea charset="0" pitchFamily="34" typeface="Tahoma"/>
                <a:cs charset="0" pitchFamily="34" typeface="Tahoma"/>
              </a:defRPr>
            </a:lvl1pPr>
          </a:lstStyle>
          <a:p>
            <a:pPr algn="dist" latinLnBrk="0"/>
            <a:r>
              <a:rPr altLang="ko-KR" lang="en-US" smtClean="0" sz="3600">
                <a:effectLst/>
                <a:latin charset="0" panose="020f0502020204030204" pitchFamily="34" typeface="Calibri"/>
              </a:rPr>
              <a:t>CONTENTS MAIN TITLE</a:t>
            </a:r>
          </a:p>
        </p:txBody>
      </p:sp>
      <p:sp>
        <p:nvSpPr>
          <p:cNvPr id="5" name="Rectangle 3"/>
          <p:cNvSpPr txBox="1">
            <a:spLocks noChangeArrowheads="1"/>
          </p:cNvSpPr>
          <p:nvPr/>
        </p:nvSpPr>
        <p:spPr bwMode="auto">
          <a:xfrm>
            <a:off x="623889" y="999859"/>
            <a:ext cx="10944224" cy="291720"/>
          </a:xfrm>
          <a:prstGeom prst="rect">
            <a:avLst/>
          </a:prstGeom>
          <a:noFill/>
          <a:extLst/>
        </p:spPr>
        <p:txBody>
          <a:bodyPr bIns="46800" lIns="90000" rIns="90000" tIns="4680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itchFamily="34" typeface="Tahoma"/>
                <a:ea charset="0" pitchFamily="34" typeface="Tahoma"/>
                <a:cs charset="0" pitchFamily="34" typeface="Tahoma"/>
              </a:defRPr>
            </a:lvl1pPr>
          </a:lstStyle>
          <a:p>
            <a:pPr latinLnBrk="0"/>
            <a:r>
              <a:rPr altLang="ko-KR" b="0" lang="en-US" sz="1300">
                <a:effectLst/>
                <a:latin charset="0" panose="020f0502020204030204" pitchFamily="34" typeface="Calibri"/>
              </a:rPr>
              <a:t>Powerpoint offers word processing, outlining, drawing, graphing, and presentation management tools- all designed to be easy to use and learn</a:t>
            </a:r>
          </a:p>
        </p:txBody>
      </p:sp>
      <p:grpSp>
        <p:nvGrpSpPr>
          <p:cNvPr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id="6" name="组合 5"/>
          <p:cNvGrpSpPr/>
          <p:nvPr/>
        </p:nvGrpSpPr>
        <p:grpSpPr>
          <a:xfrm>
            <a:off x="5322218" y="1856147"/>
            <a:ext cx="1506589" cy="1506589"/>
            <a:chOff x="5322218" y="1856147"/>
            <a:chExt cx="1506589" cy="1506589"/>
          </a:xfrm>
        </p:grpSpPr>
        <p:sp>
          <p:nvSpPr>
            <p:cNvPr id="7" name="圆角矩形 6"/>
            <p:cNvSpPr/>
            <p:nvPr/>
          </p:nvSpPr>
          <p:spPr>
            <a:xfrm rot="2700000">
              <a:off x="5322218" y="1856147"/>
              <a:ext cx="1506589" cy="1506589"/>
            </a:xfrm>
            <a:prstGeom prst="round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1600">
                <a:solidFill>
                  <a:schemeClr val="bg1"/>
                </a:solidFill>
              </a:endParaRPr>
            </a:p>
          </p:txBody>
        </p:sp>
        <p:sp>
          <p:nvSpPr>
            <p:cNvPr id="8" name="矩形 7"/>
            <p:cNvSpPr/>
            <p:nvPr/>
          </p:nvSpPr>
          <p:spPr>
            <a:xfrm>
              <a:off x="5769856" y="2200009"/>
              <a:ext cx="589280" cy="822960"/>
            </a:xfrm>
            <a:prstGeom prst="rect">
              <a:avLst/>
            </a:prstGeom>
          </p:spPr>
          <p:txBody>
            <a:bodyPr wrap="none">
              <a:spAutoFit/>
            </a:bodyPr>
            <a:lstStyle/>
            <a:p>
              <a:r>
                <a:rPr altLang="zh-CN" b="1" lang="en-US" sz="4800">
                  <a:solidFill>
                    <a:schemeClr val="bg1"/>
                  </a:solidFill>
                  <a:latin charset="-127" panose="020b0600000101010101" pitchFamily="34" typeface="Dotum"/>
                  <a:ea charset="-127" panose="020b0600000101010101" pitchFamily="34" typeface="Dotum"/>
                </a:rPr>
                <a:t>S</a:t>
              </a:r>
            </a:p>
          </p:txBody>
        </p:sp>
      </p:grpSp>
      <p:grpSp>
        <p:nvGrpSpPr>
          <p:cNvPr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id="9" name="组合 8"/>
          <p:cNvGrpSpPr/>
          <p:nvPr/>
        </p:nvGrpSpPr>
        <p:grpSpPr>
          <a:xfrm>
            <a:off x="6407701" y="3018028"/>
            <a:ext cx="1506589" cy="1506589"/>
            <a:chOff x="6407701" y="3018028"/>
            <a:chExt cx="1506589" cy="1506589"/>
          </a:xfrm>
        </p:grpSpPr>
        <p:sp>
          <p:nvSpPr>
            <p:cNvPr id="10" name="圆角矩形 9"/>
            <p:cNvSpPr/>
            <p:nvPr/>
          </p:nvSpPr>
          <p:spPr>
            <a:xfrm rot="2700000">
              <a:off x="6407701" y="3018028"/>
              <a:ext cx="1506589" cy="1506589"/>
            </a:xfrm>
            <a:prstGeom prst="round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1600">
                <a:solidFill>
                  <a:schemeClr val="bg1"/>
                </a:solidFill>
              </a:endParaRPr>
            </a:p>
          </p:txBody>
        </p:sp>
        <p:sp>
          <p:nvSpPr>
            <p:cNvPr id="11" name="矩形 10"/>
            <p:cNvSpPr/>
            <p:nvPr/>
          </p:nvSpPr>
          <p:spPr>
            <a:xfrm>
              <a:off x="6764933" y="3304295"/>
              <a:ext cx="757555" cy="822960"/>
            </a:xfrm>
            <a:prstGeom prst="rect">
              <a:avLst/>
            </a:prstGeom>
          </p:spPr>
          <p:txBody>
            <a:bodyPr wrap="none">
              <a:spAutoFit/>
            </a:bodyPr>
            <a:lstStyle/>
            <a:p>
              <a:r>
                <a:rPr altLang="zh-CN" b="1" lang="en-US" sz="4800">
                  <a:solidFill>
                    <a:schemeClr val="bg1"/>
                  </a:solidFill>
                  <a:latin charset="-127" panose="020b0600000101010101" pitchFamily="34" typeface="Dotum"/>
                  <a:ea charset="-127" panose="020b0600000101010101" pitchFamily="34" typeface="Dotum"/>
                </a:rPr>
                <a:t>W</a:t>
              </a:r>
            </a:p>
          </p:txBody>
        </p:sp>
      </p:grpSp>
      <p:grpSp>
        <p:nvGrpSpPr>
          <p:cNvPr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id="12" name="组合 11"/>
          <p:cNvGrpSpPr/>
          <p:nvPr/>
        </p:nvGrpSpPr>
        <p:grpSpPr>
          <a:xfrm>
            <a:off x="5322221" y="4179912"/>
            <a:ext cx="1506589" cy="1506589"/>
            <a:chOff x="5322221" y="4179912"/>
            <a:chExt cx="1506589" cy="1506589"/>
          </a:xfrm>
        </p:grpSpPr>
        <p:sp>
          <p:nvSpPr>
            <p:cNvPr id="13" name="圆角矩形 12"/>
            <p:cNvSpPr/>
            <p:nvPr/>
          </p:nvSpPr>
          <p:spPr>
            <a:xfrm rot="2700000">
              <a:off x="5322221" y="4179912"/>
              <a:ext cx="1506589" cy="1506589"/>
            </a:xfrm>
            <a:prstGeom prst="round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1600">
                <a:solidFill>
                  <a:schemeClr val="bg1"/>
                </a:solidFill>
              </a:endParaRPr>
            </a:p>
          </p:txBody>
        </p:sp>
        <p:sp>
          <p:nvSpPr>
            <p:cNvPr id="14" name="矩形 13"/>
            <p:cNvSpPr/>
            <p:nvPr/>
          </p:nvSpPr>
          <p:spPr>
            <a:xfrm>
              <a:off x="5736193" y="4496233"/>
              <a:ext cx="657543" cy="822960"/>
            </a:xfrm>
            <a:prstGeom prst="rect">
              <a:avLst/>
            </a:prstGeom>
          </p:spPr>
          <p:txBody>
            <a:bodyPr wrap="none">
              <a:spAutoFit/>
            </a:bodyPr>
            <a:lstStyle/>
            <a:p>
              <a:r>
                <a:rPr altLang="zh-CN" b="1" lang="en-US" sz="4800">
                  <a:solidFill>
                    <a:schemeClr val="bg1"/>
                  </a:solidFill>
                  <a:latin charset="-127" panose="020b0600000101010101" pitchFamily="34" typeface="Dotum"/>
                  <a:ea charset="-127" panose="020b0600000101010101" pitchFamily="34" typeface="Dotum"/>
                </a:rPr>
                <a:t>O</a:t>
              </a:r>
            </a:p>
          </p:txBody>
        </p:sp>
      </p:grpSp>
      <p:grpSp>
        <p:nvGrpSpPr>
          <p:cNvPr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id="15" name="组合 14"/>
          <p:cNvGrpSpPr/>
          <p:nvPr/>
        </p:nvGrpSpPr>
        <p:grpSpPr>
          <a:xfrm>
            <a:off x="4236737" y="3018031"/>
            <a:ext cx="1506589" cy="1506589"/>
            <a:chOff x="4236737" y="3018031"/>
            <a:chExt cx="1506589" cy="1506589"/>
          </a:xfrm>
        </p:grpSpPr>
        <p:sp>
          <p:nvSpPr>
            <p:cNvPr id="16" name="圆角矩形 15"/>
            <p:cNvSpPr/>
            <p:nvPr/>
          </p:nvSpPr>
          <p:spPr>
            <a:xfrm rot="2700000">
              <a:off x="4236737" y="3018031"/>
              <a:ext cx="1506589" cy="1506589"/>
            </a:xfrm>
            <a:prstGeom prst="round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sz="1600">
                <a:solidFill>
                  <a:schemeClr val="bg1"/>
                </a:solidFill>
              </a:endParaRPr>
            </a:p>
          </p:txBody>
        </p:sp>
        <p:sp>
          <p:nvSpPr>
            <p:cNvPr id="17" name="矩形 16"/>
            <p:cNvSpPr/>
            <p:nvPr/>
          </p:nvSpPr>
          <p:spPr>
            <a:xfrm>
              <a:off x="4702291" y="3380822"/>
              <a:ext cx="555943" cy="822960"/>
            </a:xfrm>
            <a:prstGeom prst="rect">
              <a:avLst/>
            </a:prstGeom>
          </p:spPr>
          <p:txBody>
            <a:bodyPr wrap="none">
              <a:spAutoFit/>
            </a:bodyPr>
            <a:lstStyle/>
            <a:p>
              <a:r>
                <a:rPr altLang="zh-CN" b="1" lang="en-US" sz="4800">
                  <a:solidFill>
                    <a:schemeClr val="bg1"/>
                  </a:solidFill>
                  <a:latin charset="-127" panose="020b0600000101010101" pitchFamily="34" typeface="Dotum"/>
                  <a:ea charset="-127" panose="020b0600000101010101" pitchFamily="34" typeface="Dotum"/>
                </a:rPr>
                <a:t>T</a:t>
              </a:r>
            </a:p>
          </p:txBody>
        </p:sp>
      </p:grpSp>
      <p:sp>
        <p:nvSpPr>
          <p:cNvPr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id="18" name="Rectangle 89"/>
          <p:cNvSpPr/>
          <p:nvPr/>
        </p:nvSpPr>
        <p:spPr>
          <a:xfrm>
            <a:off x="7895656" y="1845463"/>
            <a:ext cx="3035757" cy="1798320"/>
          </a:xfrm>
          <a:prstGeom prst="rect">
            <a:avLst/>
          </a:prstGeom>
        </p:spPr>
        <p:txBody>
          <a:bodyPr wrap="square">
            <a:spAutoFit/>
          </a:bodyPr>
          <a:lstStyle/>
          <a:p>
            <a:pPr>
              <a:lnSpc>
                <a:spcPct val="200000"/>
              </a:lnSpc>
            </a:pPr>
            <a:r>
              <a:rPr altLang="zh-CN" b="1" lang="en-US" sz="1400">
                <a:solidFill>
                  <a:schemeClr val="bg1"/>
                </a:solidFill>
                <a:ea charset="0" panose="020b0306030504020204" pitchFamily="34" typeface="Open Sans Light"/>
                <a:cs charset="0" panose="020b0306030504020204" pitchFamily="34" typeface="Open Sans Light"/>
              </a:rPr>
              <a:t>Key Words Here</a:t>
            </a:r>
          </a:p>
          <a:p>
            <a:pPr>
              <a:lnSpc>
                <a:spcPct val="200000"/>
              </a:lnSpc>
            </a:pPr>
            <a:r>
              <a:rPr altLang="zh-CN" b="1" lang="en-US" sz="1400">
                <a:solidFill>
                  <a:schemeClr val="bg1"/>
                </a:solidFill>
                <a:ea charset="0" panose="020b0306030504020204" pitchFamily="34" typeface="Open Sans Light"/>
                <a:cs charset="0" panose="020b0306030504020204" pitchFamily="34" typeface="Open Sans Light"/>
              </a:rPr>
              <a:t>Vivamus Quam Dolor, Tempor Ac Gravida Sit Amet, Porta Fermentum Magna. Aliquam Euismod.</a:t>
            </a:r>
          </a:p>
        </p:txBody>
      </p:sp>
      <p:sp>
        <p:nvSpPr>
          <p:cNvPr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id="19" name="Rectangle 89"/>
          <p:cNvSpPr/>
          <p:nvPr/>
        </p:nvSpPr>
        <p:spPr>
          <a:xfrm>
            <a:off x="7895656" y="4688675"/>
            <a:ext cx="3035757" cy="1798320"/>
          </a:xfrm>
          <a:prstGeom prst="rect">
            <a:avLst/>
          </a:prstGeom>
        </p:spPr>
        <p:txBody>
          <a:bodyPr wrap="square">
            <a:spAutoFit/>
          </a:bodyPr>
          <a:lstStyle/>
          <a:p>
            <a:pPr>
              <a:lnSpc>
                <a:spcPct val="200000"/>
              </a:lnSpc>
            </a:pPr>
            <a:r>
              <a:rPr altLang="zh-CN" b="1" lang="en-US" sz="1400">
                <a:solidFill>
                  <a:schemeClr val="bg1"/>
                </a:solidFill>
                <a:ea charset="0" panose="020b0306030504020204" pitchFamily="34" typeface="Open Sans Light"/>
                <a:cs charset="0" panose="020b0306030504020204" pitchFamily="34" typeface="Open Sans Light"/>
              </a:rPr>
              <a:t>Key Words Here</a:t>
            </a:r>
          </a:p>
          <a:p>
            <a:pPr>
              <a:lnSpc>
                <a:spcPct val="200000"/>
              </a:lnSpc>
            </a:pPr>
            <a:r>
              <a:rPr altLang="zh-CN" b="1" lang="en-US" sz="1400">
                <a:solidFill>
                  <a:schemeClr val="bg1"/>
                </a:solidFill>
                <a:ea charset="0" panose="020b0306030504020204" pitchFamily="34" typeface="Open Sans Light"/>
                <a:cs charset="0" panose="020b0306030504020204" pitchFamily="34" typeface="Open Sans Light"/>
              </a:rPr>
              <a:t>Vivamus Quam Dolor, Tempor Ac Gravida Sit Amet, Porta Fermentum Magna. Aliquam Euismod.</a:t>
            </a:r>
          </a:p>
        </p:txBody>
      </p:sp>
      <p:sp>
        <p:nvSpPr>
          <p:cNvPr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id="20" name="Rectangle 89"/>
          <p:cNvSpPr/>
          <p:nvPr/>
        </p:nvSpPr>
        <p:spPr>
          <a:xfrm>
            <a:off x="1059308" y="1845463"/>
            <a:ext cx="3035757" cy="1798320"/>
          </a:xfrm>
          <a:prstGeom prst="rect">
            <a:avLst/>
          </a:prstGeom>
        </p:spPr>
        <p:txBody>
          <a:bodyPr wrap="square">
            <a:spAutoFit/>
          </a:bodyPr>
          <a:lstStyle/>
          <a:p>
            <a:pPr algn="r">
              <a:lnSpc>
                <a:spcPct val="200000"/>
              </a:lnSpc>
            </a:pPr>
            <a:r>
              <a:rPr altLang="zh-CN" b="1" lang="en-US" sz="1400">
                <a:solidFill>
                  <a:schemeClr val="bg1"/>
                </a:solidFill>
                <a:ea charset="0" panose="020b0306030504020204" pitchFamily="34" typeface="Open Sans Light"/>
                <a:cs charset="0" panose="020b0306030504020204" pitchFamily="34" typeface="Open Sans Light"/>
              </a:rPr>
              <a:t>Key Words Here</a:t>
            </a:r>
          </a:p>
          <a:p>
            <a:pPr algn="r">
              <a:lnSpc>
                <a:spcPct val="200000"/>
              </a:lnSpc>
            </a:pPr>
            <a:r>
              <a:rPr altLang="zh-CN" b="1" lang="en-US" sz="1400">
                <a:solidFill>
                  <a:schemeClr val="bg1"/>
                </a:solidFill>
                <a:ea charset="0" panose="020b0306030504020204" pitchFamily="34" typeface="Open Sans Light"/>
                <a:cs charset="0" panose="020b0306030504020204" pitchFamily="34" typeface="Open Sans Light"/>
              </a:rPr>
              <a:t>Vivamus Quam Dolor, Tempor Ac Gravida Sit Amet, Porta Fermentum Magna. Aliquam Euismod.</a:t>
            </a:r>
          </a:p>
        </p:txBody>
      </p:sp>
      <p:sp>
        <p:nvSpPr>
          <p:cNvPr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id="21" name="Rectangle 89"/>
          <p:cNvSpPr/>
          <p:nvPr/>
        </p:nvSpPr>
        <p:spPr>
          <a:xfrm>
            <a:off x="1059308" y="4688675"/>
            <a:ext cx="3035757" cy="1798320"/>
          </a:xfrm>
          <a:prstGeom prst="rect">
            <a:avLst/>
          </a:prstGeom>
        </p:spPr>
        <p:txBody>
          <a:bodyPr wrap="square">
            <a:spAutoFit/>
          </a:bodyPr>
          <a:lstStyle/>
          <a:p>
            <a:pPr algn="r">
              <a:lnSpc>
                <a:spcPct val="200000"/>
              </a:lnSpc>
            </a:pPr>
            <a:r>
              <a:rPr altLang="zh-CN" b="1" lang="en-US" sz="1400">
                <a:solidFill>
                  <a:schemeClr val="bg1"/>
                </a:solidFill>
                <a:ea charset="0" panose="020b0306030504020204" pitchFamily="34" typeface="Open Sans Light"/>
                <a:cs charset="0" panose="020b0306030504020204" pitchFamily="34" typeface="Open Sans Light"/>
              </a:rPr>
              <a:t>Key Words Here</a:t>
            </a:r>
          </a:p>
          <a:p>
            <a:pPr algn="r">
              <a:lnSpc>
                <a:spcPct val="200000"/>
              </a:lnSpc>
            </a:pPr>
            <a:r>
              <a:rPr altLang="zh-CN" b="1" lang="en-US" sz="1400">
                <a:solidFill>
                  <a:schemeClr val="bg1"/>
                </a:solidFill>
                <a:ea charset="0" panose="020b0306030504020204" pitchFamily="34" typeface="Open Sans Light"/>
                <a:cs charset="0" panose="020b0306030504020204" pitchFamily="34" typeface="Open Sans Light"/>
              </a:rPr>
              <a:t>Vivamus Quam Dolor, Tempor Ac Gravida Sit Amet, Porta Fermentum Magna. Aliquam Euismod.</a:t>
            </a:r>
          </a:p>
        </p:txBody>
      </p:sp>
      <p:sp>
        <p:nvSpPr>
          <p:cNvPr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id="22" name="任意多边形 21"/>
          <p:cNvSpPr/>
          <p:nvPr/>
        </p:nvSpPr>
        <p:spPr>
          <a:xfrm flipV="1" rot="2700000">
            <a:off x="6347812" y="1898224"/>
            <a:ext cx="1057087" cy="119029"/>
          </a:xfrm>
          <a:custGeom>
            <a:gdLst>
              <a:gd fmla="*/ 0 w 3125338" name="connsiteX0"/>
              <a:gd fmla="*/ 0 h 0" name="connsiteY0"/>
              <a:gd fmla="*/ 3125338 w 3125338" name="connsiteX1"/>
              <a:gd fmla="*/ 0 h 0" name="connsiteY1"/>
            </a:gdLst>
            <a:cxnLst>
              <a:cxn ang="0">
                <a:pos x="connsiteX0" y="connsiteY0"/>
              </a:cxn>
              <a:cxn ang="0">
                <a:pos x="connsiteX1" y="connsiteY1"/>
              </a:cxn>
            </a:cxnLst>
            <a:rect b="b" l="l" r="r" t="t"/>
            <a:pathLst>
              <a:path w="3125338">
                <a:moveTo>
                  <a:pt x="0" y="0"/>
                </a:moveTo>
                <a:lnTo>
                  <a:pt x="3125338" y="0"/>
                </a:lnTo>
              </a:path>
            </a:pathLst>
          </a:custGeom>
          <a:noFill/>
          <a:ln>
            <a:gradFill>
              <a:gsLst>
                <a:gs pos="0">
                  <a:srgbClr val="425C8F"/>
                </a:gs>
                <a:gs pos="100000">
                  <a:srgbClr val="061C52"/>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id="23" name="任意多边形 22"/>
          <p:cNvSpPr/>
          <p:nvPr/>
        </p:nvSpPr>
        <p:spPr>
          <a:xfrm flipV="1" rot="18900000">
            <a:off x="3725481" y="3017576"/>
            <a:ext cx="1057087" cy="119029"/>
          </a:xfrm>
          <a:custGeom>
            <a:gdLst>
              <a:gd fmla="*/ 0 w 3125338" name="connsiteX0"/>
              <a:gd fmla="*/ 0 h 0" name="connsiteY0"/>
              <a:gd fmla="*/ 3125338 w 3125338" name="connsiteX1"/>
              <a:gd fmla="*/ 0 h 0" name="connsiteY1"/>
            </a:gdLst>
            <a:cxnLst>
              <a:cxn ang="0">
                <a:pos x="connsiteX0" y="connsiteY0"/>
              </a:cxn>
              <a:cxn ang="0">
                <a:pos x="connsiteX1" y="connsiteY1"/>
              </a:cxn>
            </a:cxnLst>
            <a:rect b="b" l="l" r="r" t="t"/>
            <a:pathLst>
              <a:path w="3125338">
                <a:moveTo>
                  <a:pt x="0" y="0"/>
                </a:moveTo>
                <a:lnTo>
                  <a:pt x="3125338" y="0"/>
                </a:lnTo>
              </a:path>
            </a:pathLst>
          </a:custGeom>
          <a:noFill/>
          <a:ln>
            <a:gradFill>
              <a:gsLst>
                <a:gs pos="0">
                  <a:srgbClr val="425C8F"/>
                </a:gs>
                <a:gs pos="100000">
                  <a:srgbClr val="061C52"/>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id="24" name="任意多边形 23"/>
          <p:cNvSpPr/>
          <p:nvPr/>
        </p:nvSpPr>
        <p:spPr>
          <a:xfrm flipV="1" rot="13500000">
            <a:off x="4771745" y="5536245"/>
            <a:ext cx="1057087" cy="119029"/>
          </a:xfrm>
          <a:custGeom>
            <a:gdLst>
              <a:gd fmla="*/ 0 w 3125338" name="connsiteX0"/>
              <a:gd fmla="*/ 0 h 0" name="connsiteY0"/>
              <a:gd fmla="*/ 3125338 w 3125338" name="connsiteX1"/>
              <a:gd fmla="*/ 0 h 0" name="connsiteY1"/>
            </a:gdLst>
            <a:cxnLst>
              <a:cxn ang="0">
                <a:pos x="connsiteX0" y="connsiteY0"/>
              </a:cxn>
              <a:cxn ang="0">
                <a:pos x="connsiteX1" y="connsiteY1"/>
              </a:cxn>
            </a:cxnLst>
            <a:rect b="b" l="l" r="r" t="t"/>
            <a:pathLst>
              <a:path w="3125338">
                <a:moveTo>
                  <a:pt x="0" y="0"/>
                </a:moveTo>
                <a:lnTo>
                  <a:pt x="3125338" y="0"/>
                </a:lnTo>
              </a:path>
            </a:pathLst>
          </a:custGeom>
          <a:noFill/>
          <a:ln>
            <a:gradFill>
              <a:gsLst>
                <a:gs pos="0">
                  <a:srgbClr val="425C8F"/>
                </a:gs>
                <a:gs pos="100000">
                  <a:srgbClr val="061C52"/>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id="25" name="任意多边形 24"/>
          <p:cNvSpPr/>
          <p:nvPr/>
        </p:nvSpPr>
        <p:spPr>
          <a:xfrm flipV="1" rot="8100000">
            <a:off x="7309994" y="4511486"/>
            <a:ext cx="1057087" cy="119029"/>
          </a:xfrm>
          <a:custGeom>
            <a:gdLst>
              <a:gd fmla="*/ 0 w 3125338" name="connsiteX0"/>
              <a:gd fmla="*/ 0 h 0" name="connsiteY0"/>
              <a:gd fmla="*/ 3125338 w 3125338" name="connsiteX1"/>
              <a:gd fmla="*/ 0 h 0" name="connsiteY1"/>
            </a:gdLst>
            <a:cxnLst>
              <a:cxn ang="0">
                <a:pos x="connsiteX0" y="connsiteY0"/>
              </a:cxn>
              <a:cxn ang="0">
                <a:pos x="connsiteX1" y="connsiteY1"/>
              </a:cxn>
            </a:cxnLst>
            <a:rect b="b" l="l" r="r" t="t"/>
            <a:pathLst>
              <a:path w="3125338">
                <a:moveTo>
                  <a:pt x="0" y="0"/>
                </a:moveTo>
                <a:lnTo>
                  <a:pt x="3125338" y="0"/>
                </a:lnTo>
              </a:path>
            </a:pathLst>
          </a:custGeom>
          <a:noFill/>
          <a:ln>
            <a:gradFill>
              <a:gsLst>
                <a:gs pos="0">
                  <a:srgbClr val="425C8F"/>
                </a:gs>
                <a:gs pos="100000">
                  <a:srgbClr val="061C52"/>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Tree>
    <p:extLst>
      <p:ext uri="{BB962C8B-B14F-4D97-AF65-F5344CB8AC3E}">
        <p14:creationId val="3543398069"/>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2" presetSubtype="2">
                                  <p:stCondLst>
                                    <p:cond delay="2000"/>
                                  </p:stCondLst>
                                  <p:childTnLst>
                                    <p:set>
                                      <p:cBhvr>
                                        <p:cTn dur="1" fill="hold" id="6">
                                          <p:stCondLst>
                                            <p:cond delay="0"/>
                                          </p:stCondLst>
                                        </p:cTn>
                                        <p:tgtEl>
                                          <p:spTgt spid="20"/>
                                        </p:tgtEl>
                                        <p:attrNameLst>
                                          <p:attrName>style.visibility</p:attrName>
                                        </p:attrNameLst>
                                      </p:cBhvr>
                                      <p:to>
                                        <p:strVal val="visible"/>
                                      </p:to>
                                    </p:set>
                                    <p:animEffect filter="wipe(right)" transition="in">
                                      <p:cBhvr>
                                        <p:cTn dur="500" id="7"/>
                                        <p:tgtEl>
                                          <p:spTgt spid="20"/>
                                        </p:tgtEl>
                                      </p:cBhvr>
                                    </p:animEffect>
                                  </p:childTnLst>
                                </p:cTn>
                              </p:par>
                              <p:par>
                                <p:cTn fill="hold" grpId="0" id="8" nodeType="withEffect" presetClass="entr" presetID="22" presetSubtype="2">
                                  <p:stCondLst>
                                    <p:cond delay="2000"/>
                                  </p:stCondLst>
                                  <p:childTnLst>
                                    <p:set>
                                      <p:cBhvr>
                                        <p:cTn dur="1" fill="hold" id="9">
                                          <p:stCondLst>
                                            <p:cond delay="0"/>
                                          </p:stCondLst>
                                        </p:cTn>
                                        <p:tgtEl>
                                          <p:spTgt spid="21"/>
                                        </p:tgtEl>
                                        <p:attrNameLst>
                                          <p:attrName>style.visibility</p:attrName>
                                        </p:attrNameLst>
                                      </p:cBhvr>
                                      <p:to>
                                        <p:strVal val="visible"/>
                                      </p:to>
                                    </p:set>
                                    <p:animEffect filter="wipe(right)" transition="in">
                                      <p:cBhvr>
                                        <p:cTn dur="500" id="10"/>
                                        <p:tgtEl>
                                          <p:spTgt spid="21"/>
                                        </p:tgtEl>
                                      </p:cBhvr>
                                    </p:animEffect>
                                  </p:childTnLst>
                                </p:cTn>
                              </p:par>
                              <p:par>
                                <p:cTn fill="hold" grpId="0" id="11" nodeType="withEffect" presetClass="entr" presetID="22" presetSubtype="8">
                                  <p:stCondLst>
                                    <p:cond delay="2000"/>
                                  </p:stCondLst>
                                  <p:childTnLst>
                                    <p:set>
                                      <p:cBhvr>
                                        <p:cTn dur="1" fill="hold" id="12">
                                          <p:stCondLst>
                                            <p:cond delay="0"/>
                                          </p:stCondLst>
                                        </p:cTn>
                                        <p:tgtEl>
                                          <p:spTgt spid="19"/>
                                        </p:tgtEl>
                                        <p:attrNameLst>
                                          <p:attrName>style.visibility</p:attrName>
                                        </p:attrNameLst>
                                      </p:cBhvr>
                                      <p:to>
                                        <p:strVal val="visible"/>
                                      </p:to>
                                    </p:set>
                                    <p:animEffect filter="wipe(left)" transition="in">
                                      <p:cBhvr>
                                        <p:cTn dur="500" id="13"/>
                                        <p:tgtEl>
                                          <p:spTgt spid="19"/>
                                        </p:tgtEl>
                                      </p:cBhvr>
                                    </p:animEffect>
                                  </p:childTnLst>
                                </p:cTn>
                              </p:par>
                              <p:par>
                                <p:cTn fill="hold" grpId="0" id="14" nodeType="withEffect" presetClass="entr" presetID="22" presetSubtype="8">
                                  <p:stCondLst>
                                    <p:cond delay="2000"/>
                                  </p:stCondLst>
                                  <p:childTnLst>
                                    <p:set>
                                      <p:cBhvr>
                                        <p:cTn dur="1" fill="hold" id="15">
                                          <p:stCondLst>
                                            <p:cond delay="0"/>
                                          </p:stCondLst>
                                        </p:cTn>
                                        <p:tgtEl>
                                          <p:spTgt spid="18"/>
                                        </p:tgtEl>
                                        <p:attrNameLst>
                                          <p:attrName>style.visibility</p:attrName>
                                        </p:attrNameLst>
                                      </p:cBhvr>
                                      <p:to>
                                        <p:strVal val="visible"/>
                                      </p:to>
                                    </p:set>
                                    <p:animEffect filter="wipe(left)" transition="in">
                                      <p:cBhvr>
                                        <p:cTn dur="500" id="16"/>
                                        <p:tgtEl>
                                          <p:spTgt spid="18"/>
                                        </p:tgtEl>
                                      </p:cBhvr>
                                    </p:animEffect>
                                  </p:childTnLst>
                                </p:cTn>
                              </p:par>
                              <p:par>
                                <p:cTn fill="hold" grpId="0" id="17" nodeType="withEffect" presetClass="entr" presetID="10" presetSubtype="0">
                                  <p:stCondLst>
                                    <p:cond delay="1000"/>
                                  </p:stCondLst>
                                  <p:childTnLst>
                                    <p:set>
                                      <p:cBhvr>
                                        <p:cTn dur="1" fill="hold" id="18">
                                          <p:stCondLst>
                                            <p:cond delay="0"/>
                                          </p:stCondLst>
                                        </p:cTn>
                                        <p:tgtEl>
                                          <p:spTgt spid="22"/>
                                        </p:tgtEl>
                                        <p:attrNameLst>
                                          <p:attrName>style.visibility</p:attrName>
                                        </p:attrNameLst>
                                      </p:cBhvr>
                                      <p:to>
                                        <p:strVal val="visible"/>
                                      </p:to>
                                    </p:set>
                                    <p:animEffect filter="fade" transition="in">
                                      <p:cBhvr>
                                        <p:cTn dur="500" id="19"/>
                                        <p:tgtEl>
                                          <p:spTgt spid="22"/>
                                        </p:tgtEl>
                                      </p:cBhvr>
                                    </p:animEffect>
                                  </p:childTnLst>
                                </p:cTn>
                              </p:par>
                              <p:par>
                                <p:cTn accel="50000" decel="50000" fill="hold" grpId="1" id="20" nodeType="withEffect" presetClass="path" presetID="63" presetSubtype="0">
                                  <p:stCondLst>
                                    <p:cond delay="1000"/>
                                  </p:stCondLst>
                                  <p:childTnLst>
                                    <p:animMotion origin="layout" path="M 0.03399 0.06273 L -2.5E-06 3.33333E-06" pathEditMode="relative" ptsTypes="AA" rAng="0">
                                      <p:cBhvr>
                                        <p:cTn dur="2000" fill="hold" id="21"/>
                                        <p:tgtEl>
                                          <p:spTgt spid="22"/>
                                        </p:tgtEl>
                                        <p:attrNameLst>
                                          <p:attrName>ppt_x</p:attrName>
                                          <p:attrName>ppt_y</p:attrName>
                                        </p:attrNameLst>
                                      </p:cBhvr>
                                      <p:rCtr x="-1706" y="-3148"/>
                                    </p:animMotion>
                                  </p:childTnLst>
                                </p:cTn>
                              </p:par>
                              <p:par>
                                <p:cTn fill="hold" grpId="0" id="22" nodeType="withEffect" presetClass="entr" presetID="10" presetSubtype="0">
                                  <p:stCondLst>
                                    <p:cond delay="1000"/>
                                  </p:stCondLst>
                                  <p:childTnLst>
                                    <p:set>
                                      <p:cBhvr>
                                        <p:cTn dur="1" fill="hold" id="23">
                                          <p:stCondLst>
                                            <p:cond delay="0"/>
                                          </p:stCondLst>
                                        </p:cTn>
                                        <p:tgtEl>
                                          <p:spTgt spid="23"/>
                                        </p:tgtEl>
                                        <p:attrNameLst>
                                          <p:attrName>style.visibility</p:attrName>
                                        </p:attrNameLst>
                                      </p:cBhvr>
                                      <p:to>
                                        <p:strVal val="visible"/>
                                      </p:to>
                                    </p:set>
                                    <p:animEffect filter="fade" transition="in">
                                      <p:cBhvr>
                                        <p:cTn dur="500" id="24"/>
                                        <p:tgtEl>
                                          <p:spTgt spid="23"/>
                                        </p:tgtEl>
                                      </p:cBhvr>
                                    </p:animEffect>
                                  </p:childTnLst>
                                </p:cTn>
                              </p:par>
                              <p:par>
                                <p:cTn accel="50000" decel="50000" fill="hold" grpId="1" id="25" nodeType="withEffect" presetClass="path" presetID="63" presetSubtype="0">
                                  <p:stCondLst>
                                    <p:cond delay="1000"/>
                                  </p:stCondLst>
                                  <p:childTnLst>
                                    <p:animMotion origin="layout" path="M 0.04596 -0.08241 L 1.66667E-06 -1.11111E-06" pathEditMode="relative" ptsTypes="AA" rAng="0">
                                      <p:cBhvr>
                                        <p:cTn dur="2000" fill="hold" id="26"/>
                                        <p:tgtEl>
                                          <p:spTgt spid="23"/>
                                        </p:tgtEl>
                                        <p:attrNameLst>
                                          <p:attrName>ppt_x</p:attrName>
                                          <p:attrName>ppt_y</p:attrName>
                                        </p:attrNameLst>
                                      </p:cBhvr>
                                      <p:rCtr x="-2305" y="4120"/>
                                    </p:animMotion>
                                  </p:childTnLst>
                                </p:cTn>
                              </p:par>
                              <p:par>
                                <p:cTn fill="hold" grpId="0" id="27" nodeType="withEffect" presetClass="entr" presetID="10" presetSubtype="0">
                                  <p:stCondLst>
                                    <p:cond delay="1000"/>
                                  </p:stCondLst>
                                  <p:childTnLst>
                                    <p:set>
                                      <p:cBhvr>
                                        <p:cTn dur="1" fill="hold" id="28">
                                          <p:stCondLst>
                                            <p:cond delay="0"/>
                                          </p:stCondLst>
                                        </p:cTn>
                                        <p:tgtEl>
                                          <p:spTgt spid="24"/>
                                        </p:tgtEl>
                                        <p:attrNameLst>
                                          <p:attrName>style.visibility</p:attrName>
                                        </p:attrNameLst>
                                      </p:cBhvr>
                                      <p:to>
                                        <p:strVal val="visible"/>
                                      </p:to>
                                    </p:set>
                                    <p:animEffect filter="fade" transition="in">
                                      <p:cBhvr>
                                        <p:cTn dur="500" id="29"/>
                                        <p:tgtEl>
                                          <p:spTgt spid="24"/>
                                        </p:tgtEl>
                                      </p:cBhvr>
                                    </p:animEffect>
                                  </p:childTnLst>
                                </p:cTn>
                              </p:par>
                              <p:par>
                                <p:cTn accel="50000" decel="50000" fill="hold" grpId="1" id="30" nodeType="withEffect" presetClass="path" presetID="63" presetSubtype="0">
                                  <p:stCondLst>
                                    <p:cond delay="1000"/>
                                  </p:stCondLst>
                                  <p:childTnLst>
                                    <p:animMotion origin="layout" path="M -0.03451 -0.06065 L 4.375E-06 -7.40741E-07" pathEditMode="relative" ptsTypes="AA" rAng="0">
                                      <p:cBhvr>
                                        <p:cTn dur="2000" fill="hold" id="31"/>
                                        <p:tgtEl>
                                          <p:spTgt spid="24"/>
                                        </p:tgtEl>
                                        <p:attrNameLst>
                                          <p:attrName>ppt_x</p:attrName>
                                          <p:attrName>ppt_y</p:attrName>
                                        </p:attrNameLst>
                                      </p:cBhvr>
                                      <p:rCtr x="1719" y="3032"/>
                                    </p:animMotion>
                                  </p:childTnLst>
                                </p:cTn>
                              </p:par>
                              <p:par>
                                <p:cTn fill="hold" grpId="0" id="32" nodeType="withEffect" presetClass="entr" presetID="10" presetSubtype="0">
                                  <p:stCondLst>
                                    <p:cond delay="1000"/>
                                  </p:stCondLst>
                                  <p:childTnLst>
                                    <p:set>
                                      <p:cBhvr>
                                        <p:cTn dur="1" fill="hold" id="33">
                                          <p:stCondLst>
                                            <p:cond delay="0"/>
                                          </p:stCondLst>
                                        </p:cTn>
                                        <p:tgtEl>
                                          <p:spTgt spid="25"/>
                                        </p:tgtEl>
                                        <p:attrNameLst>
                                          <p:attrName>style.visibility</p:attrName>
                                        </p:attrNameLst>
                                      </p:cBhvr>
                                      <p:to>
                                        <p:strVal val="visible"/>
                                      </p:to>
                                    </p:set>
                                    <p:animEffect filter="fade" transition="in">
                                      <p:cBhvr>
                                        <p:cTn dur="500" id="34"/>
                                        <p:tgtEl>
                                          <p:spTgt spid="25"/>
                                        </p:tgtEl>
                                      </p:cBhvr>
                                    </p:animEffect>
                                  </p:childTnLst>
                                </p:cTn>
                              </p:par>
                              <p:par>
                                <p:cTn accel="50000" decel="50000" fill="hold" grpId="1" id="35" nodeType="withEffect" presetClass="path" presetID="63" presetSubtype="0">
                                  <p:stCondLst>
                                    <p:cond delay="1000"/>
                                  </p:stCondLst>
                                  <p:childTnLst>
                                    <p:animMotion origin="layout" path="M -0.03412 0.06064 L 1.25E-06 4.81481E-06" pathEditMode="relative" ptsTypes="AA" rAng="0">
                                      <p:cBhvr>
                                        <p:cTn dur="2000" fill="hold" id="36"/>
                                        <p:tgtEl>
                                          <p:spTgt spid="25"/>
                                        </p:tgtEl>
                                        <p:attrNameLst>
                                          <p:attrName>ppt_x</p:attrName>
                                          <p:attrName>ppt_y</p:attrName>
                                        </p:attrNameLst>
                                      </p:cBhvr>
                                      <p:rCtr x="1706" y="-3032"/>
                                    </p:animMotion>
                                  </p:childTnLst>
                                </p:cTn>
                              </p:par>
                              <p:par>
                                <p:cTn fill="hold" id="37" nodeType="withEffect" presetClass="entr" presetID="53" presetSubtype="0">
                                  <p:stCondLst>
                                    <p:cond delay="0"/>
                                  </p:stCondLst>
                                  <p:childTnLst>
                                    <p:set>
                                      <p:cBhvr>
                                        <p:cTn dur="1" fill="hold" id="38">
                                          <p:stCondLst>
                                            <p:cond delay="0"/>
                                          </p:stCondLst>
                                        </p:cTn>
                                        <p:tgtEl>
                                          <p:spTgt spid="6"/>
                                        </p:tgtEl>
                                        <p:attrNameLst>
                                          <p:attrName>style.visibility</p:attrName>
                                        </p:attrNameLst>
                                      </p:cBhvr>
                                      <p:to>
                                        <p:strVal val="visible"/>
                                      </p:to>
                                    </p:set>
                                    <p:anim calcmode="lin" valueType="num">
                                      <p:cBhvr>
                                        <p:cTn dur="1000" fill="hold" id="39"/>
                                        <p:tgtEl>
                                          <p:spTgt spid="6"/>
                                        </p:tgtEl>
                                        <p:attrNameLst>
                                          <p:attrName>ppt_w</p:attrName>
                                        </p:attrNameLst>
                                      </p:cBhvr>
                                      <p:tavLst>
                                        <p:tav tm="0">
                                          <p:val>
                                            <p:fltVal val="0"/>
                                          </p:val>
                                        </p:tav>
                                        <p:tav tm="100000">
                                          <p:val>
                                            <p:strVal val="#ppt_w"/>
                                          </p:val>
                                        </p:tav>
                                      </p:tavLst>
                                    </p:anim>
                                    <p:anim calcmode="lin" valueType="num">
                                      <p:cBhvr>
                                        <p:cTn dur="1000" fill="hold" id="40"/>
                                        <p:tgtEl>
                                          <p:spTgt spid="6"/>
                                        </p:tgtEl>
                                        <p:attrNameLst>
                                          <p:attrName>ppt_h</p:attrName>
                                        </p:attrNameLst>
                                      </p:cBhvr>
                                      <p:tavLst>
                                        <p:tav tm="0">
                                          <p:val>
                                            <p:fltVal val="0"/>
                                          </p:val>
                                        </p:tav>
                                        <p:tav tm="100000">
                                          <p:val>
                                            <p:strVal val="#ppt_h"/>
                                          </p:val>
                                        </p:tav>
                                      </p:tavLst>
                                    </p:anim>
                                    <p:animEffect filter="fade" transition="in">
                                      <p:cBhvr>
                                        <p:cTn dur="1000" id="41"/>
                                        <p:tgtEl>
                                          <p:spTgt spid="6"/>
                                        </p:tgtEl>
                                      </p:cBhvr>
                                    </p:animEffect>
                                  </p:childTnLst>
                                </p:cTn>
                              </p:par>
                              <p:par>
                                <p:cTn fill="hold" id="42" nodeType="withEffect" presetClass="entr" presetID="53" presetSubtype="0">
                                  <p:stCondLst>
                                    <p:cond delay="0"/>
                                  </p:stCondLst>
                                  <p:childTnLst>
                                    <p:set>
                                      <p:cBhvr>
                                        <p:cTn dur="1" fill="hold" id="43">
                                          <p:stCondLst>
                                            <p:cond delay="0"/>
                                          </p:stCondLst>
                                        </p:cTn>
                                        <p:tgtEl>
                                          <p:spTgt spid="15"/>
                                        </p:tgtEl>
                                        <p:attrNameLst>
                                          <p:attrName>style.visibility</p:attrName>
                                        </p:attrNameLst>
                                      </p:cBhvr>
                                      <p:to>
                                        <p:strVal val="visible"/>
                                      </p:to>
                                    </p:set>
                                    <p:anim calcmode="lin" valueType="num">
                                      <p:cBhvr>
                                        <p:cTn dur="1000" fill="hold" id="44"/>
                                        <p:tgtEl>
                                          <p:spTgt spid="15"/>
                                        </p:tgtEl>
                                        <p:attrNameLst>
                                          <p:attrName>ppt_w</p:attrName>
                                        </p:attrNameLst>
                                      </p:cBhvr>
                                      <p:tavLst>
                                        <p:tav tm="0">
                                          <p:val>
                                            <p:fltVal val="0"/>
                                          </p:val>
                                        </p:tav>
                                        <p:tav tm="100000">
                                          <p:val>
                                            <p:strVal val="#ppt_w"/>
                                          </p:val>
                                        </p:tav>
                                      </p:tavLst>
                                    </p:anim>
                                    <p:anim calcmode="lin" valueType="num">
                                      <p:cBhvr>
                                        <p:cTn dur="1000" fill="hold" id="45"/>
                                        <p:tgtEl>
                                          <p:spTgt spid="15"/>
                                        </p:tgtEl>
                                        <p:attrNameLst>
                                          <p:attrName>ppt_h</p:attrName>
                                        </p:attrNameLst>
                                      </p:cBhvr>
                                      <p:tavLst>
                                        <p:tav tm="0">
                                          <p:val>
                                            <p:fltVal val="0"/>
                                          </p:val>
                                        </p:tav>
                                        <p:tav tm="100000">
                                          <p:val>
                                            <p:strVal val="#ppt_h"/>
                                          </p:val>
                                        </p:tav>
                                      </p:tavLst>
                                    </p:anim>
                                    <p:animEffect filter="fade" transition="in">
                                      <p:cBhvr>
                                        <p:cTn dur="1000" id="46"/>
                                        <p:tgtEl>
                                          <p:spTgt spid="15"/>
                                        </p:tgtEl>
                                      </p:cBhvr>
                                    </p:animEffect>
                                  </p:childTnLst>
                                </p:cTn>
                              </p:par>
                              <p:par>
                                <p:cTn fill="hold" id="47" nodeType="withEffect" presetClass="entr" presetID="53" presetSubtype="0">
                                  <p:stCondLst>
                                    <p:cond delay="0"/>
                                  </p:stCondLst>
                                  <p:childTnLst>
                                    <p:set>
                                      <p:cBhvr>
                                        <p:cTn dur="1" fill="hold" id="48">
                                          <p:stCondLst>
                                            <p:cond delay="0"/>
                                          </p:stCondLst>
                                        </p:cTn>
                                        <p:tgtEl>
                                          <p:spTgt spid="12"/>
                                        </p:tgtEl>
                                        <p:attrNameLst>
                                          <p:attrName>style.visibility</p:attrName>
                                        </p:attrNameLst>
                                      </p:cBhvr>
                                      <p:to>
                                        <p:strVal val="visible"/>
                                      </p:to>
                                    </p:set>
                                    <p:anim calcmode="lin" valueType="num">
                                      <p:cBhvr>
                                        <p:cTn dur="1000" fill="hold" id="49"/>
                                        <p:tgtEl>
                                          <p:spTgt spid="12"/>
                                        </p:tgtEl>
                                        <p:attrNameLst>
                                          <p:attrName>ppt_w</p:attrName>
                                        </p:attrNameLst>
                                      </p:cBhvr>
                                      <p:tavLst>
                                        <p:tav tm="0">
                                          <p:val>
                                            <p:fltVal val="0"/>
                                          </p:val>
                                        </p:tav>
                                        <p:tav tm="100000">
                                          <p:val>
                                            <p:strVal val="#ppt_w"/>
                                          </p:val>
                                        </p:tav>
                                      </p:tavLst>
                                    </p:anim>
                                    <p:anim calcmode="lin" valueType="num">
                                      <p:cBhvr>
                                        <p:cTn dur="1000" fill="hold" id="50"/>
                                        <p:tgtEl>
                                          <p:spTgt spid="12"/>
                                        </p:tgtEl>
                                        <p:attrNameLst>
                                          <p:attrName>ppt_h</p:attrName>
                                        </p:attrNameLst>
                                      </p:cBhvr>
                                      <p:tavLst>
                                        <p:tav tm="0">
                                          <p:val>
                                            <p:fltVal val="0"/>
                                          </p:val>
                                        </p:tav>
                                        <p:tav tm="100000">
                                          <p:val>
                                            <p:strVal val="#ppt_h"/>
                                          </p:val>
                                        </p:tav>
                                      </p:tavLst>
                                    </p:anim>
                                    <p:animEffect filter="fade" transition="in">
                                      <p:cBhvr>
                                        <p:cTn dur="1000" id="51"/>
                                        <p:tgtEl>
                                          <p:spTgt spid="12"/>
                                        </p:tgtEl>
                                      </p:cBhvr>
                                    </p:animEffect>
                                  </p:childTnLst>
                                </p:cTn>
                              </p:par>
                              <p:par>
                                <p:cTn fill="hold" id="52" nodeType="withEffect" presetClass="entr" presetID="53" presetSubtype="0">
                                  <p:stCondLst>
                                    <p:cond delay="0"/>
                                  </p:stCondLst>
                                  <p:childTnLst>
                                    <p:set>
                                      <p:cBhvr>
                                        <p:cTn dur="1" fill="hold" id="53">
                                          <p:stCondLst>
                                            <p:cond delay="0"/>
                                          </p:stCondLst>
                                        </p:cTn>
                                        <p:tgtEl>
                                          <p:spTgt spid="9"/>
                                        </p:tgtEl>
                                        <p:attrNameLst>
                                          <p:attrName>style.visibility</p:attrName>
                                        </p:attrNameLst>
                                      </p:cBhvr>
                                      <p:to>
                                        <p:strVal val="visible"/>
                                      </p:to>
                                    </p:set>
                                    <p:anim calcmode="lin" valueType="num">
                                      <p:cBhvr>
                                        <p:cTn dur="1000" fill="hold" id="54"/>
                                        <p:tgtEl>
                                          <p:spTgt spid="9"/>
                                        </p:tgtEl>
                                        <p:attrNameLst>
                                          <p:attrName>ppt_w</p:attrName>
                                        </p:attrNameLst>
                                      </p:cBhvr>
                                      <p:tavLst>
                                        <p:tav tm="0">
                                          <p:val>
                                            <p:fltVal val="0"/>
                                          </p:val>
                                        </p:tav>
                                        <p:tav tm="100000">
                                          <p:val>
                                            <p:strVal val="#ppt_w"/>
                                          </p:val>
                                        </p:tav>
                                      </p:tavLst>
                                    </p:anim>
                                    <p:anim calcmode="lin" valueType="num">
                                      <p:cBhvr>
                                        <p:cTn dur="1000" fill="hold" id="55"/>
                                        <p:tgtEl>
                                          <p:spTgt spid="9"/>
                                        </p:tgtEl>
                                        <p:attrNameLst>
                                          <p:attrName>ppt_h</p:attrName>
                                        </p:attrNameLst>
                                      </p:cBhvr>
                                      <p:tavLst>
                                        <p:tav tm="0">
                                          <p:val>
                                            <p:fltVal val="0"/>
                                          </p:val>
                                        </p:tav>
                                        <p:tav tm="100000">
                                          <p:val>
                                            <p:strVal val="#ppt_h"/>
                                          </p:val>
                                        </p:tav>
                                      </p:tavLst>
                                    </p:anim>
                                    <p:animEffect filter="fade" transition="in">
                                      <p:cBhvr>
                                        <p:cTn dur="1000" id="56"/>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0" spid="19"/>
      <p:bldP grpId="0" spid="20"/>
      <p:bldP grpId="0" spid="21"/>
      <p:bldP grpId="0" spid="22"/>
      <p:bldP grpId="1" spid="22"/>
      <p:bldP grpId="0" spid="23"/>
      <p:bldP grpId="1" spid="23"/>
      <p:bldP grpId="0" spid="24"/>
      <p:bldP grpId="1" spid="24"/>
      <p:bldP grpId="0" spid="25"/>
      <p:bldP grpId="1" spid="25"/>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0" name="Rectangle 3"/>
          <p:cNvSpPr txBox="1">
            <a:spLocks noChangeArrowheads="1"/>
          </p:cNvSpPr>
          <p:nvPr/>
        </p:nvSpPr>
        <p:spPr bwMode="auto">
          <a:xfrm>
            <a:off x="3859623" y="1646129"/>
            <a:ext cx="4472753" cy="520320"/>
          </a:xfrm>
          <a:prstGeom prst="rect">
            <a:avLst/>
          </a:prstGeom>
          <a:noFill/>
          <a:extLst/>
        </p:spPr>
        <p:txBody>
          <a:bodyPr bIns="46800" lIns="90000" rIns="90000" tIns="4680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itchFamily="34" typeface="Tahoma"/>
                <a:ea charset="0" pitchFamily="34" typeface="Tahoma"/>
                <a:cs charset="0" pitchFamily="34" typeface="Tahoma"/>
              </a:defRPr>
            </a:lvl1pPr>
          </a:lstStyle>
          <a:p>
            <a:pPr algn="dist" latinLnBrk="0"/>
            <a:r>
              <a:rPr altLang="ko-KR" lang="en-US" smtClean="0" sz="2800">
                <a:effectLst/>
                <a:latin charset="0" panose="020f0502020204030204" pitchFamily="34" typeface="Calibri"/>
              </a:rPr>
              <a:t>INDEX TITLE</a:t>
            </a:r>
          </a:p>
        </p:txBody>
      </p:sp>
      <p:sp>
        <p:nvSpPr>
          <p:cNvPr id="21" name="Rectangle 3"/>
          <p:cNvSpPr txBox="1">
            <a:spLocks noChangeArrowheads="1"/>
          </p:cNvSpPr>
          <p:nvPr/>
        </p:nvSpPr>
        <p:spPr bwMode="auto">
          <a:xfrm>
            <a:off x="3859623" y="2150785"/>
            <a:ext cx="4472753" cy="200280"/>
          </a:xfrm>
          <a:prstGeom prst="rect">
            <a:avLst/>
          </a:prstGeom>
          <a:noFill/>
          <a:extLst/>
        </p:spPr>
        <p:txBody>
          <a:bodyPr bIns="46800" lIns="90000" rIns="90000" tIns="4680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itchFamily="34" typeface="Tahoma"/>
                <a:ea charset="0" pitchFamily="34" typeface="Tahoma"/>
                <a:cs charset="0" pitchFamily="34" typeface="Tahoma"/>
              </a:defRPr>
            </a:lvl1pPr>
          </a:lstStyle>
          <a:p>
            <a:pPr algn="dist" latinLnBrk="0"/>
            <a:r>
              <a:rPr altLang="ko-KR" b="0" lang="en-US" sz="700">
                <a:effectLst/>
                <a:latin charset="0" panose="020f0502020204030204" pitchFamily="34" typeface="Calibri"/>
              </a:rPr>
              <a:t>Catch the feel of design in contemporary colors and styles</a:t>
            </a:r>
          </a:p>
        </p:txBody>
      </p:sp>
      <p:sp>
        <p:nvSpPr>
          <p:cNvPr id="23" name="矩形 22"/>
          <p:cNvSpPr/>
          <p:nvPr/>
        </p:nvSpPr>
        <p:spPr>
          <a:xfrm rot="18900000">
            <a:off x="4599802" y="3145592"/>
            <a:ext cx="743129" cy="736269"/>
          </a:xfrm>
          <a:prstGeom prst="rect">
            <a:avLst/>
          </a:prstGeom>
          <a:noFill/>
          <a:ln w="19050">
            <a:gradFill flip="none" rotWithShape="1">
              <a:gsLst>
                <a:gs pos="67000">
                  <a:srgbClr val="B6C6DD">
                    <a:alpha val="52000"/>
                  </a:srgbClr>
                </a:gs>
                <a:gs pos="0">
                  <a:schemeClr val="accent1">
                    <a:lumMod val="5000"/>
                    <a:lumOff val="95000"/>
                    <a:alpha val="43000"/>
                  </a:schemeClr>
                </a:gs>
                <a:gs pos="100000">
                  <a:srgbClr val="425C8F">
                    <a:alpha val="61000"/>
                  </a:srgbClr>
                </a:gs>
              </a:gsLst>
              <a:lin ang="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0" name="组合 39"/>
          <p:cNvGrpSpPr/>
          <p:nvPr/>
        </p:nvGrpSpPr>
        <p:grpSpPr>
          <a:xfrm>
            <a:off x="406620" y="3062856"/>
            <a:ext cx="11378761" cy="2618229"/>
            <a:chOff x="201930" y="3062856"/>
            <a:chExt cx="11378761" cy="2618229"/>
          </a:xfrm>
        </p:grpSpPr>
        <p:grpSp>
          <p:nvGrpSpPr>
            <p:cNvPr id="24" name="原创设计师QQ69613753    _6"/>
            <p:cNvGrpSpPr/>
            <p:nvPr/>
          </p:nvGrpSpPr>
          <p:grpSpPr>
            <a:xfrm>
              <a:off x="201930" y="3176653"/>
              <a:ext cx="3838131" cy="727986"/>
              <a:chOff x="640080" y="2297933"/>
              <a:chExt cx="3838131" cy="727986"/>
            </a:xfrm>
          </p:grpSpPr>
          <p:sp>
            <p:nvSpPr>
              <p:cNvPr id="25" name="文本框 24"/>
              <p:cNvSpPr txBox="1"/>
              <p:nvPr/>
            </p:nvSpPr>
            <p:spPr>
              <a:xfrm>
                <a:off x="640080" y="2687365"/>
                <a:ext cx="3838131" cy="335280"/>
              </a:xfrm>
              <a:prstGeom prst="rect">
                <a:avLst/>
              </a:prstGeom>
              <a:noFill/>
            </p:spPr>
            <p:txBody>
              <a:bodyPr rtlCol="0" wrap="square">
                <a:spAutoFit/>
              </a:bodyPr>
              <a:lstStyle/>
              <a:p>
                <a:pPr algn="r"/>
                <a:r>
                  <a:rPr altLang="zh-CN" lang="en-US" spc="-150" sz="1600">
                    <a:gradFill>
                      <a:gsLst>
                        <a:gs pos="90000">
                          <a:srgbClr val="FEFEFF"/>
                        </a:gs>
                        <a:gs pos="10000">
                          <a:srgbClr val="FDFEFF"/>
                        </a:gs>
                        <a:gs pos="0">
                          <a:schemeClr val="bg1">
                            <a:alpha val="0"/>
                          </a:schemeClr>
                        </a:gs>
                        <a:gs pos="100000">
                          <a:schemeClr val="bg1">
                            <a:alpha val="20000"/>
                          </a:schemeClr>
                        </a:gs>
                      </a:gsLst>
                      <a:lin ang="0" scaled="0"/>
                    </a:gradFill>
                  </a:rPr>
                  <a:t>Text or Copy Your text and   paste it here. </a:t>
                </a:r>
              </a:p>
            </p:txBody>
          </p:sp>
          <p:sp>
            <p:nvSpPr>
              <p:cNvPr id="26" name="文本框 25"/>
              <p:cNvSpPr txBox="1"/>
              <p:nvPr/>
            </p:nvSpPr>
            <p:spPr>
              <a:xfrm>
                <a:off x="1659864" y="2297933"/>
                <a:ext cx="2788921" cy="396240"/>
              </a:xfrm>
              <a:prstGeom prst="rect">
                <a:avLst/>
              </a:prstGeom>
              <a:noFill/>
            </p:spPr>
            <p:txBody>
              <a:bodyPr rtlCol="0" wrap="square">
                <a:spAutoFit/>
              </a:bodyPr>
              <a:lstStyle/>
              <a:p>
                <a:pPr algn="r"/>
                <a:r>
                  <a:rPr altLang="en-US" lang="zh-CN" smtClean="0" sz="2000">
                    <a:gradFill>
                      <a:gsLst>
                        <a:gs pos="75000">
                          <a:srgbClr val="FEFEFF"/>
                        </a:gs>
                        <a:gs pos="25000">
                          <a:srgbClr val="FDFEFF"/>
                        </a:gs>
                        <a:gs pos="0">
                          <a:schemeClr val="bg1">
                            <a:alpha val="0"/>
                          </a:schemeClr>
                        </a:gs>
                        <a:gs pos="100000">
                          <a:schemeClr val="bg1">
                            <a:alpha val="20000"/>
                          </a:schemeClr>
                        </a:gs>
                      </a:gsLst>
                      <a:lin ang="0" scaled="0"/>
                    </a:gradFill>
                  </a:rPr>
                  <a:t>输入你的标题</a:t>
                </a:r>
              </a:p>
            </p:txBody>
          </p:sp>
        </p:grpSp>
        <p:grpSp>
          <p:nvGrpSpPr>
            <p:cNvPr id="27" name="原创设计师QQ69613753    _7"/>
            <p:cNvGrpSpPr/>
            <p:nvPr/>
          </p:nvGrpSpPr>
          <p:grpSpPr>
            <a:xfrm>
              <a:off x="201930" y="4859892"/>
              <a:ext cx="3838131" cy="727986"/>
              <a:chOff x="640080" y="2297933"/>
              <a:chExt cx="3838131" cy="727986"/>
            </a:xfrm>
          </p:grpSpPr>
          <p:sp>
            <p:nvSpPr>
              <p:cNvPr id="28" name="文本框 27"/>
              <p:cNvSpPr txBox="1"/>
              <p:nvPr/>
            </p:nvSpPr>
            <p:spPr>
              <a:xfrm>
                <a:off x="640080" y="2687366"/>
                <a:ext cx="3838131" cy="335280"/>
              </a:xfrm>
              <a:prstGeom prst="rect">
                <a:avLst/>
              </a:prstGeom>
              <a:noFill/>
            </p:spPr>
            <p:txBody>
              <a:bodyPr rtlCol="0" wrap="square">
                <a:spAutoFit/>
              </a:bodyPr>
              <a:lstStyle/>
              <a:p>
                <a:pPr algn="r"/>
                <a:r>
                  <a:rPr altLang="zh-CN" lang="en-US" spc="-150" sz="1600">
                    <a:gradFill>
                      <a:gsLst>
                        <a:gs pos="90000">
                          <a:srgbClr val="FEFEFF"/>
                        </a:gs>
                        <a:gs pos="10000">
                          <a:srgbClr val="FDFEFF"/>
                        </a:gs>
                        <a:gs pos="0">
                          <a:schemeClr val="bg1">
                            <a:alpha val="0"/>
                          </a:schemeClr>
                        </a:gs>
                        <a:gs pos="100000">
                          <a:schemeClr val="bg1">
                            <a:alpha val="20000"/>
                          </a:schemeClr>
                        </a:gs>
                      </a:gsLst>
                      <a:lin ang="0" scaled="0"/>
                    </a:gradFill>
                  </a:rPr>
                  <a:t>Text or Copy Your text and   paste it here. </a:t>
                </a:r>
              </a:p>
            </p:txBody>
          </p:sp>
          <p:sp>
            <p:nvSpPr>
              <p:cNvPr id="29" name="文本框 28"/>
              <p:cNvSpPr txBox="1"/>
              <p:nvPr/>
            </p:nvSpPr>
            <p:spPr>
              <a:xfrm>
                <a:off x="1659864" y="2297934"/>
                <a:ext cx="2788921" cy="396240"/>
              </a:xfrm>
              <a:prstGeom prst="rect">
                <a:avLst/>
              </a:prstGeom>
              <a:noFill/>
            </p:spPr>
            <p:txBody>
              <a:bodyPr rtlCol="0" wrap="square">
                <a:spAutoFit/>
              </a:bodyPr>
              <a:lstStyle/>
              <a:p>
                <a:pPr algn="r"/>
                <a:r>
                  <a:rPr altLang="en-US" lang="zh-CN" smtClean="0" sz="2000">
                    <a:gradFill>
                      <a:gsLst>
                        <a:gs pos="75000">
                          <a:srgbClr val="FEFEFF"/>
                        </a:gs>
                        <a:gs pos="25000">
                          <a:srgbClr val="FDFEFF"/>
                        </a:gs>
                        <a:gs pos="0">
                          <a:schemeClr val="bg1">
                            <a:alpha val="0"/>
                          </a:schemeClr>
                        </a:gs>
                        <a:gs pos="100000">
                          <a:schemeClr val="bg1">
                            <a:alpha val="20000"/>
                          </a:schemeClr>
                        </a:gs>
                      </a:gsLst>
                      <a:lin ang="0" scaled="0"/>
                    </a:gradFill>
                  </a:rPr>
                  <a:t>输入你的标题</a:t>
                </a:r>
              </a:p>
            </p:txBody>
          </p:sp>
        </p:grpSp>
        <p:grpSp>
          <p:nvGrpSpPr>
            <p:cNvPr id="30" name="原创设计师QQ69613753    _8"/>
            <p:cNvGrpSpPr/>
            <p:nvPr/>
          </p:nvGrpSpPr>
          <p:grpSpPr>
            <a:xfrm>
              <a:off x="7742560" y="3176653"/>
              <a:ext cx="3838131" cy="727986"/>
              <a:chOff x="640080" y="2297933"/>
              <a:chExt cx="3838131" cy="727986"/>
            </a:xfrm>
          </p:grpSpPr>
          <p:sp>
            <p:nvSpPr>
              <p:cNvPr id="31" name="文本框 30"/>
              <p:cNvSpPr txBox="1"/>
              <p:nvPr/>
            </p:nvSpPr>
            <p:spPr>
              <a:xfrm>
                <a:off x="640079" y="2687365"/>
                <a:ext cx="3838131" cy="335280"/>
              </a:xfrm>
              <a:prstGeom prst="rect">
                <a:avLst/>
              </a:prstGeom>
              <a:noFill/>
            </p:spPr>
            <p:txBody>
              <a:bodyPr rtlCol="0" wrap="square">
                <a:spAutoFit/>
              </a:bodyPr>
              <a:lstStyle/>
              <a:p>
                <a:r>
                  <a:rPr altLang="zh-CN" lang="en-US" spc="-150" sz="1600">
                    <a:gradFill>
                      <a:gsLst>
                        <a:gs pos="90000">
                          <a:srgbClr val="FEFEFF"/>
                        </a:gs>
                        <a:gs pos="10000">
                          <a:srgbClr val="FDFEFF"/>
                        </a:gs>
                        <a:gs pos="0">
                          <a:schemeClr val="bg1">
                            <a:alpha val="0"/>
                          </a:schemeClr>
                        </a:gs>
                        <a:gs pos="100000">
                          <a:schemeClr val="bg1">
                            <a:alpha val="20000"/>
                          </a:schemeClr>
                        </a:gs>
                      </a:gsLst>
                      <a:lin ang="0" scaled="0"/>
                    </a:gradFill>
                  </a:rPr>
                  <a:t>Text or Copy Your text and   paste it here. </a:t>
                </a:r>
              </a:p>
            </p:txBody>
          </p:sp>
          <p:sp>
            <p:nvSpPr>
              <p:cNvPr id="32" name="文本框 31"/>
              <p:cNvSpPr txBox="1"/>
              <p:nvPr/>
            </p:nvSpPr>
            <p:spPr>
              <a:xfrm>
                <a:off x="640079" y="2297933"/>
                <a:ext cx="2788921" cy="396240"/>
              </a:xfrm>
              <a:prstGeom prst="rect">
                <a:avLst/>
              </a:prstGeom>
              <a:noFill/>
            </p:spPr>
            <p:txBody>
              <a:bodyPr rtlCol="0" wrap="square">
                <a:spAutoFit/>
              </a:bodyPr>
              <a:lstStyle/>
              <a:p>
                <a:r>
                  <a:rPr altLang="en-US" lang="zh-CN" smtClean="0" sz="2000">
                    <a:gradFill>
                      <a:gsLst>
                        <a:gs pos="75000">
                          <a:srgbClr val="FEFEFF"/>
                        </a:gs>
                        <a:gs pos="25000">
                          <a:srgbClr val="FDFEFF"/>
                        </a:gs>
                        <a:gs pos="0">
                          <a:schemeClr val="bg1">
                            <a:alpha val="0"/>
                          </a:schemeClr>
                        </a:gs>
                        <a:gs pos="100000">
                          <a:schemeClr val="bg1">
                            <a:alpha val="20000"/>
                          </a:schemeClr>
                        </a:gs>
                      </a:gsLst>
                      <a:lin ang="0" scaled="0"/>
                    </a:gradFill>
                  </a:rPr>
                  <a:t>输入你的标题</a:t>
                </a:r>
              </a:p>
            </p:txBody>
          </p:sp>
        </p:grpSp>
        <p:grpSp>
          <p:nvGrpSpPr>
            <p:cNvPr id="33" name="原创设计师QQ69613753    _9"/>
            <p:cNvGrpSpPr/>
            <p:nvPr/>
          </p:nvGrpSpPr>
          <p:grpSpPr>
            <a:xfrm>
              <a:off x="7742560" y="4859892"/>
              <a:ext cx="3838131" cy="727986"/>
              <a:chOff x="640080" y="2297933"/>
              <a:chExt cx="3838131" cy="727986"/>
            </a:xfrm>
          </p:grpSpPr>
          <p:sp>
            <p:nvSpPr>
              <p:cNvPr id="34" name="文本框 33"/>
              <p:cNvSpPr txBox="1"/>
              <p:nvPr/>
            </p:nvSpPr>
            <p:spPr>
              <a:xfrm>
                <a:off x="640079" y="2687366"/>
                <a:ext cx="3838131" cy="335280"/>
              </a:xfrm>
              <a:prstGeom prst="rect">
                <a:avLst/>
              </a:prstGeom>
              <a:noFill/>
            </p:spPr>
            <p:txBody>
              <a:bodyPr rtlCol="0" wrap="square">
                <a:spAutoFit/>
              </a:bodyPr>
              <a:lstStyle/>
              <a:p>
                <a:r>
                  <a:rPr altLang="zh-CN" lang="en-US" spc="-150" sz="1600">
                    <a:gradFill>
                      <a:gsLst>
                        <a:gs pos="90000">
                          <a:srgbClr val="FEFEFF"/>
                        </a:gs>
                        <a:gs pos="10000">
                          <a:srgbClr val="FDFEFF"/>
                        </a:gs>
                        <a:gs pos="0">
                          <a:schemeClr val="bg1">
                            <a:alpha val="0"/>
                          </a:schemeClr>
                        </a:gs>
                        <a:gs pos="100000">
                          <a:schemeClr val="bg1">
                            <a:alpha val="20000"/>
                          </a:schemeClr>
                        </a:gs>
                      </a:gsLst>
                      <a:lin ang="0" scaled="0"/>
                    </a:gradFill>
                  </a:rPr>
                  <a:t>Text or Copy Your text and   paste it here. </a:t>
                </a:r>
              </a:p>
            </p:txBody>
          </p:sp>
          <p:sp>
            <p:nvSpPr>
              <p:cNvPr id="35" name="文本框 34"/>
              <p:cNvSpPr txBox="1"/>
              <p:nvPr/>
            </p:nvSpPr>
            <p:spPr>
              <a:xfrm>
                <a:off x="640079" y="2297934"/>
                <a:ext cx="2788921" cy="396240"/>
              </a:xfrm>
              <a:prstGeom prst="rect">
                <a:avLst/>
              </a:prstGeom>
              <a:noFill/>
            </p:spPr>
            <p:txBody>
              <a:bodyPr rtlCol="0" wrap="square">
                <a:spAutoFit/>
              </a:bodyPr>
              <a:lstStyle/>
              <a:p>
                <a:r>
                  <a:rPr altLang="en-US" lang="zh-CN" smtClean="0" sz="2000">
                    <a:gradFill>
                      <a:gsLst>
                        <a:gs pos="75000">
                          <a:srgbClr val="FEFEFF"/>
                        </a:gs>
                        <a:gs pos="25000">
                          <a:srgbClr val="FDFEFF"/>
                        </a:gs>
                        <a:gs pos="0">
                          <a:schemeClr val="bg1">
                            <a:alpha val="0"/>
                          </a:schemeClr>
                        </a:gs>
                        <a:gs pos="100000">
                          <a:schemeClr val="bg1">
                            <a:alpha val="20000"/>
                          </a:schemeClr>
                        </a:gs>
                      </a:gsLst>
                      <a:lin ang="0" scaled="0"/>
                    </a:gradFill>
                  </a:rPr>
                  <a:t>输入你的标题</a:t>
                </a:r>
              </a:p>
            </p:txBody>
          </p:sp>
        </p:grpSp>
        <p:sp>
          <p:nvSpPr>
            <p:cNvPr id="36" name="原创设计师QQ69613753    _10"/>
            <p:cNvSpPr/>
            <p:nvPr/>
          </p:nvSpPr>
          <p:spPr>
            <a:xfrm>
              <a:off x="4308906" y="3062856"/>
              <a:ext cx="914400" cy="9144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4800">
                  <a:gradFill>
                    <a:gsLst>
                      <a:gs pos="100000">
                        <a:srgbClr val="FDFEFF"/>
                      </a:gs>
                      <a:gs pos="0">
                        <a:schemeClr val="bg1">
                          <a:alpha val="0"/>
                        </a:schemeClr>
                      </a:gs>
                    </a:gsLst>
                    <a:lin ang="5400000" scaled="0"/>
                  </a:gradFill>
                  <a:latin charset="0" panose="020f0502020204030204" pitchFamily="34" typeface="Calibri"/>
                  <a:ea charset="-122" panose="020b0502040204020203" pitchFamily="34" typeface="微软雅黑 Light"/>
                  <a:cs charset="0" panose="020f0502020204030204" pitchFamily="34" typeface="Calibri"/>
                </a:rPr>
                <a:t>1</a:t>
              </a:r>
            </a:p>
          </p:txBody>
        </p:sp>
        <p:sp>
          <p:nvSpPr>
            <p:cNvPr id="37" name="原创设计师QQ69613753    _11"/>
            <p:cNvSpPr/>
            <p:nvPr/>
          </p:nvSpPr>
          <p:spPr>
            <a:xfrm>
              <a:off x="6530544" y="3062856"/>
              <a:ext cx="914400" cy="9144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4800">
                  <a:gradFill>
                    <a:gsLst>
                      <a:gs pos="100000">
                        <a:srgbClr val="FDFEFF"/>
                      </a:gs>
                      <a:gs pos="0">
                        <a:schemeClr val="bg1">
                          <a:alpha val="0"/>
                        </a:schemeClr>
                      </a:gs>
                    </a:gsLst>
                    <a:lin ang="5400000" scaled="0"/>
                  </a:gradFill>
                  <a:latin charset="0" panose="020f0502020204030204" pitchFamily="34" typeface="Calibri"/>
                  <a:ea charset="-122" panose="020b0502040204020203" pitchFamily="34" typeface="微软雅黑 Light"/>
                  <a:cs charset="0" panose="020f0502020204030204" pitchFamily="34" typeface="Calibri"/>
                </a:rPr>
                <a:t>2</a:t>
              </a:r>
            </a:p>
          </p:txBody>
        </p:sp>
        <p:sp>
          <p:nvSpPr>
            <p:cNvPr id="38" name="原创设计师QQ69613753    _12"/>
            <p:cNvSpPr/>
            <p:nvPr/>
          </p:nvSpPr>
          <p:spPr>
            <a:xfrm>
              <a:off x="4308906" y="4766685"/>
              <a:ext cx="914400" cy="9144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4800">
                  <a:gradFill>
                    <a:gsLst>
                      <a:gs pos="100000">
                        <a:srgbClr val="FDFEFF"/>
                      </a:gs>
                      <a:gs pos="0">
                        <a:schemeClr val="bg1">
                          <a:alpha val="0"/>
                        </a:schemeClr>
                      </a:gs>
                    </a:gsLst>
                    <a:lin ang="5400000" scaled="0"/>
                  </a:gradFill>
                  <a:latin charset="0" panose="020f0502020204030204" pitchFamily="34" typeface="Calibri"/>
                  <a:ea charset="-122" panose="020b0502040204020203" pitchFamily="34" typeface="微软雅黑 Light"/>
                  <a:cs charset="0" panose="020f0502020204030204" pitchFamily="34" typeface="Calibri"/>
                </a:rPr>
                <a:t>3</a:t>
              </a:r>
            </a:p>
          </p:txBody>
        </p:sp>
        <p:sp>
          <p:nvSpPr>
            <p:cNvPr id="39" name="原创设计师QQ69613753    _13"/>
            <p:cNvSpPr/>
            <p:nvPr/>
          </p:nvSpPr>
          <p:spPr>
            <a:xfrm>
              <a:off x="6530544" y="4766685"/>
              <a:ext cx="914400" cy="9144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4800">
                  <a:gradFill>
                    <a:gsLst>
                      <a:gs pos="100000">
                        <a:srgbClr val="FDFEFF"/>
                      </a:gs>
                      <a:gs pos="0">
                        <a:schemeClr val="bg1">
                          <a:alpha val="0"/>
                        </a:schemeClr>
                      </a:gs>
                    </a:gsLst>
                    <a:lin ang="5400000" scaled="0"/>
                  </a:gradFill>
                  <a:latin charset="0" panose="020f0502020204030204" pitchFamily="34" typeface="Calibri"/>
                  <a:ea charset="-122" panose="020b0502040204020203" pitchFamily="34" typeface="微软雅黑 Light"/>
                  <a:cs charset="0" panose="020f0502020204030204" pitchFamily="34" typeface="Calibri"/>
                </a:rPr>
                <a:t>4</a:t>
              </a:r>
            </a:p>
          </p:txBody>
        </p:sp>
      </p:grpSp>
      <p:sp>
        <p:nvSpPr>
          <p:cNvPr id="41" name="矩形 40"/>
          <p:cNvSpPr/>
          <p:nvPr/>
        </p:nvSpPr>
        <p:spPr>
          <a:xfrm rot="18900000">
            <a:off x="4597372" y="4865275"/>
            <a:ext cx="743129" cy="736269"/>
          </a:xfrm>
          <a:prstGeom prst="rect">
            <a:avLst/>
          </a:prstGeom>
          <a:noFill/>
          <a:ln w="19050">
            <a:gradFill flip="none" rotWithShape="1">
              <a:gsLst>
                <a:gs pos="67000">
                  <a:srgbClr val="B6C6DD">
                    <a:alpha val="52000"/>
                  </a:srgbClr>
                </a:gs>
                <a:gs pos="0">
                  <a:schemeClr val="accent1">
                    <a:lumMod val="5000"/>
                    <a:lumOff val="95000"/>
                    <a:alpha val="43000"/>
                  </a:schemeClr>
                </a:gs>
                <a:gs pos="100000">
                  <a:srgbClr val="425C8F">
                    <a:alpha val="61000"/>
                  </a:srgbClr>
                </a:gs>
              </a:gsLst>
              <a:lin ang="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矩形 41"/>
          <p:cNvSpPr/>
          <p:nvPr/>
        </p:nvSpPr>
        <p:spPr>
          <a:xfrm rot="18900000">
            <a:off x="6817809" y="3145592"/>
            <a:ext cx="743129" cy="736269"/>
          </a:xfrm>
          <a:prstGeom prst="rect">
            <a:avLst/>
          </a:prstGeom>
          <a:noFill/>
          <a:ln w="19050">
            <a:gradFill flip="none" rotWithShape="1">
              <a:gsLst>
                <a:gs pos="67000">
                  <a:srgbClr val="B6C6DD">
                    <a:alpha val="52000"/>
                  </a:srgbClr>
                </a:gs>
                <a:gs pos="0">
                  <a:schemeClr val="accent1">
                    <a:lumMod val="5000"/>
                    <a:lumOff val="95000"/>
                    <a:alpha val="43000"/>
                  </a:schemeClr>
                </a:gs>
                <a:gs pos="100000">
                  <a:srgbClr val="425C8F">
                    <a:alpha val="61000"/>
                  </a:srgbClr>
                </a:gs>
              </a:gsLst>
              <a:lin ang="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矩形 42"/>
          <p:cNvSpPr/>
          <p:nvPr/>
        </p:nvSpPr>
        <p:spPr>
          <a:xfrm rot="18900000">
            <a:off x="6815379" y="4865275"/>
            <a:ext cx="743129" cy="736269"/>
          </a:xfrm>
          <a:prstGeom prst="rect">
            <a:avLst/>
          </a:prstGeom>
          <a:noFill/>
          <a:ln w="19050">
            <a:gradFill flip="none" rotWithShape="1">
              <a:gsLst>
                <a:gs pos="67000">
                  <a:srgbClr val="B6C6DD">
                    <a:alpha val="52000"/>
                  </a:srgbClr>
                </a:gs>
                <a:gs pos="0">
                  <a:schemeClr val="accent1">
                    <a:lumMod val="5000"/>
                    <a:lumOff val="95000"/>
                    <a:alpha val="43000"/>
                  </a:schemeClr>
                </a:gs>
                <a:gs pos="100000">
                  <a:srgbClr val="425C8F">
                    <a:alpha val="61000"/>
                  </a:srgbClr>
                </a:gs>
              </a:gsLst>
              <a:lin ang="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2211287527"/>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37">
                                  <p:stCondLst>
                                    <p:cond delay="0"/>
                                  </p:stCondLst>
                                  <p:childTnLst>
                                    <p:set>
                                      <p:cBhvr>
                                        <p:cTn dur="1" fill="hold" id="6">
                                          <p:stCondLst>
                                            <p:cond delay="0"/>
                                          </p:stCondLst>
                                        </p:cTn>
                                        <p:tgtEl>
                                          <p:spTgt spid="20"/>
                                        </p:tgtEl>
                                        <p:attrNameLst>
                                          <p:attrName>style.visibility</p:attrName>
                                        </p:attrNameLst>
                                      </p:cBhvr>
                                      <p:to>
                                        <p:strVal val="visible"/>
                                      </p:to>
                                    </p:set>
                                    <p:animEffect filter="barn(outVertical)" transition="in">
                                      <p:cBhvr>
                                        <p:cTn dur="500" id="7"/>
                                        <p:tgtEl>
                                          <p:spTgt spid="20"/>
                                        </p:tgtEl>
                                      </p:cBhvr>
                                    </p:animEffect>
                                  </p:childTnLst>
                                </p:cTn>
                              </p:par>
                              <p:par>
                                <p:cTn fill="hold" grpId="0" id="8" nodeType="withEffect" presetClass="entr" presetID="16" presetSubtype="37">
                                  <p:stCondLst>
                                    <p:cond delay="0"/>
                                  </p:stCondLst>
                                  <p:childTnLst>
                                    <p:set>
                                      <p:cBhvr>
                                        <p:cTn dur="1" fill="hold" id="9">
                                          <p:stCondLst>
                                            <p:cond delay="0"/>
                                          </p:stCondLst>
                                        </p:cTn>
                                        <p:tgtEl>
                                          <p:spTgt spid="21"/>
                                        </p:tgtEl>
                                        <p:attrNameLst>
                                          <p:attrName>style.visibility</p:attrName>
                                        </p:attrNameLst>
                                      </p:cBhvr>
                                      <p:to>
                                        <p:strVal val="visible"/>
                                      </p:to>
                                    </p:set>
                                    <p:animEffect filter="barn(outVertical)" transition="in">
                                      <p:cBhvr>
                                        <p:cTn dur="500" id="10"/>
                                        <p:tgtEl>
                                          <p:spTgt spid="21"/>
                                        </p:tgtEl>
                                      </p:cBhvr>
                                    </p:animEffect>
                                  </p:childTnLst>
                                </p:cTn>
                              </p:par>
                              <p:par>
                                <p:cTn fill="hold" grpId="0" id="11" nodeType="withEffect" presetClass="entr" presetID="16" presetSubtype="37">
                                  <p:stCondLst>
                                    <p:cond delay="0"/>
                                  </p:stCondLst>
                                  <p:childTnLst>
                                    <p:set>
                                      <p:cBhvr>
                                        <p:cTn dur="1" fill="hold" id="12">
                                          <p:stCondLst>
                                            <p:cond delay="0"/>
                                          </p:stCondLst>
                                        </p:cTn>
                                        <p:tgtEl>
                                          <p:spTgt spid="23"/>
                                        </p:tgtEl>
                                        <p:attrNameLst>
                                          <p:attrName>style.visibility</p:attrName>
                                        </p:attrNameLst>
                                      </p:cBhvr>
                                      <p:to>
                                        <p:strVal val="visible"/>
                                      </p:to>
                                    </p:set>
                                    <p:animEffect filter="barn(outVertical)" transition="in">
                                      <p:cBhvr>
                                        <p:cTn dur="500" id="13"/>
                                        <p:tgtEl>
                                          <p:spTgt spid="23"/>
                                        </p:tgtEl>
                                      </p:cBhvr>
                                    </p:animEffect>
                                  </p:childTnLst>
                                </p:cTn>
                              </p:par>
                              <p:par>
                                <p:cTn fill="hold" id="14" nodeType="withEffect" presetClass="entr" presetID="16" presetSubtype="37">
                                  <p:stCondLst>
                                    <p:cond delay="0"/>
                                  </p:stCondLst>
                                  <p:childTnLst>
                                    <p:set>
                                      <p:cBhvr>
                                        <p:cTn dur="1" fill="hold" id="15">
                                          <p:stCondLst>
                                            <p:cond delay="0"/>
                                          </p:stCondLst>
                                        </p:cTn>
                                        <p:tgtEl>
                                          <p:spTgt spid="40"/>
                                        </p:tgtEl>
                                        <p:attrNameLst>
                                          <p:attrName>style.visibility</p:attrName>
                                        </p:attrNameLst>
                                      </p:cBhvr>
                                      <p:to>
                                        <p:strVal val="visible"/>
                                      </p:to>
                                    </p:set>
                                    <p:animEffect filter="barn(outVertical)" transition="in">
                                      <p:cBhvr>
                                        <p:cTn dur="500" id="16"/>
                                        <p:tgtEl>
                                          <p:spTgt spid="40"/>
                                        </p:tgtEl>
                                      </p:cBhvr>
                                    </p:animEffect>
                                  </p:childTnLst>
                                </p:cTn>
                              </p:par>
                              <p:par>
                                <p:cTn fill="hold" grpId="0" id="17" nodeType="withEffect" presetClass="entr" presetID="16" presetSubtype="37">
                                  <p:stCondLst>
                                    <p:cond delay="0"/>
                                  </p:stCondLst>
                                  <p:childTnLst>
                                    <p:set>
                                      <p:cBhvr>
                                        <p:cTn dur="1" fill="hold" id="18">
                                          <p:stCondLst>
                                            <p:cond delay="0"/>
                                          </p:stCondLst>
                                        </p:cTn>
                                        <p:tgtEl>
                                          <p:spTgt spid="41"/>
                                        </p:tgtEl>
                                        <p:attrNameLst>
                                          <p:attrName>style.visibility</p:attrName>
                                        </p:attrNameLst>
                                      </p:cBhvr>
                                      <p:to>
                                        <p:strVal val="visible"/>
                                      </p:to>
                                    </p:set>
                                    <p:animEffect filter="barn(outVertical)" transition="in">
                                      <p:cBhvr>
                                        <p:cTn dur="500" id="19"/>
                                        <p:tgtEl>
                                          <p:spTgt spid="41"/>
                                        </p:tgtEl>
                                      </p:cBhvr>
                                    </p:animEffect>
                                  </p:childTnLst>
                                </p:cTn>
                              </p:par>
                              <p:par>
                                <p:cTn fill="hold" grpId="0" id="20" nodeType="withEffect" presetClass="entr" presetID="16" presetSubtype="37">
                                  <p:stCondLst>
                                    <p:cond delay="0"/>
                                  </p:stCondLst>
                                  <p:childTnLst>
                                    <p:set>
                                      <p:cBhvr>
                                        <p:cTn dur="1" fill="hold" id="21">
                                          <p:stCondLst>
                                            <p:cond delay="0"/>
                                          </p:stCondLst>
                                        </p:cTn>
                                        <p:tgtEl>
                                          <p:spTgt spid="42"/>
                                        </p:tgtEl>
                                        <p:attrNameLst>
                                          <p:attrName>style.visibility</p:attrName>
                                        </p:attrNameLst>
                                      </p:cBhvr>
                                      <p:to>
                                        <p:strVal val="visible"/>
                                      </p:to>
                                    </p:set>
                                    <p:animEffect filter="barn(outVertical)" transition="in">
                                      <p:cBhvr>
                                        <p:cTn dur="500" id="22"/>
                                        <p:tgtEl>
                                          <p:spTgt spid="42"/>
                                        </p:tgtEl>
                                      </p:cBhvr>
                                    </p:animEffect>
                                  </p:childTnLst>
                                </p:cTn>
                              </p:par>
                              <p:par>
                                <p:cTn fill="hold" grpId="0" id="23" nodeType="withEffect" presetClass="entr" presetID="16" presetSubtype="37">
                                  <p:stCondLst>
                                    <p:cond delay="0"/>
                                  </p:stCondLst>
                                  <p:childTnLst>
                                    <p:set>
                                      <p:cBhvr>
                                        <p:cTn dur="1" fill="hold" id="24">
                                          <p:stCondLst>
                                            <p:cond delay="0"/>
                                          </p:stCondLst>
                                        </p:cTn>
                                        <p:tgtEl>
                                          <p:spTgt spid="43"/>
                                        </p:tgtEl>
                                        <p:attrNameLst>
                                          <p:attrName>style.visibility</p:attrName>
                                        </p:attrNameLst>
                                      </p:cBhvr>
                                      <p:to>
                                        <p:strVal val="visible"/>
                                      </p:to>
                                    </p:set>
                                    <p:animEffect filter="barn(outVertical)" transition="in">
                                      <p:cBhvr>
                                        <p:cTn dur="500" id="25"/>
                                        <p:tgtEl>
                                          <p:spTgt spid="4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P grpId="0" spid="21"/>
      <p:bldP grpId="0" spid="23"/>
      <p:bldP grpId="0" spid="41"/>
      <p:bldP grpId="0" spid="42"/>
      <p:bldP grpId="0" spid="43"/>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Rectangle 3"/>
          <p:cNvSpPr txBox="1">
            <a:spLocks noChangeArrowheads="1"/>
          </p:cNvSpPr>
          <p:nvPr/>
        </p:nvSpPr>
        <p:spPr bwMode="auto">
          <a:xfrm>
            <a:off x="2362200" y="233572"/>
            <a:ext cx="7467600" cy="642240"/>
          </a:xfrm>
          <a:prstGeom prst="rect">
            <a:avLst/>
          </a:prstGeom>
          <a:noFill/>
          <a:extLst/>
        </p:spPr>
        <p:txBody>
          <a:bodyPr bIns="46800" lIns="90000" rIns="90000" tIns="4680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itchFamily="34" typeface="Tahoma"/>
                <a:ea charset="0" pitchFamily="34" typeface="Tahoma"/>
                <a:cs charset="0" pitchFamily="34" typeface="Tahoma"/>
              </a:defRPr>
            </a:lvl1pPr>
          </a:lstStyle>
          <a:p>
            <a:pPr algn="dist" latinLnBrk="0"/>
            <a:r>
              <a:rPr altLang="ko-KR" lang="en-US" smtClean="0" sz="3600">
                <a:effectLst/>
                <a:latin charset="0" panose="020f0502020204030204" pitchFamily="34" typeface="Calibri"/>
              </a:rPr>
              <a:t>CONTENTS MAIN TITLE</a:t>
            </a:r>
          </a:p>
        </p:txBody>
      </p:sp>
      <p:sp>
        <p:nvSpPr>
          <p:cNvPr id="5" name="Rectangle 3"/>
          <p:cNvSpPr txBox="1">
            <a:spLocks noChangeArrowheads="1"/>
          </p:cNvSpPr>
          <p:nvPr/>
        </p:nvSpPr>
        <p:spPr bwMode="auto">
          <a:xfrm>
            <a:off x="623889" y="999859"/>
            <a:ext cx="10944224" cy="291720"/>
          </a:xfrm>
          <a:prstGeom prst="rect">
            <a:avLst/>
          </a:prstGeom>
          <a:noFill/>
          <a:extLst/>
        </p:spPr>
        <p:txBody>
          <a:bodyPr bIns="46800" lIns="90000" rIns="90000" tIns="4680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itchFamily="34" typeface="Tahoma"/>
                <a:ea charset="0" pitchFamily="34" typeface="Tahoma"/>
                <a:cs charset="0" pitchFamily="34" typeface="Tahoma"/>
              </a:defRPr>
            </a:lvl1pPr>
          </a:lstStyle>
          <a:p>
            <a:pPr latinLnBrk="0"/>
            <a:r>
              <a:rPr altLang="ko-KR" b="0" lang="en-US" sz="1300">
                <a:effectLst/>
                <a:latin charset="0" panose="020f0502020204030204" pitchFamily="34" typeface="Calibri"/>
              </a:rPr>
              <a:t>Powerpoint offers word processing, outlining, drawing, graphing, and presentation management tools- all designed to be easy to use and learn</a:t>
            </a:r>
          </a:p>
        </p:txBody>
      </p:sp>
      <p:grpSp>
        <p:nvGrpSpPr>
          <p:cNvPr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id="6" name="组合 5"/>
          <p:cNvGrpSpPr/>
          <p:nvPr/>
        </p:nvGrpSpPr>
        <p:grpSpPr>
          <a:xfrm>
            <a:off x="1530516" y="2035840"/>
            <a:ext cx="1409701" cy="1409701"/>
            <a:chOff x="6498772" y="3074931"/>
            <a:chExt cx="1409701" cy="1409701"/>
          </a:xfrm>
        </p:grpSpPr>
        <p:sp>
          <p:nvSpPr>
            <p:cNvPr id="7" name="Oval 3"/>
            <p:cNvSpPr/>
            <p:nvPr/>
          </p:nvSpPr>
          <p:spPr>
            <a:xfrm>
              <a:off x="6498772" y="3074931"/>
              <a:ext cx="1409701" cy="1409701"/>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a:solidFill>
                    <a:schemeClr val="bg1"/>
                  </a:solidFill>
                  <a:latin charset="0" panose="020b0604020202020204" pitchFamily="34" typeface="Helvetica"/>
                  <a:ea charset="0" panose="02000000000000000000" pitchFamily="2" typeface="Roboto"/>
                  <a:cs charset="0" panose="020b0604020202020204" pitchFamily="34" typeface="Helvetica"/>
                </a:rPr>
                <a:t>85%</a:t>
              </a:r>
            </a:p>
            <a:p>
              <a:pPr algn="ctr"/>
              <a:r>
                <a:rPr lang="en-US">
                  <a:solidFill>
                    <a:schemeClr val="bg1"/>
                  </a:solidFill>
                  <a:latin charset="0" panose="020b0604020202020204" pitchFamily="34" typeface="Helvetica"/>
                  <a:ea charset="0" panose="02000000000000000000" pitchFamily="2" typeface="Roboto"/>
                  <a:cs charset="0" panose="020b0604020202020204" pitchFamily="34" typeface="Helvetica"/>
                </a:rPr>
                <a:t>Option 01</a:t>
              </a:r>
            </a:p>
          </p:txBody>
        </p:sp>
        <p:sp>
          <p:nvSpPr>
            <p:cNvPr id="8" name="Arc 16"/>
            <p:cNvSpPr/>
            <p:nvPr/>
          </p:nvSpPr>
          <p:spPr>
            <a:xfrm>
              <a:off x="6498772" y="3074931"/>
              <a:ext cx="1409701" cy="1409701"/>
            </a:xfrm>
            <a:prstGeom prst="arc">
              <a:avLst>
                <a:gd fmla="val 16200000" name="adj1"/>
                <a:gd fmla="val 10611064" name="adj2"/>
              </a:avLst>
            </a:prstGeom>
            <a:noFill/>
            <a:ln w="38100">
              <a:solidFill>
                <a:srgbClr val="425C8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bg1"/>
                </a:solidFill>
                <a:latin charset="0" panose="020b0604020202020204" pitchFamily="34" typeface="Helvetica"/>
                <a:cs charset="0" panose="020b0604020202020204" pitchFamily="34" typeface="Helvetica"/>
              </a:endParaRPr>
            </a:p>
          </p:txBody>
        </p:sp>
      </p:grpSp>
      <p:grpSp>
        <p:nvGrpSpPr>
          <p:cNvPr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id="9" name="组合 8"/>
          <p:cNvGrpSpPr/>
          <p:nvPr/>
        </p:nvGrpSpPr>
        <p:grpSpPr>
          <a:xfrm>
            <a:off x="6521446" y="2035840"/>
            <a:ext cx="1409701" cy="1409701"/>
            <a:chOff x="9699171" y="3074931"/>
            <a:chExt cx="1409701" cy="1409701"/>
          </a:xfrm>
        </p:grpSpPr>
        <p:sp>
          <p:nvSpPr>
            <p:cNvPr id="10" name="Oval 18"/>
            <p:cNvSpPr/>
            <p:nvPr/>
          </p:nvSpPr>
          <p:spPr>
            <a:xfrm>
              <a:off x="9699171" y="3074931"/>
              <a:ext cx="1409701" cy="1409701"/>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a:solidFill>
                    <a:schemeClr val="bg1"/>
                  </a:solidFill>
                  <a:latin charset="0" panose="020b0604020202020204" pitchFamily="34" typeface="Helvetica"/>
                  <a:ea charset="0" panose="02000000000000000000" pitchFamily="2" typeface="Roboto"/>
                  <a:cs charset="0" panose="020b0604020202020204" pitchFamily="34" typeface="Helvetica"/>
                </a:rPr>
                <a:t>90%</a:t>
              </a:r>
            </a:p>
            <a:p>
              <a:pPr algn="ctr"/>
              <a:r>
                <a:rPr lang="en-US">
                  <a:solidFill>
                    <a:schemeClr val="bg1"/>
                  </a:solidFill>
                  <a:latin charset="0" panose="020b0604020202020204" pitchFamily="34" typeface="Helvetica"/>
                  <a:ea charset="0" panose="02000000000000000000" pitchFamily="2" typeface="Roboto"/>
                  <a:cs charset="0" panose="020b0604020202020204" pitchFamily="34" typeface="Helvetica"/>
                </a:rPr>
                <a:t>Option 03</a:t>
              </a:r>
            </a:p>
          </p:txBody>
        </p:sp>
        <p:sp>
          <p:nvSpPr>
            <p:cNvPr id="11" name="Arc 19"/>
            <p:cNvSpPr/>
            <p:nvPr/>
          </p:nvSpPr>
          <p:spPr>
            <a:xfrm>
              <a:off x="9699171" y="3074931"/>
              <a:ext cx="1409701" cy="1409701"/>
            </a:xfrm>
            <a:prstGeom prst="arc">
              <a:avLst>
                <a:gd fmla="val 16200000" name="adj1"/>
                <a:gd fmla="val 14824012" name="adj2"/>
              </a:avLst>
            </a:prstGeom>
            <a:noFill/>
            <a:ln w="38100">
              <a:solidFill>
                <a:srgbClr val="425C8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bg1"/>
                </a:solidFill>
                <a:latin charset="0" panose="020b0604020202020204" pitchFamily="34" typeface="Helvetica"/>
                <a:cs charset="0" panose="020b0604020202020204" pitchFamily="34" typeface="Helvetica"/>
              </a:endParaRPr>
            </a:p>
          </p:txBody>
        </p:sp>
      </p:grpSp>
      <p:grpSp>
        <p:nvGrpSpPr>
          <p:cNvPr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id="12" name="组合 11"/>
          <p:cNvGrpSpPr/>
          <p:nvPr/>
        </p:nvGrpSpPr>
        <p:grpSpPr>
          <a:xfrm>
            <a:off x="4025981" y="3445541"/>
            <a:ext cx="1409701" cy="1409701"/>
            <a:chOff x="8098971" y="3074930"/>
            <a:chExt cx="1409701" cy="1409701"/>
          </a:xfrm>
        </p:grpSpPr>
        <p:sp>
          <p:nvSpPr>
            <p:cNvPr id="13" name="Oval 24"/>
            <p:cNvSpPr/>
            <p:nvPr/>
          </p:nvSpPr>
          <p:spPr>
            <a:xfrm>
              <a:off x="8098971" y="3074930"/>
              <a:ext cx="1409701" cy="1409701"/>
            </a:xfrm>
            <a:prstGeom prst="ellipse">
              <a:avLst/>
            </a:prstGeom>
            <a:noFill/>
            <a:ln w="38100">
              <a:solidFill>
                <a:srgbClr val="425C8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a:solidFill>
                    <a:schemeClr val="bg1"/>
                  </a:solidFill>
                  <a:latin charset="0" panose="020b0604020202020204" pitchFamily="34" typeface="Helvetica"/>
                  <a:ea charset="0" panose="02000000000000000000" pitchFamily="2" typeface="Roboto"/>
                  <a:cs charset="0" panose="020b0604020202020204" pitchFamily="34" typeface="Helvetica"/>
                </a:rPr>
                <a:t>15%</a:t>
              </a:r>
            </a:p>
            <a:p>
              <a:pPr algn="ctr"/>
              <a:r>
                <a:rPr lang="en-US">
                  <a:solidFill>
                    <a:schemeClr val="bg1"/>
                  </a:solidFill>
                  <a:latin charset="0" panose="020b0604020202020204" pitchFamily="34" typeface="Helvetica"/>
                  <a:ea charset="0" panose="02000000000000000000" pitchFamily="2" typeface="Roboto"/>
                  <a:cs charset="0" panose="020b0604020202020204" pitchFamily="34" typeface="Helvetica"/>
                </a:rPr>
                <a:t>Option 02</a:t>
              </a:r>
            </a:p>
          </p:txBody>
        </p:sp>
        <p:sp>
          <p:nvSpPr>
            <p:cNvPr id="14" name="Arc 25"/>
            <p:cNvSpPr/>
            <p:nvPr/>
          </p:nvSpPr>
          <p:spPr>
            <a:xfrm>
              <a:off x="8098971" y="3074930"/>
              <a:ext cx="1409701" cy="1409701"/>
            </a:xfrm>
            <a:prstGeom prst="arc">
              <a:avLst>
                <a:gd fmla="val 16200000" name="adj1"/>
                <a:gd fmla="val 20328153" name="adj2"/>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bg1"/>
                </a:solidFill>
                <a:latin charset="0" panose="020b0604020202020204" pitchFamily="34" typeface="Helvetica"/>
                <a:cs charset="0" panose="020b0604020202020204" pitchFamily="34" typeface="Helvetica"/>
              </a:endParaRPr>
            </a:p>
          </p:txBody>
        </p:sp>
      </p:grpSp>
      <p:grpSp>
        <p:nvGrpSpPr>
          <p:cNvPr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id="15" name="组合 14"/>
          <p:cNvGrpSpPr/>
          <p:nvPr/>
        </p:nvGrpSpPr>
        <p:grpSpPr>
          <a:xfrm>
            <a:off x="9016910" y="3445541"/>
            <a:ext cx="1409701" cy="1409701"/>
            <a:chOff x="9699171" y="3074931"/>
            <a:chExt cx="1409701" cy="1409701"/>
          </a:xfrm>
        </p:grpSpPr>
        <p:sp>
          <p:nvSpPr>
            <p:cNvPr id="16" name="Oval 18"/>
            <p:cNvSpPr/>
            <p:nvPr/>
          </p:nvSpPr>
          <p:spPr>
            <a:xfrm>
              <a:off x="9699171" y="3074931"/>
              <a:ext cx="1409701" cy="1409701"/>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a:solidFill>
                    <a:schemeClr val="bg1"/>
                  </a:solidFill>
                  <a:latin charset="0" panose="020b0604020202020204" pitchFamily="34" typeface="Helvetica"/>
                  <a:ea charset="0" panose="02000000000000000000" pitchFamily="2" typeface="Roboto"/>
                  <a:cs charset="0" panose="020b0604020202020204" pitchFamily="34" typeface="Helvetica"/>
                </a:rPr>
                <a:t>95%</a:t>
              </a:r>
            </a:p>
            <a:p>
              <a:pPr algn="ctr"/>
              <a:r>
                <a:rPr lang="en-US">
                  <a:solidFill>
                    <a:schemeClr val="bg1"/>
                  </a:solidFill>
                  <a:latin charset="0" panose="020b0604020202020204" pitchFamily="34" typeface="Helvetica"/>
                  <a:ea charset="0" panose="02000000000000000000" pitchFamily="2" typeface="Roboto"/>
                  <a:cs charset="0" panose="020b0604020202020204" pitchFamily="34" typeface="Helvetica"/>
                </a:rPr>
                <a:t>Option 03</a:t>
              </a:r>
            </a:p>
          </p:txBody>
        </p:sp>
        <p:sp>
          <p:nvSpPr>
            <p:cNvPr id="17" name="Arc 19"/>
            <p:cNvSpPr/>
            <p:nvPr/>
          </p:nvSpPr>
          <p:spPr>
            <a:xfrm>
              <a:off x="9699171" y="3074931"/>
              <a:ext cx="1409701" cy="1409701"/>
            </a:xfrm>
            <a:prstGeom prst="arc">
              <a:avLst>
                <a:gd fmla="val 16200000" name="adj1"/>
                <a:gd fmla="val 14824012" name="adj2"/>
              </a:avLst>
            </a:prstGeom>
            <a:noFill/>
            <a:ln w="38100">
              <a:solidFill>
                <a:srgbClr val="425C8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bg1"/>
                </a:solidFill>
                <a:latin charset="0" panose="020b0604020202020204" pitchFamily="34" typeface="Helvetica"/>
                <a:cs charset="0" panose="020b0604020202020204" pitchFamily="34" typeface="Helvetica"/>
              </a:endParaRPr>
            </a:p>
          </p:txBody>
        </p:sp>
      </p:grpSp>
      <p:grpSp>
        <p:nvGrpSpPr>
          <p:cNvPr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id="18" name="组合 17"/>
          <p:cNvGrpSpPr/>
          <p:nvPr/>
        </p:nvGrpSpPr>
        <p:grpSpPr>
          <a:xfrm>
            <a:off x="1105843" y="4338362"/>
            <a:ext cx="2221415" cy="1121843"/>
            <a:chOff x="2317117" y="2062784"/>
            <a:chExt cx="3997789" cy="1121843"/>
          </a:xfrm>
        </p:grpSpPr>
        <p:sp>
          <p:nvSpPr>
            <p:cNvPr id="19" name="矩形 18"/>
            <p:cNvSpPr/>
            <p:nvPr/>
          </p:nvSpPr>
          <p:spPr>
            <a:xfrm>
              <a:off x="3099286" y="2062784"/>
              <a:ext cx="2433450" cy="304800"/>
            </a:xfrm>
            <a:prstGeom prst="rect">
              <a:avLst/>
            </a:prstGeom>
          </p:spPr>
          <p:txBody>
            <a:bodyPr wrap="none">
              <a:spAutoFit/>
            </a:bodyPr>
            <a:lstStyle/>
            <a:p>
              <a:pPr algn="ctr">
                <a:defRPr/>
              </a:pPr>
              <a:r>
                <a:rPr altLang="zh-CN" lang="en-US" sz="1400">
                  <a:solidFill>
                    <a:schemeClr val="bg1"/>
                  </a:solidFill>
                  <a:latin charset="0" panose="020b0604020202020204" pitchFamily="34" typeface="Helvetica"/>
                </a:rPr>
                <a:t>Your Title Here</a:t>
              </a:r>
            </a:p>
          </p:txBody>
        </p:sp>
        <p:sp>
          <p:nvSpPr>
            <p:cNvPr id="20" name="矩形 19"/>
            <p:cNvSpPr/>
            <p:nvPr/>
          </p:nvSpPr>
          <p:spPr>
            <a:xfrm>
              <a:off x="2317117" y="2415186"/>
              <a:ext cx="3997789" cy="762000"/>
            </a:xfrm>
            <a:prstGeom prst="rect">
              <a:avLst/>
            </a:prstGeom>
          </p:spPr>
          <p:txBody>
            <a:bodyPr wrap="square">
              <a:spAutoFit/>
            </a:bodyPr>
            <a:lstStyle/>
            <a:p>
              <a:pPr algn="ctr"/>
              <a:r>
                <a:rPr altLang="zh-CN" lang="en-US" sz="1100">
                  <a:solidFill>
                    <a:schemeClr val="bg1"/>
                  </a:solidFill>
                  <a:latin charset="0" panose="02000000000000000000" pitchFamily="2" typeface="Roboto"/>
                  <a:ea charset="0" panose="02000000000000000000" pitchFamily="2" typeface="Roboto"/>
                  <a:cs charset="0" panose="020b0606030504020204" pitchFamily="34" typeface="Open Sans"/>
                </a:rPr>
                <a:t>Compellingly deliver prospective catalysts for change before economically sound meta-services. </a:t>
              </a:r>
            </a:p>
          </p:txBody>
        </p:sp>
      </p:grpSp>
      <p:grpSp>
        <p:nvGrpSpPr>
          <p:cNvPr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id="21" name="组合 20"/>
          <p:cNvGrpSpPr/>
          <p:nvPr/>
        </p:nvGrpSpPr>
        <p:grpSpPr>
          <a:xfrm>
            <a:off x="3586256" y="1922494"/>
            <a:ext cx="2221415" cy="1121843"/>
            <a:chOff x="2317117" y="2062784"/>
            <a:chExt cx="3997789" cy="1121843"/>
          </a:xfrm>
        </p:grpSpPr>
        <p:sp>
          <p:nvSpPr>
            <p:cNvPr id="22" name="矩形 21"/>
            <p:cNvSpPr/>
            <p:nvPr/>
          </p:nvSpPr>
          <p:spPr>
            <a:xfrm>
              <a:off x="3099286" y="2062784"/>
              <a:ext cx="2433450" cy="304800"/>
            </a:xfrm>
            <a:prstGeom prst="rect">
              <a:avLst/>
            </a:prstGeom>
          </p:spPr>
          <p:txBody>
            <a:bodyPr wrap="none">
              <a:spAutoFit/>
            </a:bodyPr>
            <a:lstStyle/>
            <a:p>
              <a:pPr algn="ctr">
                <a:defRPr/>
              </a:pPr>
              <a:r>
                <a:rPr altLang="zh-CN" lang="en-US" sz="1400">
                  <a:solidFill>
                    <a:schemeClr val="bg1"/>
                  </a:solidFill>
                  <a:latin charset="0" panose="020b0604020202020204" pitchFamily="34" typeface="Helvetica"/>
                </a:rPr>
                <a:t>Your Title Here</a:t>
              </a:r>
            </a:p>
          </p:txBody>
        </p:sp>
        <p:sp>
          <p:nvSpPr>
            <p:cNvPr id="23" name="矩形 22"/>
            <p:cNvSpPr/>
            <p:nvPr/>
          </p:nvSpPr>
          <p:spPr>
            <a:xfrm>
              <a:off x="2317117" y="2415186"/>
              <a:ext cx="3997789" cy="762000"/>
            </a:xfrm>
            <a:prstGeom prst="rect">
              <a:avLst/>
            </a:prstGeom>
          </p:spPr>
          <p:txBody>
            <a:bodyPr wrap="square">
              <a:spAutoFit/>
            </a:bodyPr>
            <a:lstStyle/>
            <a:p>
              <a:pPr algn="ctr"/>
              <a:r>
                <a:rPr altLang="zh-CN" lang="en-US" sz="1100">
                  <a:solidFill>
                    <a:schemeClr val="bg1"/>
                  </a:solidFill>
                  <a:latin charset="0" panose="02000000000000000000" pitchFamily="2" typeface="Roboto"/>
                  <a:ea charset="0" panose="02000000000000000000" pitchFamily="2" typeface="Roboto"/>
                  <a:cs charset="0" panose="020b0606030504020204" pitchFamily="34" typeface="Open Sans"/>
                </a:rPr>
                <a:t>Compellingly deliver prospective catalysts for change before economically sound meta-services. </a:t>
              </a:r>
            </a:p>
          </p:txBody>
        </p:sp>
      </p:grpSp>
      <p:grpSp>
        <p:nvGrpSpPr>
          <p:cNvPr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id="24" name="组合 23"/>
          <p:cNvGrpSpPr/>
          <p:nvPr/>
        </p:nvGrpSpPr>
        <p:grpSpPr>
          <a:xfrm>
            <a:off x="6134405" y="4338362"/>
            <a:ext cx="2221415" cy="1121843"/>
            <a:chOff x="2317117" y="2062784"/>
            <a:chExt cx="3997789" cy="1121843"/>
          </a:xfrm>
        </p:grpSpPr>
        <p:sp>
          <p:nvSpPr>
            <p:cNvPr id="25" name="矩形 24"/>
            <p:cNvSpPr/>
            <p:nvPr/>
          </p:nvSpPr>
          <p:spPr>
            <a:xfrm>
              <a:off x="3099286" y="2062784"/>
              <a:ext cx="2433450" cy="304800"/>
            </a:xfrm>
            <a:prstGeom prst="rect">
              <a:avLst/>
            </a:prstGeom>
          </p:spPr>
          <p:txBody>
            <a:bodyPr wrap="none">
              <a:spAutoFit/>
            </a:bodyPr>
            <a:lstStyle/>
            <a:p>
              <a:pPr algn="ctr">
                <a:defRPr/>
              </a:pPr>
              <a:r>
                <a:rPr altLang="zh-CN" lang="en-US" sz="1400">
                  <a:solidFill>
                    <a:schemeClr val="bg1"/>
                  </a:solidFill>
                  <a:latin charset="0" panose="020b0604020202020204" pitchFamily="34" typeface="Helvetica"/>
                </a:rPr>
                <a:t>Your Title Here</a:t>
              </a:r>
            </a:p>
          </p:txBody>
        </p:sp>
        <p:sp>
          <p:nvSpPr>
            <p:cNvPr id="26" name="矩形 25"/>
            <p:cNvSpPr/>
            <p:nvPr/>
          </p:nvSpPr>
          <p:spPr>
            <a:xfrm>
              <a:off x="2317117" y="2415186"/>
              <a:ext cx="3997789" cy="762000"/>
            </a:xfrm>
            <a:prstGeom prst="rect">
              <a:avLst/>
            </a:prstGeom>
          </p:spPr>
          <p:txBody>
            <a:bodyPr wrap="square">
              <a:spAutoFit/>
            </a:bodyPr>
            <a:lstStyle/>
            <a:p>
              <a:pPr algn="ctr"/>
              <a:r>
                <a:rPr altLang="zh-CN" lang="en-US" sz="1100">
                  <a:solidFill>
                    <a:schemeClr val="bg1"/>
                  </a:solidFill>
                  <a:latin charset="0" panose="02000000000000000000" pitchFamily="2" typeface="Roboto"/>
                  <a:ea charset="0" panose="02000000000000000000" pitchFamily="2" typeface="Roboto"/>
                  <a:cs charset="0" panose="020b0606030504020204" pitchFamily="34" typeface="Open Sans"/>
                </a:rPr>
                <a:t>Compellingly deliver prospective catalysts for change before economically sound meta-services. </a:t>
              </a:r>
            </a:p>
          </p:txBody>
        </p:sp>
      </p:grpSp>
      <p:grpSp>
        <p:nvGrpSpPr>
          <p:cNvPr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id="27" name="组合 26"/>
          <p:cNvGrpSpPr/>
          <p:nvPr/>
        </p:nvGrpSpPr>
        <p:grpSpPr>
          <a:xfrm>
            <a:off x="8611052" y="1922494"/>
            <a:ext cx="2221415" cy="1121843"/>
            <a:chOff x="2317117" y="2062784"/>
            <a:chExt cx="3997789" cy="1121843"/>
          </a:xfrm>
        </p:grpSpPr>
        <p:sp>
          <p:nvSpPr>
            <p:cNvPr id="28" name="矩形 27"/>
            <p:cNvSpPr/>
            <p:nvPr/>
          </p:nvSpPr>
          <p:spPr>
            <a:xfrm>
              <a:off x="3099285" y="2062784"/>
              <a:ext cx="2433450" cy="304800"/>
            </a:xfrm>
            <a:prstGeom prst="rect">
              <a:avLst/>
            </a:prstGeom>
          </p:spPr>
          <p:txBody>
            <a:bodyPr wrap="none">
              <a:spAutoFit/>
            </a:bodyPr>
            <a:lstStyle/>
            <a:p>
              <a:pPr algn="ctr">
                <a:defRPr/>
              </a:pPr>
              <a:r>
                <a:rPr altLang="zh-CN" lang="en-US" sz="1400">
                  <a:solidFill>
                    <a:schemeClr val="bg1"/>
                  </a:solidFill>
                  <a:latin charset="0" panose="020b0604020202020204" pitchFamily="34" typeface="Helvetica"/>
                </a:rPr>
                <a:t>Your Title Here</a:t>
              </a:r>
            </a:p>
          </p:txBody>
        </p:sp>
        <p:sp>
          <p:nvSpPr>
            <p:cNvPr id="29" name="矩形 28"/>
            <p:cNvSpPr/>
            <p:nvPr/>
          </p:nvSpPr>
          <p:spPr>
            <a:xfrm>
              <a:off x="2317118" y="2415186"/>
              <a:ext cx="3997789" cy="762000"/>
            </a:xfrm>
            <a:prstGeom prst="rect">
              <a:avLst/>
            </a:prstGeom>
          </p:spPr>
          <p:txBody>
            <a:bodyPr wrap="square">
              <a:spAutoFit/>
            </a:bodyPr>
            <a:lstStyle/>
            <a:p>
              <a:pPr algn="ctr"/>
              <a:r>
                <a:rPr altLang="zh-CN" lang="en-US" sz="1100">
                  <a:solidFill>
                    <a:schemeClr val="bg1"/>
                  </a:solidFill>
                  <a:latin charset="0" panose="02000000000000000000" pitchFamily="2" typeface="Roboto"/>
                  <a:ea charset="0" panose="02000000000000000000" pitchFamily="2" typeface="Roboto"/>
                  <a:cs charset="0" panose="020b0606030504020204" pitchFamily="34" typeface="Open Sans"/>
                </a:rPr>
                <a:t>Compellingly deliver prospective catalysts for change before economically sound meta-services. </a:t>
              </a:r>
            </a:p>
          </p:txBody>
        </p:sp>
      </p:grpSp>
      <p:sp>
        <p:nvSpPr>
          <p:cNvPr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id="30" name="任意多边形 29"/>
          <p:cNvSpPr/>
          <p:nvPr/>
        </p:nvSpPr>
        <p:spPr>
          <a:xfrm flipV="1" rot="5400000">
            <a:off x="713677" y="2765122"/>
            <a:ext cx="1021021" cy="154339"/>
          </a:xfrm>
          <a:custGeom>
            <a:gdLst>
              <a:gd fmla="*/ 0 w 3125338" name="connsiteX0"/>
              <a:gd fmla="*/ 0 h 0" name="connsiteY0"/>
              <a:gd fmla="*/ 3125338 w 3125338" name="connsiteX1"/>
              <a:gd fmla="*/ 0 h 0" name="connsiteY1"/>
            </a:gdLst>
            <a:cxnLst>
              <a:cxn ang="0">
                <a:pos x="connsiteX0" y="connsiteY0"/>
              </a:cxn>
              <a:cxn ang="0">
                <a:pos x="connsiteX1" y="connsiteY1"/>
              </a:cxn>
            </a:cxnLst>
            <a:rect b="b" l="l" r="r" t="t"/>
            <a:pathLst>
              <a:path w="3125338">
                <a:moveTo>
                  <a:pt x="0" y="0"/>
                </a:moveTo>
                <a:lnTo>
                  <a:pt x="3125338" y="0"/>
                </a:lnTo>
              </a:path>
            </a:pathLst>
          </a:custGeom>
          <a:noFill/>
          <a:ln>
            <a:gradFill>
              <a:gsLst>
                <a:gs pos="0">
                  <a:srgbClr val="425C8F"/>
                </a:gs>
                <a:gs pos="100000">
                  <a:srgbClr val="061C52"/>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id="31" name="任意多边形 30"/>
          <p:cNvSpPr/>
          <p:nvPr/>
        </p:nvSpPr>
        <p:spPr>
          <a:xfrm flipV="1" rot="5400000">
            <a:off x="5762997" y="2765122"/>
            <a:ext cx="1021021" cy="154339"/>
          </a:xfrm>
          <a:custGeom>
            <a:gdLst>
              <a:gd fmla="*/ 0 w 3125338" name="connsiteX0"/>
              <a:gd fmla="*/ 0 h 0" name="connsiteY0"/>
              <a:gd fmla="*/ 3125338 w 3125338" name="connsiteX1"/>
              <a:gd fmla="*/ 0 h 0" name="connsiteY1"/>
            </a:gdLst>
            <a:cxnLst>
              <a:cxn ang="0">
                <a:pos x="connsiteX0" y="connsiteY0"/>
              </a:cxn>
              <a:cxn ang="0">
                <a:pos x="connsiteX1" y="connsiteY1"/>
              </a:cxn>
            </a:cxnLst>
            <a:rect b="b" l="l" r="r" t="t"/>
            <a:pathLst>
              <a:path w="3125338">
                <a:moveTo>
                  <a:pt x="0" y="0"/>
                </a:moveTo>
                <a:lnTo>
                  <a:pt x="3125338" y="0"/>
                </a:lnTo>
              </a:path>
            </a:pathLst>
          </a:custGeom>
          <a:noFill/>
          <a:ln>
            <a:gradFill>
              <a:gsLst>
                <a:gs pos="0">
                  <a:srgbClr val="425C8F"/>
                </a:gs>
                <a:gs pos="100000">
                  <a:srgbClr val="061C52"/>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id="32" name="任意多边形 31"/>
          <p:cNvSpPr/>
          <p:nvPr/>
        </p:nvSpPr>
        <p:spPr>
          <a:xfrm flipV="1" rot="16200000">
            <a:off x="3156459" y="4058459"/>
            <a:ext cx="1021021" cy="154339"/>
          </a:xfrm>
          <a:custGeom>
            <a:gdLst>
              <a:gd fmla="*/ 0 w 3125338" name="connsiteX0"/>
              <a:gd fmla="*/ 0 h 0" name="connsiteY0"/>
              <a:gd fmla="*/ 3125338 w 3125338" name="connsiteX1"/>
              <a:gd fmla="*/ 0 h 0" name="connsiteY1"/>
            </a:gdLst>
            <a:cxnLst>
              <a:cxn ang="0">
                <a:pos x="connsiteX0" y="connsiteY0"/>
              </a:cxn>
              <a:cxn ang="0">
                <a:pos x="connsiteX1" y="connsiteY1"/>
              </a:cxn>
            </a:cxnLst>
            <a:rect b="b" l="l" r="r" t="t"/>
            <a:pathLst>
              <a:path w="3125338">
                <a:moveTo>
                  <a:pt x="0" y="0"/>
                </a:moveTo>
                <a:lnTo>
                  <a:pt x="3125338" y="0"/>
                </a:lnTo>
              </a:path>
            </a:pathLst>
          </a:custGeom>
          <a:noFill/>
          <a:ln>
            <a:gradFill>
              <a:gsLst>
                <a:gs pos="0">
                  <a:srgbClr val="425C8F"/>
                </a:gs>
                <a:gs pos="100000">
                  <a:srgbClr val="061C52"/>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id="33" name="任意多边形 32"/>
          <p:cNvSpPr/>
          <p:nvPr/>
        </p:nvSpPr>
        <p:spPr>
          <a:xfrm flipV="1" rot="16200000">
            <a:off x="8205779" y="4058459"/>
            <a:ext cx="1021021" cy="154339"/>
          </a:xfrm>
          <a:custGeom>
            <a:gdLst>
              <a:gd fmla="*/ 0 w 3125338" name="connsiteX0"/>
              <a:gd fmla="*/ 0 h 0" name="connsiteY0"/>
              <a:gd fmla="*/ 3125338 w 3125338" name="connsiteX1"/>
              <a:gd fmla="*/ 0 h 0" name="connsiteY1"/>
            </a:gdLst>
            <a:cxnLst>
              <a:cxn ang="0">
                <a:pos x="connsiteX0" y="connsiteY0"/>
              </a:cxn>
              <a:cxn ang="0">
                <a:pos x="connsiteX1" y="connsiteY1"/>
              </a:cxn>
            </a:cxnLst>
            <a:rect b="b" l="l" r="r" t="t"/>
            <a:pathLst>
              <a:path w="3125338">
                <a:moveTo>
                  <a:pt x="0" y="0"/>
                </a:moveTo>
                <a:lnTo>
                  <a:pt x="3125338" y="0"/>
                </a:lnTo>
              </a:path>
            </a:pathLst>
          </a:custGeom>
          <a:noFill/>
          <a:ln>
            <a:gradFill>
              <a:gsLst>
                <a:gs pos="0">
                  <a:srgbClr val="425C8F"/>
                </a:gs>
                <a:gs pos="100000">
                  <a:srgbClr val="061C52"/>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Tree>
    <p:extLst>
      <p:ext uri="{BB962C8B-B14F-4D97-AF65-F5344CB8AC3E}">
        <p14:creationId val="2824809142"/>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id="5" nodeType="withEffect" presetClass="entr" presetID="49" presetSubtype="0">
                                  <p:stCondLst>
                                    <p:cond delay="1000"/>
                                  </p:stCondLst>
                                  <p:childTnLst>
                                    <p:set>
                                      <p:cBhvr>
                                        <p:cTn dur="1" fill="hold" id="6">
                                          <p:stCondLst>
                                            <p:cond delay="0"/>
                                          </p:stCondLst>
                                        </p:cTn>
                                        <p:tgtEl>
                                          <p:spTgt spid="6"/>
                                        </p:tgtEl>
                                        <p:attrNameLst>
                                          <p:attrName>style.visibility</p:attrName>
                                        </p:attrNameLst>
                                      </p:cBhvr>
                                      <p:to>
                                        <p:strVal val="visible"/>
                                      </p:to>
                                    </p:set>
                                    <p:anim calcmode="lin" valueType="num">
                                      <p:cBhvr>
                                        <p:cTn dur="2000" fill="hold" id="7"/>
                                        <p:tgtEl>
                                          <p:spTgt spid="6"/>
                                        </p:tgtEl>
                                        <p:attrNameLst>
                                          <p:attrName>ppt_w</p:attrName>
                                        </p:attrNameLst>
                                      </p:cBhvr>
                                      <p:tavLst>
                                        <p:tav tm="0">
                                          <p:val>
                                            <p:fltVal val="0"/>
                                          </p:val>
                                        </p:tav>
                                        <p:tav tm="100000">
                                          <p:val>
                                            <p:strVal val="#ppt_w"/>
                                          </p:val>
                                        </p:tav>
                                      </p:tavLst>
                                    </p:anim>
                                    <p:anim calcmode="lin" valueType="num">
                                      <p:cBhvr>
                                        <p:cTn dur="2000" fill="hold" id="8"/>
                                        <p:tgtEl>
                                          <p:spTgt spid="6"/>
                                        </p:tgtEl>
                                        <p:attrNameLst>
                                          <p:attrName>ppt_h</p:attrName>
                                        </p:attrNameLst>
                                      </p:cBhvr>
                                      <p:tavLst>
                                        <p:tav tm="0">
                                          <p:val>
                                            <p:fltVal val="0"/>
                                          </p:val>
                                        </p:tav>
                                        <p:tav tm="100000">
                                          <p:val>
                                            <p:strVal val="#ppt_h"/>
                                          </p:val>
                                        </p:tav>
                                      </p:tavLst>
                                    </p:anim>
                                    <p:anim calcmode="lin" valueType="num">
                                      <p:cBhvr>
                                        <p:cTn dur="2000" fill="hold" id="9"/>
                                        <p:tgtEl>
                                          <p:spTgt spid="6"/>
                                        </p:tgtEl>
                                        <p:attrNameLst>
                                          <p:attrName>style.rotation</p:attrName>
                                        </p:attrNameLst>
                                      </p:cBhvr>
                                      <p:tavLst>
                                        <p:tav tm="0">
                                          <p:val>
                                            <p:fltVal val="360"/>
                                          </p:val>
                                        </p:tav>
                                        <p:tav tm="100000">
                                          <p:val>
                                            <p:fltVal val="0"/>
                                          </p:val>
                                        </p:tav>
                                      </p:tavLst>
                                    </p:anim>
                                    <p:animEffect filter="fade" transition="in">
                                      <p:cBhvr>
                                        <p:cTn dur="2000" id="10"/>
                                        <p:tgtEl>
                                          <p:spTgt spid="6"/>
                                        </p:tgtEl>
                                      </p:cBhvr>
                                    </p:animEffect>
                                  </p:childTnLst>
                                </p:cTn>
                              </p:par>
                              <p:par>
                                <p:cTn decel="100000" fill="hold" id="11" nodeType="withEffect" presetClass="entr" presetID="49" presetSubtype="0">
                                  <p:stCondLst>
                                    <p:cond delay="1000"/>
                                  </p:stCondLst>
                                  <p:childTnLst>
                                    <p:set>
                                      <p:cBhvr>
                                        <p:cTn dur="1" fill="hold" id="12">
                                          <p:stCondLst>
                                            <p:cond delay="0"/>
                                          </p:stCondLst>
                                        </p:cTn>
                                        <p:tgtEl>
                                          <p:spTgt spid="12"/>
                                        </p:tgtEl>
                                        <p:attrNameLst>
                                          <p:attrName>style.visibility</p:attrName>
                                        </p:attrNameLst>
                                      </p:cBhvr>
                                      <p:to>
                                        <p:strVal val="visible"/>
                                      </p:to>
                                    </p:set>
                                    <p:anim calcmode="lin" valueType="num">
                                      <p:cBhvr>
                                        <p:cTn dur="2000" fill="hold" id="13"/>
                                        <p:tgtEl>
                                          <p:spTgt spid="12"/>
                                        </p:tgtEl>
                                        <p:attrNameLst>
                                          <p:attrName>ppt_w</p:attrName>
                                        </p:attrNameLst>
                                      </p:cBhvr>
                                      <p:tavLst>
                                        <p:tav tm="0">
                                          <p:val>
                                            <p:fltVal val="0"/>
                                          </p:val>
                                        </p:tav>
                                        <p:tav tm="100000">
                                          <p:val>
                                            <p:strVal val="#ppt_w"/>
                                          </p:val>
                                        </p:tav>
                                      </p:tavLst>
                                    </p:anim>
                                    <p:anim calcmode="lin" valueType="num">
                                      <p:cBhvr>
                                        <p:cTn dur="2000" fill="hold" id="14"/>
                                        <p:tgtEl>
                                          <p:spTgt spid="12"/>
                                        </p:tgtEl>
                                        <p:attrNameLst>
                                          <p:attrName>ppt_h</p:attrName>
                                        </p:attrNameLst>
                                      </p:cBhvr>
                                      <p:tavLst>
                                        <p:tav tm="0">
                                          <p:val>
                                            <p:fltVal val="0"/>
                                          </p:val>
                                        </p:tav>
                                        <p:tav tm="100000">
                                          <p:val>
                                            <p:strVal val="#ppt_h"/>
                                          </p:val>
                                        </p:tav>
                                      </p:tavLst>
                                    </p:anim>
                                    <p:anim calcmode="lin" valueType="num">
                                      <p:cBhvr>
                                        <p:cTn dur="2000" fill="hold" id="15"/>
                                        <p:tgtEl>
                                          <p:spTgt spid="12"/>
                                        </p:tgtEl>
                                        <p:attrNameLst>
                                          <p:attrName>style.rotation</p:attrName>
                                        </p:attrNameLst>
                                      </p:cBhvr>
                                      <p:tavLst>
                                        <p:tav tm="0">
                                          <p:val>
                                            <p:fltVal val="360"/>
                                          </p:val>
                                        </p:tav>
                                        <p:tav tm="100000">
                                          <p:val>
                                            <p:fltVal val="0"/>
                                          </p:val>
                                        </p:tav>
                                      </p:tavLst>
                                    </p:anim>
                                    <p:animEffect filter="fade" transition="in">
                                      <p:cBhvr>
                                        <p:cTn dur="2000" id="16"/>
                                        <p:tgtEl>
                                          <p:spTgt spid="12"/>
                                        </p:tgtEl>
                                      </p:cBhvr>
                                    </p:animEffect>
                                  </p:childTnLst>
                                </p:cTn>
                              </p:par>
                              <p:par>
                                <p:cTn decel="100000" fill="hold" id="17" nodeType="withEffect" presetClass="entr" presetID="49" presetSubtype="0">
                                  <p:stCondLst>
                                    <p:cond delay="1000"/>
                                  </p:stCondLst>
                                  <p:childTnLst>
                                    <p:set>
                                      <p:cBhvr>
                                        <p:cTn dur="1" fill="hold" id="18">
                                          <p:stCondLst>
                                            <p:cond delay="0"/>
                                          </p:stCondLst>
                                        </p:cTn>
                                        <p:tgtEl>
                                          <p:spTgt spid="9"/>
                                        </p:tgtEl>
                                        <p:attrNameLst>
                                          <p:attrName>style.visibility</p:attrName>
                                        </p:attrNameLst>
                                      </p:cBhvr>
                                      <p:to>
                                        <p:strVal val="visible"/>
                                      </p:to>
                                    </p:set>
                                    <p:anim calcmode="lin" valueType="num">
                                      <p:cBhvr>
                                        <p:cTn dur="2000" fill="hold" id="19"/>
                                        <p:tgtEl>
                                          <p:spTgt spid="9"/>
                                        </p:tgtEl>
                                        <p:attrNameLst>
                                          <p:attrName>ppt_w</p:attrName>
                                        </p:attrNameLst>
                                      </p:cBhvr>
                                      <p:tavLst>
                                        <p:tav tm="0">
                                          <p:val>
                                            <p:fltVal val="0"/>
                                          </p:val>
                                        </p:tav>
                                        <p:tav tm="100000">
                                          <p:val>
                                            <p:strVal val="#ppt_w"/>
                                          </p:val>
                                        </p:tav>
                                      </p:tavLst>
                                    </p:anim>
                                    <p:anim calcmode="lin" valueType="num">
                                      <p:cBhvr>
                                        <p:cTn dur="2000" fill="hold" id="20"/>
                                        <p:tgtEl>
                                          <p:spTgt spid="9"/>
                                        </p:tgtEl>
                                        <p:attrNameLst>
                                          <p:attrName>ppt_h</p:attrName>
                                        </p:attrNameLst>
                                      </p:cBhvr>
                                      <p:tavLst>
                                        <p:tav tm="0">
                                          <p:val>
                                            <p:fltVal val="0"/>
                                          </p:val>
                                        </p:tav>
                                        <p:tav tm="100000">
                                          <p:val>
                                            <p:strVal val="#ppt_h"/>
                                          </p:val>
                                        </p:tav>
                                      </p:tavLst>
                                    </p:anim>
                                    <p:anim calcmode="lin" valueType="num">
                                      <p:cBhvr>
                                        <p:cTn dur="2000" fill="hold" id="21"/>
                                        <p:tgtEl>
                                          <p:spTgt spid="9"/>
                                        </p:tgtEl>
                                        <p:attrNameLst>
                                          <p:attrName>style.rotation</p:attrName>
                                        </p:attrNameLst>
                                      </p:cBhvr>
                                      <p:tavLst>
                                        <p:tav tm="0">
                                          <p:val>
                                            <p:fltVal val="360"/>
                                          </p:val>
                                        </p:tav>
                                        <p:tav tm="100000">
                                          <p:val>
                                            <p:fltVal val="0"/>
                                          </p:val>
                                        </p:tav>
                                      </p:tavLst>
                                    </p:anim>
                                    <p:animEffect filter="fade" transition="in">
                                      <p:cBhvr>
                                        <p:cTn dur="2000" id="22"/>
                                        <p:tgtEl>
                                          <p:spTgt spid="9"/>
                                        </p:tgtEl>
                                      </p:cBhvr>
                                    </p:animEffect>
                                  </p:childTnLst>
                                </p:cTn>
                              </p:par>
                              <p:par>
                                <p:cTn decel="100000" fill="hold" id="23" nodeType="withEffect" presetClass="entr" presetID="49" presetSubtype="0">
                                  <p:stCondLst>
                                    <p:cond delay="1000"/>
                                  </p:stCondLst>
                                  <p:childTnLst>
                                    <p:set>
                                      <p:cBhvr>
                                        <p:cTn dur="1" fill="hold" id="24">
                                          <p:stCondLst>
                                            <p:cond delay="0"/>
                                          </p:stCondLst>
                                        </p:cTn>
                                        <p:tgtEl>
                                          <p:spTgt spid="15"/>
                                        </p:tgtEl>
                                        <p:attrNameLst>
                                          <p:attrName>style.visibility</p:attrName>
                                        </p:attrNameLst>
                                      </p:cBhvr>
                                      <p:to>
                                        <p:strVal val="visible"/>
                                      </p:to>
                                    </p:set>
                                    <p:anim calcmode="lin" valueType="num">
                                      <p:cBhvr>
                                        <p:cTn dur="2000" fill="hold" id="25"/>
                                        <p:tgtEl>
                                          <p:spTgt spid="15"/>
                                        </p:tgtEl>
                                        <p:attrNameLst>
                                          <p:attrName>ppt_w</p:attrName>
                                        </p:attrNameLst>
                                      </p:cBhvr>
                                      <p:tavLst>
                                        <p:tav tm="0">
                                          <p:val>
                                            <p:fltVal val="0"/>
                                          </p:val>
                                        </p:tav>
                                        <p:tav tm="100000">
                                          <p:val>
                                            <p:strVal val="#ppt_w"/>
                                          </p:val>
                                        </p:tav>
                                      </p:tavLst>
                                    </p:anim>
                                    <p:anim calcmode="lin" valueType="num">
                                      <p:cBhvr>
                                        <p:cTn dur="2000" fill="hold" id="26"/>
                                        <p:tgtEl>
                                          <p:spTgt spid="15"/>
                                        </p:tgtEl>
                                        <p:attrNameLst>
                                          <p:attrName>ppt_h</p:attrName>
                                        </p:attrNameLst>
                                      </p:cBhvr>
                                      <p:tavLst>
                                        <p:tav tm="0">
                                          <p:val>
                                            <p:fltVal val="0"/>
                                          </p:val>
                                        </p:tav>
                                        <p:tav tm="100000">
                                          <p:val>
                                            <p:strVal val="#ppt_h"/>
                                          </p:val>
                                        </p:tav>
                                      </p:tavLst>
                                    </p:anim>
                                    <p:anim calcmode="lin" valueType="num">
                                      <p:cBhvr>
                                        <p:cTn dur="2000" fill="hold" id="27"/>
                                        <p:tgtEl>
                                          <p:spTgt spid="15"/>
                                        </p:tgtEl>
                                        <p:attrNameLst>
                                          <p:attrName>style.rotation</p:attrName>
                                        </p:attrNameLst>
                                      </p:cBhvr>
                                      <p:tavLst>
                                        <p:tav tm="0">
                                          <p:val>
                                            <p:fltVal val="360"/>
                                          </p:val>
                                        </p:tav>
                                        <p:tav tm="100000">
                                          <p:val>
                                            <p:fltVal val="0"/>
                                          </p:val>
                                        </p:tav>
                                      </p:tavLst>
                                    </p:anim>
                                    <p:animEffect filter="fade" transition="in">
                                      <p:cBhvr>
                                        <p:cTn dur="2000" id="28"/>
                                        <p:tgtEl>
                                          <p:spTgt spid="15"/>
                                        </p:tgtEl>
                                      </p:cBhvr>
                                    </p:animEffect>
                                  </p:childTnLst>
                                </p:cTn>
                              </p:par>
                              <p:par>
                                <p:cTn fill="hold" id="29" nodeType="withEffect" presetClass="entr" presetID="53" presetSubtype="0">
                                  <p:stCondLst>
                                    <p:cond delay="2000"/>
                                  </p:stCondLst>
                                  <p:childTnLst>
                                    <p:set>
                                      <p:cBhvr>
                                        <p:cTn dur="1" fill="hold" id="30">
                                          <p:stCondLst>
                                            <p:cond delay="0"/>
                                          </p:stCondLst>
                                        </p:cTn>
                                        <p:tgtEl>
                                          <p:spTgt spid="18"/>
                                        </p:tgtEl>
                                        <p:attrNameLst>
                                          <p:attrName>style.visibility</p:attrName>
                                        </p:attrNameLst>
                                      </p:cBhvr>
                                      <p:to>
                                        <p:strVal val="visible"/>
                                      </p:to>
                                    </p:set>
                                    <p:anim calcmode="lin" valueType="num">
                                      <p:cBhvr>
                                        <p:cTn dur="1000" fill="hold" id="31"/>
                                        <p:tgtEl>
                                          <p:spTgt spid="18"/>
                                        </p:tgtEl>
                                        <p:attrNameLst>
                                          <p:attrName>ppt_w</p:attrName>
                                        </p:attrNameLst>
                                      </p:cBhvr>
                                      <p:tavLst>
                                        <p:tav tm="0">
                                          <p:val>
                                            <p:fltVal val="0"/>
                                          </p:val>
                                        </p:tav>
                                        <p:tav tm="100000">
                                          <p:val>
                                            <p:strVal val="#ppt_w"/>
                                          </p:val>
                                        </p:tav>
                                      </p:tavLst>
                                    </p:anim>
                                    <p:anim calcmode="lin" valueType="num">
                                      <p:cBhvr>
                                        <p:cTn dur="1000" fill="hold" id="32"/>
                                        <p:tgtEl>
                                          <p:spTgt spid="18"/>
                                        </p:tgtEl>
                                        <p:attrNameLst>
                                          <p:attrName>ppt_h</p:attrName>
                                        </p:attrNameLst>
                                      </p:cBhvr>
                                      <p:tavLst>
                                        <p:tav tm="0">
                                          <p:val>
                                            <p:fltVal val="0"/>
                                          </p:val>
                                        </p:tav>
                                        <p:tav tm="100000">
                                          <p:val>
                                            <p:strVal val="#ppt_h"/>
                                          </p:val>
                                        </p:tav>
                                      </p:tavLst>
                                    </p:anim>
                                    <p:animEffect filter="fade" transition="in">
                                      <p:cBhvr>
                                        <p:cTn dur="1000" id="33"/>
                                        <p:tgtEl>
                                          <p:spTgt spid="18"/>
                                        </p:tgtEl>
                                      </p:cBhvr>
                                    </p:animEffect>
                                  </p:childTnLst>
                                </p:cTn>
                              </p:par>
                              <p:par>
                                <p:cTn fill="hold" id="34" nodeType="withEffect" presetClass="entr" presetID="53" presetSubtype="0">
                                  <p:stCondLst>
                                    <p:cond delay="2000"/>
                                  </p:stCondLst>
                                  <p:childTnLst>
                                    <p:set>
                                      <p:cBhvr>
                                        <p:cTn dur="1" fill="hold" id="35">
                                          <p:stCondLst>
                                            <p:cond delay="0"/>
                                          </p:stCondLst>
                                        </p:cTn>
                                        <p:tgtEl>
                                          <p:spTgt spid="21"/>
                                        </p:tgtEl>
                                        <p:attrNameLst>
                                          <p:attrName>style.visibility</p:attrName>
                                        </p:attrNameLst>
                                      </p:cBhvr>
                                      <p:to>
                                        <p:strVal val="visible"/>
                                      </p:to>
                                    </p:set>
                                    <p:anim calcmode="lin" valueType="num">
                                      <p:cBhvr>
                                        <p:cTn dur="1000" fill="hold" id="36"/>
                                        <p:tgtEl>
                                          <p:spTgt spid="21"/>
                                        </p:tgtEl>
                                        <p:attrNameLst>
                                          <p:attrName>ppt_w</p:attrName>
                                        </p:attrNameLst>
                                      </p:cBhvr>
                                      <p:tavLst>
                                        <p:tav tm="0">
                                          <p:val>
                                            <p:fltVal val="0"/>
                                          </p:val>
                                        </p:tav>
                                        <p:tav tm="100000">
                                          <p:val>
                                            <p:strVal val="#ppt_w"/>
                                          </p:val>
                                        </p:tav>
                                      </p:tavLst>
                                    </p:anim>
                                    <p:anim calcmode="lin" valueType="num">
                                      <p:cBhvr>
                                        <p:cTn dur="1000" fill="hold" id="37"/>
                                        <p:tgtEl>
                                          <p:spTgt spid="21"/>
                                        </p:tgtEl>
                                        <p:attrNameLst>
                                          <p:attrName>ppt_h</p:attrName>
                                        </p:attrNameLst>
                                      </p:cBhvr>
                                      <p:tavLst>
                                        <p:tav tm="0">
                                          <p:val>
                                            <p:fltVal val="0"/>
                                          </p:val>
                                        </p:tav>
                                        <p:tav tm="100000">
                                          <p:val>
                                            <p:strVal val="#ppt_h"/>
                                          </p:val>
                                        </p:tav>
                                      </p:tavLst>
                                    </p:anim>
                                    <p:animEffect filter="fade" transition="in">
                                      <p:cBhvr>
                                        <p:cTn dur="1000" id="38"/>
                                        <p:tgtEl>
                                          <p:spTgt spid="21"/>
                                        </p:tgtEl>
                                      </p:cBhvr>
                                    </p:animEffect>
                                  </p:childTnLst>
                                </p:cTn>
                              </p:par>
                              <p:par>
                                <p:cTn fill="hold" id="39" nodeType="withEffect" presetClass="entr" presetID="53" presetSubtype="0">
                                  <p:stCondLst>
                                    <p:cond delay="2000"/>
                                  </p:stCondLst>
                                  <p:childTnLst>
                                    <p:set>
                                      <p:cBhvr>
                                        <p:cTn dur="1" fill="hold" id="40">
                                          <p:stCondLst>
                                            <p:cond delay="0"/>
                                          </p:stCondLst>
                                        </p:cTn>
                                        <p:tgtEl>
                                          <p:spTgt spid="24"/>
                                        </p:tgtEl>
                                        <p:attrNameLst>
                                          <p:attrName>style.visibility</p:attrName>
                                        </p:attrNameLst>
                                      </p:cBhvr>
                                      <p:to>
                                        <p:strVal val="visible"/>
                                      </p:to>
                                    </p:set>
                                    <p:anim calcmode="lin" valueType="num">
                                      <p:cBhvr>
                                        <p:cTn dur="1000" fill="hold" id="41"/>
                                        <p:tgtEl>
                                          <p:spTgt spid="24"/>
                                        </p:tgtEl>
                                        <p:attrNameLst>
                                          <p:attrName>ppt_w</p:attrName>
                                        </p:attrNameLst>
                                      </p:cBhvr>
                                      <p:tavLst>
                                        <p:tav tm="0">
                                          <p:val>
                                            <p:fltVal val="0"/>
                                          </p:val>
                                        </p:tav>
                                        <p:tav tm="100000">
                                          <p:val>
                                            <p:strVal val="#ppt_w"/>
                                          </p:val>
                                        </p:tav>
                                      </p:tavLst>
                                    </p:anim>
                                    <p:anim calcmode="lin" valueType="num">
                                      <p:cBhvr>
                                        <p:cTn dur="1000" fill="hold" id="42"/>
                                        <p:tgtEl>
                                          <p:spTgt spid="24"/>
                                        </p:tgtEl>
                                        <p:attrNameLst>
                                          <p:attrName>ppt_h</p:attrName>
                                        </p:attrNameLst>
                                      </p:cBhvr>
                                      <p:tavLst>
                                        <p:tav tm="0">
                                          <p:val>
                                            <p:fltVal val="0"/>
                                          </p:val>
                                        </p:tav>
                                        <p:tav tm="100000">
                                          <p:val>
                                            <p:strVal val="#ppt_h"/>
                                          </p:val>
                                        </p:tav>
                                      </p:tavLst>
                                    </p:anim>
                                    <p:animEffect filter="fade" transition="in">
                                      <p:cBhvr>
                                        <p:cTn dur="1000" id="43"/>
                                        <p:tgtEl>
                                          <p:spTgt spid="24"/>
                                        </p:tgtEl>
                                      </p:cBhvr>
                                    </p:animEffect>
                                  </p:childTnLst>
                                </p:cTn>
                              </p:par>
                              <p:par>
                                <p:cTn fill="hold" id="44" nodeType="withEffect" presetClass="entr" presetID="53" presetSubtype="0">
                                  <p:stCondLst>
                                    <p:cond delay="2000"/>
                                  </p:stCondLst>
                                  <p:childTnLst>
                                    <p:set>
                                      <p:cBhvr>
                                        <p:cTn dur="1" fill="hold" id="45">
                                          <p:stCondLst>
                                            <p:cond delay="0"/>
                                          </p:stCondLst>
                                        </p:cTn>
                                        <p:tgtEl>
                                          <p:spTgt spid="27"/>
                                        </p:tgtEl>
                                        <p:attrNameLst>
                                          <p:attrName>style.visibility</p:attrName>
                                        </p:attrNameLst>
                                      </p:cBhvr>
                                      <p:to>
                                        <p:strVal val="visible"/>
                                      </p:to>
                                    </p:set>
                                    <p:anim calcmode="lin" valueType="num">
                                      <p:cBhvr>
                                        <p:cTn dur="1000" fill="hold" id="46"/>
                                        <p:tgtEl>
                                          <p:spTgt spid="27"/>
                                        </p:tgtEl>
                                        <p:attrNameLst>
                                          <p:attrName>ppt_w</p:attrName>
                                        </p:attrNameLst>
                                      </p:cBhvr>
                                      <p:tavLst>
                                        <p:tav tm="0">
                                          <p:val>
                                            <p:fltVal val="0"/>
                                          </p:val>
                                        </p:tav>
                                        <p:tav tm="100000">
                                          <p:val>
                                            <p:strVal val="#ppt_w"/>
                                          </p:val>
                                        </p:tav>
                                      </p:tavLst>
                                    </p:anim>
                                    <p:anim calcmode="lin" valueType="num">
                                      <p:cBhvr>
                                        <p:cTn dur="1000" fill="hold" id="47"/>
                                        <p:tgtEl>
                                          <p:spTgt spid="27"/>
                                        </p:tgtEl>
                                        <p:attrNameLst>
                                          <p:attrName>ppt_h</p:attrName>
                                        </p:attrNameLst>
                                      </p:cBhvr>
                                      <p:tavLst>
                                        <p:tav tm="0">
                                          <p:val>
                                            <p:fltVal val="0"/>
                                          </p:val>
                                        </p:tav>
                                        <p:tav tm="100000">
                                          <p:val>
                                            <p:strVal val="#ppt_h"/>
                                          </p:val>
                                        </p:tav>
                                      </p:tavLst>
                                    </p:anim>
                                    <p:animEffect filter="fade" transition="in">
                                      <p:cBhvr>
                                        <p:cTn dur="1000" id="48"/>
                                        <p:tgtEl>
                                          <p:spTgt spid="27"/>
                                        </p:tgtEl>
                                      </p:cBhvr>
                                    </p:animEffect>
                                  </p:childTnLst>
                                </p:cTn>
                              </p:par>
                              <p:par>
                                <p:cTn fill="hold" grpId="0" id="49" nodeType="withEffect" presetClass="entr" presetID="10" presetSubtype="0">
                                  <p:stCondLst>
                                    <p:cond delay="1000"/>
                                  </p:stCondLst>
                                  <p:childTnLst>
                                    <p:set>
                                      <p:cBhvr>
                                        <p:cTn dur="1" fill="hold" id="50">
                                          <p:stCondLst>
                                            <p:cond delay="0"/>
                                          </p:stCondLst>
                                        </p:cTn>
                                        <p:tgtEl>
                                          <p:spTgt spid="30"/>
                                        </p:tgtEl>
                                        <p:attrNameLst>
                                          <p:attrName>style.visibility</p:attrName>
                                        </p:attrNameLst>
                                      </p:cBhvr>
                                      <p:to>
                                        <p:strVal val="visible"/>
                                      </p:to>
                                    </p:set>
                                    <p:animEffect filter="fade" transition="in">
                                      <p:cBhvr>
                                        <p:cTn dur="500" id="51"/>
                                        <p:tgtEl>
                                          <p:spTgt spid="30"/>
                                        </p:tgtEl>
                                      </p:cBhvr>
                                    </p:animEffect>
                                  </p:childTnLst>
                                </p:cTn>
                              </p:par>
                              <p:par>
                                <p:cTn accel="50000" decel="50000" fill="hold" grpId="1" id="52" nodeType="withEffect" presetClass="path" presetID="63" presetSubtype="0">
                                  <p:stCondLst>
                                    <p:cond delay="1000"/>
                                  </p:stCondLst>
                                  <p:childTnLst>
                                    <p:animMotion origin="layout" path="M -0.00013 0.13195 L -6.25E-07 -1.85185E-06" pathEditMode="relative" ptsTypes="AA" rAng="0">
                                      <p:cBhvr>
                                        <p:cTn dur="2000" fill="hold" id="53"/>
                                        <p:tgtEl>
                                          <p:spTgt spid="30"/>
                                        </p:tgtEl>
                                        <p:attrNameLst>
                                          <p:attrName>ppt_x</p:attrName>
                                          <p:attrName>ppt_y</p:attrName>
                                        </p:attrNameLst>
                                      </p:cBhvr>
                                      <p:rCtr x="0" y="-6597"/>
                                    </p:animMotion>
                                  </p:childTnLst>
                                </p:cTn>
                              </p:par>
                              <p:par>
                                <p:cTn fill="hold" grpId="0" id="54" nodeType="withEffect" presetClass="entr" presetID="10" presetSubtype="0">
                                  <p:stCondLst>
                                    <p:cond delay="1000"/>
                                  </p:stCondLst>
                                  <p:childTnLst>
                                    <p:set>
                                      <p:cBhvr>
                                        <p:cTn dur="1" fill="hold" id="55">
                                          <p:stCondLst>
                                            <p:cond delay="0"/>
                                          </p:stCondLst>
                                        </p:cTn>
                                        <p:tgtEl>
                                          <p:spTgt spid="31"/>
                                        </p:tgtEl>
                                        <p:attrNameLst>
                                          <p:attrName>style.visibility</p:attrName>
                                        </p:attrNameLst>
                                      </p:cBhvr>
                                      <p:to>
                                        <p:strVal val="visible"/>
                                      </p:to>
                                    </p:set>
                                    <p:animEffect filter="fade" transition="in">
                                      <p:cBhvr>
                                        <p:cTn dur="500" id="56"/>
                                        <p:tgtEl>
                                          <p:spTgt spid="31"/>
                                        </p:tgtEl>
                                      </p:cBhvr>
                                    </p:animEffect>
                                  </p:childTnLst>
                                </p:cTn>
                              </p:par>
                              <p:par>
                                <p:cTn accel="50000" decel="50000" fill="hold" grpId="1" id="57" nodeType="withEffect" presetClass="path" presetID="63" presetSubtype="0">
                                  <p:stCondLst>
                                    <p:cond delay="1000"/>
                                  </p:stCondLst>
                                  <p:childTnLst>
                                    <p:animMotion origin="layout" path="M -0.00013 0.13195 L -6.25E-07 -1.85185E-06" pathEditMode="relative" ptsTypes="AA" rAng="0">
                                      <p:cBhvr>
                                        <p:cTn dur="2000" fill="hold" id="58"/>
                                        <p:tgtEl>
                                          <p:spTgt spid="31"/>
                                        </p:tgtEl>
                                        <p:attrNameLst>
                                          <p:attrName>ppt_x</p:attrName>
                                          <p:attrName>ppt_y</p:attrName>
                                        </p:attrNameLst>
                                      </p:cBhvr>
                                      <p:rCtr x="0" y="-6597"/>
                                    </p:animMotion>
                                  </p:childTnLst>
                                </p:cTn>
                              </p:par>
                              <p:par>
                                <p:cTn fill="hold" grpId="0" id="59" nodeType="withEffect" presetClass="entr" presetID="10" presetSubtype="0">
                                  <p:stCondLst>
                                    <p:cond delay="1000"/>
                                  </p:stCondLst>
                                  <p:childTnLst>
                                    <p:set>
                                      <p:cBhvr>
                                        <p:cTn dur="1" fill="hold" id="60">
                                          <p:stCondLst>
                                            <p:cond delay="0"/>
                                          </p:stCondLst>
                                        </p:cTn>
                                        <p:tgtEl>
                                          <p:spTgt spid="33"/>
                                        </p:tgtEl>
                                        <p:attrNameLst>
                                          <p:attrName>style.visibility</p:attrName>
                                        </p:attrNameLst>
                                      </p:cBhvr>
                                      <p:to>
                                        <p:strVal val="visible"/>
                                      </p:to>
                                    </p:set>
                                    <p:animEffect filter="fade" transition="in">
                                      <p:cBhvr>
                                        <p:cTn dur="500" id="61"/>
                                        <p:tgtEl>
                                          <p:spTgt spid="33"/>
                                        </p:tgtEl>
                                      </p:cBhvr>
                                    </p:animEffect>
                                  </p:childTnLst>
                                </p:cTn>
                              </p:par>
                              <p:par>
                                <p:cTn accel="50000" decel="50000" fill="hold" grpId="1" id="62" nodeType="withEffect" presetClass="path" presetID="63" presetSubtype="0">
                                  <p:stCondLst>
                                    <p:cond delay="1000"/>
                                  </p:stCondLst>
                                  <p:childTnLst>
                                    <p:animMotion origin="layout" path="M -3.75E-06 -0.15255 L -3.75E-06 7.40741E-07" pathEditMode="relative" ptsTypes="AA" rAng="0">
                                      <p:cBhvr>
                                        <p:cTn dur="2000" fill="hold" id="63"/>
                                        <p:tgtEl>
                                          <p:spTgt spid="33"/>
                                        </p:tgtEl>
                                        <p:attrNameLst>
                                          <p:attrName>ppt_x</p:attrName>
                                          <p:attrName>ppt_y</p:attrName>
                                        </p:attrNameLst>
                                      </p:cBhvr>
                                      <p:rCtr x="0" y="7616"/>
                                    </p:animMotion>
                                  </p:childTnLst>
                                </p:cTn>
                              </p:par>
                              <p:par>
                                <p:cTn fill="hold" grpId="0" id="64" nodeType="withEffect" presetClass="entr" presetID="10" presetSubtype="0">
                                  <p:stCondLst>
                                    <p:cond delay="1000"/>
                                  </p:stCondLst>
                                  <p:childTnLst>
                                    <p:set>
                                      <p:cBhvr>
                                        <p:cTn dur="1" fill="hold" id="65">
                                          <p:stCondLst>
                                            <p:cond delay="0"/>
                                          </p:stCondLst>
                                        </p:cTn>
                                        <p:tgtEl>
                                          <p:spTgt spid="32"/>
                                        </p:tgtEl>
                                        <p:attrNameLst>
                                          <p:attrName>style.visibility</p:attrName>
                                        </p:attrNameLst>
                                      </p:cBhvr>
                                      <p:to>
                                        <p:strVal val="visible"/>
                                      </p:to>
                                    </p:set>
                                    <p:animEffect filter="fade" transition="in">
                                      <p:cBhvr>
                                        <p:cTn dur="500" id="66"/>
                                        <p:tgtEl>
                                          <p:spTgt spid="32"/>
                                        </p:tgtEl>
                                      </p:cBhvr>
                                    </p:animEffect>
                                  </p:childTnLst>
                                </p:cTn>
                              </p:par>
                              <p:par>
                                <p:cTn accel="50000" decel="50000" fill="hold" grpId="1" id="67" nodeType="withEffect" presetClass="path" presetID="63" presetSubtype="0">
                                  <p:stCondLst>
                                    <p:cond delay="1000"/>
                                  </p:stCondLst>
                                  <p:childTnLst>
                                    <p:animMotion origin="layout" path="M -3.75E-06 -0.15255 L -3.75E-06 7.40741E-07" pathEditMode="relative" ptsTypes="AA" rAng="0">
                                      <p:cBhvr>
                                        <p:cTn dur="2000" fill="hold" id="68"/>
                                        <p:tgtEl>
                                          <p:spTgt spid="32"/>
                                        </p:tgtEl>
                                        <p:attrNameLst>
                                          <p:attrName>ppt_x</p:attrName>
                                          <p:attrName>ppt_y</p:attrName>
                                        </p:attrNameLst>
                                      </p:cBhvr>
                                      <p:rCtr x="0" y="7616"/>
                                    </p:animMotion>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0"/>
      <p:bldP grpId="1" spid="30"/>
      <p:bldP grpId="0" spid="31"/>
      <p:bldP grpId="1" spid="31"/>
      <p:bldP grpId="0" spid="32"/>
      <p:bldP grpId="1" spid="32"/>
      <p:bldP grpId="0" spid="33"/>
      <p:bldP grpId="1" spid="33"/>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Rectangle 3"/>
          <p:cNvSpPr txBox="1">
            <a:spLocks noChangeArrowheads="1"/>
          </p:cNvSpPr>
          <p:nvPr/>
        </p:nvSpPr>
        <p:spPr bwMode="auto">
          <a:xfrm>
            <a:off x="4513944" y="3516581"/>
            <a:ext cx="5375726" cy="581280"/>
          </a:xfrm>
          <a:prstGeom prst="rect">
            <a:avLst/>
          </a:prstGeom>
          <a:noFill/>
          <a:extLst/>
        </p:spPr>
        <p:txBody>
          <a:bodyPr bIns="46800" lIns="90000" rIns="90000" tIns="4680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itchFamily="34" typeface="Tahoma"/>
                <a:ea charset="0" pitchFamily="34" typeface="Tahoma"/>
                <a:cs charset="0" pitchFamily="34" typeface="Tahoma"/>
              </a:defRPr>
            </a:lvl1pPr>
          </a:lstStyle>
          <a:p>
            <a:pPr algn="dist" latinLnBrk="0"/>
            <a:r>
              <a:rPr altLang="ko-KR" lang="en-US" smtClean="0" sz="3200">
                <a:gradFill>
                  <a:gsLst>
                    <a:gs pos="60000">
                      <a:srgbClr val="BDC3D1"/>
                    </a:gs>
                    <a:gs pos="0">
                      <a:schemeClr val="bg1"/>
                    </a:gs>
                    <a:gs pos="0">
                      <a:schemeClr val="bg1"/>
                    </a:gs>
                    <a:gs pos="100000">
                      <a:srgbClr val="061C52"/>
                    </a:gs>
                  </a:gsLst>
                  <a:lin ang="2700000" scaled="1"/>
                </a:gradFill>
                <a:effectLst/>
                <a:latin charset="0" panose="020f0502020204030204" pitchFamily="34" typeface="Calibri"/>
              </a:rPr>
              <a:t>SECTION COVER SLIDE</a:t>
            </a:r>
          </a:p>
        </p:txBody>
      </p:sp>
      <p:cxnSp>
        <p:nvCxnSpPr>
          <p:cNvPr id="6" name="Straight Connector 4"/>
          <p:cNvCxnSpPr/>
          <p:nvPr/>
        </p:nvCxnSpPr>
        <p:spPr>
          <a:xfrm>
            <a:off x="4590144" y="4132462"/>
            <a:ext cx="5223325" cy="0"/>
          </a:xfrm>
          <a:prstGeom prst="line">
            <a:avLst/>
          </a:prstGeom>
          <a:ln w="3175">
            <a:gradFill>
              <a:gsLst>
                <a:gs pos="45000">
                  <a:srgbClr val="331433"/>
                </a:gs>
                <a:gs pos="0">
                  <a:schemeClr val="bg1"/>
                </a:gs>
                <a:gs pos="100000">
                  <a:srgbClr val="425C8F"/>
                </a:gs>
              </a:gsLst>
              <a:lin ang="5400000" scaled="1"/>
            </a:gradFill>
          </a:ln>
        </p:spPr>
        <p:style>
          <a:lnRef idx="1">
            <a:schemeClr val="accent1"/>
          </a:lnRef>
          <a:fillRef idx="0">
            <a:schemeClr val="accent1"/>
          </a:fillRef>
          <a:effectRef idx="0">
            <a:schemeClr val="accent1"/>
          </a:effectRef>
          <a:fontRef idx="minor">
            <a:schemeClr val="tx1"/>
          </a:fontRef>
        </p:style>
      </p:cxnSp>
      <p:sp>
        <p:nvSpPr>
          <p:cNvPr id="7" name="Rectangle 3"/>
          <p:cNvSpPr txBox="1">
            <a:spLocks noChangeArrowheads="1"/>
          </p:cNvSpPr>
          <p:nvPr/>
        </p:nvSpPr>
        <p:spPr bwMode="auto">
          <a:xfrm>
            <a:off x="4513944" y="2619717"/>
            <a:ext cx="774482" cy="764160"/>
          </a:xfrm>
          <a:prstGeom prst="rect">
            <a:avLst/>
          </a:prstGeom>
          <a:noFill/>
          <a:extLst/>
        </p:spPr>
        <p:txBody>
          <a:bodyPr bIns="46800" lIns="90000" rIns="90000" tIns="4680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itchFamily="34" typeface="Tahoma"/>
                <a:ea charset="0" pitchFamily="34" typeface="Tahoma"/>
                <a:cs charset="0" pitchFamily="34" typeface="Tahoma"/>
              </a:defRPr>
            </a:lvl1pPr>
          </a:lstStyle>
          <a:p>
            <a:pPr algn="dist" latinLnBrk="0"/>
            <a:r>
              <a:rPr altLang="ko-KR" lang="en-US" smtClean="0">
                <a:effectLst/>
                <a:latin charset="0" panose="020f0502020204030204" pitchFamily="34" typeface="Calibri"/>
              </a:rPr>
              <a:t>04</a:t>
            </a:r>
          </a:p>
        </p:txBody>
      </p:sp>
      <p:sp>
        <p:nvSpPr>
          <p:cNvPr id="8" name="Rectangle 3"/>
          <p:cNvSpPr txBox="1">
            <a:spLocks noChangeArrowheads="1"/>
          </p:cNvSpPr>
          <p:nvPr/>
        </p:nvSpPr>
        <p:spPr bwMode="auto">
          <a:xfrm>
            <a:off x="2109469" y="2819772"/>
            <a:ext cx="2475673" cy="367920"/>
          </a:xfrm>
          <a:prstGeom prst="rect">
            <a:avLst/>
          </a:prstGeom>
          <a:noFill/>
          <a:extLst/>
        </p:spPr>
        <p:txBody>
          <a:bodyPr bIns="46800" lIns="90000" rIns="90000" tIns="4680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itchFamily="34" typeface="Tahoma"/>
                <a:ea charset="0" pitchFamily="34" typeface="Tahoma"/>
                <a:cs charset="0" pitchFamily="34" typeface="Tahoma"/>
              </a:defRPr>
            </a:lvl1pPr>
          </a:lstStyle>
          <a:p>
            <a:pPr algn="r" latinLnBrk="0"/>
            <a:r>
              <a:rPr altLang="ko-KR" b="0" lang="en-US" sz="900">
                <a:effectLst/>
                <a:latin charset="0" panose="020f0502020204030204" pitchFamily="34" typeface="Calibri"/>
              </a:rPr>
              <a:t>Lorem Ipsum is simply dummy text of the printing and typesetting industry </a:t>
            </a:r>
          </a:p>
        </p:txBody>
      </p:sp>
      <p:sp>
        <p:nvSpPr>
          <p:cNvPr id="9" name="Rectangle 3"/>
          <p:cNvSpPr txBox="1">
            <a:spLocks noChangeArrowheads="1"/>
          </p:cNvSpPr>
          <p:nvPr/>
        </p:nvSpPr>
        <p:spPr bwMode="auto">
          <a:xfrm>
            <a:off x="4536732" y="4300516"/>
            <a:ext cx="3927476" cy="306960"/>
          </a:xfrm>
          <a:prstGeom prst="rect">
            <a:avLst/>
          </a:prstGeom>
          <a:noFill/>
          <a:extLst/>
        </p:spPr>
        <p:txBody>
          <a:bodyPr bIns="46800" lIns="90000" rIns="90000" tIns="4680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itchFamily="34" typeface="Tahoma"/>
                <a:ea charset="0" pitchFamily="34" typeface="Tahoma"/>
                <a:cs charset="0" pitchFamily="34" typeface="Tahoma"/>
              </a:defRPr>
            </a:lvl1pPr>
          </a:lstStyle>
          <a:p>
            <a:pPr algn="l" latinLnBrk="0"/>
            <a:r>
              <a:rPr altLang="ko-KR" b="0" lang="en-US" sz="1400">
                <a:gradFill>
                  <a:gsLst>
                    <a:gs pos="60000">
                      <a:srgbClr val="BDC3D1"/>
                    </a:gs>
                    <a:gs pos="0">
                      <a:schemeClr val="bg1"/>
                    </a:gs>
                    <a:gs pos="0">
                      <a:schemeClr val="bg1"/>
                    </a:gs>
                    <a:gs pos="100000">
                      <a:srgbClr val="061C52"/>
                    </a:gs>
                  </a:gsLst>
                  <a:lin ang="2700000" scaled="1"/>
                </a:gradFill>
                <a:effectLst/>
                <a:latin charset="0" panose="020f0502020204030204" pitchFamily="34" typeface="Calibri"/>
              </a:rPr>
              <a:t>01-1. More choices and visual trends</a:t>
            </a:r>
          </a:p>
        </p:txBody>
      </p:sp>
      <p:sp>
        <p:nvSpPr>
          <p:cNvPr id="10" name="Rectangle 3"/>
          <p:cNvSpPr txBox="1">
            <a:spLocks noChangeArrowheads="1"/>
          </p:cNvSpPr>
          <p:nvPr/>
        </p:nvSpPr>
        <p:spPr bwMode="auto">
          <a:xfrm>
            <a:off x="4536732" y="4619604"/>
            <a:ext cx="3927476" cy="306960"/>
          </a:xfrm>
          <a:prstGeom prst="rect">
            <a:avLst/>
          </a:prstGeom>
          <a:noFill/>
          <a:extLst/>
        </p:spPr>
        <p:txBody>
          <a:bodyPr bIns="46800" lIns="90000" rIns="90000" tIns="4680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itchFamily="34" typeface="Tahoma"/>
                <a:ea charset="0" pitchFamily="34" typeface="Tahoma"/>
                <a:cs charset="0" pitchFamily="34" typeface="Tahoma"/>
              </a:defRPr>
            </a:lvl1pPr>
          </a:lstStyle>
          <a:p>
            <a:pPr algn="l" latinLnBrk="0"/>
            <a:r>
              <a:rPr altLang="ko-KR" b="0" lang="en-US" sz="1400">
                <a:gradFill>
                  <a:gsLst>
                    <a:gs pos="60000">
                      <a:srgbClr val="BDC3D1"/>
                    </a:gs>
                    <a:gs pos="0">
                      <a:schemeClr val="bg1"/>
                    </a:gs>
                    <a:gs pos="0">
                      <a:schemeClr val="bg1"/>
                    </a:gs>
                    <a:gs pos="100000">
                      <a:srgbClr val="061C52"/>
                    </a:gs>
                  </a:gsLst>
                  <a:lin ang="2700000" scaled="1"/>
                </a:gradFill>
                <a:effectLst/>
                <a:latin charset="0" panose="020f0502020204030204" pitchFamily="34" typeface="Calibri"/>
              </a:rPr>
              <a:t>01-2. Sleek Diagram &amp; chart</a:t>
            </a:r>
          </a:p>
        </p:txBody>
      </p:sp>
      <p:sp>
        <p:nvSpPr>
          <p:cNvPr id="11" name="Rectangle 3"/>
          <p:cNvSpPr txBox="1">
            <a:spLocks noChangeArrowheads="1"/>
          </p:cNvSpPr>
          <p:nvPr/>
        </p:nvSpPr>
        <p:spPr bwMode="auto">
          <a:xfrm>
            <a:off x="4536732" y="4929166"/>
            <a:ext cx="3927476" cy="306960"/>
          </a:xfrm>
          <a:prstGeom prst="rect">
            <a:avLst/>
          </a:prstGeom>
          <a:noFill/>
          <a:extLst/>
        </p:spPr>
        <p:txBody>
          <a:bodyPr bIns="46800" lIns="90000" rIns="90000" tIns="4680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itchFamily="34" typeface="Tahoma"/>
                <a:ea charset="0" pitchFamily="34" typeface="Tahoma"/>
                <a:cs charset="0" pitchFamily="34" typeface="Tahoma"/>
              </a:defRPr>
            </a:lvl1pPr>
          </a:lstStyle>
          <a:p>
            <a:pPr algn="l" latinLnBrk="0"/>
            <a:r>
              <a:rPr altLang="ko-KR" b="0" lang="en-US" sz="1400">
                <a:gradFill>
                  <a:gsLst>
                    <a:gs pos="60000">
                      <a:srgbClr val="BDC3D1"/>
                    </a:gs>
                    <a:gs pos="0">
                      <a:schemeClr val="bg1"/>
                    </a:gs>
                    <a:gs pos="0">
                      <a:schemeClr val="bg1"/>
                    </a:gs>
                    <a:gs pos="100000">
                      <a:srgbClr val="061C52"/>
                    </a:gs>
                  </a:gsLst>
                  <a:lin ang="2700000" scaled="1"/>
                </a:gradFill>
                <a:effectLst/>
                <a:latin charset="0" panose="020f0502020204030204" pitchFamily="34" typeface="Calibri"/>
              </a:rPr>
              <a:t>01-3. Tremendous visual appeal</a:t>
            </a:r>
          </a:p>
        </p:txBody>
      </p:sp>
      <p:sp>
        <p:nvSpPr>
          <p:cNvPr id="12" name="矩形 11"/>
          <p:cNvSpPr/>
          <p:nvPr/>
        </p:nvSpPr>
        <p:spPr>
          <a:xfrm>
            <a:off x="1557997" y="2600668"/>
            <a:ext cx="3768529" cy="771622"/>
          </a:xfrm>
          <a:prstGeom prst="rect">
            <a:avLst/>
          </a:prstGeom>
          <a:noFill/>
          <a:ln w="19050">
            <a:gradFill flip="none" rotWithShape="1">
              <a:gsLst>
                <a:gs pos="67000">
                  <a:srgbClr val="B6C6DD">
                    <a:alpha val="52000"/>
                  </a:srgbClr>
                </a:gs>
                <a:gs pos="0">
                  <a:schemeClr val="accent1">
                    <a:lumMod val="5000"/>
                    <a:lumOff val="95000"/>
                    <a:alpha val="43000"/>
                  </a:schemeClr>
                </a:gs>
                <a:gs pos="100000">
                  <a:srgbClr val="425C8F">
                    <a:alpha val="61000"/>
                  </a:srgbClr>
                </a:gs>
              </a:gsLst>
              <a:lin ang="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630903304"/>
      </p:ext>
    </p:extLst>
  </p:cSld>
  <p:clrMapOvr>
    <a:masterClrMapping/>
  </p:clrMapOvr>
  <mc:AlternateContent>
    <mc:Choice Requires="p14">
      <p:transition p14:dur="1200" spd="slow">
        <p14:prism/>
      </p:transition>
    </mc:Choice>
    <mc:Fallback>
      <p:transition spd="slow">
        <p:fade/>
      </p:transition>
    </mc:Fallback>
  </mc:AlternateConten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Rectangle 3"/>
          <p:cNvSpPr txBox="1">
            <a:spLocks noChangeArrowheads="1"/>
          </p:cNvSpPr>
          <p:nvPr/>
        </p:nvSpPr>
        <p:spPr bwMode="auto">
          <a:xfrm>
            <a:off x="2362200" y="233572"/>
            <a:ext cx="7467600" cy="642240"/>
          </a:xfrm>
          <a:prstGeom prst="rect">
            <a:avLst/>
          </a:prstGeom>
          <a:noFill/>
          <a:extLst/>
        </p:spPr>
        <p:txBody>
          <a:bodyPr bIns="46800" lIns="90000" rIns="90000" tIns="4680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itchFamily="34" typeface="Tahoma"/>
                <a:ea charset="0" pitchFamily="34" typeface="Tahoma"/>
                <a:cs charset="0" pitchFamily="34" typeface="Tahoma"/>
              </a:defRPr>
            </a:lvl1pPr>
          </a:lstStyle>
          <a:p>
            <a:pPr algn="dist" latinLnBrk="0"/>
            <a:r>
              <a:rPr altLang="ko-KR" lang="en-US" smtClean="0" sz="3600">
                <a:effectLst/>
                <a:latin charset="0" panose="020f0502020204030204" pitchFamily="34" typeface="Calibri"/>
              </a:rPr>
              <a:t>CONTENTS MAIN TITLE</a:t>
            </a:r>
          </a:p>
        </p:txBody>
      </p:sp>
      <p:sp>
        <p:nvSpPr>
          <p:cNvPr id="5" name="Rectangle 3"/>
          <p:cNvSpPr txBox="1">
            <a:spLocks noChangeArrowheads="1"/>
          </p:cNvSpPr>
          <p:nvPr/>
        </p:nvSpPr>
        <p:spPr bwMode="auto">
          <a:xfrm>
            <a:off x="623889" y="999859"/>
            <a:ext cx="10944224" cy="291720"/>
          </a:xfrm>
          <a:prstGeom prst="rect">
            <a:avLst/>
          </a:prstGeom>
          <a:noFill/>
          <a:extLst/>
        </p:spPr>
        <p:txBody>
          <a:bodyPr bIns="46800" lIns="90000" rIns="90000" tIns="4680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itchFamily="34" typeface="Tahoma"/>
                <a:ea charset="0" pitchFamily="34" typeface="Tahoma"/>
                <a:cs charset="0" pitchFamily="34" typeface="Tahoma"/>
              </a:defRPr>
            </a:lvl1pPr>
          </a:lstStyle>
          <a:p>
            <a:pPr latinLnBrk="0"/>
            <a:r>
              <a:rPr altLang="ko-KR" b="0" lang="en-US" sz="1300">
                <a:effectLst/>
                <a:latin charset="0" panose="020f0502020204030204" pitchFamily="34" typeface="Calibri"/>
              </a:rPr>
              <a:t>Powerpoint offers word processing, outlining, drawing, graphing, and presentation management tools- all designed to be easy to use and learn</a:t>
            </a:r>
          </a:p>
        </p:txBody>
      </p:sp>
      <p:grpSp>
        <p:nvGrpSpPr>
          <p:cNvPr id="8" name="组合 7"/>
          <p:cNvGrpSpPr/>
          <p:nvPr/>
        </p:nvGrpSpPr>
        <p:grpSpPr>
          <a:xfrm>
            <a:off x="1593500" y="2298291"/>
            <a:ext cx="9271000" cy="3059430"/>
            <a:chOff x="1187450" y="1851025"/>
            <a:chExt cx="6985000" cy="2305050"/>
          </a:xfrm>
        </p:grpSpPr>
        <p:sp>
          <p:nvSpPr>
            <p:cNvPr id="9" name="直接连接符 1"/>
            <p:cNvSpPr/>
            <p:nvPr/>
          </p:nvSpPr>
          <p:spPr>
            <a:xfrm flipH="1">
              <a:off x="3384550" y="2211388"/>
              <a:ext cx="0" cy="1944687"/>
            </a:xfrm>
            <a:prstGeom prst="line">
              <a:avLst/>
            </a:prstGeom>
            <a:ln cap="flat" cmpd="sng" w="9525">
              <a:gradFill>
                <a:gsLst>
                  <a:gs pos="0">
                    <a:srgbClr val="425C8F"/>
                  </a:gs>
                  <a:gs pos="100000">
                    <a:srgbClr val="061C52"/>
                  </a:gs>
                </a:gsLst>
                <a:lin ang="5400000" scaled="1"/>
              </a:gradFill>
              <a:prstDash val="solid"/>
              <a:bevel/>
              <a:headEnd len="med" type="none" w="med"/>
              <a:tailEnd len="med" type="none" w="med"/>
            </a:ln>
          </p:spPr>
          <p:txBody>
            <a:bodyPr/>
            <a:lstStyle/>
            <a:p/>
          </p:txBody>
        </p:sp>
        <p:sp>
          <p:nvSpPr>
            <p:cNvPr id="10" name="直接连接符 2"/>
            <p:cNvSpPr/>
            <p:nvPr/>
          </p:nvSpPr>
          <p:spPr>
            <a:xfrm>
              <a:off x="5759450" y="2211388"/>
              <a:ext cx="1588" cy="1944687"/>
            </a:xfrm>
            <a:prstGeom prst="line">
              <a:avLst/>
            </a:prstGeom>
            <a:ln cap="flat" cmpd="sng" w="9525">
              <a:gradFill>
                <a:gsLst>
                  <a:gs pos="0">
                    <a:srgbClr val="425C8F"/>
                  </a:gs>
                  <a:gs pos="100000">
                    <a:srgbClr val="061C52"/>
                  </a:gs>
                </a:gsLst>
                <a:lin ang="5400000" scaled="1"/>
              </a:gradFill>
              <a:prstDash val="solid"/>
              <a:bevel/>
              <a:headEnd len="med" type="none" w="med"/>
              <a:tailEnd len="med" type="none" w="med"/>
            </a:ln>
          </p:spPr>
          <p:txBody>
            <a:bodyPr/>
            <a:lstStyle/>
            <a:p/>
          </p:txBody>
        </p:sp>
        <p:grpSp>
          <p:nvGrpSpPr>
            <p:cNvPr id="11" name="组合 3"/>
            <p:cNvGrpSpPr/>
            <p:nvPr/>
          </p:nvGrpSpPr>
          <p:grpSpPr>
            <a:xfrm>
              <a:off x="6680200" y="1851025"/>
              <a:ext cx="536575" cy="538163"/>
              <a:chExt cx="1410703" cy="1410703"/>
            </a:xfrm>
          </p:grpSpPr>
          <p:grpSp>
            <p:nvGrpSpPr>
              <p:cNvPr id="25" name="组合 4"/>
              <p:cNvGrpSpPr/>
              <p:nvPr/>
            </p:nvGrpSpPr>
            <p:grpSpPr>
              <a:xfrm>
                <a:off x="0" y="0"/>
                <a:ext cx="1410703" cy="1410703"/>
                <a:chExt cx="1410703" cy="1410703"/>
              </a:xfrm>
            </p:grpSpPr>
            <p:sp>
              <p:nvSpPr>
                <p:cNvPr id="27" name="圆角矩形 6"/>
                <p:cNvSpPr/>
                <p:nvPr/>
              </p:nvSpPr>
              <p:spPr>
                <a:xfrm>
                  <a:off x="0" y="0"/>
                  <a:ext cx="1410703" cy="1410703"/>
                </a:xfrm>
                <a:prstGeom prst="roundRect">
                  <a:avLst>
                    <a:gd fmla="val 16667" name="adj"/>
                  </a:avLst>
                </a:prstGeom>
                <a:solidFill>
                  <a:srgbClr val="FFFFFF">
                    <a:alpha val="50195"/>
                  </a:srgbClr>
                </a:solidFill>
                <a:ln w="25400">
                  <a:noFill/>
                </a:ln>
              </p:spPr>
              <p:txBody>
                <a:bodyPr anchor="ctr"/>
                <a:lstStyle>
                  <a:lvl1pPr algn="l" eaLnBrk="0" fontAlgn="base" hangingPunct="0" indent="-342900" marL="342900" rtl="0">
                    <a:spcBef>
                      <a:spcPct val="20000"/>
                    </a:spcBef>
                    <a:spcAft>
                      <a:spcPct val="0"/>
                    </a:spcAft>
                    <a:buFont charset="0" panose="020b0604020202020204" pitchFamily="34" typeface="Arial"/>
                    <a:buChar char="•"/>
                    <a:defRPr sz="3200">
                      <a:solidFill>
                        <a:schemeClr val="tx1"/>
                      </a:solidFill>
                      <a:latin typeface="+mn-lt"/>
                      <a:ea typeface="+mn-ea"/>
                      <a:cs typeface="+mn-cs"/>
                      <a:sym charset="-122" panose="020b0503020204020204" pitchFamily="34" typeface="微软雅黑"/>
                    </a:defRPr>
                  </a:lvl1pPr>
                  <a:lvl2pPr algn="l" eaLnBrk="0" fontAlgn="base" hangingPunct="0" indent="-285750" marL="742950" rtl="0">
                    <a:spcBef>
                      <a:spcPct val="20000"/>
                    </a:spcBef>
                    <a:spcAft>
                      <a:spcPct val="0"/>
                    </a:spcAft>
                    <a:buFont charset="0" panose="020b0604020202020204" pitchFamily="34" typeface="Arial"/>
                    <a:buChar char="–"/>
                    <a:defRPr sz="2800">
                      <a:solidFill>
                        <a:schemeClr val="tx1"/>
                      </a:solidFill>
                      <a:latin typeface="+mn-lt"/>
                      <a:ea typeface="+mn-ea"/>
                      <a:sym charset="-122" panose="020b0503020204020204" pitchFamily="34" typeface="微软雅黑"/>
                    </a:defRPr>
                  </a:lvl2pPr>
                  <a:lvl3pPr algn="l" eaLnBrk="0" fontAlgn="base" hangingPunct="0" indent="-228600" marL="1143000" rtl="0">
                    <a:spcBef>
                      <a:spcPct val="20000"/>
                    </a:spcBef>
                    <a:spcAft>
                      <a:spcPct val="0"/>
                    </a:spcAft>
                    <a:buFont charset="0" panose="020b0604020202020204" pitchFamily="34" typeface="Arial"/>
                    <a:buChar char="•"/>
                    <a:defRPr sz="2400">
                      <a:solidFill>
                        <a:schemeClr val="tx1"/>
                      </a:solidFill>
                      <a:latin typeface="+mn-lt"/>
                      <a:ea typeface="+mn-ea"/>
                      <a:sym charset="-122" panose="020b0503020204020204" pitchFamily="34" typeface="微软雅黑"/>
                    </a:defRPr>
                  </a:lvl3pPr>
                  <a:lvl4pPr algn="l" eaLnBrk="0" fontAlgn="base" hangingPunct="0" indent="-228600" marL="1600200" rtl="0">
                    <a:spcBef>
                      <a:spcPct val="20000"/>
                    </a:spcBef>
                    <a:spcAft>
                      <a:spcPct val="0"/>
                    </a:spcAft>
                    <a:buFont charset="0" panose="020b0604020202020204" pitchFamily="34" typeface="Arial"/>
                    <a:buChar char="–"/>
                    <a:defRPr sz="2000">
                      <a:solidFill>
                        <a:schemeClr val="tx1"/>
                      </a:solidFill>
                      <a:latin typeface="+mn-lt"/>
                      <a:ea typeface="+mn-ea"/>
                      <a:sym charset="-122" panose="020b0503020204020204" pitchFamily="34" typeface="微软雅黑"/>
                    </a:defRPr>
                  </a:lvl4pPr>
                  <a:lvl5pPr algn="l" eaLnBrk="0" fontAlgn="base" hangingPunct="0" indent="-228600" marL="2057400" rtl="0">
                    <a:spcBef>
                      <a:spcPct val="20000"/>
                    </a:spcBef>
                    <a:spcAft>
                      <a:spcPct val="0"/>
                    </a:spcAft>
                    <a:buFont charset="0" panose="020b0604020202020204" pitchFamily="34" typeface="Arial"/>
                    <a:buChar char="»"/>
                    <a:defRPr sz="2000">
                      <a:solidFill>
                        <a:schemeClr val="tx1"/>
                      </a:solidFill>
                      <a:latin typeface="+mn-lt"/>
                      <a:ea typeface="+mn-ea"/>
                      <a:sym charset="-122" panose="020b0503020204020204" pitchFamily="34" typeface="微软雅黑"/>
                    </a:defRPr>
                  </a:lvl5pPr>
                </a:lstStyle>
                <a:p>
                  <a:pPr algn="ctr" eaLnBrk="1" hangingPunct="1" indent="0" lvl="0" marL="0">
                    <a:spcBef>
                      <a:spcPct val="0"/>
                    </a:spcBef>
                    <a:buNone/>
                  </a:pPr>
                  <a:endParaRPr altLang="zh-CN" lang="zh-CN" sz="1800">
                    <a:solidFill>
                      <a:srgbClr val="00CC99"/>
                    </a:solidFill>
                    <a:latin charset="0" panose="020b0604020202020204" pitchFamily="34" typeface="Arial"/>
                    <a:ea charset="-122" panose="02010600030101010101" pitchFamily="2" typeface="宋体"/>
                  </a:endParaRPr>
                </a:p>
              </p:txBody>
            </p:sp>
            <p:sp>
              <p:nvSpPr>
                <p:cNvPr id="28" name="圆角矩形 3"/>
                <p:cNvSpPr/>
                <p:nvPr/>
              </p:nvSpPr>
              <p:spPr>
                <a:xfrm>
                  <a:off x="237219" y="399625"/>
                  <a:ext cx="1173484" cy="1011077"/>
                </a:xfrm>
                <a:custGeom>
                  <a:gdLst>
                    <a:gd fmla="*/ 0 w 2635572" name="txL"/>
                    <a:gd fmla="*/ 0 h 2270816" name="txT"/>
                    <a:gd fmla="*/ 2635572 w 2635572" name="txR"/>
                    <a:gd fmla="*/ 2270816 h 2270816" name="txB"/>
                  </a:gdLst>
                  <a:cxnLst>
                    <a:cxn ang="0">
                      <a:pos x="15659" y="21176"/>
                    </a:cxn>
                    <a:cxn ang="0">
                      <a:pos x="15789" y="13686"/>
                    </a:cxn>
                    <a:cxn ang="0">
                      <a:pos x="26111" y="7983"/>
                    </a:cxn>
                    <a:cxn ang="0">
                      <a:pos x="34916" y="9903"/>
                    </a:cxn>
                    <a:cxn ang="0">
                      <a:pos x="44585" y="2126"/>
                    </a:cxn>
                    <a:cxn ang="0">
                      <a:pos x="58466" y="788"/>
                    </a:cxn>
                    <a:cxn ang="0">
                      <a:pos x="70016" y="0"/>
                    </a:cxn>
                    <a:cxn ang="0">
                      <a:pos x="103391" y="25149"/>
                    </a:cxn>
                    <a:cxn ang="0">
                      <a:pos x="103582" y="68493"/>
                    </a:cxn>
                    <a:cxn ang="0">
                      <a:pos x="82828" y="89246"/>
                    </a:cxn>
                    <a:cxn ang="0">
                      <a:pos x="44098" y="89246"/>
                    </a:cxn>
                    <a:cxn ang="0">
                      <a:pos x="0" y="57119"/>
                    </a:cxn>
                    <a:cxn ang="0">
                      <a:pos x="17471" y="47527"/>
                    </a:cxn>
                    <a:cxn ang="0">
                      <a:pos x="8791" y="49963"/>
                    </a:cxn>
                    <a:cxn ang="0">
                      <a:pos x="25892" y="29141"/>
                    </a:cxn>
                    <a:cxn ang="0">
                      <a:pos x="15659" y="21176"/>
                    </a:cxn>
                  </a:cxnLst>
                  <a:rect b="txB" l="txL" r="txR" t="txT"/>
                  <a:pathLst>
                    <a:path h="2270816" w="2635572">
                      <a:moveTo>
                        <a:pt x="398427" y="538812"/>
                      </a:moveTo>
                      <a:cubicBezTo>
                        <a:pt x="399534" y="475286"/>
                        <a:pt x="400640" y="411761"/>
                        <a:pt x="401747" y="348235"/>
                      </a:cubicBezTo>
                      <a:lnTo>
                        <a:pt x="664373" y="203127"/>
                      </a:lnTo>
                      <a:lnTo>
                        <a:pt x="888428" y="251970"/>
                      </a:lnTo>
                      <a:lnTo>
                        <a:pt x="1134441" y="54087"/>
                      </a:lnTo>
                      <a:lnTo>
                        <a:pt x="1487619" y="20043"/>
                      </a:lnTo>
                      <a:lnTo>
                        <a:pt x="1781496" y="0"/>
                      </a:lnTo>
                      <a:lnTo>
                        <a:pt x="2630705" y="639890"/>
                      </a:lnTo>
                      <a:cubicBezTo>
                        <a:pt x="2632327" y="1000378"/>
                        <a:pt x="2633950" y="1382259"/>
                        <a:pt x="2635572" y="1742747"/>
                      </a:cubicBezTo>
                      <a:cubicBezTo>
                        <a:pt x="2635572" y="2034391"/>
                        <a:pt x="2399147" y="2270816"/>
                        <a:pt x="2107503" y="2270816"/>
                      </a:cubicBezTo>
                      <a:lnTo>
                        <a:pt x="1122046" y="2270816"/>
                      </a:lnTo>
                      <a:lnTo>
                        <a:pt x="0" y="1453355"/>
                      </a:lnTo>
                      <a:lnTo>
                        <a:pt x="444529" y="1209287"/>
                      </a:lnTo>
                      <a:lnTo>
                        <a:pt x="223697" y="1271277"/>
                      </a:lnTo>
                      <a:lnTo>
                        <a:pt x="658799" y="741472"/>
                      </a:lnTo>
                      <a:lnTo>
                        <a:pt x="398427" y="538812"/>
                      </a:lnTo>
                      <a:close/>
                    </a:path>
                  </a:pathLst>
                </a:custGeom>
                <a:solidFill>
                  <a:srgbClr val="FFFFFF">
                    <a:alpha val="29803"/>
                  </a:srgbClr>
                </a:solidFill>
                <a:ln w="25400">
                  <a:noFill/>
                </a:ln>
              </p:spPr>
              <p:txBody>
                <a:bodyPr/>
                <a:lstStyle/>
                <a:p>
                  <a:endParaRPr altLang="en-US" lang="zh-CN"/>
                </a:p>
              </p:txBody>
            </p:sp>
          </p:grpSp>
          <p:sp useBgFill="1">
            <p:nvSpPr>
              <p:cNvPr id="26" name="圆角矩形 68"/>
              <p:cNvSpPr>
                <a:spLocks noChangeAspect="1"/>
              </p:cNvSpPr>
              <p:nvPr/>
            </p:nvSpPr>
            <p:spPr>
              <a:xfrm flipH="1">
                <a:off x="140429" y="353877"/>
                <a:ext cx="1129844" cy="702949"/>
              </a:xfrm>
              <a:custGeom>
                <a:gdLst>
                  <a:gd fmla="*/ 0 w 2534777" name="txL"/>
                  <a:gd fmla="*/ 0 h 1577043" name="txT"/>
                  <a:gd fmla="*/ 2534777 w 2534777" name="txR"/>
                  <a:gd fmla="*/ 1577043 h 1577043" name="txB"/>
                </a:gdLst>
                <a:cxnLst>
                  <a:cxn ang="0">
                    <a:pos x="129775" y="40511"/>
                  </a:cxn>
                  <a:cxn ang="0">
                    <a:pos x="88342" y="81945"/>
                  </a:cxn>
                  <a:cxn ang="0">
                    <a:pos x="88442" y="82946"/>
                  </a:cxn>
                  <a:cxn ang="0">
                    <a:pos x="70584" y="110068"/>
                  </a:cxn>
                  <a:cxn ang="0">
                    <a:pos x="100179" y="139664"/>
                  </a:cxn>
                  <a:cxn ang="0">
                    <a:pos x="194884" y="139664"/>
                  </a:cxn>
                  <a:cxn ang="0">
                    <a:pos x="224479" y="110068"/>
                  </a:cxn>
                  <a:cxn ang="0">
                    <a:pos x="205554" y="82535"/>
                  </a:cxn>
                  <a:cxn ang="0">
                    <a:pos x="205970" y="80473"/>
                  </a:cxn>
                  <a:cxn ang="0">
                    <a:pos x="182294" y="56797"/>
                  </a:cxn>
                  <a:cxn ang="0">
                    <a:pos x="166481" y="63105"/>
                  </a:cxn>
                  <a:cxn ang="0">
                    <a:pos x="129775" y="40511"/>
                  </a:cxn>
                  <a:cxn ang="0">
                    <a:pos x="77613" y="0"/>
                  </a:cxn>
                  <a:cxn ang="0">
                    <a:pos x="23284" y="54329"/>
                  </a:cxn>
                  <a:cxn ang="0">
                    <a:pos x="23416" y="55641"/>
                  </a:cxn>
                  <a:cxn ang="0">
                    <a:pos x="0" y="91206"/>
                  </a:cxn>
                  <a:cxn ang="0">
                    <a:pos x="38806" y="130012"/>
                  </a:cxn>
                  <a:cxn ang="0">
                    <a:pos x="70633" y="130012"/>
                  </a:cxn>
                  <a:cxn ang="0">
                    <a:pos x="65403" y="120522"/>
                  </a:cxn>
                  <a:cxn ang="0">
                    <a:pos x="58216" y="120522"/>
                  </a:cxn>
                  <a:cxn ang="0">
                    <a:pos x="27142" y="89448"/>
                  </a:cxn>
                  <a:cxn ang="0">
                    <a:pos x="45893" y="60970"/>
                  </a:cxn>
                  <a:cxn ang="0">
                    <a:pos x="45787" y="59920"/>
                  </a:cxn>
                  <a:cxn ang="0">
                    <a:pos x="89290" y="16416"/>
                  </a:cxn>
                  <a:cxn ang="0">
                    <a:pos x="124247" y="34309"/>
                  </a:cxn>
                  <a:cxn ang="0">
                    <a:pos x="128208" y="33910"/>
                  </a:cxn>
                  <a:cxn ang="0">
                    <a:pos x="136799" y="34826"/>
                  </a:cxn>
                  <a:cxn ang="0">
                    <a:pos x="144433" y="33515"/>
                  </a:cxn>
                  <a:cxn ang="0">
                    <a:pos x="169244" y="57892"/>
                  </a:cxn>
                  <a:cxn ang="0">
                    <a:pos x="177365" y="53174"/>
                  </a:cxn>
                  <a:cxn ang="0">
                    <a:pos x="177522" y="52399"/>
                  </a:cxn>
                  <a:cxn ang="0">
                    <a:pos x="146477" y="21354"/>
                  </a:cxn>
                  <a:cxn ang="0">
                    <a:pos x="125742" y="29626"/>
                  </a:cxn>
                  <a:cxn ang="0">
                    <a:pos x="77613" y="0"/>
                  </a:cxn>
                </a:cxnLst>
                <a:rect b="txB" l="txL" r="txR" t="txT"/>
                <a:pathLst>
                  <a:path h="1577043" w="2534777">
                    <a:moveTo>
                      <a:pt x="1465394" y="457443"/>
                    </a:moveTo>
                    <a:cubicBezTo>
                      <a:pt x="1207004" y="457443"/>
                      <a:pt x="997537" y="666911"/>
                      <a:pt x="997537" y="925301"/>
                    </a:cubicBezTo>
                    <a:cubicBezTo>
                      <a:pt x="997537" y="929084"/>
                      <a:pt x="997581" y="932858"/>
                      <a:pt x="998675" y="936595"/>
                    </a:cubicBezTo>
                    <a:cubicBezTo>
                      <a:pt x="879937" y="987444"/>
                      <a:pt x="797027" y="1105469"/>
                      <a:pt x="797027" y="1242860"/>
                    </a:cubicBezTo>
                    <a:cubicBezTo>
                      <a:pt x="797027" y="1427423"/>
                      <a:pt x="946647" y="1577043"/>
                      <a:pt x="1131210" y="1577043"/>
                    </a:cubicBezTo>
                    <a:lnTo>
                      <a:pt x="2200595" y="1577043"/>
                    </a:lnTo>
                    <a:cubicBezTo>
                      <a:pt x="2385158" y="1577043"/>
                      <a:pt x="2534777" y="1427423"/>
                      <a:pt x="2534777" y="1242860"/>
                    </a:cubicBezTo>
                    <a:cubicBezTo>
                      <a:pt x="2534777" y="1100889"/>
                      <a:pt x="2446245" y="979593"/>
                      <a:pt x="2321074" y="931958"/>
                    </a:cubicBezTo>
                    <a:lnTo>
                      <a:pt x="2325772" y="908676"/>
                    </a:lnTo>
                    <a:cubicBezTo>
                      <a:pt x="2325772" y="761025"/>
                      <a:pt x="2206078" y="641330"/>
                      <a:pt x="2058426" y="641330"/>
                    </a:cubicBezTo>
                    <a:cubicBezTo>
                      <a:pt x="1989101" y="641330"/>
                      <a:pt x="1925937" y="667718"/>
                      <a:pt x="1879867" y="712568"/>
                    </a:cubicBezTo>
                    <a:cubicBezTo>
                      <a:pt x="1804227" y="560778"/>
                      <a:pt x="1646877" y="457443"/>
                      <a:pt x="1465394" y="457443"/>
                    </a:cubicBezTo>
                    <a:close/>
                    <a:moveTo>
                      <a:pt x="876386" y="0"/>
                    </a:moveTo>
                    <a:cubicBezTo>
                      <a:pt x="537576" y="0"/>
                      <a:pt x="262915" y="274661"/>
                      <a:pt x="262915" y="613471"/>
                    </a:cubicBezTo>
                    <a:cubicBezTo>
                      <a:pt x="262915" y="618431"/>
                      <a:pt x="262973" y="623380"/>
                      <a:pt x="264408" y="628281"/>
                    </a:cubicBezTo>
                    <a:cubicBezTo>
                      <a:pt x="108715" y="694956"/>
                      <a:pt x="0" y="849714"/>
                      <a:pt x="0" y="1029866"/>
                    </a:cubicBezTo>
                    <a:cubicBezTo>
                      <a:pt x="0" y="1271872"/>
                      <a:pt x="196187" y="1468058"/>
                      <a:pt x="438192" y="1468058"/>
                    </a:cubicBezTo>
                    <a:lnTo>
                      <a:pt x="797580" y="1468058"/>
                    </a:lnTo>
                    <a:cubicBezTo>
                      <a:pt x="770868" y="1437112"/>
                      <a:pt x="750667" y="1400796"/>
                      <a:pt x="738512" y="1360901"/>
                    </a:cubicBezTo>
                    <a:lnTo>
                      <a:pt x="657367" y="1360901"/>
                    </a:lnTo>
                    <a:cubicBezTo>
                      <a:pt x="463583" y="1360901"/>
                      <a:pt x="306487" y="1203806"/>
                      <a:pt x="306487" y="1010021"/>
                    </a:cubicBezTo>
                    <a:cubicBezTo>
                      <a:pt x="306487" y="865765"/>
                      <a:pt x="393540" y="741844"/>
                      <a:pt x="518211" y="688454"/>
                    </a:cubicBezTo>
                    <a:cubicBezTo>
                      <a:pt x="517061" y="684530"/>
                      <a:pt x="517015" y="680567"/>
                      <a:pt x="517015" y="676596"/>
                    </a:cubicBezTo>
                    <a:cubicBezTo>
                      <a:pt x="517015" y="405295"/>
                      <a:pt x="736949" y="185362"/>
                      <a:pt x="1008249" y="185362"/>
                    </a:cubicBezTo>
                    <a:cubicBezTo>
                      <a:pt x="1171061" y="185362"/>
                      <a:pt x="1315374" y="264570"/>
                      <a:pt x="1402972" y="387409"/>
                    </a:cubicBezTo>
                    <a:cubicBezTo>
                      <a:pt x="1417561" y="383558"/>
                      <a:pt x="1432554" y="382900"/>
                      <a:pt x="1447701" y="382900"/>
                    </a:cubicBezTo>
                    <a:cubicBezTo>
                      <a:pt x="1480947" y="382900"/>
                      <a:pt x="1513452" y="386072"/>
                      <a:pt x="1544707" y="393247"/>
                    </a:cubicBezTo>
                    <a:cubicBezTo>
                      <a:pt x="1571543" y="383219"/>
                      <a:pt x="1600669" y="378436"/>
                      <a:pt x="1630912" y="378436"/>
                    </a:cubicBezTo>
                    <a:cubicBezTo>
                      <a:pt x="1784119" y="378436"/>
                      <a:pt x="1908658" y="501175"/>
                      <a:pt x="1911067" y="653695"/>
                    </a:cubicBezTo>
                    <a:cubicBezTo>
                      <a:pt x="1937034" y="629476"/>
                      <a:pt x="1968219" y="611266"/>
                      <a:pt x="2002778" y="600430"/>
                    </a:cubicBezTo>
                    <a:lnTo>
                      <a:pt x="2004545" y="591672"/>
                    </a:lnTo>
                    <a:cubicBezTo>
                      <a:pt x="2004545" y="398068"/>
                      <a:pt x="1847598" y="241118"/>
                      <a:pt x="1653991" y="241118"/>
                    </a:cubicBezTo>
                    <a:cubicBezTo>
                      <a:pt x="1563090" y="241118"/>
                      <a:pt x="1480267" y="275719"/>
                      <a:pt x="1419859" y="334529"/>
                    </a:cubicBezTo>
                    <a:cubicBezTo>
                      <a:pt x="1320676" y="135496"/>
                      <a:pt x="1114354" y="0"/>
                      <a:pt x="876386" y="0"/>
                    </a:cubicBezTo>
                    <a:close/>
                  </a:path>
                </a:pathLst>
              </a:custGeom>
              <a:ln w="25400">
                <a:noFill/>
              </a:ln>
            </p:spPr>
            <p:txBody>
              <a:bodyPr/>
              <a:lstStyle/>
              <a:p>
                <a:endParaRPr altLang="en-US" lang="zh-CN"/>
              </a:p>
            </p:txBody>
          </p:sp>
        </p:grpSp>
        <p:grpSp>
          <p:nvGrpSpPr>
            <p:cNvPr id="12" name="组合 8"/>
            <p:cNvGrpSpPr/>
            <p:nvPr/>
          </p:nvGrpSpPr>
          <p:grpSpPr>
            <a:xfrm>
              <a:off x="1927225" y="1851025"/>
              <a:ext cx="536575" cy="538163"/>
              <a:chExt cx="1410703" cy="1410703"/>
            </a:xfrm>
          </p:grpSpPr>
          <p:sp>
            <p:nvSpPr>
              <p:cNvPr id="22" name="圆角矩形 9"/>
              <p:cNvSpPr/>
              <p:nvPr/>
            </p:nvSpPr>
            <p:spPr>
              <a:xfrm>
                <a:off x="0" y="0"/>
                <a:ext cx="1410703" cy="1410703"/>
              </a:xfrm>
              <a:prstGeom prst="roundRect">
                <a:avLst>
                  <a:gd fmla="val 16667" name="adj"/>
                </a:avLst>
              </a:prstGeom>
              <a:solidFill>
                <a:srgbClr val="FFFFFF">
                  <a:alpha val="50195"/>
                </a:srgbClr>
              </a:solidFill>
              <a:ln w="25400">
                <a:noFill/>
              </a:ln>
            </p:spPr>
            <p:txBody>
              <a:bodyPr anchor="ctr"/>
              <a:lstStyle>
                <a:lvl1pPr algn="l" eaLnBrk="0" fontAlgn="base" hangingPunct="0" indent="-342900" marL="342900" rtl="0">
                  <a:spcBef>
                    <a:spcPct val="20000"/>
                  </a:spcBef>
                  <a:spcAft>
                    <a:spcPct val="0"/>
                  </a:spcAft>
                  <a:buFont charset="0" panose="020b0604020202020204" pitchFamily="34" typeface="Arial"/>
                  <a:buChar char="•"/>
                  <a:defRPr sz="3200">
                    <a:solidFill>
                      <a:schemeClr val="tx1"/>
                    </a:solidFill>
                    <a:latin typeface="+mn-lt"/>
                    <a:ea typeface="+mn-ea"/>
                    <a:cs typeface="+mn-cs"/>
                    <a:sym charset="-122" panose="020b0503020204020204" pitchFamily="34" typeface="微软雅黑"/>
                  </a:defRPr>
                </a:lvl1pPr>
                <a:lvl2pPr algn="l" eaLnBrk="0" fontAlgn="base" hangingPunct="0" indent="-285750" marL="742950" rtl="0">
                  <a:spcBef>
                    <a:spcPct val="20000"/>
                  </a:spcBef>
                  <a:spcAft>
                    <a:spcPct val="0"/>
                  </a:spcAft>
                  <a:buFont charset="0" panose="020b0604020202020204" pitchFamily="34" typeface="Arial"/>
                  <a:buChar char="–"/>
                  <a:defRPr sz="2800">
                    <a:solidFill>
                      <a:schemeClr val="tx1"/>
                    </a:solidFill>
                    <a:latin typeface="+mn-lt"/>
                    <a:ea typeface="+mn-ea"/>
                    <a:sym charset="-122" panose="020b0503020204020204" pitchFamily="34" typeface="微软雅黑"/>
                  </a:defRPr>
                </a:lvl2pPr>
                <a:lvl3pPr algn="l" eaLnBrk="0" fontAlgn="base" hangingPunct="0" indent="-228600" marL="1143000" rtl="0">
                  <a:spcBef>
                    <a:spcPct val="20000"/>
                  </a:spcBef>
                  <a:spcAft>
                    <a:spcPct val="0"/>
                  </a:spcAft>
                  <a:buFont charset="0" panose="020b0604020202020204" pitchFamily="34" typeface="Arial"/>
                  <a:buChar char="•"/>
                  <a:defRPr sz="2400">
                    <a:solidFill>
                      <a:schemeClr val="tx1"/>
                    </a:solidFill>
                    <a:latin typeface="+mn-lt"/>
                    <a:ea typeface="+mn-ea"/>
                    <a:sym charset="-122" panose="020b0503020204020204" pitchFamily="34" typeface="微软雅黑"/>
                  </a:defRPr>
                </a:lvl3pPr>
                <a:lvl4pPr algn="l" eaLnBrk="0" fontAlgn="base" hangingPunct="0" indent="-228600" marL="1600200" rtl="0">
                  <a:spcBef>
                    <a:spcPct val="20000"/>
                  </a:spcBef>
                  <a:spcAft>
                    <a:spcPct val="0"/>
                  </a:spcAft>
                  <a:buFont charset="0" panose="020b0604020202020204" pitchFamily="34" typeface="Arial"/>
                  <a:buChar char="–"/>
                  <a:defRPr sz="2000">
                    <a:solidFill>
                      <a:schemeClr val="tx1"/>
                    </a:solidFill>
                    <a:latin typeface="+mn-lt"/>
                    <a:ea typeface="+mn-ea"/>
                    <a:sym charset="-122" panose="020b0503020204020204" pitchFamily="34" typeface="微软雅黑"/>
                  </a:defRPr>
                </a:lvl4pPr>
                <a:lvl5pPr algn="l" eaLnBrk="0" fontAlgn="base" hangingPunct="0" indent="-228600" marL="2057400" rtl="0">
                  <a:spcBef>
                    <a:spcPct val="20000"/>
                  </a:spcBef>
                  <a:spcAft>
                    <a:spcPct val="0"/>
                  </a:spcAft>
                  <a:buFont charset="0" panose="020b0604020202020204" pitchFamily="34" typeface="Arial"/>
                  <a:buChar char="»"/>
                  <a:defRPr sz="2000">
                    <a:solidFill>
                      <a:schemeClr val="tx1"/>
                    </a:solidFill>
                    <a:latin typeface="+mn-lt"/>
                    <a:ea typeface="+mn-ea"/>
                    <a:sym charset="-122" panose="020b0503020204020204" pitchFamily="34" typeface="微软雅黑"/>
                  </a:defRPr>
                </a:lvl5pPr>
              </a:lstStyle>
              <a:p>
                <a:pPr algn="ctr" eaLnBrk="1" hangingPunct="1" indent="0" lvl="0" marL="0">
                  <a:spcBef>
                    <a:spcPct val="0"/>
                  </a:spcBef>
                  <a:buNone/>
                </a:pPr>
                <a:endParaRPr altLang="zh-CN" lang="zh-CN" sz="1800">
                  <a:solidFill>
                    <a:srgbClr val="00CC99"/>
                  </a:solidFill>
                  <a:latin charset="0" panose="020b0604020202020204" pitchFamily="34" typeface="Arial"/>
                  <a:ea charset="-122" panose="02010600030101010101" pitchFamily="2" typeface="宋体"/>
                </a:endParaRPr>
              </a:p>
            </p:txBody>
          </p:sp>
          <p:sp>
            <p:nvSpPr>
              <p:cNvPr id="23" name="任意多边形 10"/>
              <p:cNvSpPr/>
              <p:nvPr/>
            </p:nvSpPr>
            <p:spPr>
              <a:xfrm>
                <a:off x="277851" y="328174"/>
                <a:ext cx="1132851" cy="1082529"/>
              </a:xfrm>
              <a:custGeom>
                <a:gdLst>
                  <a:gd fmla="*/ 0 w 2544311" name="txL"/>
                  <a:gd fmla="*/ 0 h 2431293" name="txT"/>
                  <a:gd fmla="*/ 2544311 w 2544311" name="txR"/>
                  <a:gd fmla="*/ 2431293 h 2431293" name="txB"/>
                </a:gdLst>
                <a:cxnLst>
                  <a:cxn ang="0">
                    <a:pos x="74891" y="0"/>
                  </a:cxn>
                  <a:cxn ang="0">
                    <a:pos x="99995" y="23173"/>
                  </a:cxn>
                  <a:cxn ang="0">
                    <a:pos x="99995" y="74799"/>
                  </a:cxn>
                  <a:cxn ang="0">
                    <a:pos x="79242" y="95553"/>
                  </a:cxn>
                  <a:cxn ang="0">
                    <a:pos x="35611" y="95553"/>
                  </a:cxn>
                  <a:cxn ang="0">
                    <a:pos x="9" y="66393"/>
                  </a:cxn>
                  <a:cxn ang="0">
                    <a:pos x="13258" y="57437"/>
                  </a:cxn>
                  <a:cxn ang="0">
                    <a:pos x="16389" y="53034"/>
                  </a:cxn>
                  <a:cxn ang="0">
                    <a:pos x="630" y="42339"/>
                  </a:cxn>
                  <a:cxn ang="0">
                    <a:pos x="14418" y="40937"/>
                  </a:cxn>
                  <a:cxn ang="0">
                    <a:pos x="2352" y="26261"/>
                  </a:cxn>
                  <a:cxn ang="0">
                    <a:pos x="12821" y="27416"/>
                  </a:cxn>
                  <a:cxn ang="0">
                    <a:pos x="0" y="18167"/>
                  </a:cxn>
                  <a:cxn ang="0">
                    <a:pos x="20496" y="8974"/>
                  </a:cxn>
                  <a:cxn ang="0">
                    <a:pos x="74891" y="0"/>
                  </a:cxn>
                </a:cxnLst>
                <a:rect b="txB" l="txL" r="txR" t="txT"/>
                <a:pathLst>
                  <a:path h="2431293" w="2544311">
                    <a:moveTo>
                      <a:pt x="1905551" y="0"/>
                    </a:moveTo>
                    <a:lnTo>
                      <a:pt x="2544311" y="589638"/>
                    </a:lnTo>
                    <a:lnTo>
                      <a:pt x="2544311" y="1903224"/>
                    </a:lnTo>
                    <a:cubicBezTo>
                      <a:pt x="2544311" y="2194868"/>
                      <a:pt x="2307886" y="2431293"/>
                      <a:pt x="2016242" y="2431293"/>
                    </a:cubicBezTo>
                    <a:lnTo>
                      <a:pt x="906105" y="2431293"/>
                    </a:lnTo>
                    <a:lnTo>
                      <a:pt x="236" y="1689332"/>
                    </a:lnTo>
                    <a:lnTo>
                      <a:pt x="337329" y="1461434"/>
                    </a:lnTo>
                    <a:lnTo>
                      <a:pt x="416998" y="1349404"/>
                    </a:lnTo>
                    <a:cubicBezTo>
                      <a:pt x="422398" y="1349618"/>
                      <a:pt x="10643" y="1077077"/>
                      <a:pt x="16043" y="1077291"/>
                    </a:cubicBezTo>
                    <a:lnTo>
                      <a:pt x="366874" y="1041623"/>
                    </a:lnTo>
                    <a:lnTo>
                      <a:pt x="59845" y="668194"/>
                    </a:lnTo>
                    <a:lnTo>
                      <a:pt x="326236" y="697575"/>
                    </a:lnTo>
                    <a:lnTo>
                      <a:pt x="0" y="462254"/>
                    </a:lnTo>
                    <a:lnTo>
                      <a:pt x="521498" y="228332"/>
                    </a:lnTo>
                    <a:lnTo>
                      <a:pt x="1905551" y="0"/>
                    </a:lnTo>
                    <a:close/>
                  </a:path>
                </a:pathLst>
              </a:custGeom>
              <a:solidFill>
                <a:srgbClr val="FFFFFF">
                  <a:alpha val="29803"/>
                </a:srgbClr>
              </a:solidFill>
              <a:ln w="25400">
                <a:noFill/>
              </a:ln>
            </p:spPr>
            <p:txBody>
              <a:bodyPr/>
              <a:lstStyle/>
              <a:p>
                <a:endParaRPr altLang="en-US" lang="zh-CN"/>
              </a:p>
            </p:txBody>
          </p:sp>
          <p:sp useBgFill="1">
            <p:nvSpPr>
              <p:cNvPr id="24" name="矩形 60"/>
              <p:cNvSpPr/>
              <p:nvPr/>
            </p:nvSpPr>
            <p:spPr>
              <a:xfrm>
                <a:off x="279906" y="325645"/>
                <a:ext cx="850891" cy="759413"/>
              </a:xfrm>
              <a:custGeom>
                <a:gdLst>
                  <a:gd fmla="*/ 0 w 816827" name="txL"/>
                  <a:gd fmla="*/ 0 h 729011" name="txT"/>
                  <a:gd fmla="*/ 816827 w 816827" name="txR"/>
                  <a:gd fmla="*/ 729011 h 729011" name="txB"/>
                </a:gdLst>
                <a:cxnLst>
                  <a:cxn ang="0">
                    <a:pos x="461670" y="664951"/>
                  </a:cxn>
                  <a:cxn ang="0">
                    <a:pos x="461670" y="758449"/>
                  </a:cxn>
                  <a:cxn ang="0">
                    <a:pos x="851537" y="758449"/>
                  </a:cxn>
                  <a:cxn ang="0">
                    <a:pos x="851537" y="664951"/>
                  </a:cxn>
                  <a:cxn ang="0">
                    <a:pos x="461670" y="664951"/>
                  </a:cxn>
                  <a:cxn ang="0">
                    <a:pos x="0" y="599327"/>
                  </a:cxn>
                  <a:cxn ang="0">
                    <a:pos x="923340" y="599327"/>
                  </a:cxn>
                  <a:cxn ang="0">
                    <a:pos x="923340" y="824074"/>
                  </a:cxn>
                  <a:cxn ang="0">
                    <a:pos x="0" y="824074"/>
                  </a:cxn>
                  <a:cxn ang="0">
                    <a:pos x="0" y="599327"/>
                  </a:cxn>
                  <a:cxn ang="0">
                    <a:pos x="189764" y="365287"/>
                  </a:cxn>
                  <a:cxn ang="0">
                    <a:pos x="189764" y="458787"/>
                  </a:cxn>
                  <a:cxn ang="0">
                    <a:pos x="851536" y="458787"/>
                  </a:cxn>
                  <a:cxn ang="0">
                    <a:pos x="851536" y="365287"/>
                  </a:cxn>
                  <a:cxn ang="0">
                    <a:pos x="189764" y="365287"/>
                  </a:cxn>
                  <a:cxn ang="0">
                    <a:pos x="0" y="299663"/>
                  </a:cxn>
                  <a:cxn ang="0">
                    <a:pos x="923340" y="299663"/>
                  </a:cxn>
                  <a:cxn ang="0">
                    <a:pos x="923340" y="524411"/>
                  </a:cxn>
                  <a:cxn ang="0">
                    <a:pos x="0" y="524411"/>
                  </a:cxn>
                  <a:cxn ang="0">
                    <a:pos x="0" y="299663"/>
                  </a:cxn>
                  <a:cxn ang="0">
                    <a:pos x="564252" y="65624"/>
                  </a:cxn>
                  <a:cxn ang="0">
                    <a:pos x="564252" y="159122"/>
                  </a:cxn>
                  <a:cxn ang="0">
                    <a:pos x="851536" y="159122"/>
                  </a:cxn>
                  <a:cxn ang="0">
                    <a:pos x="851536" y="65624"/>
                  </a:cxn>
                  <a:cxn ang="0">
                    <a:pos x="564252" y="65624"/>
                  </a:cxn>
                  <a:cxn ang="0">
                    <a:pos x="0" y="0"/>
                  </a:cxn>
                  <a:cxn ang="0">
                    <a:pos x="923340" y="0"/>
                  </a:cxn>
                  <a:cxn ang="0">
                    <a:pos x="923340" y="224746"/>
                  </a:cxn>
                  <a:cxn ang="0">
                    <a:pos x="0" y="224746"/>
                  </a:cxn>
                  <a:cxn ang="0">
                    <a:pos x="0" y="0"/>
                  </a:cxn>
                </a:cxnLst>
                <a:rect b="txB" l="txL" r="txR" t="txT"/>
                <a:pathLst>
                  <a:path h="729011" w="816827">
                    <a:moveTo>
                      <a:pt x="408414" y="588244"/>
                    </a:moveTo>
                    <a:lnTo>
                      <a:pt x="408414" y="670957"/>
                    </a:lnTo>
                    <a:lnTo>
                      <a:pt x="753307" y="670957"/>
                    </a:lnTo>
                    <a:lnTo>
                      <a:pt x="753307" y="588244"/>
                    </a:lnTo>
                    <a:lnTo>
                      <a:pt x="408414" y="588244"/>
                    </a:lnTo>
                    <a:close/>
                    <a:moveTo>
                      <a:pt x="0" y="530190"/>
                    </a:moveTo>
                    <a:lnTo>
                      <a:pt x="816827" y="530190"/>
                    </a:lnTo>
                    <a:lnTo>
                      <a:pt x="816827" y="729011"/>
                    </a:lnTo>
                    <a:lnTo>
                      <a:pt x="0" y="729011"/>
                    </a:lnTo>
                    <a:lnTo>
                      <a:pt x="0" y="530190"/>
                    </a:lnTo>
                    <a:close/>
                    <a:moveTo>
                      <a:pt x="167873" y="323149"/>
                    </a:moveTo>
                    <a:lnTo>
                      <a:pt x="167873" y="405862"/>
                    </a:lnTo>
                    <a:lnTo>
                      <a:pt x="753306" y="405862"/>
                    </a:lnTo>
                    <a:lnTo>
                      <a:pt x="753306" y="323149"/>
                    </a:lnTo>
                    <a:lnTo>
                      <a:pt x="167873" y="323149"/>
                    </a:lnTo>
                    <a:close/>
                    <a:moveTo>
                      <a:pt x="0" y="265095"/>
                    </a:moveTo>
                    <a:lnTo>
                      <a:pt x="816827" y="265095"/>
                    </a:lnTo>
                    <a:lnTo>
                      <a:pt x="816827" y="463916"/>
                    </a:lnTo>
                    <a:lnTo>
                      <a:pt x="0" y="463916"/>
                    </a:lnTo>
                    <a:lnTo>
                      <a:pt x="0" y="265095"/>
                    </a:lnTo>
                    <a:close/>
                    <a:moveTo>
                      <a:pt x="499162" y="58054"/>
                    </a:moveTo>
                    <a:lnTo>
                      <a:pt x="499162" y="140767"/>
                    </a:lnTo>
                    <a:lnTo>
                      <a:pt x="753306" y="140767"/>
                    </a:lnTo>
                    <a:lnTo>
                      <a:pt x="753306" y="58054"/>
                    </a:lnTo>
                    <a:lnTo>
                      <a:pt x="499162" y="58054"/>
                    </a:lnTo>
                    <a:close/>
                    <a:moveTo>
                      <a:pt x="0" y="0"/>
                    </a:moveTo>
                    <a:lnTo>
                      <a:pt x="816827" y="0"/>
                    </a:lnTo>
                    <a:lnTo>
                      <a:pt x="816827" y="198821"/>
                    </a:lnTo>
                    <a:lnTo>
                      <a:pt x="0" y="198821"/>
                    </a:lnTo>
                    <a:lnTo>
                      <a:pt x="0" y="0"/>
                    </a:lnTo>
                    <a:close/>
                  </a:path>
                </a:pathLst>
              </a:custGeom>
              <a:ln w="25400">
                <a:noFill/>
              </a:ln>
            </p:spPr>
            <p:txBody>
              <a:bodyPr/>
              <a:lstStyle/>
              <a:p>
                <a:endParaRPr altLang="en-US" lang="zh-CN"/>
              </a:p>
            </p:txBody>
          </p:sp>
        </p:grpSp>
        <p:grpSp>
          <p:nvGrpSpPr>
            <p:cNvPr id="13" name="组合 12"/>
            <p:cNvGrpSpPr/>
            <p:nvPr/>
          </p:nvGrpSpPr>
          <p:grpSpPr>
            <a:xfrm>
              <a:off x="4303713" y="1851025"/>
              <a:ext cx="536575" cy="538163"/>
              <a:chExt cx="1410703" cy="1410703"/>
            </a:xfrm>
          </p:grpSpPr>
          <p:sp>
            <p:nvSpPr>
              <p:cNvPr id="19" name="圆角矩形 13"/>
              <p:cNvSpPr/>
              <p:nvPr/>
            </p:nvSpPr>
            <p:spPr>
              <a:xfrm>
                <a:off x="0" y="0"/>
                <a:ext cx="1410703" cy="1410703"/>
              </a:xfrm>
              <a:prstGeom prst="roundRect">
                <a:avLst>
                  <a:gd fmla="val 16667" name="adj"/>
                </a:avLst>
              </a:prstGeom>
              <a:solidFill>
                <a:srgbClr val="FFFFFF">
                  <a:alpha val="50195"/>
                </a:srgbClr>
              </a:solidFill>
              <a:ln w="25400">
                <a:noFill/>
              </a:ln>
            </p:spPr>
            <p:txBody>
              <a:bodyPr anchor="ctr"/>
              <a:lstStyle>
                <a:lvl1pPr algn="l" eaLnBrk="0" fontAlgn="base" hangingPunct="0" indent="-342900" marL="342900" rtl="0">
                  <a:spcBef>
                    <a:spcPct val="20000"/>
                  </a:spcBef>
                  <a:spcAft>
                    <a:spcPct val="0"/>
                  </a:spcAft>
                  <a:buFont charset="0" panose="020b0604020202020204" pitchFamily="34" typeface="Arial"/>
                  <a:buChar char="•"/>
                  <a:defRPr sz="3200">
                    <a:solidFill>
                      <a:schemeClr val="tx1"/>
                    </a:solidFill>
                    <a:latin typeface="+mn-lt"/>
                    <a:ea typeface="+mn-ea"/>
                    <a:cs typeface="+mn-cs"/>
                    <a:sym charset="-122" panose="020b0503020204020204" pitchFamily="34" typeface="微软雅黑"/>
                  </a:defRPr>
                </a:lvl1pPr>
                <a:lvl2pPr algn="l" eaLnBrk="0" fontAlgn="base" hangingPunct="0" indent="-285750" marL="742950" rtl="0">
                  <a:spcBef>
                    <a:spcPct val="20000"/>
                  </a:spcBef>
                  <a:spcAft>
                    <a:spcPct val="0"/>
                  </a:spcAft>
                  <a:buFont charset="0" panose="020b0604020202020204" pitchFamily="34" typeface="Arial"/>
                  <a:buChar char="–"/>
                  <a:defRPr sz="2800">
                    <a:solidFill>
                      <a:schemeClr val="tx1"/>
                    </a:solidFill>
                    <a:latin typeface="+mn-lt"/>
                    <a:ea typeface="+mn-ea"/>
                    <a:sym charset="-122" panose="020b0503020204020204" pitchFamily="34" typeface="微软雅黑"/>
                  </a:defRPr>
                </a:lvl2pPr>
                <a:lvl3pPr algn="l" eaLnBrk="0" fontAlgn="base" hangingPunct="0" indent="-228600" marL="1143000" rtl="0">
                  <a:spcBef>
                    <a:spcPct val="20000"/>
                  </a:spcBef>
                  <a:spcAft>
                    <a:spcPct val="0"/>
                  </a:spcAft>
                  <a:buFont charset="0" panose="020b0604020202020204" pitchFamily="34" typeface="Arial"/>
                  <a:buChar char="•"/>
                  <a:defRPr sz="2400">
                    <a:solidFill>
                      <a:schemeClr val="tx1"/>
                    </a:solidFill>
                    <a:latin typeface="+mn-lt"/>
                    <a:ea typeface="+mn-ea"/>
                    <a:sym charset="-122" panose="020b0503020204020204" pitchFamily="34" typeface="微软雅黑"/>
                  </a:defRPr>
                </a:lvl3pPr>
                <a:lvl4pPr algn="l" eaLnBrk="0" fontAlgn="base" hangingPunct="0" indent="-228600" marL="1600200" rtl="0">
                  <a:spcBef>
                    <a:spcPct val="20000"/>
                  </a:spcBef>
                  <a:spcAft>
                    <a:spcPct val="0"/>
                  </a:spcAft>
                  <a:buFont charset="0" panose="020b0604020202020204" pitchFamily="34" typeface="Arial"/>
                  <a:buChar char="–"/>
                  <a:defRPr sz="2000">
                    <a:solidFill>
                      <a:schemeClr val="tx1"/>
                    </a:solidFill>
                    <a:latin typeface="+mn-lt"/>
                    <a:ea typeface="+mn-ea"/>
                    <a:sym charset="-122" panose="020b0503020204020204" pitchFamily="34" typeface="微软雅黑"/>
                  </a:defRPr>
                </a:lvl4pPr>
                <a:lvl5pPr algn="l" eaLnBrk="0" fontAlgn="base" hangingPunct="0" indent="-228600" marL="2057400" rtl="0">
                  <a:spcBef>
                    <a:spcPct val="20000"/>
                  </a:spcBef>
                  <a:spcAft>
                    <a:spcPct val="0"/>
                  </a:spcAft>
                  <a:buFont charset="0" panose="020b0604020202020204" pitchFamily="34" typeface="Arial"/>
                  <a:buChar char="»"/>
                  <a:defRPr sz="2000">
                    <a:solidFill>
                      <a:schemeClr val="tx1"/>
                    </a:solidFill>
                    <a:latin typeface="+mn-lt"/>
                    <a:ea typeface="+mn-ea"/>
                    <a:sym charset="-122" panose="020b0503020204020204" pitchFamily="34" typeface="微软雅黑"/>
                  </a:defRPr>
                </a:lvl5pPr>
              </a:lstStyle>
              <a:p>
                <a:pPr algn="ctr" eaLnBrk="1" hangingPunct="1" indent="0" lvl="0" marL="0">
                  <a:spcBef>
                    <a:spcPct val="0"/>
                  </a:spcBef>
                  <a:buNone/>
                </a:pPr>
                <a:endParaRPr altLang="zh-CN" lang="zh-CN" sz="1800">
                  <a:solidFill>
                    <a:srgbClr val="00CC99"/>
                  </a:solidFill>
                  <a:latin charset="0" panose="020b0604020202020204" pitchFamily="34" typeface="Arial"/>
                  <a:ea charset="-122" panose="02010600030101010101" pitchFamily="2" typeface="宋体"/>
                </a:endParaRPr>
              </a:p>
            </p:txBody>
          </p:sp>
          <p:sp>
            <p:nvSpPr>
              <p:cNvPr id="20" name="任意多边形 14"/>
              <p:cNvSpPr/>
              <p:nvPr/>
            </p:nvSpPr>
            <p:spPr>
              <a:xfrm>
                <a:off x="282594" y="284649"/>
                <a:ext cx="1128107" cy="1126054"/>
              </a:xfrm>
              <a:custGeom>
                <a:gdLst>
                  <a:gd fmla="*/ 0 w 1128107" name="txL"/>
                  <a:gd fmla="*/ 0 h 1126054" name="txT"/>
                  <a:gd fmla="*/ 1128107 w 1128107" name="txR"/>
                  <a:gd fmla="*/ 1126054 h 1126054" name="txB"/>
                </a:gdLst>
                <a:cxnLst>
                  <a:cxn ang="0">
                    <a:pos x="2105" y="0"/>
                  </a:cxn>
                  <a:cxn ang="0">
                    <a:pos x="398111" y="0"/>
                  </a:cxn>
                  <a:cxn ang="0">
                    <a:pos x="453960" y="51195"/>
                  </a:cxn>
                  <a:cxn ang="0">
                    <a:pos x="469958" y="0"/>
                  </a:cxn>
                  <a:cxn ang="0">
                    <a:pos x="838821" y="0"/>
                  </a:cxn>
                  <a:cxn ang="0">
                    <a:pos x="1125726" y="217953"/>
                  </a:cxn>
                  <a:cxn ang="0">
                    <a:pos x="1128107" y="890932"/>
                  </a:cxn>
                  <a:cxn ang="0">
                    <a:pos x="892985" y="1126054"/>
                  </a:cxn>
                  <a:cxn ang="0">
                    <a:pos x="337738" y="1126054"/>
                  </a:cxn>
                  <a:cxn ang="0">
                    <a:pos x="2504" y="838560"/>
                  </a:cxn>
                  <a:cxn ang="0">
                    <a:pos x="2105" y="838474"/>
                  </a:cxn>
                  <a:cxn ang="0">
                    <a:pos x="32" y="451928"/>
                  </a:cxn>
                  <a:cxn ang="0">
                    <a:pos x="64017" y="453319"/>
                  </a:cxn>
                  <a:cxn ang="0">
                    <a:pos x="0" y="394637"/>
                  </a:cxn>
                  <a:cxn ang="0">
                    <a:pos x="20" y="390433"/>
                  </a:cxn>
                  <a:cxn ang="0">
                    <a:pos x="2105" y="0"/>
                  </a:cxn>
                </a:cxnLst>
                <a:rect b="txB" l="txL" r="txR" t="txT"/>
                <a:pathLst>
                  <a:path h="1126054" w="1128107">
                    <a:moveTo>
                      <a:pt x="2105" y="0"/>
                    </a:moveTo>
                    <a:lnTo>
                      <a:pt x="398111" y="0"/>
                    </a:lnTo>
                    <a:lnTo>
                      <a:pt x="453960" y="51195"/>
                    </a:lnTo>
                    <a:lnTo>
                      <a:pt x="469958" y="0"/>
                    </a:lnTo>
                    <a:lnTo>
                      <a:pt x="838821" y="0"/>
                    </a:lnTo>
                    <a:lnTo>
                      <a:pt x="1125726" y="217953"/>
                    </a:lnTo>
                    <a:cubicBezTo>
                      <a:pt x="1126520" y="442280"/>
                      <a:pt x="1127313" y="666606"/>
                      <a:pt x="1128107" y="890932"/>
                    </a:cubicBezTo>
                    <a:cubicBezTo>
                      <a:pt x="1128107" y="1020786"/>
                      <a:pt x="1022839" y="1126054"/>
                      <a:pt x="892985" y="1126054"/>
                    </a:cubicBezTo>
                    <a:lnTo>
                      <a:pt x="337738" y="1126054"/>
                    </a:lnTo>
                    <a:lnTo>
                      <a:pt x="2504" y="838560"/>
                    </a:lnTo>
                    <a:lnTo>
                      <a:pt x="2105" y="838474"/>
                    </a:lnTo>
                    <a:cubicBezTo>
                      <a:pt x="1413" y="709409"/>
                      <a:pt x="1066" y="644657"/>
                      <a:pt x="32" y="451928"/>
                    </a:cubicBezTo>
                    <a:lnTo>
                      <a:pt x="64017" y="453319"/>
                    </a:lnTo>
                    <a:lnTo>
                      <a:pt x="0" y="394637"/>
                    </a:lnTo>
                    <a:cubicBezTo>
                      <a:pt x="6" y="393286"/>
                      <a:pt x="13" y="391885"/>
                      <a:pt x="20" y="390433"/>
                    </a:cubicBezTo>
                    <a:lnTo>
                      <a:pt x="2105" y="0"/>
                    </a:lnTo>
                    <a:close/>
                  </a:path>
                </a:pathLst>
              </a:custGeom>
              <a:solidFill>
                <a:srgbClr val="FFFFFF">
                  <a:alpha val="29803"/>
                </a:srgbClr>
              </a:solidFill>
              <a:ln w="25400">
                <a:noFill/>
              </a:ln>
            </p:spPr>
            <p:txBody>
              <a:bodyPr/>
              <a:lstStyle/>
              <a:p>
                <a:endParaRPr altLang="en-US" lang="zh-CN"/>
              </a:p>
            </p:txBody>
          </p:sp>
          <p:sp useBgFill="1">
            <p:nvSpPr>
              <p:cNvPr id="21" name="图文框 9"/>
              <p:cNvSpPr/>
              <p:nvPr/>
            </p:nvSpPr>
            <p:spPr>
              <a:xfrm>
                <a:off x="284699" y="284648"/>
                <a:ext cx="841304" cy="841406"/>
              </a:xfrm>
              <a:custGeom>
                <a:gdLst>
                  <a:gd fmla="*/ 0 w 637287" name="txL"/>
                  <a:gd fmla="*/ 0 h 637366" name="txT"/>
                  <a:gd fmla="*/ 637287 w 637287" name="txR"/>
                  <a:gd fmla="*/ 637366 h 637366" name="txB"/>
                </a:gdLst>
                <a:cxnLst>
                  <a:cxn ang="0">
                    <a:pos x="1466185" y="1274522"/>
                  </a:cxn>
                  <a:cxn ang="0">
                    <a:pos x="1297460" y="1443244"/>
                  </a:cxn>
                  <a:cxn ang="0">
                    <a:pos x="1038747" y="1274522"/>
                  </a:cxn>
                  <a:cxn ang="0">
                    <a:pos x="1207469" y="1443244"/>
                  </a:cxn>
                  <a:cxn ang="0">
                    <a:pos x="1038747" y="1274522"/>
                  </a:cxn>
                  <a:cxn ang="0">
                    <a:pos x="427438" y="1038919"/>
                  </a:cxn>
                  <a:cxn ang="0">
                    <a:pos x="258715" y="1207643"/>
                  </a:cxn>
                  <a:cxn ang="0">
                    <a:pos x="124652" y="904858"/>
                  </a:cxn>
                  <a:cxn ang="0">
                    <a:pos x="561500" y="1341704"/>
                  </a:cxn>
                  <a:cxn ang="0">
                    <a:pos x="124652" y="904858"/>
                  </a:cxn>
                  <a:cxn ang="0">
                    <a:pos x="902402" y="780207"/>
                  </a:cxn>
                  <a:cxn ang="0">
                    <a:pos x="1192918" y="780209"/>
                  </a:cxn>
                  <a:cxn ang="0">
                    <a:pos x="1343814" y="909564"/>
                  </a:cxn>
                  <a:cxn ang="0">
                    <a:pos x="1466185" y="780209"/>
                  </a:cxn>
                  <a:cxn ang="0">
                    <a:pos x="1466185" y="1168275"/>
                  </a:cxn>
                  <a:cxn ang="0">
                    <a:pos x="1343814" y="1168278"/>
                  </a:cxn>
                  <a:cxn ang="0">
                    <a:pos x="1038747" y="1168275"/>
                  </a:cxn>
                  <a:cxn ang="0">
                    <a:pos x="902402" y="1038923"/>
                  </a:cxn>
                  <a:cxn ang="0">
                    <a:pos x="780031" y="1443244"/>
                  </a:cxn>
                  <a:cxn ang="0">
                    <a:pos x="0" y="780207"/>
                  </a:cxn>
                  <a:cxn ang="0">
                    <a:pos x="686153" y="1466354"/>
                  </a:cxn>
                  <a:cxn ang="0">
                    <a:pos x="0" y="780207"/>
                  </a:cxn>
                  <a:cxn ang="0">
                    <a:pos x="1207469" y="258712"/>
                  </a:cxn>
                  <a:cxn ang="0">
                    <a:pos x="1038747" y="427436"/>
                  </a:cxn>
                  <a:cxn ang="0">
                    <a:pos x="258715" y="258712"/>
                  </a:cxn>
                  <a:cxn ang="0">
                    <a:pos x="427438" y="427436"/>
                  </a:cxn>
                  <a:cxn ang="0">
                    <a:pos x="258715" y="258712"/>
                  </a:cxn>
                  <a:cxn ang="0">
                    <a:pos x="904684" y="561496"/>
                  </a:cxn>
                  <a:cxn ang="0">
                    <a:pos x="1341533" y="124652"/>
                  </a:cxn>
                  <a:cxn ang="0">
                    <a:pos x="124652" y="124652"/>
                  </a:cxn>
                  <a:cxn ang="0">
                    <a:pos x="561500" y="561496"/>
                  </a:cxn>
                  <a:cxn ang="0">
                    <a:pos x="124652" y="124652"/>
                  </a:cxn>
                  <a:cxn ang="0">
                    <a:pos x="1466185" y="0"/>
                  </a:cxn>
                  <a:cxn ang="0">
                    <a:pos x="780031" y="686148"/>
                  </a:cxn>
                  <a:cxn ang="0">
                    <a:pos x="0" y="0"/>
                  </a:cxn>
                  <a:cxn ang="0">
                    <a:pos x="686153" y="686148"/>
                  </a:cxn>
                  <a:cxn ang="0">
                    <a:pos x="0" y="0"/>
                  </a:cxn>
                </a:cxnLst>
                <a:rect b="txB" l="txL" r="txR" t="txT"/>
                <a:pathLst>
                  <a:path h="637366" w="637287">
                    <a:moveTo>
                      <a:pt x="563950" y="553984"/>
                    </a:moveTo>
                    <a:lnTo>
                      <a:pt x="637287" y="553984"/>
                    </a:lnTo>
                    <a:lnTo>
                      <a:pt x="637287" y="627321"/>
                    </a:lnTo>
                    <a:lnTo>
                      <a:pt x="563950" y="627321"/>
                    </a:lnTo>
                    <a:lnTo>
                      <a:pt x="563950" y="553984"/>
                    </a:lnTo>
                    <a:close/>
                    <a:moveTo>
                      <a:pt x="451498" y="553984"/>
                    </a:moveTo>
                    <a:lnTo>
                      <a:pt x="524835" y="553984"/>
                    </a:lnTo>
                    <a:lnTo>
                      <a:pt x="524835" y="627321"/>
                    </a:lnTo>
                    <a:lnTo>
                      <a:pt x="451498" y="627321"/>
                    </a:lnTo>
                    <a:lnTo>
                      <a:pt x="451498" y="553984"/>
                    </a:lnTo>
                    <a:close/>
                    <a:moveTo>
                      <a:pt x="112452" y="451577"/>
                    </a:moveTo>
                    <a:lnTo>
                      <a:pt x="185789" y="451577"/>
                    </a:lnTo>
                    <a:lnTo>
                      <a:pt x="185789" y="524914"/>
                    </a:lnTo>
                    <a:lnTo>
                      <a:pt x="112452" y="524914"/>
                    </a:lnTo>
                    <a:lnTo>
                      <a:pt x="112452" y="451577"/>
                    </a:lnTo>
                    <a:close/>
                    <a:moveTo>
                      <a:pt x="54181" y="393306"/>
                    </a:moveTo>
                    <a:lnTo>
                      <a:pt x="54181" y="583185"/>
                    </a:lnTo>
                    <a:lnTo>
                      <a:pt x="244060" y="583185"/>
                    </a:lnTo>
                    <a:lnTo>
                      <a:pt x="244060" y="393306"/>
                    </a:lnTo>
                    <a:lnTo>
                      <a:pt x="54181" y="393306"/>
                    </a:lnTo>
                    <a:close/>
                    <a:moveTo>
                      <a:pt x="339046" y="339125"/>
                    </a:moveTo>
                    <a:lnTo>
                      <a:pt x="392235" y="339125"/>
                    </a:lnTo>
                    <a:lnTo>
                      <a:pt x="392235" y="339126"/>
                    </a:lnTo>
                    <a:lnTo>
                      <a:pt x="518510" y="339126"/>
                    </a:lnTo>
                    <a:lnTo>
                      <a:pt x="518510" y="395351"/>
                    </a:lnTo>
                    <a:lnTo>
                      <a:pt x="584098" y="395351"/>
                    </a:lnTo>
                    <a:lnTo>
                      <a:pt x="584098" y="339126"/>
                    </a:lnTo>
                    <a:lnTo>
                      <a:pt x="637287" y="339126"/>
                    </a:lnTo>
                    <a:lnTo>
                      <a:pt x="637287" y="395351"/>
                    </a:lnTo>
                    <a:lnTo>
                      <a:pt x="637287" y="507803"/>
                    </a:lnTo>
                    <a:lnTo>
                      <a:pt x="637287" y="507804"/>
                    </a:lnTo>
                    <a:lnTo>
                      <a:pt x="584098" y="507804"/>
                    </a:lnTo>
                    <a:lnTo>
                      <a:pt x="584098" y="507803"/>
                    </a:lnTo>
                    <a:lnTo>
                      <a:pt x="451498" y="507803"/>
                    </a:lnTo>
                    <a:lnTo>
                      <a:pt x="451498" y="451578"/>
                    </a:lnTo>
                    <a:lnTo>
                      <a:pt x="392235" y="451578"/>
                    </a:lnTo>
                    <a:lnTo>
                      <a:pt x="392235" y="627321"/>
                    </a:lnTo>
                    <a:lnTo>
                      <a:pt x="339046" y="627321"/>
                    </a:lnTo>
                    <a:lnTo>
                      <a:pt x="339046" y="339125"/>
                    </a:lnTo>
                    <a:close/>
                    <a:moveTo>
                      <a:pt x="0" y="339125"/>
                    </a:moveTo>
                    <a:lnTo>
                      <a:pt x="298241" y="339125"/>
                    </a:lnTo>
                    <a:lnTo>
                      <a:pt x="298241" y="637366"/>
                    </a:lnTo>
                    <a:lnTo>
                      <a:pt x="0" y="637366"/>
                    </a:lnTo>
                    <a:lnTo>
                      <a:pt x="0" y="339125"/>
                    </a:lnTo>
                    <a:close/>
                    <a:moveTo>
                      <a:pt x="451498" y="112452"/>
                    </a:moveTo>
                    <a:lnTo>
                      <a:pt x="524835" y="112452"/>
                    </a:lnTo>
                    <a:lnTo>
                      <a:pt x="524835" y="185789"/>
                    </a:lnTo>
                    <a:lnTo>
                      <a:pt x="451498" y="185789"/>
                    </a:lnTo>
                    <a:lnTo>
                      <a:pt x="451498" y="112452"/>
                    </a:lnTo>
                    <a:close/>
                    <a:moveTo>
                      <a:pt x="112452" y="112452"/>
                    </a:moveTo>
                    <a:lnTo>
                      <a:pt x="185789" y="112452"/>
                    </a:lnTo>
                    <a:lnTo>
                      <a:pt x="185789" y="185789"/>
                    </a:lnTo>
                    <a:lnTo>
                      <a:pt x="112452" y="185789"/>
                    </a:lnTo>
                    <a:lnTo>
                      <a:pt x="112452" y="112452"/>
                    </a:lnTo>
                    <a:close/>
                    <a:moveTo>
                      <a:pt x="393227" y="54181"/>
                    </a:moveTo>
                    <a:lnTo>
                      <a:pt x="393227" y="244060"/>
                    </a:lnTo>
                    <a:lnTo>
                      <a:pt x="583106" y="244060"/>
                    </a:lnTo>
                    <a:lnTo>
                      <a:pt x="583106" y="54181"/>
                    </a:lnTo>
                    <a:lnTo>
                      <a:pt x="393227" y="54181"/>
                    </a:lnTo>
                    <a:close/>
                    <a:moveTo>
                      <a:pt x="54181" y="54181"/>
                    </a:moveTo>
                    <a:lnTo>
                      <a:pt x="54181" y="244060"/>
                    </a:lnTo>
                    <a:lnTo>
                      <a:pt x="244060" y="244060"/>
                    </a:lnTo>
                    <a:lnTo>
                      <a:pt x="244060" y="54181"/>
                    </a:lnTo>
                    <a:lnTo>
                      <a:pt x="54181" y="54181"/>
                    </a:lnTo>
                    <a:close/>
                    <a:moveTo>
                      <a:pt x="339046" y="0"/>
                    </a:moveTo>
                    <a:lnTo>
                      <a:pt x="637287" y="0"/>
                    </a:lnTo>
                    <a:lnTo>
                      <a:pt x="637287" y="298241"/>
                    </a:lnTo>
                    <a:lnTo>
                      <a:pt x="339046" y="298241"/>
                    </a:lnTo>
                    <a:lnTo>
                      <a:pt x="339046" y="0"/>
                    </a:lnTo>
                    <a:close/>
                    <a:moveTo>
                      <a:pt x="0" y="0"/>
                    </a:moveTo>
                    <a:lnTo>
                      <a:pt x="298241" y="0"/>
                    </a:lnTo>
                    <a:lnTo>
                      <a:pt x="298241" y="298241"/>
                    </a:lnTo>
                    <a:lnTo>
                      <a:pt x="0" y="298241"/>
                    </a:lnTo>
                    <a:lnTo>
                      <a:pt x="0" y="0"/>
                    </a:lnTo>
                    <a:close/>
                  </a:path>
                </a:pathLst>
              </a:custGeom>
              <a:ln w="25400">
                <a:noFill/>
              </a:ln>
            </p:spPr>
            <p:txBody>
              <a:bodyPr/>
              <a:lstStyle/>
              <a:p>
                <a:endParaRPr altLang="en-US" lang="zh-CN"/>
              </a:p>
            </p:txBody>
          </p:sp>
        </p:grpSp>
        <p:sp>
          <p:nvSpPr>
            <p:cNvPr id="14" name="Rectangle 4"/>
            <p:cNvSpPr/>
            <p:nvPr/>
          </p:nvSpPr>
          <p:spPr>
            <a:xfrm>
              <a:off x="3563938" y="2757488"/>
              <a:ext cx="2016125" cy="1062103"/>
            </a:xfrm>
            <a:prstGeom prst="rect">
              <a:avLst/>
            </a:prstGeom>
            <a:noFill/>
            <a:ln w="9525">
              <a:noFill/>
            </a:ln>
          </p:spPr>
          <p:txBody>
            <a:bodyPr bIns="34290" lIns="68580" rIns="68580" tIns="34290">
              <a:spAutoFit/>
            </a:bodyPr>
            <a:lstStyle>
              <a:lvl1pPr algn="l" eaLnBrk="0" fontAlgn="base" hangingPunct="0" indent="-342900" marL="342900" rtl="0">
                <a:spcBef>
                  <a:spcPct val="20000"/>
                </a:spcBef>
                <a:spcAft>
                  <a:spcPct val="0"/>
                </a:spcAft>
                <a:buFont charset="0" panose="020b0604020202020204" pitchFamily="34" typeface="Arial"/>
                <a:buChar char="•"/>
                <a:defRPr sz="3200">
                  <a:solidFill>
                    <a:schemeClr val="tx1"/>
                  </a:solidFill>
                  <a:latin typeface="+mn-lt"/>
                  <a:ea typeface="+mn-ea"/>
                  <a:cs typeface="+mn-cs"/>
                  <a:sym charset="-122" panose="020b0503020204020204" pitchFamily="34" typeface="微软雅黑"/>
                </a:defRPr>
              </a:lvl1pPr>
              <a:lvl2pPr algn="l" eaLnBrk="0" fontAlgn="base" hangingPunct="0" indent="-285750" marL="742950" rtl="0">
                <a:spcBef>
                  <a:spcPct val="20000"/>
                </a:spcBef>
                <a:spcAft>
                  <a:spcPct val="0"/>
                </a:spcAft>
                <a:buFont charset="0" panose="020b0604020202020204" pitchFamily="34" typeface="Arial"/>
                <a:buChar char="–"/>
                <a:defRPr sz="2800">
                  <a:solidFill>
                    <a:schemeClr val="tx1"/>
                  </a:solidFill>
                  <a:latin typeface="+mn-lt"/>
                  <a:ea typeface="+mn-ea"/>
                  <a:sym charset="-122" panose="020b0503020204020204" pitchFamily="34" typeface="微软雅黑"/>
                </a:defRPr>
              </a:lvl2pPr>
              <a:lvl3pPr algn="l" eaLnBrk="0" fontAlgn="base" hangingPunct="0" indent="-228600" marL="1143000" rtl="0">
                <a:spcBef>
                  <a:spcPct val="20000"/>
                </a:spcBef>
                <a:spcAft>
                  <a:spcPct val="0"/>
                </a:spcAft>
                <a:buFont charset="0" panose="020b0604020202020204" pitchFamily="34" typeface="Arial"/>
                <a:buChar char="•"/>
                <a:defRPr sz="2400">
                  <a:solidFill>
                    <a:schemeClr val="tx1"/>
                  </a:solidFill>
                  <a:latin typeface="+mn-lt"/>
                  <a:ea typeface="+mn-ea"/>
                  <a:sym charset="-122" panose="020b0503020204020204" pitchFamily="34" typeface="微软雅黑"/>
                </a:defRPr>
              </a:lvl3pPr>
              <a:lvl4pPr algn="l" eaLnBrk="0" fontAlgn="base" hangingPunct="0" indent="-228600" marL="1600200" rtl="0">
                <a:spcBef>
                  <a:spcPct val="20000"/>
                </a:spcBef>
                <a:spcAft>
                  <a:spcPct val="0"/>
                </a:spcAft>
                <a:buFont charset="0" panose="020b0604020202020204" pitchFamily="34" typeface="Arial"/>
                <a:buChar char="–"/>
                <a:defRPr sz="2000">
                  <a:solidFill>
                    <a:schemeClr val="tx1"/>
                  </a:solidFill>
                  <a:latin typeface="+mn-lt"/>
                  <a:ea typeface="+mn-ea"/>
                  <a:sym charset="-122" panose="020b0503020204020204" pitchFamily="34" typeface="微软雅黑"/>
                </a:defRPr>
              </a:lvl4pPr>
              <a:lvl5pPr algn="l" eaLnBrk="0" fontAlgn="base" hangingPunct="0" indent="-228600" marL="2057400" rtl="0">
                <a:spcBef>
                  <a:spcPct val="20000"/>
                </a:spcBef>
                <a:spcAft>
                  <a:spcPct val="0"/>
                </a:spcAft>
                <a:buFont charset="0" panose="020b0604020202020204" pitchFamily="34" typeface="Arial"/>
                <a:buChar char="»"/>
                <a:defRPr sz="2000">
                  <a:solidFill>
                    <a:schemeClr val="tx1"/>
                  </a:solidFill>
                  <a:latin typeface="+mn-lt"/>
                  <a:ea typeface="+mn-ea"/>
                  <a:sym charset="-122" panose="020b0503020204020204" pitchFamily="34" typeface="微软雅黑"/>
                </a:defRPr>
              </a:lvl5pPr>
            </a:lstStyle>
            <a:p>
              <a:pPr algn="ctr" eaLnBrk="1" hangingPunct="1" indent="0" lvl="0" marL="0">
                <a:spcBef>
                  <a:spcPct val="0"/>
                </a:spcBef>
                <a:buNone/>
              </a:pPr>
              <a:r>
                <a:rPr altLang="en-US" lang="zh-CN" sz="1100">
                  <a:solidFill>
                    <a:srgbClr val="FFFFFF"/>
                  </a:solidFill>
                </a:rPr>
                <a:t>添加详细描述文本</a:t>
              </a:r>
              <a:br>
                <a:rPr altLang="en-US" lang="zh-CN" sz="1100">
                  <a:solidFill>
                    <a:srgbClr val="FFFFFF"/>
                  </a:solidFill>
                </a:rPr>
              </a:br>
              <a:br>
                <a:rPr altLang="en-US" lang="zh-CN" sz="1100">
                  <a:solidFill>
                    <a:srgbClr val="FFFFFF"/>
                  </a:solidFill>
                </a:rPr>
              </a:br>
              <a:r>
                <a:rPr altLang="en-US" lang="zh-CN" sz="1100">
                  <a:solidFill>
                    <a:srgbClr val="FFFFFF"/>
                  </a:solidFill>
                </a:rPr>
                <a:t>在此处添加详细描述文本，尽量与标题文本语言风格相符合，语言描述尽量简洁生动，尽可能概括出段落内容，尽量将每页幻灯片文字内容控制在200字以内，将每页幻灯片动态演示时间长度尽量控制在5分钟以内。</a:t>
              </a:r>
            </a:p>
          </p:txBody>
        </p:sp>
        <p:sp>
          <p:nvSpPr>
            <p:cNvPr id="15" name="Rectangle 4"/>
            <p:cNvSpPr/>
            <p:nvPr/>
          </p:nvSpPr>
          <p:spPr>
            <a:xfrm>
              <a:off x="1222375" y="2757488"/>
              <a:ext cx="2054225" cy="1062103"/>
            </a:xfrm>
            <a:prstGeom prst="rect">
              <a:avLst/>
            </a:prstGeom>
            <a:noFill/>
            <a:ln w="9525">
              <a:noFill/>
            </a:ln>
          </p:spPr>
          <p:txBody>
            <a:bodyPr bIns="34290" lIns="68580" rIns="68580" tIns="34290">
              <a:spAutoFit/>
            </a:bodyPr>
            <a:lstStyle>
              <a:lvl1pPr algn="l" eaLnBrk="0" fontAlgn="base" hangingPunct="0" indent="-342900" marL="342900" rtl="0">
                <a:spcBef>
                  <a:spcPct val="20000"/>
                </a:spcBef>
                <a:spcAft>
                  <a:spcPct val="0"/>
                </a:spcAft>
                <a:buFont charset="0" panose="020b0604020202020204" pitchFamily="34" typeface="Arial"/>
                <a:buChar char="•"/>
                <a:defRPr sz="3200">
                  <a:solidFill>
                    <a:schemeClr val="tx1"/>
                  </a:solidFill>
                  <a:latin typeface="+mn-lt"/>
                  <a:ea typeface="+mn-ea"/>
                  <a:cs typeface="+mn-cs"/>
                  <a:sym charset="-122" panose="020b0503020204020204" pitchFamily="34" typeface="微软雅黑"/>
                </a:defRPr>
              </a:lvl1pPr>
              <a:lvl2pPr algn="l" eaLnBrk="0" fontAlgn="base" hangingPunct="0" indent="-285750" marL="742950" rtl="0">
                <a:spcBef>
                  <a:spcPct val="20000"/>
                </a:spcBef>
                <a:spcAft>
                  <a:spcPct val="0"/>
                </a:spcAft>
                <a:buFont charset="0" panose="020b0604020202020204" pitchFamily="34" typeface="Arial"/>
                <a:buChar char="–"/>
                <a:defRPr sz="2800">
                  <a:solidFill>
                    <a:schemeClr val="tx1"/>
                  </a:solidFill>
                  <a:latin typeface="+mn-lt"/>
                  <a:ea typeface="+mn-ea"/>
                  <a:sym charset="-122" panose="020b0503020204020204" pitchFamily="34" typeface="微软雅黑"/>
                </a:defRPr>
              </a:lvl2pPr>
              <a:lvl3pPr algn="l" eaLnBrk="0" fontAlgn="base" hangingPunct="0" indent="-228600" marL="1143000" rtl="0">
                <a:spcBef>
                  <a:spcPct val="20000"/>
                </a:spcBef>
                <a:spcAft>
                  <a:spcPct val="0"/>
                </a:spcAft>
                <a:buFont charset="0" panose="020b0604020202020204" pitchFamily="34" typeface="Arial"/>
                <a:buChar char="•"/>
                <a:defRPr sz="2400">
                  <a:solidFill>
                    <a:schemeClr val="tx1"/>
                  </a:solidFill>
                  <a:latin typeface="+mn-lt"/>
                  <a:ea typeface="+mn-ea"/>
                  <a:sym charset="-122" panose="020b0503020204020204" pitchFamily="34" typeface="微软雅黑"/>
                </a:defRPr>
              </a:lvl3pPr>
              <a:lvl4pPr algn="l" eaLnBrk="0" fontAlgn="base" hangingPunct="0" indent="-228600" marL="1600200" rtl="0">
                <a:spcBef>
                  <a:spcPct val="20000"/>
                </a:spcBef>
                <a:spcAft>
                  <a:spcPct val="0"/>
                </a:spcAft>
                <a:buFont charset="0" panose="020b0604020202020204" pitchFamily="34" typeface="Arial"/>
                <a:buChar char="–"/>
                <a:defRPr sz="2000">
                  <a:solidFill>
                    <a:schemeClr val="tx1"/>
                  </a:solidFill>
                  <a:latin typeface="+mn-lt"/>
                  <a:ea typeface="+mn-ea"/>
                  <a:sym charset="-122" panose="020b0503020204020204" pitchFamily="34" typeface="微软雅黑"/>
                </a:defRPr>
              </a:lvl4pPr>
              <a:lvl5pPr algn="l" eaLnBrk="0" fontAlgn="base" hangingPunct="0" indent="-228600" marL="2057400" rtl="0">
                <a:spcBef>
                  <a:spcPct val="20000"/>
                </a:spcBef>
                <a:spcAft>
                  <a:spcPct val="0"/>
                </a:spcAft>
                <a:buFont charset="0" panose="020b0604020202020204" pitchFamily="34" typeface="Arial"/>
                <a:buChar char="»"/>
                <a:defRPr sz="2000">
                  <a:solidFill>
                    <a:schemeClr val="tx1"/>
                  </a:solidFill>
                  <a:latin typeface="+mn-lt"/>
                  <a:ea typeface="+mn-ea"/>
                  <a:sym charset="-122" panose="020b0503020204020204" pitchFamily="34" typeface="微软雅黑"/>
                </a:defRPr>
              </a:lvl5pPr>
            </a:lstStyle>
            <a:p>
              <a:pPr algn="ctr" eaLnBrk="1" hangingPunct="1" indent="0" lvl="0" marL="0">
                <a:spcBef>
                  <a:spcPct val="0"/>
                </a:spcBef>
                <a:buNone/>
              </a:pPr>
              <a:r>
                <a:rPr altLang="en-US" lang="zh-CN" sz="1100">
                  <a:solidFill>
                    <a:srgbClr val="FFFFFF"/>
                  </a:solidFill>
                </a:rPr>
                <a:t>添加详细描述文本</a:t>
              </a:r>
              <a:br>
                <a:rPr altLang="en-US" lang="zh-CN" sz="1100">
                  <a:solidFill>
                    <a:srgbClr val="FFFFFF"/>
                  </a:solidFill>
                </a:rPr>
              </a:br>
              <a:br>
                <a:rPr altLang="en-US" lang="zh-CN" sz="1100">
                  <a:solidFill>
                    <a:srgbClr val="FFFFFF"/>
                  </a:solidFill>
                </a:rPr>
              </a:br>
              <a:r>
                <a:rPr altLang="en-US" lang="zh-CN" sz="1100">
                  <a:solidFill>
                    <a:srgbClr val="FFFFFF"/>
                  </a:solidFill>
                </a:rPr>
                <a:t>在此处添加详细描述文本，尽量与标题文本语言风格相符合，语言描述尽量简洁生动，尽可能概括出段落内容，尽量将每页幻灯片文字内容控制在200字以内，将每页幻灯片动态演示时间长度尽量控制在5分钟以内。</a:t>
              </a:r>
            </a:p>
          </p:txBody>
        </p:sp>
        <p:sp>
          <p:nvSpPr>
            <p:cNvPr id="16" name="Rectangle 4"/>
            <p:cNvSpPr/>
            <p:nvPr/>
          </p:nvSpPr>
          <p:spPr>
            <a:xfrm>
              <a:off x="5957887" y="2757488"/>
              <a:ext cx="2070100" cy="1062103"/>
            </a:xfrm>
            <a:prstGeom prst="rect">
              <a:avLst/>
            </a:prstGeom>
            <a:noFill/>
            <a:ln w="9525">
              <a:noFill/>
            </a:ln>
          </p:spPr>
          <p:txBody>
            <a:bodyPr bIns="34290" lIns="68580" rIns="68580" tIns="34290">
              <a:spAutoFit/>
            </a:bodyPr>
            <a:lstStyle>
              <a:lvl1pPr algn="l" eaLnBrk="0" fontAlgn="base" hangingPunct="0" indent="-342900" marL="342900" rtl="0">
                <a:spcBef>
                  <a:spcPct val="20000"/>
                </a:spcBef>
                <a:spcAft>
                  <a:spcPct val="0"/>
                </a:spcAft>
                <a:buFont charset="0" panose="020b0604020202020204" pitchFamily="34" typeface="Arial"/>
                <a:buChar char="•"/>
                <a:defRPr sz="3200">
                  <a:solidFill>
                    <a:schemeClr val="tx1"/>
                  </a:solidFill>
                  <a:latin typeface="+mn-lt"/>
                  <a:ea typeface="+mn-ea"/>
                  <a:cs typeface="+mn-cs"/>
                  <a:sym charset="-122" panose="020b0503020204020204" pitchFamily="34" typeface="微软雅黑"/>
                </a:defRPr>
              </a:lvl1pPr>
              <a:lvl2pPr algn="l" eaLnBrk="0" fontAlgn="base" hangingPunct="0" indent="-285750" marL="742950" rtl="0">
                <a:spcBef>
                  <a:spcPct val="20000"/>
                </a:spcBef>
                <a:spcAft>
                  <a:spcPct val="0"/>
                </a:spcAft>
                <a:buFont charset="0" panose="020b0604020202020204" pitchFamily="34" typeface="Arial"/>
                <a:buChar char="–"/>
                <a:defRPr sz="2800">
                  <a:solidFill>
                    <a:schemeClr val="tx1"/>
                  </a:solidFill>
                  <a:latin typeface="+mn-lt"/>
                  <a:ea typeface="+mn-ea"/>
                  <a:sym charset="-122" panose="020b0503020204020204" pitchFamily="34" typeface="微软雅黑"/>
                </a:defRPr>
              </a:lvl2pPr>
              <a:lvl3pPr algn="l" eaLnBrk="0" fontAlgn="base" hangingPunct="0" indent="-228600" marL="1143000" rtl="0">
                <a:spcBef>
                  <a:spcPct val="20000"/>
                </a:spcBef>
                <a:spcAft>
                  <a:spcPct val="0"/>
                </a:spcAft>
                <a:buFont charset="0" panose="020b0604020202020204" pitchFamily="34" typeface="Arial"/>
                <a:buChar char="•"/>
                <a:defRPr sz="2400">
                  <a:solidFill>
                    <a:schemeClr val="tx1"/>
                  </a:solidFill>
                  <a:latin typeface="+mn-lt"/>
                  <a:ea typeface="+mn-ea"/>
                  <a:sym charset="-122" panose="020b0503020204020204" pitchFamily="34" typeface="微软雅黑"/>
                </a:defRPr>
              </a:lvl3pPr>
              <a:lvl4pPr algn="l" eaLnBrk="0" fontAlgn="base" hangingPunct="0" indent="-228600" marL="1600200" rtl="0">
                <a:spcBef>
                  <a:spcPct val="20000"/>
                </a:spcBef>
                <a:spcAft>
                  <a:spcPct val="0"/>
                </a:spcAft>
                <a:buFont charset="0" panose="020b0604020202020204" pitchFamily="34" typeface="Arial"/>
                <a:buChar char="–"/>
                <a:defRPr sz="2000">
                  <a:solidFill>
                    <a:schemeClr val="tx1"/>
                  </a:solidFill>
                  <a:latin typeface="+mn-lt"/>
                  <a:ea typeface="+mn-ea"/>
                  <a:sym charset="-122" panose="020b0503020204020204" pitchFamily="34" typeface="微软雅黑"/>
                </a:defRPr>
              </a:lvl4pPr>
              <a:lvl5pPr algn="l" eaLnBrk="0" fontAlgn="base" hangingPunct="0" indent="-228600" marL="2057400" rtl="0">
                <a:spcBef>
                  <a:spcPct val="20000"/>
                </a:spcBef>
                <a:spcAft>
                  <a:spcPct val="0"/>
                </a:spcAft>
                <a:buFont charset="0" panose="020b0604020202020204" pitchFamily="34" typeface="Arial"/>
                <a:buChar char="»"/>
                <a:defRPr sz="2000">
                  <a:solidFill>
                    <a:schemeClr val="tx1"/>
                  </a:solidFill>
                  <a:latin typeface="+mn-lt"/>
                  <a:ea typeface="+mn-ea"/>
                  <a:sym charset="-122" panose="020b0503020204020204" pitchFamily="34" typeface="微软雅黑"/>
                </a:defRPr>
              </a:lvl5pPr>
            </a:lstStyle>
            <a:p>
              <a:pPr algn="ctr" eaLnBrk="1" hangingPunct="1" indent="0" lvl="0" marL="0">
                <a:spcBef>
                  <a:spcPct val="0"/>
                </a:spcBef>
                <a:buNone/>
              </a:pPr>
              <a:r>
                <a:rPr altLang="en-US" lang="zh-CN" sz="1100">
                  <a:solidFill>
                    <a:srgbClr val="FFFFFF"/>
                  </a:solidFill>
                </a:rPr>
                <a:t>添加详细描述文本</a:t>
              </a:r>
              <a:br>
                <a:rPr altLang="en-US" lang="zh-CN" sz="1100">
                  <a:solidFill>
                    <a:srgbClr val="FFFFFF"/>
                  </a:solidFill>
                </a:rPr>
              </a:br>
              <a:br>
                <a:rPr altLang="en-US" lang="zh-CN" sz="1100">
                  <a:solidFill>
                    <a:srgbClr val="FFFFFF"/>
                  </a:solidFill>
                </a:rPr>
              </a:br>
              <a:r>
                <a:rPr altLang="en-US" lang="zh-CN" sz="1100">
                  <a:solidFill>
                    <a:srgbClr val="FFFFFF"/>
                  </a:solidFill>
                </a:rPr>
                <a:t>在此处添加详细描述文本，尽量与标题文本语言风格相符合，语言描述尽量简洁生动，尽可能概括出段落内容，尽量将每页幻灯片文字内容控制在200字以内，将每页幻灯片动态演示时间长度尽量控制在5分钟以内。</a:t>
              </a:r>
            </a:p>
          </p:txBody>
        </p:sp>
        <p:sp>
          <p:nvSpPr>
            <p:cNvPr id="17" name="直接连接符 19"/>
            <p:cNvSpPr/>
            <p:nvPr/>
          </p:nvSpPr>
          <p:spPr>
            <a:xfrm flipH="1">
              <a:off x="8172450" y="2211388"/>
              <a:ext cx="0" cy="1944687"/>
            </a:xfrm>
            <a:prstGeom prst="line">
              <a:avLst/>
            </a:prstGeom>
            <a:ln cap="flat" cmpd="sng" w="9525">
              <a:gradFill>
                <a:gsLst>
                  <a:gs pos="0">
                    <a:srgbClr val="425C8F"/>
                  </a:gs>
                  <a:gs pos="100000">
                    <a:srgbClr val="061C52"/>
                  </a:gs>
                </a:gsLst>
                <a:lin ang="5400000" scaled="1"/>
              </a:gradFill>
              <a:prstDash val="solid"/>
              <a:bevel/>
              <a:headEnd len="med" type="none" w="med"/>
              <a:tailEnd len="med" type="none" w="med"/>
            </a:ln>
          </p:spPr>
          <p:txBody>
            <a:bodyPr/>
            <a:lstStyle/>
            <a:p/>
          </p:txBody>
        </p:sp>
        <p:sp>
          <p:nvSpPr>
            <p:cNvPr id="18" name="直接连接符 20"/>
            <p:cNvSpPr/>
            <p:nvPr/>
          </p:nvSpPr>
          <p:spPr>
            <a:xfrm flipH="1">
              <a:off x="1187450" y="2211388"/>
              <a:ext cx="0" cy="1944687"/>
            </a:xfrm>
            <a:prstGeom prst="line">
              <a:avLst/>
            </a:prstGeom>
            <a:ln cap="flat" cmpd="sng" w="9525">
              <a:gradFill>
                <a:gsLst>
                  <a:gs pos="0">
                    <a:srgbClr val="425C8F"/>
                  </a:gs>
                  <a:gs pos="100000">
                    <a:srgbClr val="061C52"/>
                  </a:gs>
                </a:gsLst>
                <a:lin ang="5400000" scaled="1"/>
              </a:gradFill>
              <a:prstDash val="solid"/>
              <a:bevel/>
              <a:headEnd len="med" type="none" w="med"/>
              <a:tailEnd len="med" type="none" w="med"/>
            </a:ln>
          </p:spPr>
          <p:txBody>
            <a:bodyPr/>
            <a:lstStyle/>
            <a:p/>
          </p:txBody>
        </p:sp>
      </p:grpSp>
    </p:spTree>
    <p:extLst>
      <p:ext uri="{BB962C8B-B14F-4D97-AF65-F5344CB8AC3E}">
        <p14:creationId val="2745342985"/>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8"/>
                                        </p:tgtEl>
                                        <p:attrNameLst>
                                          <p:attrName>style.visibility</p:attrName>
                                        </p:attrNameLst>
                                      </p:cBhvr>
                                      <p:to>
                                        <p:strVal val="visible"/>
                                      </p:to>
                                    </p:set>
                                    <p:animEffect filter="fade" transition="in">
                                      <p:cBhvr>
                                        <p:cTn dur="1000" id="7"/>
                                        <p:tgtEl>
                                          <p:spTgt spid="8"/>
                                        </p:tgtEl>
                                      </p:cBhvr>
                                    </p:animEffect>
                                    <p:anim calcmode="lin" valueType="num">
                                      <p:cBhvr>
                                        <p:cTn dur="1000" fill="hold" id="8"/>
                                        <p:tgtEl>
                                          <p:spTgt spid="8"/>
                                        </p:tgtEl>
                                        <p:attrNameLst>
                                          <p:attrName>ppt_x</p:attrName>
                                        </p:attrNameLst>
                                      </p:cBhvr>
                                      <p:tavLst>
                                        <p:tav tm="0">
                                          <p:val>
                                            <p:strVal val="#ppt_x"/>
                                          </p:val>
                                        </p:tav>
                                        <p:tav tm="100000">
                                          <p:val>
                                            <p:strVal val="#ppt_x"/>
                                          </p:val>
                                        </p:tav>
                                      </p:tavLst>
                                    </p:anim>
                                    <p:anim calcmode="lin" valueType="num">
                                      <p:cBhvr>
                                        <p:cTn dur="1000" fill="hold" id="9"/>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Rectangle 3"/>
          <p:cNvSpPr txBox="1">
            <a:spLocks noChangeArrowheads="1"/>
          </p:cNvSpPr>
          <p:nvPr/>
        </p:nvSpPr>
        <p:spPr bwMode="auto">
          <a:xfrm>
            <a:off x="2362200" y="233572"/>
            <a:ext cx="7467600" cy="642240"/>
          </a:xfrm>
          <a:prstGeom prst="rect">
            <a:avLst/>
          </a:prstGeom>
          <a:noFill/>
          <a:extLst/>
        </p:spPr>
        <p:txBody>
          <a:bodyPr bIns="46800" lIns="90000" rIns="90000" tIns="4680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itchFamily="34" typeface="Tahoma"/>
                <a:ea charset="0" pitchFamily="34" typeface="Tahoma"/>
                <a:cs charset="0" pitchFamily="34" typeface="Tahoma"/>
              </a:defRPr>
            </a:lvl1pPr>
          </a:lstStyle>
          <a:p>
            <a:pPr algn="dist" latinLnBrk="0"/>
            <a:r>
              <a:rPr altLang="ko-KR" lang="en-US" smtClean="0" sz="3600">
                <a:effectLst/>
                <a:latin charset="0" panose="020f0502020204030204" pitchFamily="34" typeface="Calibri"/>
              </a:rPr>
              <a:t>CONTENTS MAIN TITLE</a:t>
            </a:r>
          </a:p>
        </p:txBody>
      </p:sp>
      <p:sp>
        <p:nvSpPr>
          <p:cNvPr id="5" name="Rectangle 3"/>
          <p:cNvSpPr txBox="1">
            <a:spLocks noChangeArrowheads="1"/>
          </p:cNvSpPr>
          <p:nvPr/>
        </p:nvSpPr>
        <p:spPr bwMode="auto">
          <a:xfrm>
            <a:off x="623889" y="999859"/>
            <a:ext cx="10944224" cy="291720"/>
          </a:xfrm>
          <a:prstGeom prst="rect">
            <a:avLst/>
          </a:prstGeom>
          <a:noFill/>
          <a:extLst/>
        </p:spPr>
        <p:txBody>
          <a:bodyPr bIns="46800" lIns="90000" rIns="90000" tIns="4680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itchFamily="34" typeface="Tahoma"/>
                <a:ea charset="0" pitchFamily="34" typeface="Tahoma"/>
                <a:cs charset="0" pitchFamily="34" typeface="Tahoma"/>
              </a:defRPr>
            </a:lvl1pPr>
          </a:lstStyle>
          <a:p>
            <a:pPr latinLnBrk="0"/>
            <a:r>
              <a:rPr altLang="ko-KR" b="0" lang="en-US" sz="1300">
                <a:effectLst/>
                <a:latin charset="0" panose="020f0502020204030204" pitchFamily="34" typeface="Calibri"/>
              </a:rPr>
              <a:t>Powerpoint offers word processing, outlining, drawing, graphing, and presentation management tools- all designed to be easy to use and learn</a:t>
            </a:r>
          </a:p>
        </p:txBody>
      </p:sp>
      <p:grpSp>
        <p:nvGrpSpPr>
          <p:cNvPr id="6" name="그룹 8"/>
          <p:cNvGrpSpPr/>
          <p:nvPr/>
        </p:nvGrpSpPr>
        <p:grpSpPr>
          <a:xfrm>
            <a:off x="4224676" y="4788583"/>
            <a:ext cx="1633948" cy="1136456"/>
            <a:chOff x="2882082" y="5007949"/>
            <a:chExt cx="1574599" cy="980023"/>
          </a:xfrm>
        </p:grpSpPr>
        <p:sp>
          <p:nvSpPr>
            <p:cNvPr id="7" name="Rectangle 3"/>
            <p:cNvSpPr txBox="1">
              <a:spLocks noChangeArrowheads="1"/>
            </p:cNvSpPr>
            <p:nvPr/>
          </p:nvSpPr>
          <p:spPr bwMode="auto">
            <a:xfrm>
              <a:off x="2882083" y="5007950"/>
              <a:ext cx="1574598" cy="168220"/>
            </a:xfrm>
            <a:prstGeom prst="rect">
              <a:avLst/>
            </a:prstGeom>
            <a:noFill/>
            <a:ln w="9525">
              <a:noFill/>
              <a:miter lim="800000"/>
            </a:ln>
          </p:spPr>
          <p:txBody>
            <a:bodyPr anchor="t" anchorCtr="0" bIns="0" lIns="0" rIns="0" tIns="0" wrap="square">
              <a:spAutoFit/>
              <a:scene3d>
                <a:camera prst="orthographicFront"/>
                <a:lightRig dir="t" rig="threePt"/>
              </a:scene3d>
              <a:sp3d>
                <a:bevelT h="0" w="0"/>
              </a:sp3d>
            </a:bodyPr>
            <a:lstStyle>
              <a:defPPr>
                <a:defRPr lang="ko-KR"/>
              </a:defPPr>
              <a:lvl1pPr algn="just" fontAlgn="auto">
                <a:spcBef>
                  <a:spcPct val="0"/>
                </a:spcBef>
                <a:spcAft>
                  <a:spcPct val="0"/>
                </a:spcAft>
                <a:buFont typeface="Arial"/>
                <a:buNone/>
                <a:defRPr kumimoji="0" sz="1400">
                  <a:solidFill>
                    <a:prstClr val="black">
                      <a:lumMod val="85000"/>
                      <a:lumOff val="15000"/>
                    </a:prstClr>
                  </a:solidFill>
                  <a:latin charset="0" pitchFamily="34" typeface="Microsoft Sans Serif"/>
                  <a:ea charset="-127" pitchFamily="18" typeface="Yoon 윤고딕 550_TT"/>
                  <a:cs charset="0" pitchFamily="34" typeface="Microsoft Sans Serif"/>
                </a:defRPr>
              </a:lvl1pPr>
            </a:lstStyle>
            <a:p>
              <a:pPr algn="ctr" lvl="1" marL="0">
                <a:lnSpc>
                  <a:spcPct val="80000"/>
                </a:lnSpc>
              </a:pPr>
              <a:r>
                <a:rPr altLang="ko-KR" b="1" lang="en-US" smtClean="0" sz="1600">
                  <a:solidFill>
                    <a:schemeClr val="bg1"/>
                  </a:solidFill>
                  <a:latin charset="0" panose="020f0502020204030204" pitchFamily="34" typeface="Calibri"/>
                  <a:ea charset="0" pitchFamily="34" typeface="Tahoma"/>
                  <a:cs charset="0" pitchFamily="34" typeface="Tahoma"/>
                </a:rPr>
                <a:t>Stylish design</a:t>
              </a:r>
            </a:p>
          </p:txBody>
        </p:sp>
        <p:sp>
          <p:nvSpPr>
            <p:cNvPr id="8" name="Rectangle 3"/>
            <p:cNvSpPr txBox="1">
              <a:spLocks noChangeArrowheads="1"/>
            </p:cNvSpPr>
            <p:nvPr/>
          </p:nvSpPr>
          <p:spPr bwMode="auto">
            <a:xfrm>
              <a:off x="2882082" y="5258093"/>
              <a:ext cx="1574599" cy="722822"/>
            </a:xfrm>
            <a:prstGeom prst="rect">
              <a:avLst/>
            </a:prstGeom>
            <a:noFill/>
            <a:ln w="9525">
              <a:noFill/>
              <a:miter lim="800000"/>
            </a:ln>
          </p:spPr>
          <p:txBody>
            <a:bodyPr anchor="t" anchorCtr="0" bIns="0" lIns="0" rIns="0" tIns="0" wrap="square">
              <a:spAutoFit/>
              <a:scene3d>
                <a:camera prst="orthographicFront"/>
                <a:lightRig dir="t" rig="threePt"/>
              </a:scene3d>
              <a:sp3d>
                <a:bevelT h="0" w="0"/>
              </a:sp3d>
            </a:bodyPr>
            <a:lstStyle>
              <a:defPPr>
                <a:defRPr lang="ko-KR"/>
              </a:defPPr>
              <a:lvl1pPr algn="just" fontAlgn="auto">
                <a:spcBef>
                  <a:spcPct val="0"/>
                </a:spcBef>
                <a:spcAft>
                  <a:spcPct val="0"/>
                </a:spcAft>
                <a:buFont typeface="Arial"/>
                <a:buNone/>
                <a:defRPr kumimoji="0" sz="1400">
                  <a:solidFill>
                    <a:prstClr val="black">
                      <a:lumMod val="85000"/>
                      <a:lumOff val="15000"/>
                    </a:prstClr>
                  </a:solidFill>
                  <a:latin charset="0" pitchFamily="34" typeface="Microsoft Sans Serif"/>
                  <a:ea charset="-127" pitchFamily="18" typeface="Yoon 윤고딕 550_TT"/>
                  <a:cs charset="0" pitchFamily="34" typeface="Microsoft Sans Serif"/>
                </a:defRPr>
              </a:lvl1pPr>
            </a:lstStyle>
            <a:p>
              <a:pPr algn="ctr">
                <a:defRPr/>
              </a:pPr>
              <a:r>
                <a:rPr altLang="ko-KR" lang="en-US" smtClean="0" sz="1100">
                  <a:solidFill>
                    <a:schemeClr val="bg1"/>
                  </a:solidFill>
                  <a:latin charset="0" panose="020f0502020204030204" pitchFamily="34" typeface="Calibri"/>
                  <a:ea charset="0" pitchFamily="34" typeface="Tahoma"/>
                  <a:cs charset="0" pitchFamily="34" typeface="Tahoma"/>
                </a:rPr>
                <a:t>Our user-friendly and functional search engine helps you locate the right templates, effectively saving your time.</a:t>
              </a:r>
            </a:p>
          </p:txBody>
        </p:sp>
      </p:grpSp>
      <p:grpSp>
        <p:nvGrpSpPr>
          <p:cNvPr id="9" name="그룹 11"/>
          <p:cNvGrpSpPr/>
          <p:nvPr/>
        </p:nvGrpSpPr>
        <p:grpSpPr>
          <a:xfrm>
            <a:off x="8451337" y="4788583"/>
            <a:ext cx="1633948" cy="1136456"/>
            <a:chOff x="6526926" y="5007949"/>
            <a:chExt cx="1574599" cy="980023"/>
          </a:xfrm>
        </p:grpSpPr>
        <p:sp>
          <p:nvSpPr>
            <p:cNvPr id="10" name="Rectangle 3"/>
            <p:cNvSpPr txBox="1">
              <a:spLocks noChangeArrowheads="1"/>
            </p:cNvSpPr>
            <p:nvPr/>
          </p:nvSpPr>
          <p:spPr bwMode="auto">
            <a:xfrm>
              <a:off x="6526929" y="5007950"/>
              <a:ext cx="1574598" cy="168220"/>
            </a:xfrm>
            <a:prstGeom prst="rect">
              <a:avLst/>
            </a:prstGeom>
            <a:noFill/>
            <a:ln w="9525">
              <a:noFill/>
              <a:miter lim="800000"/>
            </a:ln>
          </p:spPr>
          <p:txBody>
            <a:bodyPr anchor="t" anchorCtr="0" bIns="0" lIns="0" rIns="0" tIns="0" wrap="square">
              <a:spAutoFit/>
              <a:scene3d>
                <a:camera prst="orthographicFront"/>
                <a:lightRig dir="t" rig="threePt"/>
              </a:scene3d>
              <a:sp3d>
                <a:bevelT h="0" w="0"/>
              </a:sp3d>
            </a:bodyPr>
            <a:lstStyle>
              <a:defPPr>
                <a:defRPr lang="ko-KR"/>
              </a:defPPr>
              <a:lvl1pPr algn="just" fontAlgn="auto">
                <a:spcBef>
                  <a:spcPct val="0"/>
                </a:spcBef>
                <a:spcAft>
                  <a:spcPct val="0"/>
                </a:spcAft>
                <a:buFont typeface="Arial"/>
                <a:buNone/>
                <a:defRPr kumimoji="0" sz="1400">
                  <a:solidFill>
                    <a:prstClr val="black">
                      <a:lumMod val="85000"/>
                      <a:lumOff val="15000"/>
                    </a:prstClr>
                  </a:solidFill>
                  <a:latin charset="0" pitchFamily="34" typeface="Microsoft Sans Serif"/>
                  <a:ea charset="-127" pitchFamily="18" typeface="Yoon 윤고딕 550_TT"/>
                  <a:cs charset="0" pitchFamily="34" typeface="Microsoft Sans Serif"/>
                </a:defRPr>
              </a:lvl1pPr>
            </a:lstStyle>
            <a:p>
              <a:pPr algn="ctr" lvl="1" marL="0">
                <a:lnSpc>
                  <a:spcPct val="80000"/>
                </a:lnSpc>
              </a:pPr>
              <a:r>
                <a:rPr altLang="ko-KR" b="1" lang="en-US" smtClean="0" sz="1600">
                  <a:solidFill>
                    <a:schemeClr val="bg1"/>
                  </a:solidFill>
                  <a:latin charset="0" panose="020f0502020204030204" pitchFamily="34" typeface="Calibri"/>
                  <a:ea charset="0" pitchFamily="34" typeface="Tahoma"/>
                  <a:cs charset="0" pitchFamily="34" typeface="Tahoma"/>
                </a:rPr>
                <a:t>Stylish design</a:t>
              </a:r>
            </a:p>
          </p:txBody>
        </p:sp>
        <p:sp>
          <p:nvSpPr>
            <p:cNvPr id="11" name="Rectangle 3"/>
            <p:cNvSpPr txBox="1">
              <a:spLocks noChangeArrowheads="1"/>
            </p:cNvSpPr>
            <p:nvPr/>
          </p:nvSpPr>
          <p:spPr bwMode="auto">
            <a:xfrm>
              <a:off x="6526925" y="5258093"/>
              <a:ext cx="1574599" cy="722822"/>
            </a:xfrm>
            <a:prstGeom prst="rect">
              <a:avLst/>
            </a:prstGeom>
            <a:noFill/>
            <a:ln w="9525">
              <a:noFill/>
              <a:miter lim="800000"/>
            </a:ln>
          </p:spPr>
          <p:txBody>
            <a:bodyPr anchor="t" anchorCtr="0" bIns="0" lIns="0" rIns="0" tIns="0" wrap="square">
              <a:spAutoFit/>
              <a:scene3d>
                <a:camera prst="orthographicFront"/>
                <a:lightRig dir="t" rig="threePt"/>
              </a:scene3d>
              <a:sp3d>
                <a:bevelT h="0" w="0"/>
              </a:sp3d>
            </a:bodyPr>
            <a:lstStyle>
              <a:defPPr>
                <a:defRPr lang="ko-KR"/>
              </a:defPPr>
              <a:lvl1pPr algn="just" fontAlgn="auto">
                <a:spcBef>
                  <a:spcPct val="0"/>
                </a:spcBef>
                <a:spcAft>
                  <a:spcPct val="0"/>
                </a:spcAft>
                <a:buFont typeface="Arial"/>
                <a:buNone/>
                <a:defRPr kumimoji="0" sz="1400">
                  <a:solidFill>
                    <a:prstClr val="black">
                      <a:lumMod val="85000"/>
                      <a:lumOff val="15000"/>
                    </a:prstClr>
                  </a:solidFill>
                  <a:latin charset="0" pitchFamily="34" typeface="Microsoft Sans Serif"/>
                  <a:ea charset="-127" pitchFamily="18" typeface="Yoon 윤고딕 550_TT"/>
                  <a:cs charset="0" pitchFamily="34" typeface="Microsoft Sans Serif"/>
                </a:defRPr>
              </a:lvl1pPr>
            </a:lstStyle>
            <a:p>
              <a:pPr algn="ctr">
                <a:defRPr/>
              </a:pPr>
              <a:r>
                <a:rPr altLang="ko-KR" lang="en-US" smtClean="0" sz="1100">
                  <a:solidFill>
                    <a:schemeClr val="bg1"/>
                  </a:solidFill>
                  <a:latin charset="0" panose="020f0502020204030204" pitchFamily="34" typeface="Calibri"/>
                  <a:ea charset="0" pitchFamily="34" typeface="Tahoma"/>
                  <a:cs charset="0" pitchFamily="34" typeface="Tahoma"/>
                </a:rPr>
                <a:t>Our user-friendly and functional search engine helps you locate the right templates, effectively saving your time.</a:t>
              </a:r>
            </a:p>
          </p:txBody>
        </p:sp>
      </p:grpSp>
      <p:grpSp>
        <p:nvGrpSpPr>
          <p:cNvPr id="12" name="그룹 14"/>
          <p:cNvGrpSpPr/>
          <p:nvPr/>
        </p:nvGrpSpPr>
        <p:grpSpPr>
          <a:xfrm>
            <a:off x="2106715" y="2210831"/>
            <a:ext cx="1633948" cy="1165746"/>
            <a:chOff x="1055668" y="2785012"/>
            <a:chExt cx="1574599" cy="1005275"/>
          </a:xfrm>
        </p:grpSpPr>
        <p:sp>
          <p:nvSpPr>
            <p:cNvPr id="13" name="Rectangle 3"/>
            <p:cNvSpPr txBox="1">
              <a:spLocks noChangeArrowheads="1"/>
            </p:cNvSpPr>
            <p:nvPr/>
          </p:nvSpPr>
          <p:spPr bwMode="auto">
            <a:xfrm>
              <a:off x="1055668" y="2785012"/>
              <a:ext cx="1574599" cy="722817"/>
            </a:xfrm>
            <a:prstGeom prst="rect">
              <a:avLst/>
            </a:prstGeom>
            <a:noFill/>
            <a:ln w="9525">
              <a:noFill/>
              <a:miter lim="800000"/>
            </a:ln>
          </p:spPr>
          <p:txBody>
            <a:bodyPr anchor="t" anchorCtr="0" bIns="0" lIns="0" rIns="0" tIns="0" wrap="square">
              <a:spAutoFit/>
              <a:scene3d>
                <a:camera prst="orthographicFront"/>
                <a:lightRig dir="t" rig="threePt"/>
              </a:scene3d>
              <a:sp3d>
                <a:bevelT h="0" w="0"/>
              </a:sp3d>
            </a:bodyPr>
            <a:lstStyle>
              <a:defPPr>
                <a:defRPr lang="ko-KR"/>
              </a:defPPr>
              <a:lvl1pPr algn="just" fontAlgn="auto">
                <a:spcBef>
                  <a:spcPct val="0"/>
                </a:spcBef>
                <a:spcAft>
                  <a:spcPct val="0"/>
                </a:spcAft>
                <a:buFont typeface="Arial"/>
                <a:buNone/>
                <a:defRPr kumimoji="0" sz="1400">
                  <a:solidFill>
                    <a:prstClr val="black">
                      <a:lumMod val="85000"/>
                      <a:lumOff val="15000"/>
                    </a:prstClr>
                  </a:solidFill>
                  <a:latin charset="0" pitchFamily="34" typeface="Microsoft Sans Serif"/>
                  <a:ea charset="-127" pitchFamily="18" typeface="Yoon 윤고딕 550_TT"/>
                  <a:cs charset="0" pitchFamily="34" typeface="Microsoft Sans Serif"/>
                </a:defRPr>
              </a:lvl1pPr>
            </a:lstStyle>
            <a:p>
              <a:pPr algn="ctr">
                <a:defRPr/>
              </a:pPr>
              <a:r>
                <a:rPr altLang="ko-KR" lang="en-US" smtClean="0" sz="1100">
                  <a:solidFill>
                    <a:schemeClr val="bg1"/>
                  </a:solidFill>
                  <a:latin charset="0" panose="020f0502020204030204" pitchFamily="34" typeface="Calibri"/>
                  <a:ea charset="0" pitchFamily="34" typeface="Tahoma"/>
                  <a:cs charset="0" pitchFamily="34" typeface="Tahoma"/>
                </a:rPr>
                <a:t>Our user-friendly and functional search engine helps you locate the right templates, effectively saving your time.</a:t>
              </a:r>
            </a:p>
          </p:txBody>
        </p:sp>
        <p:sp>
          <p:nvSpPr>
            <p:cNvPr id="14" name="Rectangle 3"/>
            <p:cNvSpPr txBox="1">
              <a:spLocks noChangeArrowheads="1"/>
            </p:cNvSpPr>
            <p:nvPr/>
          </p:nvSpPr>
          <p:spPr bwMode="auto">
            <a:xfrm>
              <a:off x="1055669" y="3616223"/>
              <a:ext cx="1574598" cy="168219"/>
            </a:xfrm>
            <a:prstGeom prst="rect">
              <a:avLst/>
            </a:prstGeom>
            <a:noFill/>
            <a:ln w="9525">
              <a:noFill/>
              <a:miter lim="800000"/>
            </a:ln>
          </p:spPr>
          <p:txBody>
            <a:bodyPr anchor="t" anchorCtr="0" bIns="0" lIns="0" rIns="0" tIns="0" wrap="square">
              <a:spAutoFit/>
              <a:scene3d>
                <a:camera prst="orthographicFront"/>
                <a:lightRig dir="t" rig="threePt"/>
              </a:scene3d>
              <a:sp3d>
                <a:bevelT h="0" w="0"/>
              </a:sp3d>
            </a:bodyPr>
            <a:lstStyle>
              <a:defPPr>
                <a:defRPr lang="ko-KR"/>
              </a:defPPr>
              <a:lvl1pPr algn="just" fontAlgn="auto">
                <a:spcBef>
                  <a:spcPct val="0"/>
                </a:spcBef>
                <a:spcAft>
                  <a:spcPct val="0"/>
                </a:spcAft>
                <a:buFont typeface="Arial"/>
                <a:buNone/>
                <a:defRPr kumimoji="0" sz="1400">
                  <a:solidFill>
                    <a:prstClr val="black">
                      <a:lumMod val="85000"/>
                      <a:lumOff val="15000"/>
                    </a:prstClr>
                  </a:solidFill>
                  <a:latin charset="0" pitchFamily="34" typeface="Microsoft Sans Serif"/>
                  <a:ea charset="-127" pitchFamily="18" typeface="Yoon 윤고딕 550_TT"/>
                  <a:cs charset="0" pitchFamily="34" typeface="Microsoft Sans Serif"/>
                </a:defRPr>
              </a:lvl1pPr>
            </a:lstStyle>
            <a:p>
              <a:pPr algn="ctr" lvl="1" marL="0">
                <a:lnSpc>
                  <a:spcPct val="80000"/>
                </a:lnSpc>
              </a:pPr>
              <a:r>
                <a:rPr altLang="ko-KR" b="1" lang="en-US" smtClean="0" sz="1600">
                  <a:solidFill>
                    <a:schemeClr val="bg1"/>
                  </a:solidFill>
                  <a:latin charset="0" panose="020f0502020204030204" pitchFamily="34" typeface="Calibri"/>
                  <a:ea charset="0" pitchFamily="34" typeface="Tahoma"/>
                  <a:cs charset="0" pitchFamily="34" typeface="Tahoma"/>
                </a:rPr>
                <a:t>Stylish design</a:t>
              </a:r>
            </a:p>
          </p:txBody>
        </p:sp>
      </p:grpSp>
      <p:grpSp>
        <p:nvGrpSpPr>
          <p:cNvPr id="15" name="그룹 17"/>
          <p:cNvGrpSpPr/>
          <p:nvPr/>
        </p:nvGrpSpPr>
        <p:grpSpPr>
          <a:xfrm>
            <a:off x="6338241" y="2210831"/>
            <a:ext cx="1633948" cy="1165746"/>
            <a:chOff x="4704707" y="2785012"/>
            <a:chExt cx="1574599" cy="1005275"/>
          </a:xfrm>
        </p:grpSpPr>
        <p:sp>
          <p:nvSpPr>
            <p:cNvPr id="16" name="Rectangle 3"/>
            <p:cNvSpPr txBox="1">
              <a:spLocks noChangeArrowheads="1"/>
            </p:cNvSpPr>
            <p:nvPr/>
          </p:nvSpPr>
          <p:spPr bwMode="auto">
            <a:xfrm>
              <a:off x="4704708" y="2785012"/>
              <a:ext cx="1574599" cy="722817"/>
            </a:xfrm>
            <a:prstGeom prst="rect">
              <a:avLst/>
            </a:prstGeom>
            <a:noFill/>
            <a:ln w="9525">
              <a:noFill/>
              <a:miter lim="800000"/>
            </a:ln>
          </p:spPr>
          <p:txBody>
            <a:bodyPr anchor="t" anchorCtr="0" bIns="0" lIns="0" rIns="0" tIns="0" wrap="square">
              <a:spAutoFit/>
              <a:scene3d>
                <a:camera prst="orthographicFront"/>
                <a:lightRig dir="t" rig="threePt"/>
              </a:scene3d>
              <a:sp3d>
                <a:bevelT h="0" w="0"/>
              </a:sp3d>
            </a:bodyPr>
            <a:lstStyle>
              <a:defPPr>
                <a:defRPr lang="ko-KR"/>
              </a:defPPr>
              <a:lvl1pPr algn="just" fontAlgn="auto">
                <a:spcBef>
                  <a:spcPct val="0"/>
                </a:spcBef>
                <a:spcAft>
                  <a:spcPct val="0"/>
                </a:spcAft>
                <a:buFont typeface="Arial"/>
                <a:buNone/>
                <a:defRPr kumimoji="0" sz="1400">
                  <a:solidFill>
                    <a:prstClr val="black">
                      <a:lumMod val="85000"/>
                      <a:lumOff val="15000"/>
                    </a:prstClr>
                  </a:solidFill>
                  <a:latin charset="0" pitchFamily="34" typeface="Microsoft Sans Serif"/>
                  <a:ea charset="-127" pitchFamily="18" typeface="Yoon 윤고딕 550_TT"/>
                  <a:cs charset="0" pitchFamily="34" typeface="Microsoft Sans Serif"/>
                </a:defRPr>
              </a:lvl1pPr>
            </a:lstStyle>
            <a:p>
              <a:pPr algn="ctr">
                <a:defRPr/>
              </a:pPr>
              <a:r>
                <a:rPr altLang="ko-KR" lang="en-US" smtClean="0" sz="1100">
                  <a:solidFill>
                    <a:schemeClr val="bg1"/>
                  </a:solidFill>
                  <a:latin charset="0" panose="020f0502020204030204" pitchFamily="34" typeface="Calibri"/>
                  <a:ea charset="0" pitchFamily="34" typeface="Tahoma"/>
                  <a:cs charset="0" pitchFamily="34" typeface="Tahoma"/>
                </a:rPr>
                <a:t>Our user-friendly and functional search engine helps you locate the right templates, effectively saving your time.</a:t>
              </a:r>
            </a:p>
          </p:txBody>
        </p:sp>
        <p:sp>
          <p:nvSpPr>
            <p:cNvPr id="17" name="Rectangle 3"/>
            <p:cNvSpPr txBox="1">
              <a:spLocks noChangeArrowheads="1"/>
            </p:cNvSpPr>
            <p:nvPr/>
          </p:nvSpPr>
          <p:spPr bwMode="auto">
            <a:xfrm>
              <a:off x="4704708" y="3616223"/>
              <a:ext cx="1574598" cy="168219"/>
            </a:xfrm>
            <a:prstGeom prst="rect">
              <a:avLst/>
            </a:prstGeom>
            <a:noFill/>
            <a:ln w="9525">
              <a:noFill/>
              <a:miter lim="800000"/>
            </a:ln>
          </p:spPr>
          <p:txBody>
            <a:bodyPr anchor="t" anchorCtr="0" bIns="0" lIns="0" rIns="0" tIns="0" wrap="square">
              <a:spAutoFit/>
              <a:scene3d>
                <a:camera prst="orthographicFront"/>
                <a:lightRig dir="t" rig="threePt"/>
              </a:scene3d>
              <a:sp3d>
                <a:bevelT h="0" w="0"/>
              </a:sp3d>
            </a:bodyPr>
            <a:lstStyle>
              <a:defPPr>
                <a:defRPr lang="ko-KR"/>
              </a:defPPr>
              <a:lvl1pPr algn="just" fontAlgn="auto">
                <a:spcBef>
                  <a:spcPct val="0"/>
                </a:spcBef>
                <a:spcAft>
                  <a:spcPct val="0"/>
                </a:spcAft>
                <a:buFont typeface="Arial"/>
                <a:buNone/>
                <a:defRPr kumimoji="0" sz="1400">
                  <a:solidFill>
                    <a:prstClr val="black">
                      <a:lumMod val="85000"/>
                      <a:lumOff val="15000"/>
                    </a:prstClr>
                  </a:solidFill>
                  <a:latin charset="0" pitchFamily="34" typeface="Microsoft Sans Serif"/>
                  <a:ea charset="-127" pitchFamily="18" typeface="Yoon 윤고딕 550_TT"/>
                  <a:cs charset="0" pitchFamily="34" typeface="Microsoft Sans Serif"/>
                </a:defRPr>
              </a:lvl1pPr>
            </a:lstStyle>
            <a:p>
              <a:pPr algn="ctr" lvl="1" marL="0">
                <a:lnSpc>
                  <a:spcPct val="80000"/>
                </a:lnSpc>
              </a:pPr>
              <a:r>
                <a:rPr altLang="ko-KR" b="1" lang="en-US" smtClean="0" sz="1600">
                  <a:solidFill>
                    <a:schemeClr val="bg1"/>
                  </a:solidFill>
                  <a:latin charset="0" panose="020f0502020204030204" pitchFamily="34" typeface="Calibri"/>
                  <a:ea charset="0" pitchFamily="34" typeface="Tahoma"/>
                  <a:cs charset="0" pitchFamily="34" typeface="Tahoma"/>
                </a:rPr>
                <a:t>Stylish design</a:t>
              </a:r>
            </a:p>
          </p:txBody>
        </p:sp>
      </p:grpSp>
      <p:sp>
        <p:nvSpPr>
          <p:cNvPr id="18" name="타원 20"/>
          <p:cNvSpPr/>
          <p:nvPr/>
        </p:nvSpPr>
        <p:spPr>
          <a:xfrm>
            <a:off x="2132162" y="3709133"/>
            <a:ext cx="1583053" cy="1583052"/>
          </a:xfrm>
          <a:prstGeom prst="ellipse">
            <a:avLst/>
          </a:prstGeom>
          <a:blipFill>
            <a:blip r:embed="rId3"/>
            <a:stretch>
              <a:fillRect b="-12606" l="-5988" r="-5988" t="632"/>
            </a:stretch>
          </a:blipFill>
          <a:ln w="12700">
            <a:solidFill>
              <a:srgbClr val="425C8F"/>
            </a:solidFill>
          </a:ln>
          <a:effectLst>
            <a:innerShdw blurRad="38100" dir="162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sz="1600">
              <a:solidFill>
                <a:schemeClr val="bg1"/>
              </a:solidFill>
            </a:endParaRPr>
          </a:p>
        </p:txBody>
      </p:sp>
      <p:sp>
        <p:nvSpPr>
          <p:cNvPr id="19" name="타원 21"/>
          <p:cNvSpPr/>
          <p:nvPr/>
        </p:nvSpPr>
        <p:spPr>
          <a:xfrm>
            <a:off x="4250121" y="2790608"/>
            <a:ext cx="1583053" cy="1583052"/>
          </a:xfrm>
          <a:prstGeom prst="ellipse">
            <a:avLst/>
          </a:prstGeom>
          <a:blipFill>
            <a:blip r:embed="rId4">
              <a:extLst>
                <a:ext uri="{28A0092B-C50C-407E-A947-70E740481C1C}">
                  <a14:useLocalDpi/>
                </a:ext>
              </a:extLst>
            </a:blip>
            <a:stretch>
              <a:fillRect/>
            </a:stretch>
          </a:blipFill>
          <a:ln w="12700">
            <a:solidFill>
              <a:srgbClr val="425C8F"/>
            </a:solidFill>
          </a:ln>
          <a:effectLst>
            <a:innerShdw blurRad="38100" dir="162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sz="1600">
              <a:solidFill>
                <a:schemeClr val="bg1"/>
              </a:solidFill>
            </a:endParaRPr>
          </a:p>
        </p:txBody>
      </p:sp>
      <p:sp>
        <p:nvSpPr>
          <p:cNvPr id="20" name="타원 22"/>
          <p:cNvSpPr/>
          <p:nvPr/>
        </p:nvSpPr>
        <p:spPr>
          <a:xfrm>
            <a:off x="6363687" y="3709133"/>
            <a:ext cx="1583053" cy="1583052"/>
          </a:xfrm>
          <a:prstGeom prst="ellipse">
            <a:avLst/>
          </a:prstGeom>
          <a:blipFill>
            <a:blip r:embed="rId5"/>
            <a:stretch>
              <a:fillRect l="-38813" r="-38813"/>
            </a:stretch>
          </a:blipFill>
          <a:ln w="12700">
            <a:solidFill>
              <a:srgbClr val="425C8F"/>
            </a:solidFill>
          </a:ln>
          <a:effectLst>
            <a:innerShdw blurRad="38100" dir="162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sz="1600">
              <a:solidFill>
                <a:schemeClr val="bg1"/>
              </a:solidFill>
            </a:endParaRPr>
          </a:p>
        </p:txBody>
      </p:sp>
      <p:sp>
        <p:nvSpPr>
          <p:cNvPr id="21" name="타원 23"/>
          <p:cNvSpPr/>
          <p:nvPr/>
        </p:nvSpPr>
        <p:spPr>
          <a:xfrm>
            <a:off x="8476783" y="2790608"/>
            <a:ext cx="1583053" cy="1583052"/>
          </a:xfrm>
          <a:prstGeom prst="ellipse">
            <a:avLst/>
          </a:prstGeom>
          <a:blipFill>
            <a:blip r:embed="rId6"/>
            <a:stretch>
              <a:fillRect b="-6925" l="-35427" r="-35427" t="-6925"/>
            </a:stretch>
          </a:blipFill>
          <a:ln w="12700">
            <a:solidFill>
              <a:srgbClr val="425C8F"/>
            </a:solidFill>
          </a:ln>
          <a:effectLst>
            <a:innerShdw blurRad="38100" dir="162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sz="1600">
              <a:solidFill>
                <a:schemeClr val="bg1"/>
              </a:solidFill>
            </a:endParaRPr>
          </a:p>
        </p:txBody>
      </p:sp>
      <p:cxnSp>
        <p:nvCxnSpPr>
          <p:cNvPr id="22" name="직선 연결선 24"/>
          <p:cNvCxnSpPr/>
          <p:nvPr/>
        </p:nvCxnSpPr>
        <p:spPr>
          <a:xfrm>
            <a:off x="5803427" y="3865632"/>
            <a:ext cx="626968" cy="268632"/>
          </a:xfrm>
          <a:prstGeom prst="line">
            <a:avLst/>
          </a:prstGeom>
          <a:ln>
            <a:solidFill>
              <a:srgbClr val="425C8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3" name="직선 연결선 25"/>
          <p:cNvCxnSpPr/>
          <p:nvPr/>
        </p:nvCxnSpPr>
        <p:spPr>
          <a:xfrm flipH="1">
            <a:off x="3652772" y="3865632"/>
            <a:ext cx="626968" cy="268632"/>
          </a:xfrm>
          <a:prstGeom prst="line">
            <a:avLst/>
          </a:prstGeom>
          <a:ln>
            <a:solidFill>
              <a:srgbClr val="425C8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4" name="직선 연결선 26"/>
          <p:cNvCxnSpPr/>
          <p:nvPr/>
        </p:nvCxnSpPr>
        <p:spPr>
          <a:xfrm flipH="1">
            <a:off x="7878721" y="3865632"/>
            <a:ext cx="626968" cy="268632"/>
          </a:xfrm>
          <a:prstGeom prst="line">
            <a:avLst/>
          </a:prstGeom>
          <a:ln>
            <a:solidFill>
              <a:srgbClr val="425C8F"/>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3516618988"/>
      </p:ext>
    </p:extLst>
  </p:cSld>
  <p:clrMapOvr>
    <a:masterClrMapping/>
  </p:clrMapOvr>
  <mc:AlternateContent>
    <mc:Choice Requires="p14">
      <p:transition p14:dur="1200" spd="slow">
        <p14:prism/>
      </p:transition>
    </mc:Choice>
    <mc:Fallback>
      <p:transition spd="slow">
        <p:fade/>
      </p:transition>
    </mc:Fallback>
  </mc:AlternateConten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Rectangle 3"/>
          <p:cNvSpPr txBox="1">
            <a:spLocks noChangeArrowheads="1"/>
          </p:cNvSpPr>
          <p:nvPr/>
        </p:nvSpPr>
        <p:spPr bwMode="auto">
          <a:xfrm>
            <a:off x="2362200" y="233572"/>
            <a:ext cx="7467600" cy="642240"/>
          </a:xfrm>
          <a:prstGeom prst="rect">
            <a:avLst/>
          </a:prstGeom>
          <a:noFill/>
          <a:extLst/>
        </p:spPr>
        <p:txBody>
          <a:bodyPr bIns="46800" lIns="90000" rIns="90000" tIns="4680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itchFamily="34" typeface="Tahoma"/>
                <a:ea charset="0" pitchFamily="34" typeface="Tahoma"/>
                <a:cs charset="0" pitchFamily="34" typeface="Tahoma"/>
              </a:defRPr>
            </a:lvl1pPr>
          </a:lstStyle>
          <a:p>
            <a:pPr algn="dist" latinLnBrk="0"/>
            <a:r>
              <a:rPr altLang="ko-KR" lang="en-US" smtClean="0" sz="3600">
                <a:effectLst/>
                <a:latin charset="0" panose="020f0502020204030204" pitchFamily="34" typeface="Calibri"/>
              </a:rPr>
              <a:t>CONTENTS MAIN TITLE</a:t>
            </a:r>
          </a:p>
        </p:txBody>
      </p:sp>
      <p:sp>
        <p:nvSpPr>
          <p:cNvPr id="5" name="Rectangle 3"/>
          <p:cNvSpPr txBox="1">
            <a:spLocks noChangeArrowheads="1"/>
          </p:cNvSpPr>
          <p:nvPr/>
        </p:nvSpPr>
        <p:spPr bwMode="auto">
          <a:xfrm>
            <a:off x="623889" y="999859"/>
            <a:ext cx="10944224" cy="291720"/>
          </a:xfrm>
          <a:prstGeom prst="rect">
            <a:avLst/>
          </a:prstGeom>
          <a:noFill/>
          <a:extLst/>
        </p:spPr>
        <p:txBody>
          <a:bodyPr bIns="46800" lIns="90000" rIns="90000" tIns="4680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itchFamily="34" typeface="Tahoma"/>
                <a:ea charset="0" pitchFamily="34" typeface="Tahoma"/>
                <a:cs charset="0" pitchFamily="34" typeface="Tahoma"/>
              </a:defRPr>
            </a:lvl1pPr>
          </a:lstStyle>
          <a:p>
            <a:pPr latinLnBrk="0"/>
            <a:r>
              <a:rPr altLang="ko-KR" b="0" lang="en-US" sz="1300">
                <a:effectLst/>
                <a:latin charset="0" panose="020f0502020204030204" pitchFamily="34" typeface="Calibri"/>
              </a:rPr>
              <a:t>Powerpoint offers word processing, outlining, drawing, graphing, and presentation management tools- all designed to be easy to use and learn</a:t>
            </a:r>
          </a:p>
        </p:txBody>
      </p:sp>
      <p:grpSp>
        <p:nvGrpSpPr>
          <p:cNvPr id="7" name="组合 6"/>
          <p:cNvGrpSpPr/>
          <p:nvPr/>
        </p:nvGrpSpPr>
        <p:grpSpPr>
          <a:xfrm>
            <a:off x="1524000" y="1457960"/>
            <a:ext cx="8609013" cy="4885690"/>
            <a:chOff x="1524000" y="1457960"/>
            <a:chExt cx="8609013" cy="4885690"/>
          </a:xfrm>
        </p:grpSpPr>
        <p:sp>
          <p:nvSpPr>
            <p:cNvPr id="8" name="MH_Other_1"/>
            <p:cNvSpPr/>
            <p:nvPr>
              <p:custDataLst>
                <p:tags r:id="rId3"/>
              </p:custDataLst>
            </p:nvPr>
          </p:nvSpPr>
          <p:spPr>
            <a:xfrm>
              <a:off x="2279650" y="3192463"/>
              <a:ext cx="365125" cy="1557337"/>
            </a:xfrm>
            <a:prstGeom prst="rect">
              <a:avLst/>
            </a:prstGeom>
            <a:solidFill>
              <a:schemeClr val="bg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sp>
          <p:nvSpPr>
            <p:cNvPr id="9" name="MH_Other_3"/>
            <p:cNvSpPr txBox="1">
              <a:spLocks noChangeArrowheads="1"/>
            </p:cNvSpPr>
            <p:nvPr>
              <p:custDataLst>
                <p:tags r:id="rId4"/>
              </p:custDataLst>
            </p:nvPr>
          </p:nvSpPr>
          <p:spPr bwMode="auto">
            <a:xfrm>
              <a:off x="2212975" y="4835525"/>
              <a:ext cx="498475" cy="306388"/>
            </a:xfrm>
            <a:prstGeom prst="rect">
              <a:avLst/>
            </a:prstGeom>
            <a:solidFill>
              <a:srgbClr val="2C3B38"/>
            </a:solidFill>
            <a:ln w="9525">
              <a:noFill/>
              <a:miter lim="800000"/>
            </a:ln>
          </p:spPr>
          <p:txBody>
            <a:bodyPr anchor="ctr" bIns="0" lIns="0" rIns="0" tIns="0"/>
            <a:lstStyle/>
            <a:p>
              <a:pPr algn="ctr"/>
              <a:r>
                <a:rPr altLang="zh-CN" lang="en-US" sz="1600">
                  <a:solidFill>
                    <a:srgbClr val="FFFFFF"/>
                  </a:solidFill>
                  <a:latin typeface="华文细黑"/>
                  <a:ea typeface="华文细黑"/>
                  <a:cs typeface="华文细黑"/>
                </a:rPr>
                <a:t>1</a:t>
              </a:r>
            </a:p>
          </p:txBody>
        </p:sp>
        <p:sp>
          <p:nvSpPr>
            <p:cNvPr id="10" name="MH_Other_4"/>
            <p:cNvSpPr txBox="1">
              <a:spLocks noChangeArrowheads="1"/>
            </p:cNvSpPr>
            <p:nvPr>
              <p:custDataLst>
                <p:tags r:id="rId5"/>
              </p:custDataLst>
            </p:nvPr>
          </p:nvSpPr>
          <p:spPr bwMode="auto">
            <a:xfrm>
              <a:off x="2878138" y="4835525"/>
              <a:ext cx="498475" cy="306388"/>
            </a:xfrm>
            <a:prstGeom prst="rect">
              <a:avLst/>
            </a:prstGeom>
            <a:solidFill>
              <a:srgbClr val="2C3B38"/>
            </a:solidFill>
            <a:ln w="9525">
              <a:noFill/>
              <a:miter lim="800000"/>
            </a:ln>
          </p:spPr>
          <p:txBody>
            <a:bodyPr anchor="ctr" bIns="0" lIns="0" rIns="0" tIns="0"/>
            <a:lstStyle/>
            <a:p>
              <a:pPr algn="ctr"/>
              <a:r>
                <a:rPr altLang="zh-CN" lang="en-US" sz="1600">
                  <a:solidFill>
                    <a:srgbClr val="FFFFFF"/>
                  </a:solidFill>
                  <a:latin typeface="华文细黑"/>
                  <a:ea typeface="华文细黑"/>
                  <a:cs typeface="华文细黑"/>
                </a:rPr>
                <a:t>2</a:t>
              </a:r>
            </a:p>
          </p:txBody>
        </p:sp>
        <p:sp>
          <p:nvSpPr>
            <p:cNvPr id="11" name="MH_Other_5"/>
            <p:cNvSpPr txBox="1">
              <a:spLocks noChangeArrowheads="1"/>
            </p:cNvSpPr>
            <p:nvPr>
              <p:custDataLst>
                <p:tags r:id="rId6"/>
              </p:custDataLst>
            </p:nvPr>
          </p:nvSpPr>
          <p:spPr bwMode="auto">
            <a:xfrm>
              <a:off x="3543300" y="4835525"/>
              <a:ext cx="498475" cy="306388"/>
            </a:xfrm>
            <a:prstGeom prst="rect">
              <a:avLst/>
            </a:prstGeom>
            <a:solidFill>
              <a:srgbClr val="2C3B38"/>
            </a:solidFill>
            <a:ln w="9525">
              <a:noFill/>
              <a:miter lim="800000"/>
            </a:ln>
          </p:spPr>
          <p:txBody>
            <a:bodyPr anchor="ctr" bIns="0" lIns="0" rIns="0" tIns="0"/>
            <a:lstStyle/>
            <a:p>
              <a:pPr algn="ctr"/>
              <a:r>
                <a:rPr altLang="zh-CN" lang="en-US" sz="1600">
                  <a:solidFill>
                    <a:srgbClr val="FFFFFF"/>
                  </a:solidFill>
                  <a:latin typeface="华文细黑"/>
                  <a:ea typeface="华文细黑"/>
                  <a:cs typeface="华文细黑"/>
                </a:rPr>
                <a:t>3</a:t>
              </a:r>
            </a:p>
          </p:txBody>
        </p:sp>
        <p:sp>
          <p:nvSpPr>
            <p:cNvPr id="12" name="MH_Other_6"/>
            <p:cNvSpPr txBox="1">
              <a:spLocks noChangeArrowheads="1"/>
            </p:cNvSpPr>
            <p:nvPr>
              <p:custDataLst>
                <p:tags r:id="rId7"/>
              </p:custDataLst>
            </p:nvPr>
          </p:nvSpPr>
          <p:spPr bwMode="auto">
            <a:xfrm>
              <a:off x="4208463" y="4835525"/>
              <a:ext cx="498475" cy="306388"/>
            </a:xfrm>
            <a:prstGeom prst="rect">
              <a:avLst/>
            </a:prstGeom>
            <a:solidFill>
              <a:srgbClr val="2C3B38"/>
            </a:solidFill>
            <a:ln w="9525">
              <a:noFill/>
              <a:miter lim="800000"/>
            </a:ln>
          </p:spPr>
          <p:txBody>
            <a:bodyPr anchor="ctr" bIns="0" lIns="0" rIns="0" tIns="0"/>
            <a:lstStyle/>
            <a:p>
              <a:pPr algn="ctr"/>
              <a:r>
                <a:rPr altLang="zh-CN" lang="en-US" sz="1600">
                  <a:solidFill>
                    <a:srgbClr val="FFFFFF"/>
                  </a:solidFill>
                  <a:latin typeface="华文细黑"/>
                  <a:ea typeface="华文细黑"/>
                  <a:cs typeface="华文细黑"/>
                </a:rPr>
                <a:t>4</a:t>
              </a:r>
            </a:p>
          </p:txBody>
        </p:sp>
        <p:sp>
          <p:nvSpPr>
            <p:cNvPr id="13" name="MH_Other_7"/>
            <p:cNvSpPr txBox="1">
              <a:spLocks noChangeArrowheads="1"/>
            </p:cNvSpPr>
            <p:nvPr>
              <p:custDataLst>
                <p:tags r:id="rId8"/>
              </p:custDataLst>
            </p:nvPr>
          </p:nvSpPr>
          <p:spPr bwMode="auto">
            <a:xfrm>
              <a:off x="4873625" y="4835525"/>
              <a:ext cx="500063" cy="306388"/>
            </a:xfrm>
            <a:prstGeom prst="rect">
              <a:avLst/>
            </a:prstGeom>
            <a:solidFill>
              <a:srgbClr val="2C3B38"/>
            </a:solidFill>
            <a:ln w="9525">
              <a:noFill/>
              <a:miter lim="800000"/>
            </a:ln>
          </p:spPr>
          <p:txBody>
            <a:bodyPr anchor="ctr" bIns="0" lIns="0" rIns="0" tIns="0"/>
            <a:lstStyle/>
            <a:p>
              <a:pPr algn="ctr"/>
              <a:r>
                <a:rPr altLang="zh-CN" lang="en-US" sz="1600">
                  <a:solidFill>
                    <a:srgbClr val="FFFFFF"/>
                  </a:solidFill>
                  <a:latin typeface="华文细黑"/>
                  <a:ea typeface="华文细黑"/>
                  <a:cs typeface="华文细黑"/>
                </a:rPr>
                <a:t>5</a:t>
              </a:r>
            </a:p>
          </p:txBody>
        </p:sp>
        <p:sp>
          <p:nvSpPr>
            <p:cNvPr id="14" name="MH_Other_8"/>
            <p:cNvSpPr txBox="1">
              <a:spLocks noChangeArrowheads="1"/>
            </p:cNvSpPr>
            <p:nvPr>
              <p:custDataLst>
                <p:tags r:id="rId9"/>
              </p:custDataLst>
            </p:nvPr>
          </p:nvSpPr>
          <p:spPr bwMode="auto">
            <a:xfrm>
              <a:off x="5538788" y="4835525"/>
              <a:ext cx="500062" cy="306388"/>
            </a:xfrm>
            <a:prstGeom prst="rect">
              <a:avLst/>
            </a:prstGeom>
            <a:solidFill>
              <a:srgbClr val="2C3B38"/>
            </a:solidFill>
            <a:ln w="9525">
              <a:noFill/>
              <a:miter lim="800000"/>
            </a:ln>
          </p:spPr>
          <p:txBody>
            <a:bodyPr anchor="ctr" bIns="0" lIns="0" rIns="0" tIns="0"/>
            <a:lstStyle/>
            <a:p>
              <a:pPr algn="ctr"/>
              <a:r>
                <a:rPr altLang="zh-CN" lang="en-US" sz="1600">
                  <a:solidFill>
                    <a:srgbClr val="FFFFFF"/>
                  </a:solidFill>
                  <a:latin typeface="华文细黑"/>
                  <a:ea typeface="华文细黑"/>
                  <a:cs typeface="华文细黑"/>
                </a:rPr>
                <a:t>6</a:t>
              </a:r>
            </a:p>
          </p:txBody>
        </p:sp>
        <p:sp>
          <p:nvSpPr>
            <p:cNvPr id="15" name="MH_Other_9"/>
            <p:cNvSpPr txBox="1">
              <a:spLocks noChangeArrowheads="1"/>
            </p:cNvSpPr>
            <p:nvPr>
              <p:custDataLst>
                <p:tags r:id="rId10"/>
              </p:custDataLst>
            </p:nvPr>
          </p:nvSpPr>
          <p:spPr bwMode="auto">
            <a:xfrm>
              <a:off x="6203950" y="4835525"/>
              <a:ext cx="500063" cy="306388"/>
            </a:xfrm>
            <a:prstGeom prst="rect">
              <a:avLst/>
            </a:prstGeom>
            <a:solidFill>
              <a:srgbClr val="2C3B38"/>
            </a:solidFill>
            <a:ln w="9525">
              <a:noFill/>
              <a:miter lim="800000"/>
            </a:ln>
          </p:spPr>
          <p:txBody>
            <a:bodyPr anchor="ctr" bIns="0" lIns="0" rIns="0" tIns="0"/>
            <a:lstStyle/>
            <a:p>
              <a:pPr algn="ctr"/>
              <a:r>
                <a:rPr altLang="zh-CN" lang="en-US" sz="1600">
                  <a:solidFill>
                    <a:srgbClr val="FFFFFF"/>
                  </a:solidFill>
                  <a:latin typeface="华文细黑"/>
                  <a:ea typeface="华文细黑"/>
                  <a:cs typeface="华文细黑"/>
                </a:rPr>
                <a:t>7</a:t>
              </a:r>
            </a:p>
          </p:txBody>
        </p:sp>
        <p:sp>
          <p:nvSpPr>
            <p:cNvPr id="16" name="MH_Other_10"/>
            <p:cNvSpPr txBox="1">
              <a:spLocks noChangeArrowheads="1"/>
            </p:cNvSpPr>
            <p:nvPr>
              <p:custDataLst>
                <p:tags r:id="rId11"/>
              </p:custDataLst>
            </p:nvPr>
          </p:nvSpPr>
          <p:spPr bwMode="auto">
            <a:xfrm>
              <a:off x="6869113" y="4835525"/>
              <a:ext cx="500062" cy="306388"/>
            </a:xfrm>
            <a:prstGeom prst="rect">
              <a:avLst/>
            </a:prstGeom>
            <a:solidFill>
              <a:srgbClr val="2C3B38"/>
            </a:solidFill>
            <a:ln w="9525">
              <a:noFill/>
              <a:miter lim="800000"/>
            </a:ln>
          </p:spPr>
          <p:txBody>
            <a:bodyPr anchor="ctr" bIns="0" lIns="0" rIns="0" tIns="0"/>
            <a:lstStyle/>
            <a:p>
              <a:pPr algn="ctr"/>
              <a:r>
                <a:rPr altLang="zh-CN" lang="en-US" sz="1600">
                  <a:solidFill>
                    <a:srgbClr val="FFFFFF"/>
                  </a:solidFill>
                  <a:latin typeface="华文细黑"/>
                  <a:ea typeface="华文细黑"/>
                  <a:cs typeface="华文细黑"/>
                </a:rPr>
                <a:t>8</a:t>
              </a:r>
            </a:p>
          </p:txBody>
        </p:sp>
        <p:sp>
          <p:nvSpPr>
            <p:cNvPr id="17" name="MH_Other_11"/>
            <p:cNvSpPr txBox="1">
              <a:spLocks noChangeArrowheads="1"/>
            </p:cNvSpPr>
            <p:nvPr>
              <p:custDataLst>
                <p:tags r:id="rId12"/>
              </p:custDataLst>
            </p:nvPr>
          </p:nvSpPr>
          <p:spPr bwMode="auto">
            <a:xfrm>
              <a:off x="7534275" y="4835525"/>
              <a:ext cx="500063" cy="306388"/>
            </a:xfrm>
            <a:prstGeom prst="rect">
              <a:avLst/>
            </a:prstGeom>
            <a:solidFill>
              <a:srgbClr val="2C3B38"/>
            </a:solidFill>
            <a:ln w="9525">
              <a:noFill/>
              <a:miter lim="800000"/>
            </a:ln>
          </p:spPr>
          <p:txBody>
            <a:bodyPr anchor="ctr" bIns="0" lIns="0" rIns="0" tIns="0"/>
            <a:lstStyle/>
            <a:p>
              <a:pPr algn="ctr"/>
              <a:r>
                <a:rPr altLang="zh-CN" lang="en-US" sz="1600">
                  <a:solidFill>
                    <a:srgbClr val="FFFFFF"/>
                  </a:solidFill>
                  <a:latin typeface="华文细黑"/>
                  <a:ea typeface="华文细黑"/>
                  <a:cs typeface="华文细黑"/>
                </a:rPr>
                <a:t>9</a:t>
              </a:r>
            </a:p>
          </p:txBody>
        </p:sp>
        <p:sp>
          <p:nvSpPr>
            <p:cNvPr id="18" name="MH_Other_12"/>
            <p:cNvSpPr txBox="1">
              <a:spLocks noChangeArrowheads="1"/>
            </p:cNvSpPr>
            <p:nvPr>
              <p:custDataLst>
                <p:tags r:id="rId13"/>
              </p:custDataLst>
            </p:nvPr>
          </p:nvSpPr>
          <p:spPr bwMode="auto">
            <a:xfrm>
              <a:off x="8201025" y="4835525"/>
              <a:ext cx="498475" cy="306388"/>
            </a:xfrm>
            <a:prstGeom prst="rect">
              <a:avLst/>
            </a:prstGeom>
            <a:solidFill>
              <a:srgbClr val="2C3B38"/>
            </a:solidFill>
            <a:ln w="9525">
              <a:noFill/>
              <a:miter lim="800000"/>
            </a:ln>
          </p:spPr>
          <p:txBody>
            <a:bodyPr anchor="ctr" bIns="0" lIns="0" rIns="0" tIns="0"/>
            <a:lstStyle/>
            <a:p>
              <a:pPr algn="ctr"/>
              <a:r>
                <a:rPr altLang="zh-CN" lang="en-US" sz="1600">
                  <a:solidFill>
                    <a:srgbClr val="FFFFFF"/>
                  </a:solidFill>
                  <a:latin typeface="华文细黑"/>
                  <a:ea typeface="华文细黑"/>
                  <a:cs typeface="华文细黑"/>
                </a:rPr>
                <a:t>10</a:t>
              </a:r>
            </a:p>
          </p:txBody>
        </p:sp>
        <p:sp>
          <p:nvSpPr>
            <p:cNvPr id="19" name="MH_Other_13"/>
            <p:cNvSpPr txBox="1">
              <a:spLocks noChangeArrowheads="1"/>
            </p:cNvSpPr>
            <p:nvPr>
              <p:custDataLst>
                <p:tags r:id="rId14"/>
              </p:custDataLst>
            </p:nvPr>
          </p:nvSpPr>
          <p:spPr bwMode="auto">
            <a:xfrm>
              <a:off x="8866188" y="4835525"/>
              <a:ext cx="498475" cy="306388"/>
            </a:xfrm>
            <a:prstGeom prst="rect">
              <a:avLst/>
            </a:prstGeom>
            <a:solidFill>
              <a:srgbClr val="2C3B38"/>
            </a:solidFill>
            <a:ln w="9525">
              <a:noFill/>
              <a:miter lim="800000"/>
            </a:ln>
          </p:spPr>
          <p:txBody>
            <a:bodyPr anchor="ctr" bIns="0" lIns="0" rIns="0" tIns="0"/>
            <a:lstStyle/>
            <a:p>
              <a:pPr algn="ctr"/>
              <a:r>
                <a:rPr altLang="zh-CN" lang="en-US" sz="1600">
                  <a:solidFill>
                    <a:srgbClr val="FFFFFF"/>
                  </a:solidFill>
                  <a:latin typeface="华文细黑"/>
                  <a:ea typeface="华文细黑"/>
                  <a:cs typeface="华文细黑"/>
                </a:rPr>
                <a:t>11</a:t>
              </a:r>
            </a:p>
          </p:txBody>
        </p:sp>
        <p:sp>
          <p:nvSpPr>
            <p:cNvPr id="20" name="MH_Other_14"/>
            <p:cNvSpPr txBox="1">
              <a:spLocks noChangeArrowheads="1"/>
            </p:cNvSpPr>
            <p:nvPr>
              <p:custDataLst>
                <p:tags r:id="rId15"/>
              </p:custDataLst>
            </p:nvPr>
          </p:nvSpPr>
          <p:spPr bwMode="auto">
            <a:xfrm>
              <a:off x="9531350" y="4835525"/>
              <a:ext cx="498475" cy="306388"/>
            </a:xfrm>
            <a:prstGeom prst="rect">
              <a:avLst/>
            </a:prstGeom>
            <a:solidFill>
              <a:srgbClr val="2C3B38"/>
            </a:solidFill>
            <a:ln w="9525">
              <a:noFill/>
              <a:miter lim="800000"/>
            </a:ln>
          </p:spPr>
          <p:txBody>
            <a:bodyPr anchor="ctr" bIns="0" lIns="0" rIns="0" tIns="0"/>
            <a:lstStyle/>
            <a:p>
              <a:pPr algn="ctr"/>
              <a:r>
                <a:rPr altLang="zh-CN" lang="en-US" sz="1600">
                  <a:solidFill>
                    <a:srgbClr val="FFFFFF"/>
                  </a:solidFill>
                  <a:latin typeface="华文细黑"/>
                  <a:ea typeface="华文细黑"/>
                  <a:cs typeface="华文细黑"/>
                </a:rPr>
                <a:t>12</a:t>
              </a:r>
            </a:p>
          </p:txBody>
        </p:sp>
        <p:sp>
          <p:nvSpPr>
            <p:cNvPr id="21" name="MH_SubTitle_1"/>
            <p:cNvSpPr txBox="1">
              <a:spLocks noChangeArrowheads="1"/>
            </p:cNvSpPr>
            <p:nvPr>
              <p:custDataLst>
                <p:tags r:id="rId16"/>
              </p:custDataLst>
            </p:nvPr>
          </p:nvSpPr>
          <p:spPr bwMode="auto">
            <a:xfrm>
              <a:off x="1524000" y="5481638"/>
              <a:ext cx="1852613" cy="788987"/>
            </a:xfrm>
            <a:prstGeom prst="rect">
              <a:avLst/>
            </a:prstGeom>
            <a:noFill/>
            <a:ln w="9525">
              <a:noFill/>
              <a:miter lim="800000"/>
            </a:ln>
          </p:spPr>
          <p:txBody>
            <a:bodyPr anchor="ctr" bIns="0" lIns="0" rIns="0" tIns="0"/>
            <a:lstStyle/>
            <a:p>
              <a:pPr algn="r"/>
              <a:r>
                <a:rPr altLang="zh-CN" lang="en-US" sz="3600">
                  <a:solidFill>
                    <a:srgbClr val="FFFFFF"/>
                  </a:solidFill>
                  <a:latin charset="0" panose="020f0502020204030204" pitchFamily="34" typeface="Calibri"/>
                </a:rPr>
                <a:t>TOTAL</a:t>
              </a:r>
            </a:p>
          </p:txBody>
        </p:sp>
        <p:sp>
          <p:nvSpPr>
            <p:cNvPr id="22" name="MH_Text_1"/>
            <p:cNvSpPr txBox="1">
              <a:spLocks noChangeArrowheads="1"/>
            </p:cNvSpPr>
            <p:nvPr>
              <p:custDataLst>
                <p:tags r:id="rId17"/>
              </p:custDataLst>
            </p:nvPr>
          </p:nvSpPr>
          <p:spPr bwMode="auto">
            <a:xfrm>
              <a:off x="3535363" y="5481638"/>
              <a:ext cx="1908175" cy="788987"/>
            </a:xfrm>
            <a:prstGeom prst="rect">
              <a:avLst/>
            </a:prstGeom>
            <a:noFill/>
            <a:ln w="9525">
              <a:noFill/>
              <a:miter lim="800000"/>
            </a:ln>
          </p:spPr>
          <p:txBody>
            <a:bodyPr anchor="ctr" bIns="0" lIns="0" rIns="0" tIns="0"/>
            <a:lstStyle/>
            <a:p>
              <a:r>
                <a:rPr altLang="zh-CN" lang="en-US" sz="2800">
                  <a:solidFill>
                    <a:schemeClr val="bg1"/>
                  </a:solidFill>
                  <a:latin charset="0" panose="020f0502020204030204" pitchFamily="34" typeface="Calibri"/>
                </a:rPr>
                <a:t>1,920,000</a:t>
              </a:r>
            </a:p>
          </p:txBody>
        </p:sp>
        <p:cxnSp>
          <p:nvCxnSpPr>
            <p:cNvPr id="23" name="MH_Other_15"/>
            <p:cNvCxnSpPr/>
            <p:nvPr>
              <p:custDataLst>
                <p:tags r:id="rId18"/>
              </p:custDataLst>
            </p:nvPr>
          </p:nvCxnSpPr>
          <p:spPr>
            <a:xfrm flipH="1">
              <a:off x="5505450" y="5546725"/>
              <a:ext cx="0" cy="792163"/>
            </a:xfrm>
            <a:prstGeom prst="line">
              <a:avLst/>
            </a:prstGeom>
            <a:ln w="41275">
              <a:solidFill>
                <a:srgbClr val="FFFFFF">
                  <a:alpha val="69000"/>
                </a:srgbClr>
              </a:solidFill>
            </a:ln>
          </p:spPr>
          <p:style>
            <a:lnRef idx="1">
              <a:schemeClr val="accent1"/>
            </a:lnRef>
            <a:fillRef idx="0">
              <a:schemeClr val="accent1"/>
            </a:fillRef>
            <a:effectRef idx="0">
              <a:schemeClr val="accent1"/>
            </a:effectRef>
            <a:fontRef idx="minor">
              <a:schemeClr val="tx1"/>
            </a:fontRef>
          </p:style>
        </p:cxnSp>
        <p:sp>
          <p:nvSpPr>
            <p:cNvPr id="24" name="MH_Other_16"/>
            <p:cNvSpPr/>
            <p:nvPr>
              <p:custDataLst>
                <p:tags r:id="rId19"/>
              </p:custDataLst>
            </p:nvPr>
          </p:nvSpPr>
          <p:spPr>
            <a:xfrm>
              <a:off x="8226127" y="3242529"/>
              <a:ext cx="565287" cy="446577"/>
            </a:xfrm>
            <a:prstGeom prst="wedgeEllipseCallout">
              <a:avLst>
                <a:gd fmla="val -25046" name="adj1"/>
                <a:gd fmla="val 65698" name="adj2"/>
              </a:avLst>
            </a:prstGeom>
            <a:solidFill>
              <a:schemeClr val="bg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scene3d>
                <a:camera prst="orthographicFront"/>
                <a:lightRig dir="t" rig="threePt"/>
              </a:scene3d>
              <a:sp3d contourW="12700">
                <a:contourClr>
                  <a:srgbClr val="FFFFFF"/>
                </a:contourClr>
              </a:sp3d>
            </a:bodyPr>
            <a:lstStyle/>
            <a:p>
              <a:pPr algn="ctr" fontAlgn="auto">
                <a:spcBef>
                  <a:spcPct val="0"/>
                </a:spcBef>
                <a:spcAft>
                  <a:spcPct val="0"/>
                </a:spcAft>
                <a:defRPr/>
              </a:pPr>
              <a:r>
                <a:rPr altLang="zh-CN" b="1" lang="en-US" sz="1600">
                  <a:solidFill>
                    <a:srgbClr val="FFFFFF"/>
                  </a:solidFill>
                  <a:latin charset="-122" pitchFamily="2" typeface="华文细黑"/>
                  <a:ea charset="-122" pitchFamily="2" typeface="华文细黑"/>
                </a:rPr>
                <a:t>70</a:t>
              </a:r>
            </a:p>
          </p:txBody>
        </p:sp>
        <p:sp>
          <p:nvSpPr>
            <p:cNvPr id="25" name="MH_Other_17"/>
            <p:cNvSpPr/>
            <p:nvPr>
              <p:custDataLst>
                <p:tags r:id="rId20"/>
              </p:custDataLst>
            </p:nvPr>
          </p:nvSpPr>
          <p:spPr>
            <a:xfrm>
              <a:off x="6204359" y="1457960"/>
              <a:ext cx="565287" cy="446577"/>
            </a:xfrm>
            <a:prstGeom prst="wedgeEllipseCallout">
              <a:avLst>
                <a:gd fmla="val -25046" name="adj1"/>
                <a:gd fmla="val 65698" name="adj2"/>
              </a:avLst>
            </a:prstGeom>
            <a:solidFill>
              <a:schemeClr val="bg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scene3d>
                <a:camera prst="orthographicFront"/>
                <a:lightRig dir="t" rig="threePt"/>
              </a:scene3d>
              <a:sp3d contourW="12700">
                <a:contourClr>
                  <a:srgbClr val="FFFFFF"/>
                </a:contourClr>
              </a:sp3d>
            </a:bodyPr>
            <a:lstStyle/>
            <a:p>
              <a:pPr algn="ctr" fontAlgn="auto">
                <a:spcBef>
                  <a:spcPct val="0"/>
                </a:spcBef>
                <a:spcAft>
                  <a:spcPct val="0"/>
                </a:spcAft>
                <a:defRPr/>
              </a:pPr>
              <a:r>
                <a:rPr altLang="zh-CN" b="1" lang="en-US" sz="1600">
                  <a:solidFill>
                    <a:srgbClr val="FFFFFF"/>
                  </a:solidFill>
                  <a:latin charset="-122" pitchFamily="2" typeface="华文细黑"/>
                  <a:ea charset="-122" pitchFamily="2" typeface="华文细黑"/>
                </a:rPr>
                <a:t>240</a:t>
              </a:r>
            </a:p>
          </p:txBody>
        </p:sp>
        <p:sp>
          <p:nvSpPr>
            <p:cNvPr id="26" name="MH_Other_18"/>
            <p:cNvSpPr/>
            <p:nvPr>
              <p:custDataLst>
                <p:tags r:id="rId21"/>
              </p:custDataLst>
            </p:nvPr>
          </p:nvSpPr>
          <p:spPr>
            <a:xfrm>
              <a:off x="2944813" y="3524250"/>
              <a:ext cx="365125" cy="1225550"/>
            </a:xfrm>
            <a:prstGeom prst="rect">
              <a:avLst/>
            </a:prstGeom>
            <a:solidFill>
              <a:schemeClr val="bg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sp>
          <p:nvSpPr>
            <p:cNvPr id="27" name="MH_Other_19"/>
            <p:cNvSpPr/>
            <p:nvPr>
              <p:custDataLst>
                <p:tags r:id="rId22"/>
              </p:custDataLst>
            </p:nvPr>
          </p:nvSpPr>
          <p:spPr>
            <a:xfrm>
              <a:off x="3609975" y="2735263"/>
              <a:ext cx="365125" cy="2014537"/>
            </a:xfrm>
            <a:prstGeom prst="rect">
              <a:avLst/>
            </a:prstGeom>
            <a:solidFill>
              <a:schemeClr val="bg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sp>
          <p:nvSpPr>
            <p:cNvPr id="28" name="MH_Other_20"/>
            <p:cNvSpPr/>
            <p:nvPr>
              <p:custDataLst>
                <p:tags r:id="rId23"/>
              </p:custDataLst>
            </p:nvPr>
          </p:nvSpPr>
          <p:spPr>
            <a:xfrm>
              <a:off x="4275138" y="3317875"/>
              <a:ext cx="365125" cy="1431925"/>
            </a:xfrm>
            <a:prstGeom prst="rect">
              <a:avLst/>
            </a:prstGeom>
            <a:solidFill>
              <a:schemeClr val="bg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sp>
          <p:nvSpPr>
            <p:cNvPr id="29" name="MH_Other_21"/>
            <p:cNvSpPr/>
            <p:nvPr>
              <p:custDataLst>
                <p:tags r:id="rId24"/>
              </p:custDataLst>
            </p:nvPr>
          </p:nvSpPr>
          <p:spPr>
            <a:xfrm>
              <a:off x="4941888" y="2420938"/>
              <a:ext cx="363537" cy="2328862"/>
            </a:xfrm>
            <a:prstGeom prst="rect">
              <a:avLst/>
            </a:prstGeom>
            <a:solidFill>
              <a:schemeClr val="bg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sp>
          <p:nvSpPr>
            <p:cNvPr id="30" name="MH_Other_22"/>
            <p:cNvSpPr/>
            <p:nvPr>
              <p:custDataLst>
                <p:tags r:id="rId25"/>
              </p:custDataLst>
            </p:nvPr>
          </p:nvSpPr>
          <p:spPr>
            <a:xfrm>
              <a:off x="5607050" y="3036888"/>
              <a:ext cx="365125" cy="1712912"/>
            </a:xfrm>
            <a:prstGeom prst="rect">
              <a:avLst/>
            </a:prstGeom>
            <a:solidFill>
              <a:schemeClr val="bg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sp>
          <p:nvSpPr>
            <p:cNvPr id="31" name="MH_Other_23"/>
            <p:cNvSpPr/>
            <p:nvPr>
              <p:custDataLst>
                <p:tags r:id="rId26"/>
              </p:custDataLst>
            </p:nvPr>
          </p:nvSpPr>
          <p:spPr>
            <a:xfrm>
              <a:off x="6272213" y="2071688"/>
              <a:ext cx="365125" cy="267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sp>
          <p:nvSpPr>
            <p:cNvPr id="32" name="MH_Other_24"/>
            <p:cNvSpPr/>
            <p:nvPr>
              <p:custDataLst>
                <p:tags r:id="rId27"/>
              </p:custDataLst>
            </p:nvPr>
          </p:nvSpPr>
          <p:spPr>
            <a:xfrm>
              <a:off x="6937375" y="2936875"/>
              <a:ext cx="365125" cy="1812925"/>
            </a:xfrm>
            <a:prstGeom prst="rect">
              <a:avLst/>
            </a:prstGeom>
            <a:solidFill>
              <a:schemeClr val="bg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sp>
          <p:nvSpPr>
            <p:cNvPr id="33" name="MH_Other_25"/>
            <p:cNvSpPr/>
            <p:nvPr>
              <p:custDataLst>
                <p:tags r:id="rId28"/>
              </p:custDataLst>
            </p:nvPr>
          </p:nvSpPr>
          <p:spPr>
            <a:xfrm>
              <a:off x="7602538" y="2592388"/>
              <a:ext cx="365125" cy="2157412"/>
            </a:xfrm>
            <a:prstGeom prst="rect">
              <a:avLst/>
            </a:prstGeom>
            <a:solidFill>
              <a:schemeClr val="bg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sp>
          <p:nvSpPr>
            <p:cNvPr id="34" name="MH_Other_26"/>
            <p:cNvSpPr/>
            <p:nvPr>
              <p:custDataLst>
                <p:tags r:id="rId29"/>
              </p:custDataLst>
            </p:nvPr>
          </p:nvSpPr>
          <p:spPr>
            <a:xfrm>
              <a:off x="8269288" y="3975100"/>
              <a:ext cx="363537" cy="774700"/>
            </a:xfrm>
            <a:prstGeom prst="rect">
              <a:avLst/>
            </a:prstGeom>
            <a:solidFill>
              <a:schemeClr val="bg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sp>
          <p:nvSpPr>
            <p:cNvPr id="35" name="MH_Other_27"/>
            <p:cNvSpPr/>
            <p:nvPr>
              <p:custDataLst>
                <p:tags r:id="rId30"/>
              </p:custDataLst>
            </p:nvPr>
          </p:nvSpPr>
          <p:spPr>
            <a:xfrm>
              <a:off x="8934450" y="3111500"/>
              <a:ext cx="363538" cy="1638300"/>
            </a:xfrm>
            <a:prstGeom prst="rect">
              <a:avLst/>
            </a:prstGeom>
            <a:solidFill>
              <a:schemeClr val="bg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sp>
          <p:nvSpPr>
            <p:cNvPr id="36" name="MH_Other_28"/>
            <p:cNvSpPr/>
            <p:nvPr>
              <p:custDataLst>
                <p:tags r:id="rId31"/>
              </p:custDataLst>
            </p:nvPr>
          </p:nvSpPr>
          <p:spPr>
            <a:xfrm>
              <a:off x="9599613" y="2711450"/>
              <a:ext cx="365125" cy="2038350"/>
            </a:xfrm>
            <a:prstGeom prst="rect">
              <a:avLst/>
            </a:prstGeom>
            <a:solidFill>
              <a:schemeClr val="bg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p>
          </p:txBody>
        </p:sp>
        <p:sp>
          <p:nvSpPr>
            <p:cNvPr id="37" name="MH_Desc_1"/>
            <p:cNvSpPr txBox="1">
              <a:spLocks noChangeArrowheads="1"/>
            </p:cNvSpPr>
            <p:nvPr>
              <p:custDataLst>
                <p:tags r:id="rId32"/>
              </p:custDataLst>
            </p:nvPr>
          </p:nvSpPr>
          <p:spPr bwMode="auto">
            <a:xfrm>
              <a:off x="5802313" y="5451475"/>
              <a:ext cx="4330700" cy="892175"/>
            </a:xfrm>
            <a:prstGeom prst="rect">
              <a:avLst/>
            </a:prstGeom>
            <a:noFill/>
            <a:ln w="9525">
              <a:noFill/>
              <a:miter lim="800000"/>
            </a:ln>
          </p:spPr>
          <p:txBody>
            <a:bodyPr anchor="ctr" bIns="0" lIns="0" rIns="0" tIns="0"/>
            <a:lstStyle/>
            <a:p>
              <a:pPr algn="just">
                <a:lnSpc>
                  <a:spcPct val="140000"/>
                </a:lnSpc>
              </a:pPr>
              <a:r>
                <a:rPr altLang="zh-CN" lang="en-US" sz="1600">
                  <a:solidFill>
                    <a:srgbClr val="FFFFFF"/>
                  </a:solidFill>
                  <a:latin charset="0" panose="020f0502020204030204" pitchFamily="34" typeface="Calibri"/>
                </a:rPr>
                <a:t>Lorem ipsum dolor sit amet consectetur</a:t>
              </a:r>
            </a:p>
            <a:p>
              <a:pPr algn="just">
                <a:lnSpc>
                  <a:spcPct val="140000"/>
                </a:lnSpc>
              </a:pPr>
              <a:r>
                <a:rPr altLang="zh-CN" lang="en-US" sz="1600">
                  <a:solidFill>
                    <a:srgbClr val="FFFFFF"/>
                  </a:solidFill>
                  <a:latin charset="0" panose="020f0502020204030204" pitchFamily="34" typeface="Calibri"/>
                </a:rPr>
                <a:t>Lorem ipsum dolor sit amet consectetur</a:t>
              </a:r>
            </a:p>
          </p:txBody>
        </p:sp>
      </p:grpSp>
    </p:spTree>
    <p:extLst>
      <p:ext uri="{BB962C8B-B14F-4D97-AF65-F5344CB8AC3E}">
        <p14:creationId val="2224350817"/>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7"/>
                                        </p:tgtEl>
                                        <p:attrNameLst>
                                          <p:attrName>style.visibility</p:attrName>
                                        </p:attrNameLst>
                                      </p:cBhvr>
                                      <p:to>
                                        <p:strVal val="visible"/>
                                      </p:to>
                                    </p:set>
                                    <p:animEffect filter="fade" transition="in">
                                      <p:cBhvr>
                                        <p:cTn dur="1000" id="7"/>
                                        <p:tgtEl>
                                          <p:spTgt spid="7"/>
                                        </p:tgtEl>
                                      </p:cBhvr>
                                    </p:animEffect>
                                    <p:anim calcmode="lin" valueType="num">
                                      <p:cBhvr>
                                        <p:cTn dur="1000" fill="hold" id="8"/>
                                        <p:tgtEl>
                                          <p:spTgt spid="7"/>
                                        </p:tgtEl>
                                        <p:attrNameLst>
                                          <p:attrName>ppt_x</p:attrName>
                                        </p:attrNameLst>
                                      </p:cBhvr>
                                      <p:tavLst>
                                        <p:tav tm="0">
                                          <p:val>
                                            <p:strVal val="#ppt_x"/>
                                          </p:val>
                                        </p:tav>
                                        <p:tav tm="100000">
                                          <p:val>
                                            <p:strVal val="#ppt_x"/>
                                          </p:val>
                                        </p:tav>
                                      </p:tavLst>
                                    </p:anim>
                                    <p:anim calcmode="lin" valueType="num">
                                      <p:cBhvr>
                                        <p:cTn dur="1000" fill="hold" id="9"/>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3">
            <a:extLst>
              <a:ext uri="{28A0092B-C50C-407E-A947-70E740481C1C}">
                <a14:useLocalDpi val="0"/>
              </a:ext>
            </a:extLst>
          </a:blip>
          <a:stretch>
            <a:fillRect/>
          </a:stretch>
        </p:blipFill>
        <p:spPr>
          <a:xfrm>
            <a:off x="0" y="0"/>
            <a:ext cx="12183266" cy="6858000"/>
          </a:xfrm>
          <a:prstGeom prst="rect">
            <a:avLst/>
          </a:prstGeom>
        </p:spPr>
      </p:pic>
      <p:grpSp>
        <p:nvGrpSpPr>
          <p:cNvPr id="12" name="组合 11"/>
          <p:cNvGrpSpPr/>
          <p:nvPr/>
        </p:nvGrpSpPr>
        <p:grpSpPr>
          <a:xfrm>
            <a:off x="491310" y="2076450"/>
            <a:ext cx="6804840" cy="2739212"/>
            <a:chOff x="738960" y="2514600"/>
            <a:chExt cx="6804840" cy="2739212"/>
          </a:xfrm>
        </p:grpSpPr>
        <p:sp>
          <p:nvSpPr>
            <p:cNvPr id="5" name="文本框 4"/>
            <p:cNvSpPr txBox="1"/>
            <p:nvPr/>
          </p:nvSpPr>
          <p:spPr>
            <a:xfrm>
              <a:off x="971550" y="2514600"/>
              <a:ext cx="6438900" cy="1097280"/>
            </a:xfrm>
            <a:prstGeom prst="rect">
              <a:avLst/>
            </a:prstGeom>
            <a:noFill/>
          </p:spPr>
          <p:txBody>
            <a:bodyPr rtlCol="0" wrap="square">
              <a:spAutoFit/>
            </a:bodyPr>
            <a:lstStyle/>
            <a:p>
              <a:r>
                <a:rPr altLang="en-US" lang="zh-CN" smtClean="0" spc="300" sz="6600">
                  <a:gradFill flip="none" rotWithShape="1">
                    <a:gsLst>
                      <a:gs pos="60000">
                        <a:srgbClr val="B6C6DD"/>
                      </a:gs>
                      <a:gs pos="23000">
                        <a:schemeClr val="bg1"/>
                      </a:gs>
                      <a:gs pos="100000">
                        <a:srgbClr val="425C8F"/>
                      </a:gs>
                    </a:gsLst>
                    <a:lin ang="2700000" scaled="1"/>
                  </a:gradFill>
                  <a:latin typeface="+mj-ea"/>
                  <a:ea typeface="+mj-ea"/>
                  <a:cs charset="2" panose="02010600010101010101" pitchFamily="2" typeface="方正兰亭细黑_GBK_M"/>
                </a:rPr>
                <a:t>感谢观看</a:t>
              </a:r>
            </a:p>
          </p:txBody>
        </p:sp>
        <p:cxnSp>
          <p:nvCxnSpPr>
            <p:cNvPr id="6" name="原创设计师QQ69613753    _4"/>
            <p:cNvCxnSpPr/>
            <p:nvPr/>
          </p:nvCxnSpPr>
          <p:spPr>
            <a:xfrm>
              <a:off x="738960" y="3697247"/>
              <a:ext cx="6598920" cy="0"/>
            </a:xfrm>
            <a:prstGeom prst="line">
              <a:avLst/>
            </a:prstGeom>
            <a:ln w="25400">
              <a:gradFill>
                <a:gsLst>
                  <a:gs pos="71000">
                    <a:srgbClr val="B6C6DD"/>
                  </a:gs>
                  <a:gs pos="0">
                    <a:schemeClr val="bg1">
                      <a:alpha val="0"/>
                    </a:schemeClr>
                  </a:gs>
                  <a:gs pos="100000">
                    <a:srgbClr val="425C8F">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7" name="矩形 9"/>
            <p:cNvSpPr>
              <a:spLocks noChangeArrowheads="1"/>
            </p:cNvSpPr>
            <p:nvPr/>
          </p:nvSpPr>
          <p:spPr bwMode="auto">
            <a:xfrm>
              <a:off x="1043383" y="3718197"/>
              <a:ext cx="6500417"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50000"/>
                </a:lnSpc>
                <a:spcBef>
                  <a:spcPct val="0"/>
                </a:spcBef>
                <a:buFontTx/>
                <a:buNone/>
              </a:pPr>
              <a:r>
                <a:rPr altLang="zh-CN" lang="en-US" smtClean="0" sz="1600">
                  <a:gradFill>
                    <a:gsLst>
                      <a:gs pos="93000">
                        <a:srgbClr val="FFFFFF"/>
                      </a:gs>
                      <a:gs pos="0">
                        <a:schemeClr val="accent1">
                          <a:lumMod val="5000"/>
                          <a:lumOff val="95000"/>
                          <a:alpha val="0"/>
                        </a:schemeClr>
                      </a:gs>
                      <a:gs pos="2000">
                        <a:schemeClr val="bg1"/>
                      </a:gs>
                      <a:gs pos="100000">
                        <a:schemeClr val="bg1">
                          <a:alpha val="0"/>
                        </a:schemeClr>
                      </a:gs>
                    </a:gsLst>
                    <a:lin ang="0" scaled="0"/>
                  </a:gradFill>
                  <a:latin charset="-122" panose="020b0503020204020204" pitchFamily="34" typeface="微软雅黑"/>
                  <a:ea charset="-122" panose="020b0503020204020204" pitchFamily="34" typeface="微软雅黑"/>
                </a:rPr>
                <a:t>Supporters say that the ease of use of presentation software can save A lot of time for people who otherwise would</a:t>
              </a:r>
            </a:p>
          </p:txBody>
        </p:sp>
        <p:sp>
          <p:nvSpPr>
            <p:cNvPr id="8" name="矩形 7"/>
            <p:cNvSpPr/>
            <p:nvPr/>
          </p:nvSpPr>
          <p:spPr>
            <a:xfrm>
              <a:off x="1116330" y="4696618"/>
              <a:ext cx="2290763" cy="557194"/>
            </a:xfrm>
            <a:prstGeom prst="rect">
              <a:avLst/>
            </a:prstGeom>
            <a:noFill/>
            <a:ln w="19050">
              <a:gradFill flip="none" rotWithShape="1">
                <a:gsLst>
                  <a:gs pos="67000">
                    <a:srgbClr val="B6C6DD">
                      <a:alpha val="52000"/>
                    </a:srgbClr>
                  </a:gs>
                  <a:gs pos="0">
                    <a:schemeClr val="accent1">
                      <a:lumMod val="5000"/>
                      <a:lumOff val="95000"/>
                      <a:alpha val="43000"/>
                    </a:schemeClr>
                  </a:gs>
                  <a:gs pos="100000">
                    <a:srgbClr val="425C8F">
                      <a:alpha val="61000"/>
                    </a:srgbClr>
                  </a:gs>
                </a:gsLst>
                <a:lin ang="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文本框 8"/>
            <p:cNvSpPr txBox="1"/>
            <p:nvPr/>
          </p:nvSpPr>
          <p:spPr>
            <a:xfrm>
              <a:off x="975836" y="4759771"/>
              <a:ext cx="2571750" cy="426720"/>
            </a:xfrm>
            <a:prstGeom prst="rect">
              <a:avLst/>
            </a:prstGeom>
            <a:noFill/>
          </p:spPr>
          <p:txBody>
            <a:bodyPr rtlCol="0" wrap="square">
              <a:spAutoFit/>
            </a:bodyPr>
            <a:lstStyle/>
            <a:p>
              <a:pPr algn="ctr"/>
              <a:r>
                <a:rPr altLang="zh-CN" lang="en-US" smtClean="0" sz="2200">
                  <a:gradFill flip="none" rotWithShape="1">
                    <a:gsLst>
                      <a:gs pos="74000">
                        <a:srgbClr val="B6C6DD"/>
                      </a:gs>
                      <a:gs pos="0">
                        <a:schemeClr val="accent1">
                          <a:lumMod val="5000"/>
                          <a:lumOff val="95000"/>
                        </a:schemeClr>
                      </a:gs>
                      <a:gs pos="100000">
                        <a:srgbClr val="425C8F">
                          <a:alpha val="0"/>
                        </a:srgbClr>
                      </a:gs>
                    </a:gsLst>
                    <a:lin ang="2700000" scaled="1"/>
                  </a:gradFill>
                  <a:latin typeface="+mj-lt"/>
                  <a:ea charset="-122" panose="020b0a00000000000000" pitchFamily="34" typeface="思源黑体 CN Heavy"/>
                </a:rPr>
                <a:t>YOUR LOGO</a:t>
              </a:r>
            </a:p>
          </p:txBody>
        </p:sp>
      </p:grpSp>
    </p:spTree>
    <p:extLst>
      <p:ext uri="{BB962C8B-B14F-4D97-AF65-F5344CB8AC3E}">
        <p14:creationId val="1574673411"/>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12"/>
                                        </p:tgtEl>
                                        <p:attrNameLst>
                                          <p:attrName>style.visibility</p:attrName>
                                        </p:attrNameLst>
                                      </p:cBhvr>
                                      <p:to>
                                        <p:strVal val="visible"/>
                                      </p:to>
                                    </p:set>
                                    <p:animEffect filter="fade" transition="in">
                                      <p:cBhvr>
                                        <p:cTn dur="1000" id="7"/>
                                        <p:tgtEl>
                                          <p:spTgt spid="12"/>
                                        </p:tgtEl>
                                      </p:cBhvr>
                                    </p:animEffect>
                                    <p:anim calcmode="lin" valueType="num">
                                      <p:cBhvr>
                                        <p:cTn dur="1000" fill="hold" id="8"/>
                                        <p:tgtEl>
                                          <p:spTgt spid="12"/>
                                        </p:tgtEl>
                                        <p:attrNameLst>
                                          <p:attrName>ppt_x</p:attrName>
                                        </p:attrNameLst>
                                      </p:cBhvr>
                                      <p:tavLst>
                                        <p:tav tm="0">
                                          <p:val>
                                            <p:strVal val="#ppt_x"/>
                                          </p:val>
                                        </p:tav>
                                        <p:tav tm="100000">
                                          <p:val>
                                            <p:strVal val="#ppt_x"/>
                                          </p:val>
                                        </p:tav>
                                      </p:tavLst>
                                    </p:anim>
                                    <p:anim calcmode="lin" valueType="num">
                                      <p:cBhvr>
                                        <p:cTn dur="1000" fill="hold" id="9"/>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Rectangle 3"/>
          <p:cNvSpPr txBox="1">
            <a:spLocks noChangeArrowheads="1"/>
          </p:cNvSpPr>
          <p:nvPr/>
        </p:nvSpPr>
        <p:spPr bwMode="auto">
          <a:xfrm>
            <a:off x="4513944" y="3516581"/>
            <a:ext cx="5375726" cy="581280"/>
          </a:xfrm>
          <a:prstGeom prst="rect">
            <a:avLst/>
          </a:prstGeom>
          <a:noFill/>
          <a:extLst/>
        </p:spPr>
        <p:txBody>
          <a:bodyPr bIns="46800" lIns="90000" rIns="90000" tIns="4680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itchFamily="34" typeface="Tahoma"/>
                <a:ea charset="0" pitchFamily="34" typeface="Tahoma"/>
                <a:cs charset="0" pitchFamily="34" typeface="Tahoma"/>
              </a:defRPr>
            </a:lvl1pPr>
          </a:lstStyle>
          <a:p>
            <a:pPr algn="dist" latinLnBrk="0"/>
            <a:r>
              <a:rPr altLang="ko-KR" lang="en-US" smtClean="0" sz="3200">
                <a:gradFill>
                  <a:gsLst>
                    <a:gs pos="60000">
                      <a:srgbClr val="BDC3D1"/>
                    </a:gs>
                    <a:gs pos="0">
                      <a:schemeClr val="bg1"/>
                    </a:gs>
                    <a:gs pos="0">
                      <a:schemeClr val="bg1"/>
                    </a:gs>
                    <a:gs pos="100000">
                      <a:srgbClr val="061C52"/>
                    </a:gs>
                  </a:gsLst>
                  <a:lin ang="2700000" scaled="1"/>
                </a:gradFill>
                <a:effectLst/>
                <a:latin charset="0" panose="020f0502020204030204" pitchFamily="34" typeface="Calibri"/>
              </a:rPr>
              <a:t>SECTION COVER SLIDE</a:t>
            </a:r>
          </a:p>
        </p:txBody>
      </p:sp>
      <p:cxnSp>
        <p:nvCxnSpPr>
          <p:cNvPr id="6" name="Straight Connector 4"/>
          <p:cNvCxnSpPr/>
          <p:nvPr/>
        </p:nvCxnSpPr>
        <p:spPr>
          <a:xfrm>
            <a:off x="4590144" y="4132462"/>
            <a:ext cx="5223325" cy="0"/>
          </a:xfrm>
          <a:prstGeom prst="line">
            <a:avLst/>
          </a:prstGeom>
          <a:ln w="3175">
            <a:gradFill>
              <a:gsLst>
                <a:gs pos="45000">
                  <a:srgbClr val="331433"/>
                </a:gs>
                <a:gs pos="0">
                  <a:schemeClr val="bg1"/>
                </a:gs>
                <a:gs pos="100000">
                  <a:srgbClr val="425C8F"/>
                </a:gs>
              </a:gsLst>
              <a:lin ang="5400000" scaled="1"/>
            </a:gradFill>
          </a:ln>
        </p:spPr>
        <p:style>
          <a:lnRef idx="1">
            <a:schemeClr val="accent1"/>
          </a:lnRef>
          <a:fillRef idx="0">
            <a:schemeClr val="accent1"/>
          </a:fillRef>
          <a:effectRef idx="0">
            <a:schemeClr val="accent1"/>
          </a:effectRef>
          <a:fontRef idx="minor">
            <a:schemeClr val="tx1"/>
          </a:fontRef>
        </p:style>
      </p:cxnSp>
      <p:sp>
        <p:nvSpPr>
          <p:cNvPr id="7" name="Rectangle 3"/>
          <p:cNvSpPr txBox="1">
            <a:spLocks noChangeArrowheads="1"/>
          </p:cNvSpPr>
          <p:nvPr/>
        </p:nvSpPr>
        <p:spPr bwMode="auto">
          <a:xfrm>
            <a:off x="4513944" y="2619717"/>
            <a:ext cx="774482" cy="764160"/>
          </a:xfrm>
          <a:prstGeom prst="rect">
            <a:avLst/>
          </a:prstGeom>
          <a:noFill/>
          <a:extLst/>
        </p:spPr>
        <p:txBody>
          <a:bodyPr bIns="46800" lIns="90000" rIns="90000" tIns="4680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itchFamily="34" typeface="Tahoma"/>
                <a:ea charset="0" pitchFamily="34" typeface="Tahoma"/>
                <a:cs charset="0" pitchFamily="34" typeface="Tahoma"/>
              </a:defRPr>
            </a:lvl1pPr>
          </a:lstStyle>
          <a:p>
            <a:pPr algn="dist" latinLnBrk="0"/>
            <a:r>
              <a:rPr altLang="ko-KR" lang="en-US" smtClean="0">
                <a:effectLst/>
                <a:latin charset="0" panose="020f0502020204030204" pitchFamily="34" typeface="Calibri"/>
              </a:rPr>
              <a:t>01</a:t>
            </a:r>
          </a:p>
        </p:txBody>
      </p:sp>
      <p:sp>
        <p:nvSpPr>
          <p:cNvPr id="8" name="Rectangle 3"/>
          <p:cNvSpPr txBox="1">
            <a:spLocks noChangeArrowheads="1"/>
          </p:cNvSpPr>
          <p:nvPr/>
        </p:nvSpPr>
        <p:spPr bwMode="auto">
          <a:xfrm>
            <a:off x="2109469" y="2819772"/>
            <a:ext cx="2475673" cy="367920"/>
          </a:xfrm>
          <a:prstGeom prst="rect">
            <a:avLst/>
          </a:prstGeom>
          <a:noFill/>
          <a:extLst/>
        </p:spPr>
        <p:txBody>
          <a:bodyPr bIns="46800" lIns="90000" rIns="90000" tIns="4680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itchFamily="34" typeface="Tahoma"/>
                <a:ea charset="0" pitchFamily="34" typeface="Tahoma"/>
                <a:cs charset="0" pitchFamily="34" typeface="Tahoma"/>
              </a:defRPr>
            </a:lvl1pPr>
          </a:lstStyle>
          <a:p>
            <a:pPr algn="r" latinLnBrk="0"/>
            <a:r>
              <a:rPr altLang="ko-KR" b="0" lang="en-US" sz="900">
                <a:effectLst/>
                <a:latin charset="0" panose="020f0502020204030204" pitchFamily="34" typeface="Calibri"/>
              </a:rPr>
              <a:t>Lorem Ipsum is simply dummy text of the printing and typesetting industry </a:t>
            </a:r>
          </a:p>
        </p:txBody>
      </p:sp>
      <p:sp>
        <p:nvSpPr>
          <p:cNvPr id="9" name="Rectangle 3"/>
          <p:cNvSpPr txBox="1">
            <a:spLocks noChangeArrowheads="1"/>
          </p:cNvSpPr>
          <p:nvPr/>
        </p:nvSpPr>
        <p:spPr bwMode="auto">
          <a:xfrm>
            <a:off x="4536732" y="4300516"/>
            <a:ext cx="3927476" cy="306960"/>
          </a:xfrm>
          <a:prstGeom prst="rect">
            <a:avLst/>
          </a:prstGeom>
          <a:noFill/>
          <a:extLst/>
        </p:spPr>
        <p:txBody>
          <a:bodyPr bIns="46800" lIns="90000" rIns="90000" tIns="4680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itchFamily="34" typeface="Tahoma"/>
                <a:ea charset="0" pitchFamily="34" typeface="Tahoma"/>
                <a:cs charset="0" pitchFamily="34" typeface="Tahoma"/>
              </a:defRPr>
            </a:lvl1pPr>
          </a:lstStyle>
          <a:p>
            <a:pPr algn="l" latinLnBrk="0"/>
            <a:r>
              <a:rPr altLang="ko-KR" b="0" lang="en-US" sz="1400">
                <a:gradFill>
                  <a:gsLst>
                    <a:gs pos="60000">
                      <a:srgbClr val="BDC3D1"/>
                    </a:gs>
                    <a:gs pos="0">
                      <a:schemeClr val="bg1"/>
                    </a:gs>
                    <a:gs pos="0">
                      <a:schemeClr val="bg1"/>
                    </a:gs>
                    <a:gs pos="100000">
                      <a:srgbClr val="061C52"/>
                    </a:gs>
                  </a:gsLst>
                  <a:lin ang="2700000" scaled="1"/>
                </a:gradFill>
                <a:effectLst/>
                <a:latin charset="0" panose="020f0502020204030204" pitchFamily="34" typeface="Calibri"/>
              </a:rPr>
              <a:t>01-1. More choices and visual trends</a:t>
            </a:r>
          </a:p>
        </p:txBody>
      </p:sp>
      <p:sp>
        <p:nvSpPr>
          <p:cNvPr id="10" name="Rectangle 3"/>
          <p:cNvSpPr txBox="1">
            <a:spLocks noChangeArrowheads="1"/>
          </p:cNvSpPr>
          <p:nvPr/>
        </p:nvSpPr>
        <p:spPr bwMode="auto">
          <a:xfrm>
            <a:off x="4536732" y="4619604"/>
            <a:ext cx="3927476" cy="306960"/>
          </a:xfrm>
          <a:prstGeom prst="rect">
            <a:avLst/>
          </a:prstGeom>
          <a:noFill/>
          <a:extLst/>
        </p:spPr>
        <p:txBody>
          <a:bodyPr bIns="46800" lIns="90000" rIns="90000" tIns="4680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itchFamily="34" typeface="Tahoma"/>
                <a:ea charset="0" pitchFamily="34" typeface="Tahoma"/>
                <a:cs charset="0" pitchFamily="34" typeface="Tahoma"/>
              </a:defRPr>
            </a:lvl1pPr>
          </a:lstStyle>
          <a:p>
            <a:pPr algn="l" latinLnBrk="0"/>
            <a:r>
              <a:rPr altLang="ko-KR" b="0" lang="en-US" sz="1400">
                <a:gradFill>
                  <a:gsLst>
                    <a:gs pos="60000">
                      <a:srgbClr val="BDC3D1"/>
                    </a:gs>
                    <a:gs pos="0">
                      <a:schemeClr val="bg1"/>
                    </a:gs>
                    <a:gs pos="0">
                      <a:schemeClr val="bg1"/>
                    </a:gs>
                    <a:gs pos="100000">
                      <a:srgbClr val="061C52"/>
                    </a:gs>
                  </a:gsLst>
                  <a:lin ang="2700000" scaled="1"/>
                </a:gradFill>
                <a:effectLst/>
                <a:latin charset="0" panose="020f0502020204030204" pitchFamily="34" typeface="Calibri"/>
              </a:rPr>
              <a:t>01-2. Sleek Diagram &amp; chart</a:t>
            </a:r>
          </a:p>
        </p:txBody>
      </p:sp>
      <p:sp>
        <p:nvSpPr>
          <p:cNvPr id="11" name="Rectangle 3"/>
          <p:cNvSpPr txBox="1">
            <a:spLocks noChangeArrowheads="1"/>
          </p:cNvSpPr>
          <p:nvPr/>
        </p:nvSpPr>
        <p:spPr bwMode="auto">
          <a:xfrm>
            <a:off x="4536732" y="4929166"/>
            <a:ext cx="3927476" cy="306960"/>
          </a:xfrm>
          <a:prstGeom prst="rect">
            <a:avLst/>
          </a:prstGeom>
          <a:noFill/>
          <a:extLst/>
        </p:spPr>
        <p:txBody>
          <a:bodyPr bIns="46800" lIns="90000" rIns="90000" tIns="4680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itchFamily="34" typeface="Tahoma"/>
                <a:ea charset="0" pitchFamily="34" typeface="Tahoma"/>
                <a:cs charset="0" pitchFamily="34" typeface="Tahoma"/>
              </a:defRPr>
            </a:lvl1pPr>
          </a:lstStyle>
          <a:p>
            <a:pPr algn="l" latinLnBrk="0"/>
            <a:r>
              <a:rPr altLang="ko-KR" b="0" lang="en-US" sz="1400">
                <a:gradFill>
                  <a:gsLst>
                    <a:gs pos="60000">
                      <a:srgbClr val="BDC3D1"/>
                    </a:gs>
                    <a:gs pos="0">
                      <a:schemeClr val="bg1"/>
                    </a:gs>
                    <a:gs pos="0">
                      <a:schemeClr val="bg1"/>
                    </a:gs>
                    <a:gs pos="100000">
                      <a:srgbClr val="061C52"/>
                    </a:gs>
                  </a:gsLst>
                  <a:lin ang="2700000" scaled="1"/>
                </a:gradFill>
                <a:effectLst/>
                <a:latin charset="0" panose="020f0502020204030204" pitchFamily="34" typeface="Calibri"/>
              </a:rPr>
              <a:t>01-3. Tremendous visual appeal</a:t>
            </a:r>
          </a:p>
        </p:txBody>
      </p:sp>
      <p:sp>
        <p:nvSpPr>
          <p:cNvPr id="12" name="矩形 11"/>
          <p:cNvSpPr/>
          <p:nvPr/>
        </p:nvSpPr>
        <p:spPr>
          <a:xfrm>
            <a:off x="1557997" y="2600668"/>
            <a:ext cx="3768529" cy="771622"/>
          </a:xfrm>
          <a:prstGeom prst="rect">
            <a:avLst/>
          </a:prstGeom>
          <a:noFill/>
          <a:ln w="19050">
            <a:gradFill flip="none" rotWithShape="1">
              <a:gsLst>
                <a:gs pos="67000">
                  <a:srgbClr val="B6C6DD">
                    <a:alpha val="52000"/>
                  </a:srgbClr>
                </a:gs>
                <a:gs pos="0">
                  <a:schemeClr val="accent1">
                    <a:lumMod val="5000"/>
                    <a:lumOff val="95000"/>
                    <a:alpha val="43000"/>
                  </a:schemeClr>
                </a:gs>
                <a:gs pos="100000">
                  <a:srgbClr val="425C8F">
                    <a:alpha val="61000"/>
                  </a:srgbClr>
                </a:gs>
              </a:gsLst>
              <a:lin ang="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4034424200"/>
      </p:ext>
    </p:extLst>
  </p:cSld>
  <p:clrMapOvr>
    <a:masterClrMapping/>
  </p:clrMapOvr>
  <mc:AlternateContent>
    <mc:Choice Requires="p14">
      <p:transition p14:dur="1200" spd="slow">
        <p14:prism/>
      </p:transition>
    </mc:Choice>
    <mc:Fallback>
      <p:transition spd="slow">
        <p:fade/>
      </p:transition>
    </mc:Fallback>
  </mc:AlternateConten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Rectangle 3"/>
          <p:cNvSpPr txBox="1">
            <a:spLocks noChangeArrowheads="1"/>
          </p:cNvSpPr>
          <p:nvPr/>
        </p:nvSpPr>
        <p:spPr bwMode="auto">
          <a:xfrm>
            <a:off x="2362200" y="233572"/>
            <a:ext cx="7467600" cy="642240"/>
          </a:xfrm>
          <a:prstGeom prst="rect">
            <a:avLst/>
          </a:prstGeom>
          <a:noFill/>
          <a:extLst/>
        </p:spPr>
        <p:txBody>
          <a:bodyPr bIns="46800" lIns="90000" rIns="90000" tIns="4680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itchFamily="34" typeface="Tahoma"/>
                <a:ea charset="0" pitchFamily="34" typeface="Tahoma"/>
                <a:cs charset="0" pitchFamily="34" typeface="Tahoma"/>
              </a:defRPr>
            </a:lvl1pPr>
          </a:lstStyle>
          <a:p>
            <a:pPr algn="dist" latinLnBrk="0"/>
            <a:r>
              <a:rPr altLang="ko-KR" lang="en-US" smtClean="0" sz="3600">
                <a:effectLst/>
                <a:latin charset="0" panose="020f0502020204030204" pitchFamily="34" typeface="Calibri"/>
              </a:rPr>
              <a:t>CONTENTS MAIN TITLE</a:t>
            </a:r>
          </a:p>
        </p:txBody>
      </p:sp>
      <p:sp>
        <p:nvSpPr>
          <p:cNvPr id="5" name="Oval 9"/>
          <p:cNvSpPr/>
          <p:nvPr/>
        </p:nvSpPr>
        <p:spPr>
          <a:xfrm>
            <a:off x="4440657" y="2543348"/>
            <a:ext cx="3310686" cy="3310685"/>
          </a:xfrm>
          <a:prstGeom prst="ellipse">
            <a:avLst/>
          </a:prstGeom>
          <a:gradFill flip="none" rotWithShape="1">
            <a:gsLst>
              <a:gs pos="0">
                <a:schemeClr val="tx1">
                  <a:lumMod val="93000"/>
                  <a:lumOff val="7000"/>
                </a:schemeClr>
              </a:gs>
              <a:gs pos="100000">
                <a:srgbClr val="141E40">
                  <a:alpha val="0"/>
                </a:srgbClr>
              </a:gs>
              <a:gs pos="53000">
                <a:srgbClr val="0B1123"/>
              </a:gs>
            </a:gsLst>
            <a:lin ang="16200000" scaled="1"/>
          </a:gradFill>
          <a:ln>
            <a:solidFill>
              <a:srgbClr val="1B2955"/>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solidFill>
                <a:schemeClr val="bg1"/>
              </a:solidFill>
            </a:endParaRPr>
          </a:p>
        </p:txBody>
      </p:sp>
      <p:graphicFrame>
        <p:nvGraphicFramePr>
          <p:cNvPr id="6" name="Chart 8"/>
          <p:cNvGraphicFramePr/>
          <p:nvPr>
            <p:extLst>
              <p:ext uri="{D42A27DB-BD31-4B8C-83A1-F6EECF244321}">
                <p14:modId val="1861617710"/>
              </p:ext>
            </p:extLst>
          </p:nvPr>
        </p:nvGraphicFramePr>
        <p:xfrm>
          <a:off x="3279175" y="2214711"/>
          <a:ext cx="5633651" cy="3755766"/>
        </p:xfrm>
        <a:graphic>
          <a:graphicData uri="http://schemas.openxmlformats.org/drawingml/2006/chart">
            <c:chart xmlns:c="http://schemas.openxmlformats.org/drawingml/2006/chart" r:id="rId3"/>
          </a:graphicData>
        </a:graphic>
      </p:graphicFrame>
      <p:grpSp>
        <p:nvGrpSpPr>
          <p:cNvPr id="7" name="Group 1"/>
          <p:cNvGrpSpPr/>
          <p:nvPr/>
        </p:nvGrpSpPr>
        <p:grpSpPr>
          <a:xfrm>
            <a:off x="4470796" y="2494533"/>
            <a:ext cx="3250408" cy="3099816"/>
            <a:chOff x="4470796" y="2494533"/>
            <a:chExt cx="3250408" cy="3099816"/>
          </a:xfrm>
        </p:grpSpPr>
        <p:sp>
          <p:nvSpPr>
            <p:cNvPr id="8" name="Oval 30"/>
            <p:cNvSpPr/>
            <p:nvPr/>
          </p:nvSpPr>
          <p:spPr>
            <a:xfrm>
              <a:off x="5074443" y="5518149"/>
              <a:ext cx="76202" cy="76200"/>
            </a:xfrm>
            <a:prstGeom prst="ellipse">
              <a:avLst/>
            </a:prstGeom>
            <a:gradFill flip="none" rotWithShape="1">
              <a:gsLst>
                <a:gs pos="0">
                  <a:srgbClr val="7B5A85"/>
                </a:gs>
                <a:gs pos="100000">
                  <a:srgbClr val="C35954"/>
                </a:gs>
              </a:gsLst>
              <a:lin ang="0" scaled="1"/>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solidFill>
                  <a:schemeClr val="bg1"/>
                </a:solidFill>
              </a:endParaRPr>
            </a:p>
          </p:txBody>
        </p:sp>
        <p:sp>
          <p:nvSpPr>
            <p:cNvPr id="9" name="Oval 31"/>
            <p:cNvSpPr/>
            <p:nvPr/>
          </p:nvSpPr>
          <p:spPr>
            <a:xfrm>
              <a:off x="7041355" y="5518149"/>
              <a:ext cx="76202" cy="76200"/>
            </a:xfrm>
            <a:prstGeom prst="ellipse">
              <a:avLst/>
            </a:prstGeom>
            <a:gradFill flip="none" rotWithShape="1">
              <a:gsLst>
                <a:gs pos="0">
                  <a:srgbClr val="7B5A85"/>
                </a:gs>
                <a:gs pos="100000">
                  <a:srgbClr val="C35954"/>
                </a:gs>
              </a:gsLst>
              <a:lin ang="0" scaled="1"/>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solidFill>
                  <a:schemeClr val="bg1"/>
                </a:solidFill>
              </a:endParaRPr>
            </a:p>
          </p:txBody>
        </p:sp>
        <p:sp>
          <p:nvSpPr>
            <p:cNvPr id="10" name="Oval 33"/>
            <p:cNvSpPr/>
            <p:nvPr/>
          </p:nvSpPr>
          <p:spPr>
            <a:xfrm>
              <a:off x="6057899" y="2494533"/>
              <a:ext cx="76202" cy="76200"/>
            </a:xfrm>
            <a:prstGeom prst="ellipse">
              <a:avLst/>
            </a:prstGeom>
            <a:gradFill flip="none" rotWithShape="1">
              <a:gsLst>
                <a:gs pos="0">
                  <a:srgbClr val="7B5A85"/>
                </a:gs>
                <a:gs pos="100000">
                  <a:srgbClr val="C35954"/>
                </a:gs>
              </a:gsLst>
              <a:lin ang="0" scaled="1"/>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solidFill>
                  <a:schemeClr val="bg1"/>
                </a:solidFill>
              </a:endParaRPr>
            </a:p>
          </p:txBody>
        </p:sp>
        <p:sp>
          <p:nvSpPr>
            <p:cNvPr id="11" name="Oval 32"/>
            <p:cNvSpPr/>
            <p:nvPr/>
          </p:nvSpPr>
          <p:spPr>
            <a:xfrm>
              <a:off x="7645002" y="3644899"/>
              <a:ext cx="76202" cy="76200"/>
            </a:xfrm>
            <a:prstGeom prst="ellipse">
              <a:avLst/>
            </a:prstGeom>
            <a:gradFill flip="none" rotWithShape="1">
              <a:gsLst>
                <a:gs pos="0">
                  <a:srgbClr val="7B5A85"/>
                </a:gs>
                <a:gs pos="100000">
                  <a:srgbClr val="C35954"/>
                </a:gs>
              </a:gsLst>
              <a:lin ang="0" scaled="1"/>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solidFill>
                  <a:schemeClr val="bg1"/>
                </a:solidFill>
              </a:endParaRPr>
            </a:p>
          </p:txBody>
        </p:sp>
        <p:sp>
          <p:nvSpPr>
            <p:cNvPr id="12" name="Oval 34"/>
            <p:cNvSpPr/>
            <p:nvPr/>
          </p:nvSpPr>
          <p:spPr>
            <a:xfrm>
              <a:off x="4470796" y="3644899"/>
              <a:ext cx="76202" cy="76200"/>
            </a:xfrm>
            <a:prstGeom prst="ellipse">
              <a:avLst/>
            </a:prstGeom>
            <a:gradFill flip="none" rotWithShape="1">
              <a:gsLst>
                <a:gs pos="0">
                  <a:srgbClr val="7B5A85"/>
                </a:gs>
                <a:gs pos="100000">
                  <a:srgbClr val="C35954"/>
                </a:gs>
              </a:gsLst>
              <a:lin ang="0" scaled="1"/>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solidFill>
                  <a:schemeClr val="bg1"/>
                </a:solidFill>
              </a:endParaRPr>
            </a:p>
          </p:txBody>
        </p:sp>
      </p:grpSp>
      <p:grpSp>
        <p:nvGrpSpPr>
          <p:cNvPr id="14" name="Group 20"/>
          <p:cNvGrpSpPr/>
          <p:nvPr/>
        </p:nvGrpSpPr>
        <p:grpSpPr>
          <a:xfrm flipH="1">
            <a:off x="7815392" y="5262963"/>
            <a:ext cx="2333682" cy="697052"/>
            <a:chOff x="2511622" y="5314347"/>
            <a:chExt cx="2430509" cy="725974"/>
          </a:xfrm>
        </p:grpSpPr>
        <p:sp>
          <p:nvSpPr>
            <p:cNvPr id="20" name="Rectangle 3"/>
            <p:cNvSpPr txBox="1">
              <a:spLocks noChangeArrowheads="1"/>
            </p:cNvSpPr>
            <p:nvPr/>
          </p:nvSpPr>
          <p:spPr bwMode="auto">
            <a:xfrm>
              <a:off x="2705100" y="5621338"/>
              <a:ext cx="2237030" cy="414930"/>
            </a:xfrm>
            <a:prstGeom prst="rect">
              <a:avLst/>
            </a:prstGeom>
            <a:noFill/>
            <a:extLst/>
          </p:spPr>
          <p:txBody>
            <a:bodyPr bIns="46800" lIns="90000" rIns="90000" tIns="4680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itchFamily="34" typeface="Tahoma"/>
                  <a:ea charset="0" pitchFamily="34" typeface="Tahoma"/>
                  <a:cs charset="0" pitchFamily="34" typeface="Tahoma"/>
                </a:defRPr>
              </a:lvl1pPr>
            </a:lstStyle>
            <a:p>
              <a:pPr algn="l" latinLnBrk="0"/>
              <a:r>
                <a:rPr altLang="ko-KR" b="0" lang="en-US" sz="1000">
                  <a:effectLst/>
                  <a:latin charset="0" panose="020f0502020204030204" pitchFamily="34" typeface="Calibri"/>
                </a:rPr>
                <a:t>Catch the feel of  design in contemporary colors and styles</a:t>
              </a:r>
            </a:p>
          </p:txBody>
        </p:sp>
        <p:sp>
          <p:nvSpPr>
            <p:cNvPr id="21" name="TextBox 22"/>
            <p:cNvSpPr txBox="1"/>
            <p:nvPr/>
          </p:nvSpPr>
          <p:spPr>
            <a:xfrm>
              <a:off x="2511622" y="5314347"/>
              <a:ext cx="2430509" cy="380936"/>
            </a:xfrm>
            <a:prstGeom prst="rect">
              <a:avLst/>
            </a:prstGeom>
          </p:spPr>
          <p:txBody>
            <a:bodyPr rtlCol="0" wrap="square">
              <a:spAutoFit/>
            </a:bodyPr>
            <a:lstStyle/>
            <a:p>
              <a:pPr>
                <a:buClr>
                  <a:schemeClr val="tx1">
                    <a:lumMod val="85000"/>
                    <a:lumOff val="15000"/>
                  </a:schemeClr>
                </a:buClr>
                <a:buSzPct val="105000"/>
              </a:pPr>
              <a:r>
                <a:rPr altLang="ko-KR" b="1" lang="en-US">
                  <a:solidFill>
                    <a:schemeClr val="bg1"/>
                  </a:solidFill>
                  <a:latin charset="0" panose="020f0502020204030204" pitchFamily="34" typeface="Calibri"/>
                </a:rPr>
                <a:t>Eye-catching visual</a:t>
              </a:r>
            </a:p>
          </p:txBody>
        </p:sp>
      </p:grpSp>
      <p:grpSp>
        <p:nvGrpSpPr>
          <p:cNvPr id="15" name="Group 38"/>
          <p:cNvGrpSpPr/>
          <p:nvPr/>
        </p:nvGrpSpPr>
        <p:grpSpPr>
          <a:xfrm>
            <a:off x="7338732" y="5416415"/>
            <a:ext cx="391869" cy="390149"/>
            <a:chOff x="2840038" y="4406900"/>
            <a:chExt cx="723900" cy="720725"/>
          </a:xfrm>
          <a:solidFill>
            <a:schemeClr val="bg1"/>
          </a:solidFill>
        </p:grpSpPr>
        <p:sp>
          <p:nvSpPr>
            <p:cNvPr id="16" name="Freeform 39"/>
            <p:cNvSpPr>
              <a:spLocks noEditPoints="1"/>
            </p:cNvSpPr>
            <p:nvPr/>
          </p:nvSpPr>
          <p:spPr bwMode="auto">
            <a:xfrm>
              <a:off x="2840038" y="4406900"/>
              <a:ext cx="723900" cy="720725"/>
            </a:xfrm>
            <a:custGeom>
              <a:gdLst>
                <a:gd fmla="*/ 440 w 456" name="T0"/>
                <a:gd fmla="*/ 141 h 454" name="T1"/>
                <a:gd fmla="*/ 404 w 456" name="T2"/>
                <a:gd fmla="*/ 82 h 454" name="T3"/>
                <a:gd fmla="*/ 287 w 456" name="T4"/>
                <a:gd fmla="*/ 7 h 454" name="T5"/>
                <a:gd fmla="*/ 192 w 456" name="T6"/>
                <a:gd fmla="*/ 2 h 454" name="T7"/>
                <a:gd fmla="*/ 146 w 456" name="T8"/>
                <a:gd fmla="*/ 15 h 454" name="T9"/>
                <a:gd fmla="*/ 63 w 456" name="T10"/>
                <a:gd fmla="*/ 70 h 454" name="T11"/>
                <a:gd fmla="*/ 8 w 456" name="T12"/>
                <a:gd fmla="*/ 168 h 454" name="T13"/>
                <a:gd fmla="*/ 0 w 456" name="T14"/>
                <a:gd fmla="*/ 227 h 454" name="T15"/>
                <a:gd fmla="*/ 1 w 456" name="T16"/>
                <a:gd fmla="*/ 246 h 454" name="T17"/>
                <a:gd fmla="*/ 2 w 456" name="T18"/>
                <a:gd fmla="*/ 256 h 454" name="T19"/>
                <a:gd fmla="*/ 20 w 456" name="T20"/>
                <a:gd fmla="*/ 319 h 454" name="T21"/>
                <a:gd fmla="*/ 45 w 456" name="T22"/>
                <a:gd fmla="*/ 364 h 454" name="T23"/>
                <a:gd fmla="*/ 122 w 456" name="T24"/>
                <a:gd fmla="*/ 428 h 454" name="T25"/>
                <a:gd fmla="*/ 204 w 456" name="T26"/>
                <a:gd fmla="*/ 453 h 454" name="T27"/>
                <a:gd fmla="*/ 218 w 456" name="T28"/>
                <a:gd fmla="*/ 454 h 454" name="T29"/>
                <a:gd fmla="*/ 264 w 456" name="T30"/>
                <a:gd fmla="*/ 452 h 454" name="T31"/>
                <a:gd fmla="*/ 362 w 456" name="T32"/>
                <a:gd fmla="*/ 411 h 454" name="T33"/>
                <a:gd fmla="*/ 418 w 456" name="T34"/>
                <a:gd fmla="*/ 354 h 454" name="T35"/>
                <a:gd fmla="*/ 455 w 456" name="T36"/>
                <a:gd fmla="*/ 249 h 454" name="T37"/>
                <a:gd fmla="*/ 313 w 456" name="T38"/>
                <a:gd fmla="*/ 344 h 454" name="T39"/>
                <a:gd fmla="*/ 240 w 456" name="T40"/>
                <a:gd fmla="*/ 372 h 454" name="T41"/>
                <a:gd fmla="*/ 159 w 456" name="T42"/>
                <a:gd fmla="*/ 355 h 454" name="T43"/>
                <a:gd fmla="*/ 94 w 456" name="T44"/>
                <a:gd fmla="*/ 284 h 454" name="T45"/>
                <a:gd fmla="*/ 84 w 456" name="T46"/>
                <a:gd fmla="*/ 204 h 454" name="T47"/>
                <a:gd fmla="*/ 118 w 456" name="T48"/>
                <a:gd fmla="*/ 132 h 454" name="T49"/>
                <a:gd fmla="*/ 184 w 456" name="T50"/>
                <a:gd fmla="*/ 88 h 454" name="T51"/>
                <a:gd fmla="*/ 228 w 456" name="T52"/>
                <a:gd fmla="*/ 82 h 454" name="T53"/>
                <a:gd fmla="*/ 323 w 456" name="T54"/>
                <a:gd fmla="*/ 116 h 454" name="T55"/>
                <a:gd fmla="*/ 363 w 456" name="T56"/>
                <a:gd fmla="*/ 171 h 454" name="T57"/>
                <a:gd fmla="*/ 374 w 456" name="T58"/>
                <a:gd fmla="*/ 227 h 454" name="T59"/>
                <a:gd fmla="*/ 339 w 456" name="T60"/>
                <a:gd fmla="*/ 321 h 454" name="T61"/>
                <a:gd fmla="*/ 387 w 456" name="T62"/>
                <a:gd fmla="*/ 209 h 454" name="T63"/>
                <a:gd fmla="*/ 362 w 456" name="T64"/>
                <a:gd fmla="*/ 139 h 454" name="T65"/>
                <a:gd fmla="*/ 435 w 456" name="T66"/>
                <a:gd fmla="*/ 176 h 454" name="T67"/>
                <a:gd fmla="*/ 240 w 456" name="T68"/>
                <a:gd fmla="*/ 14 h 454" name="T69"/>
                <a:gd fmla="*/ 362 w 456" name="T70"/>
                <a:gd fmla="*/ 59 h 454" name="T71"/>
                <a:gd fmla="*/ 341 w 456" name="T72"/>
                <a:gd fmla="*/ 114 h 454" name="T73"/>
                <a:gd fmla="*/ 228 w 456" name="T74"/>
                <a:gd fmla="*/ 68 h 454" name="T75"/>
                <a:gd fmla="*/ 169 w 456" name="T76"/>
                <a:gd fmla="*/ 22 h 454" name="T77"/>
                <a:gd fmla="*/ 228 w 456" name="T78"/>
                <a:gd fmla="*/ 440 h 454" name="T79"/>
                <a:gd fmla="*/ 215 w 456" name="T80"/>
                <a:gd fmla="*/ 440 h 454" name="T81"/>
                <a:gd fmla="*/ 165 w 456" name="T82"/>
                <a:gd fmla="*/ 432 h 454" name="T83"/>
                <a:gd fmla="*/ 84 w 456" name="T84"/>
                <a:gd fmla="*/ 384 h 454" name="T85"/>
                <a:gd fmla="*/ 36 w 456" name="T86"/>
                <a:gd fmla="*/ 319 h 454" name="T87"/>
                <a:gd fmla="*/ 17 w 456" name="T88"/>
                <a:gd fmla="*/ 262 h 454" name="T89"/>
                <a:gd fmla="*/ 16 w 456" name="T90"/>
                <a:gd fmla="*/ 250 h 454" name="T91"/>
                <a:gd fmla="*/ 15 w 456" name="T92"/>
                <a:gd fmla="*/ 227 h 454" name="T93"/>
                <a:gd fmla="*/ 18 w 456" name="T94"/>
                <a:gd fmla="*/ 186 h 454" name="T95"/>
                <a:gd fmla="*/ 63 w 456" name="T96"/>
                <a:gd fmla="*/ 90 h 454" name="T97"/>
                <a:gd fmla="*/ 150 w 456" name="T98"/>
                <a:gd fmla="*/ 28 h 454" name="T99"/>
                <a:gd fmla="*/ 150 w 456" name="T100"/>
                <a:gd fmla="*/ 88 h 454" name="T101"/>
                <a:gd fmla="*/ 91 w 456" name="T102"/>
                <a:gd fmla="*/ 145 h 454" name="T103"/>
                <a:gd fmla="*/ 68 w 456" name="T104"/>
                <a:gd fmla="*/ 227 h 454" name="T105"/>
                <a:gd fmla="*/ 96 w 456" name="T106"/>
                <a:gd fmla="*/ 316 h 454" name="T107"/>
                <a:gd fmla="*/ 180 w 456" name="T108"/>
                <a:gd fmla="*/ 380 h 454" name="T109"/>
                <a:gd fmla="*/ 264 w 456" name="T110"/>
                <a:gd fmla="*/ 383 h 454" name="T111"/>
                <a:gd fmla="*/ 348 w 456" name="T112"/>
                <a:gd fmla="*/ 404 h 454" name="T113"/>
                <a:gd fmla="*/ 244 w 456" name="T114"/>
                <a:gd fmla="*/ 440 h 454" name="T115"/>
                <a:gd fmla="*/ 441 w 456" name="T116"/>
                <a:gd fmla="*/ 249 h 454" name="T117"/>
                <a:gd fmla="*/ 379 w 456" name="T118"/>
                <a:gd fmla="*/ 378 h 454" name="T119"/>
                <a:gd fmla="*/ 340 w 456" name="T120"/>
                <a:gd fmla="*/ 341 h 454" name="T121"/>
                <a:gd fmla="*/ 388 w 456" name="T122"/>
                <a:gd fmla="*/ 234 h 454"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453" w="456">
                  <a:moveTo>
                    <a:pt x="456" y="226"/>
                  </a:moveTo>
                  <a:lnTo>
                    <a:pt x="456" y="226"/>
                  </a:lnTo>
                  <a:lnTo>
                    <a:pt x="456" y="209"/>
                  </a:lnTo>
                  <a:lnTo>
                    <a:pt x="454" y="192"/>
                  </a:lnTo>
                  <a:lnTo>
                    <a:pt x="450" y="175"/>
                  </a:lnTo>
                  <a:lnTo>
                    <a:pt x="445" y="157"/>
                  </a:lnTo>
                  <a:lnTo>
                    <a:pt x="440" y="141"/>
                  </a:lnTo>
                  <a:lnTo>
                    <a:pt x="432" y="126"/>
                  </a:lnTo>
                  <a:lnTo>
                    <a:pt x="423" y="110"/>
                  </a:lnTo>
                  <a:lnTo>
                    <a:pt x="414" y="96"/>
                  </a:lnTo>
                  <a:lnTo>
                    <a:pt x="414" y="96"/>
                  </a:lnTo>
                  <a:lnTo>
                    <a:pt x="410" y="90"/>
                  </a:lnTo>
                  <a:lnTo>
                    <a:pt x="410" y="90"/>
                  </a:lnTo>
                  <a:lnTo>
                    <a:pt x="404" y="82"/>
                  </a:lnTo>
                  <a:lnTo>
                    <a:pt x="404" y="82"/>
                  </a:lnTo>
                  <a:lnTo>
                    <a:pt x="388" y="64"/>
                  </a:lnTo>
                  <a:lnTo>
                    <a:pt x="371" y="48"/>
                  </a:lnTo>
                  <a:lnTo>
                    <a:pt x="351" y="34"/>
                  </a:lnTo>
                  <a:lnTo>
                    <a:pt x="332" y="23"/>
                  </a:lnTo>
                  <a:lnTo>
                    <a:pt x="310" y="14"/>
                  </a:lnTo>
                  <a:lnTo>
                    <a:pt x="287" y="7"/>
                  </a:lnTo>
                  <a:lnTo>
                    <a:pt x="265" y="2"/>
                  </a:lnTo>
                  <a:lnTo>
                    <a:pt x="241" y="0"/>
                  </a:lnTo>
                  <a:lnTo>
                    <a:pt x="241" y="0"/>
                  </a:lnTo>
                  <a:lnTo>
                    <a:pt x="228" y="0"/>
                  </a:lnTo>
                  <a:lnTo>
                    <a:pt x="228" y="0"/>
                  </a:lnTo>
                  <a:lnTo>
                    <a:pt x="210" y="0"/>
                  </a:lnTo>
                  <a:lnTo>
                    <a:pt x="192" y="2"/>
                  </a:lnTo>
                  <a:lnTo>
                    <a:pt x="175" y="5"/>
                  </a:lnTo>
                  <a:lnTo>
                    <a:pt x="158" y="10"/>
                  </a:lnTo>
                  <a:lnTo>
                    <a:pt x="157" y="10"/>
                  </a:lnTo>
                  <a:lnTo>
                    <a:pt x="156" y="11"/>
                  </a:lnTo>
                  <a:lnTo>
                    <a:pt x="156" y="11"/>
                  </a:lnTo>
                  <a:lnTo>
                    <a:pt x="148" y="14"/>
                  </a:lnTo>
                  <a:lnTo>
                    <a:pt x="146" y="15"/>
                  </a:lnTo>
                  <a:lnTo>
                    <a:pt x="146" y="15"/>
                  </a:lnTo>
                  <a:lnTo>
                    <a:pt x="130" y="21"/>
                  </a:lnTo>
                  <a:lnTo>
                    <a:pt x="115" y="30"/>
                  </a:lnTo>
                  <a:lnTo>
                    <a:pt x="101" y="38"/>
                  </a:lnTo>
                  <a:lnTo>
                    <a:pt x="88" y="47"/>
                  </a:lnTo>
                  <a:lnTo>
                    <a:pt x="75" y="58"/>
                  </a:lnTo>
                  <a:lnTo>
                    <a:pt x="63" y="70"/>
                  </a:lnTo>
                  <a:lnTo>
                    <a:pt x="52" y="82"/>
                  </a:lnTo>
                  <a:lnTo>
                    <a:pt x="42" y="95"/>
                  </a:lnTo>
                  <a:lnTo>
                    <a:pt x="34" y="108"/>
                  </a:lnTo>
                  <a:lnTo>
                    <a:pt x="25" y="122"/>
                  </a:lnTo>
                  <a:lnTo>
                    <a:pt x="18" y="137"/>
                  </a:lnTo>
                  <a:lnTo>
                    <a:pt x="13" y="152"/>
                  </a:lnTo>
                  <a:lnTo>
                    <a:pt x="8" y="168"/>
                  </a:lnTo>
                  <a:lnTo>
                    <a:pt x="4" y="184"/>
                  </a:lnTo>
                  <a:lnTo>
                    <a:pt x="2" y="200"/>
                  </a:lnTo>
                  <a:lnTo>
                    <a:pt x="1" y="218"/>
                  </a:lnTo>
                  <a:lnTo>
                    <a:pt x="1" y="218"/>
                  </a:lnTo>
                  <a:lnTo>
                    <a:pt x="0" y="223"/>
                  </a:lnTo>
                  <a:lnTo>
                    <a:pt x="0" y="227"/>
                  </a:lnTo>
                  <a:lnTo>
                    <a:pt x="0" y="227"/>
                  </a:lnTo>
                  <a:lnTo>
                    <a:pt x="0" y="227"/>
                  </a:lnTo>
                  <a:lnTo>
                    <a:pt x="1" y="236"/>
                  </a:lnTo>
                  <a:lnTo>
                    <a:pt x="1" y="237"/>
                  </a:lnTo>
                  <a:lnTo>
                    <a:pt x="1" y="237"/>
                  </a:lnTo>
                  <a:lnTo>
                    <a:pt x="1" y="239"/>
                  </a:lnTo>
                  <a:lnTo>
                    <a:pt x="1" y="239"/>
                  </a:lnTo>
                  <a:lnTo>
                    <a:pt x="1" y="246"/>
                  </a:lnTo>
                  <a:lnTo>
                    <a:pt x="1" y="248"/>
                  </a:lnTo>
                  <a:lnTo>
                    <a:pt x="1" y="248"/>
                  </a:lnTo>
                  <a:lnTo>
                    <a:pt x="2" y="251"/>
                  </a:lnTo>
                  <a:lnTo>
                    <a:pt x="2" y="251"/>
                  </a:lnTo>
                  <a:lnTo>
                    <a:pt x="2" y="254"/>
                  </a:lnTo>
                  <a:lnTo>
                    <a:pt x="2" y="256"/>
                  </a:lnTo>
                  <a:lnTo>
                    <a:pt x="2" y="256"/>
                  </a:lnTo>
                  <a:lnTo>
                    <a:pt x="3" y="263"/>
                  </a:lnTo>
                  <a:lnTo>
                    <a:pt x="3" y="264"/>
                  </a:lnTo>
                  <a:lnTo>
                    <a:pt x="3" y="264"/>
                  </a:lnTo>
                  <a:lnTo>
                    <a:pt x="7" y="278"/>
                  </a:lnTo>
                  <a:lnTo>
                    <a:pt x="10" y="292"/>
                  </a:lnTo>
                  <a:lnTo>
                    <a:pt x="14" y="305"/>
                  </a:lnTo>
                  <a:lnTo>
                    <a:pt x="20" y="319"/>
                  </a:lnTo>
                  <a:lnTo>
                    <a:pt x="21" y="320"/>
                  </a:lnTo>
                  <a:lnTo>
                    <a:pt x="21" y="320"/>
                  </a:lnTo>
                  <a:lnTo>
                    <a:pt x="23" y="326"/>
                  </a:lnTo>
                  <a:lnTo>
                    <a:pt x="23" y="326"/>
                  </a:lnTo>
                  <a:lnTo>
                    <a:pt x="30" y="339"/>
                  </a:lnTo>
                  <a:lnTo>
                    <a:pt x="38" y="352"/>
                  </a:lnTo>
                  <a:lnTo>
                    <a:pt x="45" y="364"/>
                  </a:lnTo>
                  <a:lnTo>
                    <a:pt x="55" y="374"/>
                  </a:lnTo>
                  <a:lnTo>
                    <a:pt x="65" y="385"/>
                  </a:lnTo>
                  <a:lnTo>
                    <a:pt x="75" y="395"/>
                  </a:lnTo>
                  <a:lnTo>
                    <a:pt x="85" y="405"/>
                  </a:lnTo>
                  <a:lnTo>
                    <a:pt x="97" y="413"/>
                  </a:lnTo>
                  <a:lnTo>
                    <a:pt x="109" y="421"/>
                  </a:lnTo>
                  <a:lnTo>
                    <a:pt x="122" y="428"/>
                  </a:lnTo>
                  <a:lnTo>
                    <a:pt x="135" y="435"/>
                  </a:lnTo>
                  <a:lnTo>
                    <a:pt x="148" y="440"/>
                  </a:lnTo>
                  <a:lnTo>
                    <a:pt x="162" y="445"/>
                  </a:lnTo>
                  <a:lnTo>
                    <a:pt x="176" y="449"/>
                  </a:lnTo>
                  <a:lnTo>
                    <a:pt x="190" y="451"/>
                  </a:lnTo>
                  <a:lnTo>
                    <a:pt x="204" y="453"/>
                  </a:lnTo>
                  <a:lnTo>
                    <a:pt x="204" y="453"/>
                  </a:lnTo>
                  <a:lnTo>
                    <a:pt x="205" y="453"/>
                  </a:lnTo>
                  <a:lnTo>
                    <a:pt x="205" y="453"/>
                  </a:lnTo>
                  <a:lnTo>
                    <a:pt x="214" y="454"/>
                  </a:lnTo>
                  <a:lnTo>
                    <a:pt x="215" y="454"/>
                  </a:lnTo>
                  <a:lnTo>
                    <a:pt x="215" y="454"/>
                  </a:lnTo>
                  <a:lnTo>
                    <a:pt x="218" y="454"/>
                  </a:lnTo>
                  <a:lnTo>
                    <a:pt x="218" y="454"/>
                  </a:lnTo>
                  <a:lnTo>
                    <a:pt x="223" y="454"/>
                  </a:lnTo>
                  <a:lnTo>
                    <a:pt x="226" y="454"/>
                  </a:lnTo>
                  <a:lnTo>
                    <a:pt x="226" y="454"/>
                  </a:lnTo>
                  <a:lnTo>
                    <a:pt x="228" y="454"/>
                  </a:lnTo>
                  <a:lnTo>
                    <a:pt x="228" y="454"/>
                  </a:lnTo>
                  <a:lnTo>
                    <a:pt x="246" y="454"/>
                  </a:lnTo>
                  <a:lnTo>
                    <a:pt x="264" y="452"/>
                  </a:lnTo>
                  <a:lnTo>
                    <a:pt x="282" y="449"/>
                  </a:lnTo>
                  <a:lnTo>
                    <a:pt x="298" y="443"/>
                  </a:lnTo>
                  <a:lnTo>
                    <a:pt x="315" y="437"/>
                  </a:lnTo>
                  <a:lnTo>
                    <a:pt x="332" y="429"/>
                  </a:lnTo>
                  <a:lnTo>
                    <a:pt x="347" y="421"/>
                  </a:lnTo>
                  <a:lnTo>
                    <a:pt x="362" y="411"/>
                  </a:lnTo>
                  <a:lnTo>
                    <a:pt x="362" y="411"/>
                  </a:lnTo>
                  <a:lnTo>
                    <a:pt x="362" y="411"/>
                  </a:lnTo>
                  <a:lnTo>
                    <a:pt x="362" y="411"/>
                  </a:lnTo>
                  <a:lnTo>
                    <a:pt x="373" y="404"/>
                  </a:lnTo>
                  <a:lnTo>
                    <a:pt x="373" y="404"/>
                  </a:lnTo>
                  <a:lnTo>
                    <a:pt x="390" y="388"/>
                  </a:lnTo>
                  <a:lnTo>
                    <a:pt x="405" y="371"/>
                  </a:lnTo>
                  <a:lnTo>
                    <a:pt x="418" y="354"/>
                  </a:lnTo>
                  <a:lnTo>
                    <a:pt x="430" y="335"/>
                  </a:lnTo>
                  <a:lnTo>
                    <a:pt x="439" y="315"/>
                  </a:lnTo>
                  <a:lnTo>
                    <a:pt x="446" y="294"/>
                  </a:lnTo>
                  <a:lnTo>
                    <a:pt x="452" y="273"/>
                  </a:lnTo>
                  <a:lnTo>
                    <a:pt x="455" y="250"/>
                  </a:lnTo>
                  <a:lnTo>
                    <a:pt x="455" y="249"/>
                  </a:lnTo>
                  <a:lnTo>
                    <a:pt x="455" y="249"/>
                  </a:lnTo>
                  <a:lnTo>
                    <a:pt x="456" y="239"/>
                  </a:lnTo>
                  <a:lnTo>
                    <a:pt x="456" y="239"/>
                  </a:lnTo>
                  <a:lnTo>
                    <a:pt x="456" y="239"/>
                  </a:lnTo>
                  <a:lnTo>
                    <a:pt x="456" y="226"/>
                  </a:lnTo>
                  <a:lnTo>
                    <a:pt x="456" y="226"/>
                  </a:lnTo>
                  <a:close/>
                  <a:moveTo>
                    <a:pt x="313" y="344"/>
                  </a:moveTo>
                  <a:lnTo>
                    <a:pt x="313" y="344"/>
                  </a:lnTo>
                  <a:lnTo>
                    <a:pt x="305" y="351"/>
                  </a:lnTo>
                  <a:lnTo>
                    <a:pt x="294" y="357"/>
                  </a:lnTo>
                  <a:lnTo>
                    <a:pt x="284" y="361"/>
                  </a:lnTo>
                  <a:lnTo>
                    <a:pt x="273" y="366"/>
                  </a:lnTo>
                  <a:lnTo>
                    <a:pt x="263" y="369"/>
                  </a:lnTo>
                  <a:lnTo>
                    <a:pt x="251" y="371"/>
                  </a:lnTo>
                  <a:lnTo>
                    <a:pt x="240" y="372"/>
                  </a:lnTo>
                  <a:lnTo>
                    <a:pt x="228" y="372"/>
                  </a:lnTo>
                  <a:lnTo>
                    <a:pt x="228" y="372"/>
                  </a:lnTo>
                  <a:lnTo>
                    <a:pt x="214" y="372"/>
                  </a:lnTo>
                  <a:lnTo>
                    <a:pt x="199" y="369"/>
                  </a:lnTo>
                  <a:lnTo>
                    <a:pt x="185" y="366"/>
                  </a:lnTo>
                  <a:lnTo>
                    <a:pt x="172" y="361"/>
                  </a:lnTo>
                  <a:lnTo>
                    <a:pt x="159" y="355"/>
                  </a:lnTo>
                  <a:lnTo>
                    <a:pt x="147" y="347"/>
                  </a:lnTo>
                  <a:lnTo>
                    <a:pt x="136" y="339"/>
                  </a:lnTo>
                  <a:lnTo>
                    <a:pt x="125" y="330"/>
                  </a:lnTo>
                  <a:lnTo>
                    <a:pt x="116" y="319"/>
                  </a:lnTo>
                  <a:lnTo>
                    <a:pt x="108" y="308"/>
                  </a:lnTo>
                  <a:lnTo>
                    <a:pt x="101" y="297"/>
                  </a:lnTo>
                  <a:lnTo>
                    <a:pt x="94" y="284"/>
                  </a:lnTo>
                  <a:lnTo>
                    <a:pt x="90" y="271"/>
                  </a:lnTo>
                  <a:lnTo>
                    <a:pt x="85" y="257"/>
                  </a:lnTo>
                  <a:lnTo>
                    <a:pt x="83" y="242"/>
                  </a:lnTo>
                  <a:lnTo>
                    <a:pt x="83" y="227"/>
                  </a:lnTo>
                  <a:lnTo>
                    <a:pt x="83" y="227"/>
                  </a:lnTo>
                  <a:lnTo>
                    <a:pt x="83" y="216"/>
                  </a:lnTo>
                  <a:lnTo>
                    <a:pt x="84" y="204"/>
                  </a:lnTo>
                  <a:lnTo>
                    <a:pt x="86" y="192"/>
                  </a:lnTo>
                  <a:lnTo>
                    <a:pt x="90" y="181"/>
                  </a:lnTo>
                  <a:lnTo>
                    <a:pt x="94" y="170"/>
                  </a:lnTo>
                  <a:lnTo>
                    <a:pt x="98" y="161"/>
                  </a:lnTo>
                  <a:lnTo>
                    <a:pt x="104" y="151"/>
                  </a:lnTo>
                  <a:lnTo>
                    <a:pt x="110" y="141"/>
                  </a:lnTo>
                  <a:lnTo>
                    <a:pt x="118" y="132"/>
                  </a:lnTo>
                  <a:lnTo>
                    <a:pt x="125" y="124"/>
                  </a:lnTo>
                  <a:lnTo>
                    <a:pt x="133" y="116"/>
                  </a:lnTo>
                  <a:lnTo>
                    <a:pt x="143" y="110"/>
                  </a:lnTo>
                  <a:lnTo>
                    <a:pt x="151" y="103"/>
                  </a:lnTo>
                  <a:lnTo>
                    <a:pt x="162" y="98"/>
                  </a:lnTo>
                  <a:lnTo>
                    <a:pt x="172" y="92"/>
                  </a:lnTo>
                  <a:lnTo>
                    <a:pt x="184" y="88"/>
                  </a:lnTo>
                  <a:lnTo>
                    <a:pt x="184" y="88"/>
                  </a:lnTo>
                  <a:lnTo>
                    <a:pt x="184" y="88"/>
                  </a:lnTo>
                  <a:lnTo>
                    <a:pt x="184" y="88"/>
                  </a:lnTo>
                  <a:lnTo>
                    <a:pt x="194" y="85"/>
                  </a:lnTo>
                  <a:lnTo>
                    <a:pt x="205" y="83"/>
                  </a:lnTo>
                  <a:lnTo>
                    <a:pt x="217" y="82"/>
                  </a:lnTo>
                  <a:lnTo>
                    <a:pt x="228" y="82"/>
                  </a:lnTo>
                  <a:lnTo>
                    <a:pt x="228" y="82"/>
                  </a:lnTo>
                  <a:lnTo>
                    <a:pt x="245" y="83"/>
                  </a:lnTo>
                  <a:lnTo>
                    <a:pt x="263" y="86"/>
                  </a:lnTo>
                  <a:lnTo>
                    <a:pt x="279" y="90"/>
                  </a:lnTo>
                  <a:lnTo>
                    <a:pt x="294" y="98"/>
                  </a:lnTo>
                  <a:lnTo>
                    <a:pt x="309" y="105"/>
                  </a:lnTo>
                  <a:lnTo>
                    <a:pt x="323" y="116"/>
                  </a:lnTo>
                  <a:lnTo>
                    <a:pt x="335" y="128"/>
                  </a:lnTo>
                  <a:lnTo>
                    <a:pt x="346" y="141"/>
                  </a:lnTo>
                  <a:lnTo>
                    <a:pt x="346" y="141"/>
                  </a:lnTo>
                  <a:lnTo>
                    <a:pt x="346" y="141"/>
                  </a:lnTo>
                  <a:lnTo>
                    <a:pt x="352" y="151"/>
                  </a:lnTo>
                  <a:lnTo>
                    <a:pt x="358" y="161"/>
                  </a:lnTo>
                  <a:lnTo>
                    <a:pt x="363" y="171"/>
                  </a:lnTo>
                  <a:lnTo>
                    <a:pt x="366" y="182"/>
                  </a:lnTo>
                  <a:lnTo>
                    <a:pt x="369" y="193"/>
                  </a:lnTo>
                  <a:lnTo>
                    <a:pt x="372" y="204"/>
                  </a:lnTo>
                  <a:lnTo>
                    <a:pt x="374" y="216"/>
                  </a:lnTo>
                  <a:lnTo>
                    <a:pt x="374" y="226"/>
                  </a:lnTo>
                  <a:lnTo>
                    <a:pt x="374" y="227"/>
                  </a:lnTo>
                  <a:lnTo>
                    <a:pt x="374" y="227"/>
                  </a:lnTo>
                  <a:lnTo>
                    <a:pt x="374" y="227"/>
                  </a:lnTo>
                  <a:lnTo>
                    <a:pt x="373" y="244"/>
                  </a:lnTo>
                  <a:lnTo>
                    <a:pt x="369" y="261"/>
                  </a:lnTo>
                  <a:lnTo>
                    <a:pt x="365" y="277"/>
                  </a:lnTo>
                  <a:lnTo>
                    <a:pt x="358" y="293"/>
                  </a:lnTo>
                  <a:lnTo>
                    <a:pt x="349" y="307"/>
                  </a:lnTo>
                  <a:lnTo>
                    <a:pt x="339" y="321"/>
                  </a:lnTo>
                  <a:lnTo>
                    <a:pt x="327" y="333"/>
                  </a:lnTo>
                  <a:lnTo>
                    <a:pt x="313" y="344"/>
                  </a:lnTo>
                  <a:lnTo>
                    <a:pt x="313" y="344"/>
                  </a:lnTo>
                  <a:close/>
                  <a:moveTo>
                    <a:pt x="442" y="220"/>
                  </a:moveTo>
                  <a:lnTo>
                    <a:pt x="388" y="220"/>
                  </a:lnTo>
                  <a:lnTo>
                    <a:pt x="388" y="220"/>
                  </a:lnTo>
                  <a:lnTo>
                    <a:pt x="387" y="209"/>
                  </a:lnTo>
                  <a:lnTo>
                    <a:pt x="386" y="198"/>
                  </a:lnTo>
                  <a:lnTo>
                    <a:pt x="383" y="188"/>
                  </a:lnTo>
                  <a:lnTo>
                    <a:pt x="380" y="178"/>
                  </a:lnTo>
                  <a:lnTo>
                    <a:pt x="377" y="167"/>
                  </a:lnTo>
                  <a:lnTo>
                    <a:pt x="373" y="157"/>
                  </a:lnTo>
                  <a:lnTo>
                    <a:pt x="367" y="149"/>
                  </a:lnTo>
                  <a:lnTo>
                    <a:pt x="362" y="139"/>
                  </a:lnTo>
                  <a:lnTo>
                    <a:pt x="405" y="108"/>
                  </a:lnTo>
                  <a:lnTo>
                    <a:pt x="405" y="108"/>
                  </a:lnTo>
                  <a:lnTo>
                    <a:pt x="413" y="119"/>
                  </a:lnTo>
                  <a:lnTo>
                    <a:pt x="420" y="134"/>
                  </a:lnTo>
                  <a:lnTo>
                    <a:pt x="427" y="146"/>
                  </a:lnTo>
                  <a:lnTo>
                    <a:pt x="431" y="161"/>
                  </a:lnTo>
                  <a:lnTo>
                    <a:pt x="435" y="176"/>
                  </a:lnTo>
                  <a:lnTo>
                    <a:pt x="439" y="190"/>
                  </a:lnTo>
                  <a:lnTo>
                    <a:pt x="441" y="205"/>
                  </a:lnTo>
                  <a:lnTo>
                    <a:pt x="442" y="220"/>
                  </a:lnTo>
                  <a:lnTo>
                    <a:pt x="442" y="220"/>
                  </a:lnTo>
                  <a:close/>
                  <a:moveTo>
                    <a:pt x="228" y="14"/>
                  </a:moveTo>
                  <a:lnTo>
                    <a:pt x="228" y="14"/>
                  </a:lnTo>
                  <a:lnTo>
                    <a:pt x="240" y="14"/>
                  </a:lnTo>
                  <a:lnTo>
                    <a:pt x="240" y="14"/>
                  </a:lnTo>
                  <a:lnTo>
                    <a:pt x="263" y="16"/>
                  </a:lnTo>
                  <a:lnTo>
                    <a:pt x="284" y="20"/>
                  </a:lnTo>
                  <a:lnTo>
                    <a:pt x="305" y="27"/>
                  </a:lnTo>
                  <a:lnTo>
                    <a:pt x="325" y="35"/>
                  </a:lnTo>
                  <a:lnTo>
                    <a:pt x="344" y="46"/>
                  </a:lnTo>
                  <a:lnTo>
                    <a:pt x="362" y="59"/>
                  </a:lnTo>
                  <a:lnTo>
                    <a:pt x="378" y="74"/>
                  </a:lnTo>
                  <a:lnTo>
                    <a:pt x="393" y="91"/>
                  </a:lnTo>
                  <a:lnTo>
                    <a:pt x="393" y="91"/>
                  </a:lnTo>
                  <a:lnTo>
                    <a:pt x="396" y="96"/>
                  </a:lnTo>
                  <a:lnTo>
                    <a:pt x="353" y="127"/>
                  </a:lnTo>
                  <a:lnTo>
                    <a:pt x="353" y="127"/>
                  </a:lnTo>
                  <a:lnTo>
                    <a:pt x="341" y="114"/>
                  </a:lnTo>
                  <a:lnTo>
                    <a:pt x="327" y="102"/>
                  </a:lnTo>
                  <a:lnTo>
                    <a:pt x="313" y="91"/>
                  </a:lnTo>
                  <a:lnTo>
                    <a:pt x="297" y="83"/>
                  </a:lnTo>
                  <a:lnTo>
                    <a:pt x="281" y="76"/>
                  </a:lnTo>
                  <a:lnTo>
                    <a:pt x="264" y="71"/>
                  </a:lnTo>
                  <a:lnTo>
                    <a:pt x="246" y="69"/>
                  </a:lnTo>
                  <a:lnTo>
                    <a:pt x="228" y="68"/>
                  </a:lnTo>
                  <a:lnTo>
                    <a:pt x="228" y="68"/>
                  </a:lnTo>
                  <a:lnTo>
                    <a:pt x="217" y="68"/>
                  </a:lnTo>
                  <a:lnTo>
                    <a:pt x="206" y="69"/>
                  </a:lnTo>
                  <a:lnTo>
                    <a:pt x="197" y="71"/>
                  </a:lnTo>
                  <a:lnTo>
                    <a:pt x="186" y="73"/>
                  </a:lnTo>
                  <a:lnTo>
                    <a:pt x="169" y="22"/>
                  </a:lnTo>
                  <a:lnTo>
                    <a:pt x="169" y="22"/>
                  </a:lnTo>
                  <a:lnTo>
                    <a:pt x="184" y="18"/>
                  </a:lnTo>
                  <a:lnTo>
                    <a:pt x="198" y="16"/>
                  </a:lnTo>
                  <a:lnTo>
                    <a:pt x="213" y="14"/>
                  </a:lnTo>
                  <a:lnTo>
                    <a:pt x="228" y="14"/>
                  </a:lnTo>
                  <a:lnTo>
                    <a:pt x="228" y="14"/>
                  </a:lnTo>
                  <a:close/>
                  <a:moveTo>
                    <a:pt x="228" y="440"/>
                  </a:moveTo>
                  <a:lnTo>
                    <a:pt x="228" y="440"/>
                  </a:lnTo>
                  <a:lnTo>
                    <a:pt x="226" y="440"/>
                  </a:lnTo>
                  <a:lnTo>
                    <a:pt x="223" y="440"/>
                  </a:lnTo>
                  <a:lnTo>
                    <a:pt x="223" y="440"/>
                  </a:lnTo>
                  <a:lnTo>
                    <a:pt x="218" y="440"/>
                  </a:lnTo>
                  <a:lnTo>
                    <a:pt x="218" y="440"/>
                  </a:lnTo>
                  <a:lnTo>
                    <a:pt x="216" y="440"/>
                  </a:lnTo>
                  <a:lnTo>
                    <a:pt x="215" y="440"/>
                  </a:lnTo>
                  <a:lnTo>
                    <a:pt x="215" y="440"/>
                  </a:lnTo>
                  <a:lnTo>
                    <a:pt x="207" y="439"/>
                  </a:lnTo>
                  <a:lnTo>
                    <a:pt x="206" y="439"/>
                  </a:lnTo>
                  <a:lnTo>
                    <a:pt x="206" y="439"/>
                  </a:lnTo>
                  <a:lnTo>
                    <a:pt x="192" y="437"/>
                  </a:lnTo>
                  <a:lnTo>
                    <a:pt x="179" y="435"/>
                  </a:lnTo>
                  <a:lnTo>
                    <a:pt x="165" y="432"/>
                  </a:lnTo>
                  <a:lnTo>
                    <a:pt x="153" y="427"/>
                  </a:lnTo>
                  <a:lnTo>
                    <a:pt x="140" y="422"/>
                  </a:lnTo>
                  <a:lnTo>
                    <a:pt x="129" y="415"/>
                  </a:lnTo>
                  <a:lnTo>
                    <a:pt x="117" y="409"/>
                  </a:lnTo>
                  <a:lnTo>
                    <a:pt x="106" y="401"/>
                  </a:lnTo>
                  <a:lnTo>
                    <a:pt x="95" y="394"/>
                  </a:lnTo>
                  <a:lnTo>
                    <a:pt x="84" y="384"/>
                  </a:lnTo>
                  <a:lnTo>
                    <a:pt x="75" y="375"/>
                  </a:lnTo>
                  <a:lnTo>
                    <a:pt x="66" y="365"/>
                  </a:lnTo>
                  <a:lnTo>
                    <a:pt x="57" y="355"/>
                  </a:lnTo>
                  <a:lnTo>
                    <a:pt x="50" y="343"/>
                  </a:lnTo>
                  <a:lnTo>
                    <a:pt x="42" y="331"/>
                  </a:lnTo>
                  <a:lnTo>
                    <a:pt x="36" y="319"/>
                  </a:lnTo>
                  <a:lnTo>
                    <a:pt x="36" y="319"/>
                  </a:lnTo>
                  <a:lnTo>
                    <a:pt x="34" y="315"/>
                  </a:lnTo>
                  <a:lnTo>
                    <a:pt x="32" y="314"/>
                  </a:lnTo>
                  <a:lnTo>
                    <a:pt x="32" y="314"/>
                  </a:lnTo>
                  <a:lnTo>
                    <a:pt x="28" y="301"/>
                  </a:lnTo>
                  <a:lnTo>
                    <a:pt x="24" y="288"/>
                  </a:lnTo>
                  <a:lnTo>
                    <a:pt x="21" y="275"/>
                  </a:lnTo>
                  <a:lnTo>
                    <a:pt x="17" y="262"/>
                  </a:lnTo>
                  <a:lnTo>
                    <a:pt x="17" y="261"/>
                  </a:lnTo>
                  <a:lnTo>
                    <a:pt x="17" y="261"/>
                  </a:lnTo>
                  <a:lnTo>
                    <a:pt x="16" y="253"/>
                  </a:lnTo>
                  <a:lnTo>
                    <a:pt x="16" y="252"/>
                  </a:lnTo>
                  <a:lnTo>
                    <a:pt x="16" y="252"/>
                  </a:lnTo>
                  <a:lnTo>
                    <a:pt x="16" y="250"/>
                  </a:lnTo>
                  <a:lnTo>
                    <a:pt x="16" y="250"/>
                  </a:lnTo>
                  <a:lnTo>
                    <a:pt x="15" y="247"/>
                  </a:lnTo>
                  <a:lnTo>
                    <a:pt x="15" y="244"/>
                  </a:lnTo>
                  <a:lnTo>
                    <a:pt x="15" y="244"/>
                  </a:lnTo>
                  <a:lnTo>
                    <a:pt x="15" y="238"/>
                  </a:lnTo>
                  <a:lnTo>
                    <a:pt x="15" y="236"/>
                  </a:lnTo>
                  <a:lnTo>
                    <a:pt x="15" y="236"/>
                  </a:lnTo>
                  <a:lnTo>
                    <a:pt x="15" y="227"/>
                  </a:lnTo>
                  <a:lnTo>
                    <a:pt x="15" y="227"/>
                  </a:lnTo>
                  <a:lnTo>
                    <a:pt x="15" y="223"/>
                  </a:lnTo>
                  <a:lnTo>
                    <a:pt x="15" y="223"/>
                  </a:lnTo>
                  <a:lnTo>
                    <a:pt x="15" y="218"/>
                  </a:lnTo>
                  <a:lnTo>
                    <a:pt x="15" y="218"/>
                  </a:lnTo>
                  <a:lnTo>
                    <a:pt x="16" y="203"/>
                  </a:lnTo>
                  <a:lnTo>
                    <a:pt x="18" y="186"/>
                  </a:lnTo>
                  <a:lnTo>
                    <a:pt x="22" y="171"/>
                  </a:lnTo>
                  <a:lnTo>
                    <a:pt x="26" y="156"/>
                  </a:lnTo>
                  <a:lnTo>
                    <a:pt x="31" y="142"/>
                  </a:lnTo>
                  <a:lnTo>
                    <a:pt x="38" y="128"/>
                  </a:lnTo>
                  <a:lnTo>
                    <a:pt x="45" y="115"/>
                  </a:lnTo>
                  <a:lnTo>
                    <a:pt x="54" y="102"/>
                  </a:lnTo>
                  <a:lnTo>
                    <a:pt x="63" y="90"/>
                  </a:lnTo>
                  <a:lnTo>
                    <a:pt x="74" y="80"/>
                  </a:lnTo>
                  <a:lnTo>
                    <a:pt x="84" y="69"/>
                  </a:lnTo>
                  <a:lnTo>
                    <a:pt x="96" y="59"/>
                  </a:lnTo>
                  <a:lnTo>
                    <a:pt x="108" y="49"/>
                  </a:lnTo>
                  <a:lnTo>
                    <a:pt x="122" y="42"/>
                  </a:lnTo>
                  <a:lnTo>
                    <a:pt x="136" y="34"/>
                  </a:lnTo>
                  <a:lnTo>
                    <a:pt x="150" y="28"/>
                  </a:lnTo>
                  <a:lnTo>
                    <a:pt x="152" y="28"/>
                  </a:lnTo>
                  <a:lnTo>
                    <a:pt x="152" y="28"/>
                  </a:lnTo>
                  <a:lnTo>
                    <a:pt x="156" y="27"/>
                  </a:lnTo>
                  <a:lnTo>
                    <a:pt x="172" y="77"/>
                  </a:lnTo>
                  <a:lnTo>
                    <a:pt x="172" y="77"/>
                  </a:lnTo>
                  <a:lnTo>
                    <a:pt x="161" y="82"/>
                  </a:lnTo>
                  <a:lnTo>
                    <a:pt x="150" y="88"/>
                  </a:lnTo>
                  <a:lnTo>
                    <a:pt x="139" y="95"/>
                  </a:lnTo>
                  <a:lnTo>
                    <a:pt x="130" y="101"/>
                  </a:lnTo>
                  <a:lnTo>
                    <a:pt x="121" y="109"/>
                  </a:lnTo>
                  <a:lnTo>
                    <a:pt x="112" y="117"/>
                  </a:lnTo>
                  <a:lnTo>
                    <a:pt x="104" y="126"/>
                  </a:lnTo>
                  <a:lnTo>
                    <a:pt x="97" y="136"/>
                  </a:lnTo>
                  <a:lnTo>
                    <a:pt x="91" y="145"/>
                  </a:lnTo>
                  <a:lnTo>
                    <a:pt x="85" y="156"/>
                  </a:lnTo>
                  <a:lnTo>
                    <a:pt x="80" y="167"/>
                  </a:lnTo>
                  <a:lnTo>
                    <a:pt x="76" y="179"/>
                  </a:lnTo>
                  <a:lnTo>
                    <a:pt x="72" y="191"/>
                  </a:lnTo>
                  <a:lnTo>
                    <a:pt x="70" y="203"/>
                  </a:lnTo>
                  <a:lnTo>
                    <a:pt x="69" y="215"/>
                  </a:lnTo>
                  <a:lnTo>
                    <a:pt x="68" y="227"/>
                  </a:lnTo>
                  <a:lnTo>
                    <a:pt x="68" y="227"/>
                  </a:lnTo>
                  <a:lnTo>
                    <a:pt x="69" y="244"/>
                  </a:lnTo>
                  <a:lnTo>
                    <a:pt x="71" y="259"/>
                  </a:lnTo>
                  <a:lnTo>
                    <a:pt x="76" y="274"/>
                  </a:lnTo>
                  <a:lnTo>
                    <a:pt x="81" y="289"/>
                  </a:lnTo>
                  <a:lnTo>
                    <a:pt x="88" y="303"/>
                  </a:lnTo>
                  <a:lnTo>
                    <a:pt x="96" y="316"/>
                  </a:lnTo>
                  <a:lnTo>
                    <a:pt x="105" y="328"/>
                  </a:lnTo>
                  <a:lnTo>
                    <a:pt x="116" y="340"/>
                  </a:lnTo>
                  <a:lnTo>
                    <a:pt x="126" y="351"/>
                  </a:lnTo>
                  <a:lnTo>
                    <a:pt x="139" y="359"/>
                  </a:lnTo>
                  <a:lnTo>
                    <a:pt x="152" y="367"/>
                  </a:lnTo>
                  <a:lnTo>
                    <a:pt x="166" y="374"/>
                  </a:lnTo>
                  <a:lnTo>
                    <a:pt x="180" y="380"/>
                  </a:lnTo>
                  <a:lnTo>
                    <a:pt x="197" y="383"/>
                  </a:lnTo>
                  <a:lnTo>
                    <a:pt x="212" y="386"/>
                  </a:lnTo>
                  <a:lnTo>
                    <a:pt x="228" y="386"/>
                  </a:lnTo>
                  <a:lnTo>
                    <a:pt x="228" y="386"/>
                  </a:lnTo>
                  <a:lnTo>
                    <a:pt x="240" y="386"/>
                  </a:lnTo>
                  <a:lnTo>
                    <a:pt x="252" y="385"/>
                  </a:lnTo>
                  <a:lnTo>
                    <a:pt x="264" y="383"/>
                  </a:lnTo>
                  <a:lnTo>
                    <a:pt x="274" y="380"/>
                  </a:lnTo>
                  <a:lnTo>
                    <a:pt x="285" y="377"/>
                  </a:lnTo>
                  <a:lnTo>
                    <a:pt x="296" y="371"/>
                  </a:lnTo>
                  <a:lnTo>
                    <a:pt x="307" y="367"/>
                  </a:lnTo>
                  <a:lnTo>
                    <a:pt x="317" y="360"/>
                  </a:lnTo>
                  <a:lnTo>
                    <a:pt x="348" y="404"/>
                  </a:lnTo>
                  <a:lnTo>
                    <a:pt x="348" y="404"/>
                  </a:lnTo>
                  <a:lnTo>
                    <a:pt x="335" y="412"/>
                  </a:lnTo>
                  <a:lnTo>
                    <a:pt x="321" y="420"/>
                  </a:lnTo>
                  <a:lnTo>
                    <a:pt x="306" y="426"/>
                  </a:lnTo>
                  <a:lnTo>
                    <a:pt x="291" y="432"/>
                  </a:lnTo>
                  <a:lnTo>
                    <a:pt x="275" y="435"/>
                  </a:lnTo>
                  <a:lnTo>
                    <a:pt x="260" y="438"/>
                  </a:lnTo>
                  <a:lnTo>
                    <a:pt x="244" y="440"/>
                  </a:lnTo>
                  <a:lnTo>
                    <a:pt x="228" y="440"/>
                  </a:lnTo>
                  <a:lnTo>
                    <a:pt x="228" y="440"/>
                  </a:lnTo>
                  <a:close/>
                  <a:moveTo>
                    <a:pt x="442" y="239"/>
                  </a:moveTo>
                  <a:lnTo>
                    <a:pt x="442" y="239"/>
                  </a:lnTo>
                  <a:lnTo>
                    <a:pt x="441" y="248"/>
                  </a:lnTo>
                  <a:lnTo>
                    <a:pt x="441" y="249"/>
                  </a:lnTo>
                  <a:lnTo>
                    <a:pt x="441" y="249"/>
                  </a:lnTo>
                  <a:lnTo>
                    <a:pt x="437" y="270"/>
                  </a:lnTo>
                  <a:lnTo>
                    <a:pt x="433" y="290"/>
                  </a:lnTo>
                  <a:lnTo>
                    <a:pt x="426" y="310"/>
                  </a:lnTo>
                  <a:lnTo>
                    <a:pt x="417" y="328"/>
                  </a:lnTo>
                  <a:lnTo>
                    <a:pt x="406" y="346"/>
                  </a:lnTo>
                  <a:lnTo>
                    <a:pt x="394" y="362"/>
                  </a:lnTo>
                  <a:lnTo>
                    <a:pt x="379" y="378"/>
                  </a:lnTo>
                  <a:lnTo>
                    <a:pt x="364" y="392"/>
                  </a:lnTo>
                  <a:lnTo>
                    <a:pt x="364" y="392"/>
                  </a:lnTo>
                  <a:lnTo>
                    <a:pt x="360" y="396"/>
                  </a:lnTo>
                  <a:lnTo>
                    <a:pt x="354" y="388"/>
                  </a:lnTo>
                  <a:lnTo>
                    <a:pt x="327" y="352"/>
                  </a:lnTo>
                  <a:lnTo>
                    <a:pt x="327" y="352"/>
                  </a:lnTo>
                  <a:lnTo>
                    <a:pt x="340" y="341"/>
                  </a:lnTo>
                  <a:lnTo>
                    <a:pt x="352" y="328"/>
                  </a:lnTo>
                  <a:lnTo>
                    <a:pt x="362" y="314"/>
                  </a:lnTo>
                  <a:lnTo>
                    <a:pt x="371" y="300"/>
                  </a:lnTo>
                  <a:lnTo>
                    <a:pt x="377" y="284"/>
                  </a:lnTo>
                  <a:lnTo>
                    <a:pt x="382" y="267"/>
                  </a:lnTo>
                  <a:lnTo>
                    <a:pt x="386" y="251"/>
                  </a:lnTo>
                  <a:lnTo>
                    <a:pt x="388" y="234"/>
                  </a:lnTo>
                  <a:lnTo>
                    <a:pt x="442" y="234"/>
                  </a:lnTo>
                  <a:lnTo>
                    <a:pt x="442" y="234"/>
                  </a:lnTo>
                  <a:lnTo>
                    <a:pt x="442" y="238"/>
                  </a:lnTo>
                  <a:lnTo>
                    <a:pt x="442" y="239"/>
                  </a:lnTo>
                  <a:lnTo>
                    <a:pt x="442" y="239"/>
                  </a:lnTo>
                  <a:lnTo>
                    <a:pt x="442" y="239"/>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ko-KR">
                <a:solidFill>
                  <a:schemeClr val="bg1"/>
                </a:solidFill>
              </a:endParaRPr>
            </a:p>
          </p:txBody>
        </p:sp>
        <p:sp>
          <p:nvSpPr>
            <p:cNvPr id="17" name="Freeform 40"/>
            <p:cNvSpPr>
              <a:spLocks noEditPoints="1"/>
            </p:cNvSpPr>
            <p:nvPr/>
          </p:nvSpPr>
          <p:spPr bwMode="auto">
            <a:xfrm>
              <a:off x="3022600" y="4586288"/>
              <a:ext cx="360363" cy="361950"/>
            </a:xfrm>
            <a:custGeom>
              <a:gdLst>
                <a:gd fmla="*/ 101 w 227" name="T0"/>
                <a:gd fmla="*/ 0 h 228" name="T1"/>
                <a:gd fmla="*/ 69 w 227" name="T2"/>
                <a:gd fmla="*/ 9 h 228" name="T3"/>
                <a:gd fmla="*/ 41 w 227" name="T4"/>
                <a:gd fmla="*/ 26 h 228" name="T5"/>
                <a:gd fmla="*/ 19 w 227" name="T6"/>
                <a:gd fmla="*/ 51 h 228" name="T7"/>
                <a:gd fmla="*/ 4 w 227" name="T8"/>
                <a:gd fmla="*/ 80 h 228" name="T9"/>
                <a:gd fmla="*/ 0 w 227" name="T10"/>
                <a:gd fmla="*/ 113 h 228" name="T11"/>
                <a:gd fmla="*/ 2 w 227" name="T12"/>
                <a:gd fmla="*/ 137 h 228" name="T13"/>
                <a:gd fmla="*/ 13 w 227" name="T14"/>
                <a:gd fmla="*/ 168 h 228" name="T15"/>
                <a:gd fmla="*/ 33 w 227" name="T16"/>
                <a:gd fmla="*/ 194 h 228" name="T17"/>
                <a:gd fmla="*/ 59 w 227" name="T18"/>
                <a:gd fmla="*/ 214 h 228" name="T19"/>
                <a:gd fmla="*/ 90 w 227" name="T20"/>
                <a:gd fmla="*/ 226 h 228" name="T21"/>
                <a:gd fmla="*/ 113 w 227" name="T22"/>
                <a:gd fmla="*/ 228 h 228" name="T23"/>
                <a:gd fmla="*/ 148 w 227" name="T24"/>
                <a:gd fmla="*/ 222 h 228" name="T25"/>
                <a:gd fmla="*/ 177 w 227" name="T26"/>
                <a:gd fmla="*/ 208 h 228" name="T27"/>
                <a:gd fmla="*/ 202 w 227" name="T28"/>
                <a:gd fmla="*/ 187 h 228" name="T29"/>
                <a:gd fmla="*/ 219 w 227" name="T30"/>
                <a:gd fmla="*/ 159 h 228" name="T31"/>
                <a:gd fmla="*/ 226 w 227" name="T32"/>
                <a:gd fmla="*/ 125 h 228" name="T33"/>
                <a:gd fmla="*/ 226 w 227" name="T34"/>
                <a:gd fmla="*/ 103 h 228" name="T35"/>
                <a:gd fmla="*/ 219 w 227" name="T36"/>
                <a:gd fmla="*/ 69 h 228" name="T37"/>
                <a:gd fmla="*/ 202 w 227" name="T38"/>
                <a:gd fmla="*/ 41 h 228" name="T39"/>
                <a:gd fmla="*/ 177 w 227" name="T40"/>
                <a:gd fmla="*/ 19 h 228" name="T41"/>
                <a:gd fmla="*/ 148 w 227" name="T42"/>
                <a:gd fmla="*/ 5 h 228" name="T43"/>
                <a:gd fmla="*/ 113 w 227" name="T44"/>
                <a:gd fmla="*/ 0 h 228" name="T45"/>
                <a:gd fmla="*/ 113 w 227" name="T46"/>
                <a:gd fmla="*/ 214 h 228" name="T47"/>
                <a:gd fmla="*/ 84 w 227" name="T48"/>
                <a:gd fmla="*/ 210 h 228" name="T49"/>
                <a:gd fmla="*/ 58 w 227" name="T50"/>
                <a:gd fmla="*/ 197 h 228" name="T51"/>
                <a:gd fmla="*/ 36 w 227" name="T52"/>
                <a:gd fmla="*/ 177 h 228" name="T53"/>
                <a:gd fmla="*/ 21 w 227" name="T54"/>
                <a:gd fmla="*/ 152 h 228" name="T55"/>
                <a:gd fmla="*/ 14 w 227" name="T56"/>
                <a:gd fmla="*/ 124 h 228" name="T57"/>
                <a:gd fmla="*/ 14 w 227" name="T58"/>
                <a:gd fmla="*/ 104 h 228" name="T59"/>
                <a:gd fmla="*/ 21 w 227" name="T60"/>
                <a:gd fmla="*/ 76 h 228" name="T61"/>
                <a:gd fmla="*/ 36 w 227" name="T62"/>
                <a:gd fmla="*/ 51 h 228" name="T63"/>
                <a:gd fmla="*/ 58 w 227" name="T64"/>
                <a:gd fmla="*/ 31 h 228" name="T65"/>
                <a:gd fmla="*/ 84 w 227" name="T66"/>
                <a:gd fmla="*/ 18 h 228" name="T67"/>
                <a:gd fmla="*/ 113 w 227" name="T68"/>
                <a:gd fmla="*/ 14 h 228" name="T69"/>
                <a:gd fmla="*/ 133 w 227" name="T70"/>
                <a:gd fmla="*/ 16 h 228" name="T71"/>
                <a:gd fmla="*/ 160 w 227" name="T72"/>
                <a:gd fmla="*/ 26 h 228" name="T73"/>
                <a:gd fmla="*/ 184 w 227" name="T74"/>
                <a:gd fmla="*/ 43 h 228" name="T75"/>
                <a:gd fmla="*/ 202 w 227" name="T76"/>
                <a:gd fmla="*/ 66 h 228" name="T77"/>
                <a:gd fmla="*/ 211 w 227" name="T78"/>
                <a:gd fmla="*/ 94 h 228" name="T79"/>
                <a:gd fmla="*/ 213 w 227" name="T80"/>
                <a:gd fmla="*/ 113 h 228" name="T81"/>
                <a:gd fmla="*/ 209 w 227" name="T82"/>
                <a:gd fmla="*/ 144 h 228" name="T83"/>
                <a:gd fmla="*/ 196 w 227" name="T84"/>
                <a:gd fmla="*/ 170 h 228" name="T85"/>
                <a:gd fmla="*/ 177 w 227" name="T86"/>
                <a:gd fmla="*/ 191 h 228" name="T87"/>
                <a:gd fmla="*/ 152 w 227" name="T88"/>
                <a:gd fmla="*/ 206 h 228" name="T89"/>
                <a:gd fmla="*/ 124 w 227" name="T90"/>
                <a:gd fmla="*/ 213 h 228"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228" w="226">
                  <a:moveTo>
                    <a:pt x="113" y="0"/>
                  </a:moveTo>
                  <a:lnTo>
                    <a:pt x="113" y="0"/>
                  </a:lnTo>
                  <a:lnTo>
                    <a:pt x="101" y="0"/>
                  </a:lnTo>
                  <a:lnTo>
                    <a:pt x="90" y="2"/>
                  </a:lnTo>
                  <a:lnTo>
                    <a:pt x="79" y="5"/>
                  </a:lnTo>
                  <a:lnTo>
                    <a:pt x="69" y="9"/>
                  </a:lnTo>
                  <a:lnTo>
                    <a:pt x="59" y="14"/>
                  </a:lnTo>
                  <a:lnTo>
                    <a:pt x="49" y="19"/>
                  </a:lnTo>
                  <a:lnTo>
                    <a:pt x="41" y="26"/>
                  </a:lnTo>
                  <a:lnTo>
                    <a:pt x="33" y="33"/>
                  </a:lnTo>
                  <a:lnTo>
                    <a:pt x="25" y="41"/>
                  </a:lnTo>
                  <a:lnTo>
                    <a:pt x="19" y="51"/>
                  </a:lnTo>
                  <a:lnTo>
                    <a:pt x="13" y="59"/>
                  </a:lnTo>
                  <a:lnTo>
                    <a:pt x="8" y="69"/>
                  </a:lnTo>
                  <a:lnTo>
                    <a:pt x="4" y="80"/>
                  </a:lnTo>
                  <a:lnTo>
                    <a:pt x="2" y="91"/>
                  </a:lnTo>
                  <a:lnTo>
                    <a:pt x="0" y="103"/>
                  </a:lnTo>
                  <a:lnTo>
                    <a:pt x="0" y="113"/>
                  </a:lnTo>
                  <a:lnTo>
                    <a:pt x="0" y="113"/>
                  </a:lnTo>
                  <a:lnTo>
                    <a:pt x="0" y="125"/>
                  </a:lnTo>
                  <a:lnTo>
                    <a:pt x="2" y="137"/>
                  </a:lnTo>
                  <a:lnTo>
                    <a:pt x="4" y="148"/>
                  </a:lnTo>
                  <a:lnTo>
                    <a:pt x="8" y="159"/>
                  </a:lnTo>
                  <a:lnTo>
                    <a:pt x="13" y="168"/>
                  </a:lnTo>
                  <a:lnTo>
                    <a:pt x="19" y="177"/>
                  </a:lnTo>
                  <a:lnTo>
                    <a:pt x="25" y="187"/>
                  </a:lnTo>
                  <a:lnTo>
                    <a:pt x="33" y="194"/>
                  </a:lnTo>
                  <a:lnTo>
                    <a:pt x="41" y="202"/>
                  </a:lnTo>
                  <a:lnTo>
                    <a:pt x="49" y="208"/>
                  </a:lnTo>
                  <a:lnTo>
                    <a:pt x="59" y="214"/>
                  </a:lnTo>
                  <a:lnTo>
                    <a:pt x="69" y="219"/>
                  </a:lnTo>
                  <a:lnTo>
                    <a:pt x="79" y="222"/>
                  </a:lnTo>
                  <a:lnTo>
                    <a:pt x="90" y="226"/>
                  </a:lnTo>
                  <a:lnTo>
                    <a:pt x="101" y="228"/>
                  </a:lnTo>
                  <a:lnTo>
                    <a:pt x="113" y="228"/>
                  </a:lnTo>
                  <a:lnTo>
                    <a:pt x="113" y="228"/>
                  </a:lnTo>
                  <a:lnTo>
                    <a:pt x="125" y="228"/>
                  </a:lnTo>
                  <a:lnTo>
                    <a:pt x="137" y="226"/>
                  </a:lnTo>
                  <a:lnTo>
                    <a:pt x="148" y="222"/>
                  </a:lnTo>
                  <a:lnTo>
                    <a:pt x="157" y="219"/>
                  </a:lnTo>
                  <a:lnTo>
                    <a:pt x="168" y="214"/>
                  </a:lnTo>
                  <a:lnTo>
                    <a:pt x="177" y="208"/>
                  </a:lnTo>
                  <a:lnTo>
                    <a:pt x="185" y="202"/>
                  </a:lnTo>
                  <a:lnTo>
                    <a:pt x="194" y="194"/>
                  </a:lnTo>
                  <a:lnTo>
                    <a:pt x="202" y="187"/>
                  </a:lnTo>
                  <a:lnTo>
                    <a:pt x="208" y="177"/>
                  </a:lnTo>
                  <a:lnTo>
                    <a:pt x="213" y="168"/>
                  </a:lnTo>
                  <a:lnTo>
                    <a:pt x="219" y="159"/>
                  </a:lnTo>
                  <a:lnTo>
                    <a:pt x="222" y="148"/>
                  </a:lnTo>
                  <a:lnTo>
                    <a:pt x="225" y="137"/>
                  </a:lnTo>
                  <a:lnTo>
                    <a:pt x="226" y="125"/>
                  </a:lnTo>
                  <a:lnTo>
                    <a:pt x="227" y="113"/>
                  </a:lnTo>
                  <a:lnTo>
                    <a:pt x="227" y="113"/>
                  </a:lnTo>
                  <a:lnTo>
                    <a:pt x="226" y="103"/>
                  </a:lnTo>
                  <a:lnTo>
                    <a:pt x="225" y="91"/>
                  </a:lnTo>
                  <a:lnTo>
                    <a:pt x="222" y="80"/>
                  </a:lnTo>
                  <a:lnTo>
                    <a:pt x="219" y="69"/>
                  </a:lnTo>
                  <a:lnTo>
                    <a:pt x="213" y="59"/>
                  </a:lnTo>
                  <a:lnTo>
                    <a:pt x="208" y="51"/>
                  </a:lnTo>
                  <a:lnTo>
                    <a:pt x="202" y="41"/>
                  </a:lnTo>
                  <a:lnTo>
                    <a:pt x="194" y="33"/>
                  </a:lnTo>
                  <a:lnTo>
                    <a:pt x="185" y="26"/>
                  </a:lnTo>
                  <a:lnTo>
                    <a:pt x="177" y="19"/>
                  </a:lnTo>
                  <a:lnTo>
                    <a:pt x="168" y="14"/>
                  </a:lnTo>
                  <a:lnTo>
                    <a:pt x="157" y="9"/>
                  </a:lnTo>
                  <a:lnTo>
                    <a:pt x="148" y="5"/>
                  </a:lnTo>
                  <a:lnTo>
                    <a:pt x="137" y="2"/>
                  </a:lnTo>
                  <a:lnTo>
                    <a:pt x="125" y="0"/>
                  </a:lnTo>
                  <a:lnTo>
                    <a:pt x="113" y="0"/>
                  </a:lnTo>
                  <a:lnTo>
                    <a:pt x="113" y="0"/>
                  </a:lnTo>
                  <a:close/>
                  <a:moveTo>
                    <a:pt x="113" y="214"/>
                  </a:moveTo>
                  <a:lnTo>
                    <a:pt x="113" y="214"/>
                  </a:lnTo>
                  <a:lnTo>
                    <a:pt x="103" y="213"/>
                  </a:lnTo>
                  <a:lnTo>
                    <a:pt x="94" y="212"/>
                  </a:lnTo>
                  <a:lnTo>
                    <a:pt x="84" y="210"/>
                  </a:lnTo>
                  <a:lnTo>
                    <a:pt x="74" y="206"/>
                  </a:lnTo>
                  <a:lnTo>
                    <a:pt x="65" y="202"/>
                  </a:lnTo>
                  <a:lnTo>
                    <a:pt x="58" y="197"/>
                  </a:lnTo>
                  <a:lnTo>
                    <a:pt x="49" y="191"/>
                  </a:lnTo>
                  <a:lnTo>
                    <a:pt x="43" y="185"/>
                  </a:lnTo>
                  <a:lnTo>
                    <a:pt x="36" y="177"/>
                  </a:lnTo>
                  <a:lnTo>
                    <a:pt x="31" y="170"/>
                  </a:lnTo>
                  <a:lnTo>
                    <a:pt x="25" y="162"/>
                  </a:lnTo>
                  <a:lnTo>
                    <a:pt x="21" y="152"/>
                  </a:lnTo>
                  <a:lnTo>
                    <a:pt x="18" y="144"/>
                  </a:lnTo>
                  <a:lnTo>
                    <a:pt x="16" y="134"/>
                  </a:lnTo>
                  <a:lnTo>
                    <a:pt x="14" y="124"/>
                  </a:lnTo>
                  <a:lnTo>
                    <a:pt x="14" y="113"/>
                  </a:lnTo>
                  <a:lnTo>
                    <a:pt x="14" y="113"/>
                  </a:lnTo>
                  <a:lnTo>
                    <a:pt x="14" y="104"/>
                  </a:lnTo>
                  <a:lnTo>
                    <a:pt x="16" y="94"/>
                  </a:lnTo>
                  <a:lnTo>
                    <a:pt x="18" y="84"/>
                  </a:lnTo>
                  <a:lnTo>
                    <a:pt x="21" y="76"/>
                  </a:lnTo>
                  <a:lnTo>
                    <a:pt x="25" y="66"/>
                  </a:lnTo>
                  <a:lnTo>
                    <a:pt x="31" y="58"/>
                  </a:lnTo>
                  <a:lnTo>
                    <a:pt x="36" y="51"/>
                  </a:lnTo>
                  <a:lnTo>
                    <a:pt x="43" y="43"/>
                  </a:lnTo>
                  <a:lnTo>
                    <a:pt x="49" y="37"/>
                  </a:lnTo>
                  <a:lnTo>
                    <a:pt x="58" y="31"/>
                  </a:lnTo>
                  <a:lnTo>
                    <a:pt x="65" y="26"/>
                  </a:lnTo>
                  <a:lnTo>
                    <a:pt x="74" y="22"/>
                  </a:lnTo>
                  <a:lnTo>
                    <a:pt x="84" y="18"/>
                  </a:lnTo>
                  <a:lnTo>
                    <a:pt x="94" y="16"/>
                  </a:lnTo>
                  <a:lnTo>
                    <a:pt x="103" y="15"/>
                  </a:lnTo>
                  <a:lnTo>
                    <a:pt x="113" y="14"/>
                  </a:lnTo>
                  <a:lnTo>
                    <a:pt x="113" y="14"/>
                  </a:lnTo>
                  <a:lnTo>
                    <a:pt x="124" y="15"/>
                  </a:lnTo>
                  <a:lnTo>
                    <a:pt x="133" y="16"/>
                  </a:lnTo>
                  <a:lnTo>
                    <a:pt x="143" y="18"/>
                  </a:lnTo>
                  <a:lnTo>
                    <a:pt x="152" y="22"/>
                  </a:lnTo>
                  <a:lnTo>
                    <a:pt x="160" y="26"/>
                  </a:lnTo>
                  <a:lnTo>
                    <a:pt x="169" y="31"/>
                  </a:lnTo>
                  <a:lnTo>
                    <a:pt x="177" y="37"/>
                  </a:lnTo>
                  <a:lnTo>
                    <a:pt x="184" y="43"/>
                  </a:lnTo>
                  <a:lnTo>
                    <a:pt x="191" y="51"/>
                  </a:lnTo>
                  <a:lnTo>
                    <a:pt x="196" y="58"/>
                  </a:lnTo>
                  <a:lnTo>
                    <a:pt x="202" y="66"/>
                  </a:lnTo>
                  <a:lnTo>
                    <a:pt x="205" y="76"/>
                  </a:lnTo>
                  <a:lnTo>
                    <a:pt x="209" y="84"/>
                  </a:lnTo>
                  <a:lnTo>
                    <a:pt x="211" y="94"/>
                  </a:lnTo>
                  <a:lnTo>
                    <a:pt x="212" y="104"/>
                  </a:lnTo>
                  <a:lnTo>
                    <a:pt x="213" y="113"/>
                  </a:lnTo>
                  <a:lnTo>
                    <a:pt x="213" y="113"/>
                  </a:lnTo>
                  <a:lnTo>
                    <a:pt x="212" y="124"/>
                  </a:lnTo>
                  <a:lnTo>
                    <a:pt x="211" y="134"/>
                  </a:lnTo>
                  <a:lnTo>
                    <a:pt x="209" y="144"/>
                  </a:lnTo>
                  <a:lnTo>
                    <a:pt x="205" y="152"/>
                  </a:lnTo>
                  <a:lnTo>
                    <a:pt x="202" y="162"/>
                  </a:lnTo>
                  <a:lnTo>
                    <a:pt x="196" y="170"/>
                  </a:lnTo>
                  <a:lnTo>
                    <a:pt x="191" y="177"/>
                  </a:lnTo>
                  <a:lnTo>
                    <a:pt x="184" y="185"/>
                  </a:lnTo>
                  <a:lnTo>
                    <a:pt x="177" y="191"/>
                  </a:lnTo>
                  <a:lnTo>
                    <a:pt x="169" y="197"/>
                  </a:lnTo>
                  <a:lnTo>
                    <a:pt x="160" y="202"/>
                  </a:lnTo>
                  <a:lnTo>
                    <a:pt x="152" y="206"/>
                  </a:lnTo>
                  <a:lnTo>
                    <a:pt x="143" y="210"/>
                  </a:lnTo>
                  <a:lnTo>
                    <a:pt x="133" y="212"/>
                  </a:lnTo>
                  <a:lnTo>
                    <a:pt x="124" y="213"/>
                  </a:lnTo>
                  <a:lnTo>
                    <a:pt x="113" y="214"/>
                  </a:lnTo>
                  <a:lnTo>
                    <a:pt x="113" y="214"/>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ko-KR">
                <a:solidFill>
                  <a:schemeClr val="bg1"/>
                </a:solidFill>
              </a:endParaRPr>
            </a:p>
          </p:txBody>
        </p:sp>
        <p:sp>
          <p:nvSpPr>
            <p:cNvPr id="18" name="Freeform 41"/>
            <p:cNvSpPr>
              <a:spLocks noEditPoints="1"/>
            </p:cNvSpPr>
            <p:nvPr/>
          </p:nvSpPr>
          <p:spPr bwMode="auto">
            <a:xfrm>
              <a:off x="3060700" y="4625975"/>
              <a:ext cx="282575" cy="282575"/>
            </a:xfrm>
            <a:custGeom>
              <a:gdLst>
                <a:gd fmla="*/ 80 w 178" name="T0"/>
                <a:gd fmla="*/ 1 h 178" name="T1"/>
                <a:gd fmla="*/ 54 w 178" name="T2"/>
                <a:gd fmla="*/ 7 h 178" name="T3"/>
                <a:gd fmla="*/ 33 w 178" name="T4"/>
                <a:gd fmla="*/ 20 h 178" name="T5"/>
                <a:gd fmla="*/ 16 w 178" name="T6"/>
                <a:gd fmla="*/ 40 h 178" name="T7"/>
                <a:gd fmla="*/ 5 w 178" name="T8"/>
                <a:gd fmla="*/ 62 h 178" name="T9"/>
                <a:gd fmla="*/ 0 w 178" name="T10"/>
                <a:gd fmla="*/ 88 h 178" name="T11"/>
                <a:gd fmla="*/ 3 w 178" name="T12"/>
                <a:gd fmla="*/ 107 h 178" name="T13"/>
                <a:gd fmla="*/ 11 w 178" name="T14"/>
                <a:gd fmla="*/ 132 h 178" name="T15"/>
                <a:gd fmla="*/ 26 w 178" name="T16"/>
                <a:gd fmla="*/ 152 h 178" name="T17"/>
                <a:gd fmla="*/ 47 w 178" name="T18"/>
                <a:gd fmla="*/ 167 h 178" name="T19"/>
                <a:gd fmla="*/ 72 w 178" name="T20"/>
                <a:gd fmla="*/ 176 h 178" name="T21"/>
                <a:gd fmla="*/ 89 w 178" name="T22"/>
                <a:gd fmla="*/ 178 h 178" name="T23"/>
                <a:gd fmla="*/ 116 w 178" name="T24"/>
                <a:gd fmla="*/ 174 h 178" name="T25"/>
                <a:gd fmla="*/ 139 w 178" name="T26"/>
                <a:gd fmla="*/ 163 h 178" name="T27"/>
                <a:gd fmla="*/ 158 w 178" name="T28"/>
                <a:gd fmla="*/ 146 h 178" name="T29"/>
                <a:gd fmla="*/ 171 w 178" name="T30"/>
                <a:gd fmla="*/ 123 h 178" name="T31"/>
                <a:gd fmla="*/ 178 w 178" name="T32"/>
                <a:gd fmla="*/ 98 h 178" name="T33"/>
                <a:gd fmla="*/ 178 w 178" name="T34"/>
                <a:gd fmla="*/ 80 h 178" name="T35"/>
                <a:gd fmla="*/ 171 w 178" name="T36"/>
                <a:gd fmla="*/ 55 h 178" name="T37"/>
                <a:gd fmla="*/ 158 w 178" name="T38"/>
                <a:gd fmla="*/ 32 h 178" name="T39"/>
                <a:gd fmla="*/ 139 w 178" name="T40"/>
                <a:gd fmla="*/ 15 h 178" name="T41"/>
                <a:gd fmla="*/ 116 w 178" name="T42"/>
                <a:gd fmla="*/ 4 h 178" name="T43"/>
                <a:gd fmla="*/ 89 w 178" name="T44"/>
                <a:gd fmla="*/ 0 h 178" name="T45"/>
                <a:gd fmla="*/ 89 w 178" name="T46"/>
                <a:gd fmla="*/ 164 h 178" name="T47"/>
                <a:gd fmla="*/ 67 w 178" name="T48"/>
                <a:gd fmla="*/ 160 h 178" name="T49"/>
                <a:gd fmla="*/ 48 w 178" name="T50"/>
                <a:gd fmla="*/ 151 h 178" name="T51"/>
                <a:gd fmla="*/ 32 w 178" name="T52"/>
                <a:gd fmla="*/ 136 h 178" name="T53"/>
                <a:gd fmla="*/ 21 w 178" name="T54"/>
                <a:gd fmla="*/ 118 h 178" name="T55"/>
                <a:gd fmla="*/ 16 w 178" name="T56"/>
                <a:gd fmla="*/ 97 h 178" name="T57"/>
                <a:gd fmla="*/ 16 w 178" name="T58"/>
                <a:gd fmla="*/ 81 h 178" name="T59"/>
                <a:gd fmla="*/ 21 w 178" name="T60"/>
                <a:gd fmla="*/ 60 h 178" name="T61"/>
                <a:gd fmla="*/ 32 w 178" name="T62"/>
                <a:gd fmla="*/ 42 h 178" name="T63"/>
                <a:gd fmla="*/ 48 w 178" name="T64"/>
                <a:gd fmla="*/ 27 h 178" name="T65"/>
                <a:gd fmla="*/ 67 w 178" name="T66"/>
                <a:gd fmla="*/ 18 h 178" name="T67"/>
                <a:gd fmla="*/ 89 w 178" name="T68"/>
                <a:gd fmla="*/ 14 h 178" name="T69"/>
                <a:gd fmla="*/ 104 w 178" name="T70"/>
                <a:gd fmla="*/ 16 h 178" name="T71"/>
                <a:gd fmla="*/ 125 w 178" name="T72"/>
                <a:gd fmla="*/ 24 h 178" name="T73"/>
                <a:gd fmla="*/ 142 w 178" name="T74"/>
                <a:gd fmla="*/ 37 h 178" name="T75"/>
                <a:gd fmla="*/ 155 w 178" name="T76"/>
                <a:gd fmla="*/ 54 h 178" name="T77"/>
                <a:gd fmla="*/ 162 w 178" name="T78"/>
                <a:gd fmla="*/ 74 h 178" name="T79"/>
                <a:gd fmla="*/ 163 w 178" name="T80"/>
                <a:gd fmla="*/ 88 h 178" name="T81"/>
                <a:gd fmla="*/ 160 w 178" name="T82"/>
                <a:gd fmla="*/ 111 h 178" name="T83"/>
                <a:gd fmla="*/ 152 w 178" name="T84"/>
                <a:gd fmla="*/ 131 h 178" name="T85"/>
                <a:gd fmla="*/ 136 w 178" name="T86"/>
                <a:gd fmla="*/ 147 h 178" name="T87"/>
                <a:gd fmla="*/ 118 w 178" name="T88"/>
                <a:gd fmla="*/ 158 h 178" name="T89"/>
                <a:gd fmla="*/ 97 w 178" name="T90"/>
                <a:gd fmla="*/ 163 h 178"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178" w="178">
                  <a:moveTo>
                    <a:pt x="89" y="0"/>
                  </a:moveTo>
                  <a:lnTo>
                    <a:pt x="89" y="0"/>
                  </a:lnTo>
                  <a:lnTo>
                    <a:pt x="80" y="1"/>
                  </a:lnTo>
                  <a:lnTo>
                    <a:pt x="72" y="2"/>
                  </a:lnTo>
                  <a:lnTo>
                    <a:pt x="63" y="4"/>
                  </a:lnTo>
                  <a:lnTo>
                    <a:pt x="54" y="7"/>
                  </a:lnTo>
                  <a:lnTo>
                    <a:pt x="47" y="11"/>
                  </a:lnTo>
                  <a:lnTo>
                    <a:pt x="39" y="15"/>
                  </a:lnTo>
                  <a:lnTo>
                    <a:pt x="33" y="20"/>
                  </a:lnTo>
                  <a:lnTo>
                    <a:pt x="26" y="26"/>
                  </a:lnTo>
                  <a:lnTo>
                    <a:pt x="21" y="32"/>
                  </a:lnTo>
                  <a:lnTo>
                    <a:pt x="16" y="40"/>
                  </a:lnTo>
                  <a:lnTo>
                    <a:pt x="11" y="46"/>
                  </a:lnTo>
                  <a:lnTo>
                    <a:pt x="8" y="55"/>
                  </a:lnTo>
                  <a:lnTo>
                    <a:pt x="5" y="62"/>
                  </a:lnTo>
                  <a:lnTo>
                    <a:pt x="3" y="71"/>
                  </a:lnTo>
                  <a:lnTo>
                    <a:pt x="1" y="80"/>
                  </a:lnTo>
                  <a:lnTo>
                    <a:pt x="0" y="88"/>
                  </a:lnTo>
                  <a:lnTo>
                    <a:pt x="0" y="88"/>
                  </a:lnTo>
                  <a:lnTo>
                    <a:pt x="1" y="98"/>
                  </a:lnTo>
                  <a:lnTo>
                    <a:pt x="3" y="107"/>
                  </a:lnTo>
                  <a:lnTo>
                    <a:pt x="5" y="115"/>
                  </a:lnTo>
                  <a:lnTo>
                    <a:pt x="8" y="123"/>
                  </a:lnTo>
                  <a:lnTo>
                    <a:pt x="11" y="132"/>
                  </a:lnTo>
                  <a:lnTo>
                    <a:pt x="16" y="138"/>
                  </a:lnTo>
                  <a:lnTo>
                    <a:pt x="21" y="146"/>
                  </a:lnTo>
                  <a:lnTo>
                    <a:pt x="26" y="152"/>
                  </a:lnTo>
                  <a:lnTo>
                    <a:pt x="33" y="158"/>
                  </a:lnTo>
                  <a:lnTo>
                    <a:pt x="39" y="163"/>
                  </a:lnTo>
                  <a:lnTo>
                    <a:pt x="47" y="167"/>
                  </a:lnTo>
                  <a:lnTo>
                    <a:pt x="54" y="170"/>
                  </a:lnTo>
                  <a:lnTo>
                    <a:pt x="63" y="174"/>
                  </a:lnTo>
                  <a:lnTo>
                    <a:pt x="72" y="176"/>
                  </a:lnTo>
                  <a:lnTo>
                    <a:pt x="80" y="177"/>
                  </a:lnTo>
                  <a:lnTo>
                    <a:pt x="89" y="178"/>
                  </a:lnTo>
                  <a:lnTo>
                    <a:pt x="89" y="178"/>
                  </a:lnTo>
                  <a:lnTo>
                    <a:pt x="99" y="177"/>
                  </a:lnTo>
                  <a:lnTo>
                    <a:pt x="107" y="176"/>
                  </a:lnTo>
                  <a:lnTo>
                    <a:pt x="116" y="174"/>
                  </a:lnTo>
                  <a:lnTo>
                    <a:pt x="124" y="170"/>
                  </a:lnTo>
                  <a:lnTo>
                    <a:pt x="131" y="167"/>
                  </a:lnTo>
                  <a:lnTo>
                    <a:pt x="139" y="163"/>
                  </a:lnTo>
                  <a:lnTo>
                    <a:pt x="146" y="158"/>
                  </a:lnTo>
                  <a:lnTo>
                    <a:pt x="152" y="152"/>
                  </a:lnTo>
                  <a:lnTo>
                    <a:pt x="158" y="146"/>
                  </a:lnTo>
                  <a:lnTo>
                    <a:pt x="162" y="138"/>
                  </a:lnTo>
                  <a:lnTo>
                    <a:pt x="168" y="132"/>
                  </a:lnTo>
                  <a:lnTo>
                    <a:pt x="171" y="123"/>
                  </a:lnTo>
                  <a:lnTo>
                    <a:pt x="174" y="115"/>
                  </a:lnTo>
                  <a:lnTo>
                    <a:pt x="176" y="107"/>
                  </a:lnTo>
                  <a:lnTo>
                    <a:pt x="178" y="98"/>
                  </a:lnTo>
                  <a:lnTo>
                    <a:pt x="178" y="88"/>
                  </a:lnTo>
                  <a:lnTo>
                    <a:pt x="178" y="88"/>
                  </a:lnTo>
                  <a:lnTo>
                    <a:pt x="178" y="80"/>
                  </a:lnTo>
                  <a:lnTo>
                    <a:pt x="176" y="71"/>
                  </a:lnTo>
                  <a:lnTo>
                    <a:pt x="174" y="62"/>
                  </a:lnTo>
                  <a:lnTo>
                    <a:pt x="171" y="55"/>
                  </a:lnTo>
                  <a:lnTo>
                    <a:pt x="168" y="46"/>
                  </a:lnTo>
                  <a:lnTo>
                    <a:pt x="162" y="40"/>
                  </a:lnTo>
                  <a:lnTo>
                    <a:pt x="158" y="32"/>
                  </a:lnTo>
                  <a:lnTo>
                    <a:pt x="152" y="26"/>
                  </a:lnTo>
                  <a:lnTo>
                    <a:pt x="146" y="20"/>
                  </a:lnTo>
                  <a:lnTo>
                    <a:pt x="139" y="15"/>
                  </a:lnTo>
                  <a:lnTo>
                    <a:pt x="131" y="11"/>
                  </a:lnTo>
                  <a:lnTo>
                    <a:pt x="124" y="7"/>
                  </a:lnTo>
                  <a:lnTo>
                    <a:pt x="116" y="4"/>
                  </a:lnTo>
                  <a:lnTo>
                    <a:pt x="107" y="2"/>
                  </a:lnTo>
                  <a:lnTo>
                    <a:pt x="99" y="1"/>
                  </a:lnTo>
                  <a:lnTo>
                    <a:pt x="89" y="0"/>
                  </a:lnTo>
                  <a:lnTo>
                    <a:pt x="89" y="0"/>
                  </a:lnTo>
                  <a:close/>
                  <a:moveTo>
                    <a:pt x="89" y="164"/>
                  </a:moveTo>
                  <a:lnTo>
                    <a:pt x="89" y="164"/>
                  </a:lnTo>
                  <a:lnTo>
                    <a:pt x="81" y="163"/>
                  </a:lnTo>
                  <a:lnTo>
                    <a:pt x="74" y="162"/>
                  </a:lnTo>
                  <a:lnTo>
                    <a:pt x="67" y="160"/>
                  </a:lnTo>
                  <a:lnTo>
                    <a:pt x="60" y="158"/>
                  </a:lnTo>
                  <a:lnTo>
                    <a:pt x="53" y="154"/>
                  </a:lnTo>
                  <a:lnTo>
                    <a:pt x="48" y="151"/>
                  </a:lnTo>
                  <a:lnTo>
                    <a:pt x="41" y="147"/>
                  </a:lnTo>
                  <a:lnTo>
                    <a:pt x="36" y="141"/>
                  </a:lnTo>
                  <a:lnTo>
                    <a:pt x="32" y="136"/>
                  </a:lnTo>
                  <a:lnTo>
                    <a:pt x="27" y="131"/>
                  </a:lnTo>
                  <a:lnTo>
                    <a:pt x="24" y="124"/>
                  </a:lnTo>
                  <a:lnTo>
                    <a:pt x="21" y="118"/>
                  </a:lnTo>
                  <a:lnTo>
                    <a:pt x="18" y="111"/>
                  </a:lnTo>
                  <a:lnTo>
                    <a:pt x="17" y="104"/>
                  </a:lnTo>
                  <a:lnTo>
                    <a:pt x="16" y="97"/>
                  </a:lnTo>
                  <a:lnTo>
                    <a:pt x="14" y="88"/>
                  </a:lnTo>
                  <a:lnTo>
                    <a:pt x="14" y="88"/>
                  </a:lnTo>
                  <a:lnTo>
                    <a:pt x="16" y="81"/>
                  </a:lnTo>
                  <a:lnTo>
                    <a:pt x="17" y="74"/>
                  </a:lnTo>
                  <a:lnTo>
                    <a:pt x="18" y="67"/>
                  </a:lnTo>
                  <a:lnTo>
                    <a:pt x="21" y="60"/>
                  </a:lnTo>
                  <a:lnTo>
                    <a:pt x="24" y="54"/>
                  </a:lnTo>
                  <a:lnTo>
                    <a:pt x="27" y="47"/>
                  </a:lnTo>
                  <a:lnTo>
                    <a:pt x="32" y="42"/>
                  </a:lnTo>
                  <a:lnTo>
                    <a:pt x="36" y="37"/>
                  </a:lnTo>
                  <a:lnTo>
                    <a:pt x="41" y="31"/>
                  </a:lnTo>
                  <a:lnTo>
                    <a:pt x="48" y="27"/>
                  </a:lnTo>
                  <a:lnTo>
                    <a:pt x="53" y="24"/>
                  </a:lnTo>
                  <a:lnTo>
                    <a:pt x="60" y="20"/>
                  </a:lnTo>
                  <a:lnTo>
                    <a:pt x="67" y="18"/>
                  </a:lnTo>
                  <a:lnTo>
                    <a:pt x="74" y="16"/>
                  </a:lnTo>
                  <a:lnTo>
                    <a:pt x="81" y="15"/>
                  </a:lnTo>
                  <a:lnTo>
                    <a:pt x="89" y="14"/>
                  </a:lnTo>
                  <a:lnTo>
                    <a:pt x="89" y="14"/>
                  </a:lnTo>
                  <a:lnTo>
                    <a:pt x="97" y="15"/>
                  </a:lnTo>
                  <a:lnTo>
                    <a:pt x="104" y="16"/>
                  </a:lnTo>
                  <a:lnTo>
                    <a:pt x="112" y="18"/>
                  </a:lnTo>
                  <a:lnTo>
                    <a:pt x="118" y="20"/>
                  </a:lnTo>
                  <a:lnTo>
                    <a:pt x="125" y="24"/>
                  </a:lnTo>
                  <a:lnTo>
                    <a:pt x="131" y="27"/>
                  </a:lnTo>
                  <a:lnTo>
                    <a:pt x="136" y="31"/>
                  </a:lnTo>
                  <a:lnTo>
                    <a:pt x="142" y="37"/>
                  </a:lnTo>
                  <a:lnTo>
                    <a:pt x="147" y="42"/>
                  </a:lnTo>
                  <a:lnTo>
                    <a:pt x="152" y="47"/>
                  </a:lnTo>
                  <a:lnTo>
                    <a:pt x="155" y="54"/>
                  </a:lnTo>
                  <a:lnTo>
                    <a:pt x="158" y="60"/>
                  </a:lnTo>
                  <a:lnTo>
                    <a:pt x="160" y="67"/>
                  </a:lnTo>
                  <a:lnTo>
                    <a:pt x="162" y="74"/>
                  </a:lnTo>
                  <a:lnTo>
                    <a:pt x="163" y="81"/>
                  </a:lnTo>
                  <a:lnTo>
                    <a:pt x="163" y="88"/>
                  </a:lnTo>
                  <a:lnTo>
                    <a:pt x="163" y="88"/>
                  </a:lnTo>
                  <a:lnTo>
                    <a:pt x="163" y="97"/>
                  </a:lnTo>
                  <a:lnTo>
                    <a:pt x="162" y="104"/>
                  </a:lnTo>
                  <a:lnTo>
                    <a:pt x="160" y="111"/>
                  </a:lnTo>
                  <a:lnTo>
                    <a:pt x="158" y="118"/>
                  </a:lnTo>
                  <a:lnTo>
                    <a:pt x="155" y="124"/>
                  </a:lnTo>
                  <a:lnTo>
                    <a:pt x="152" y="131"/>
                  </a:lnTo>
                  <a:lnTo>
                    <a:pt x="147" y="136"/>
                  </a:lnTo>
                  <a:lnTo>
                    <a:pt x="142" y="141"/>
                  </a:lnTo>
                  <a:lnTo>
                    <a:pt x="136" y="147"/>
                  </a:lnTo>
                  <a:lnTo>
                    <a:pt x="131" y="151"/>
                  </a:lnTo>
                  <a:lnTo>
                    <a:pt x="125" y="154"/>
                  </a:lnTo>
                  <a:lnTo>
                    <a:pt x="118" y="158"/>
                  </a:lnTo>
                  <a:lnTo>
                    <a:pt x="112" y="160"/>
                  </a:lnTo>
                  <a:lnTo>
                    <a:pt x="104" y="162"/>
                  </a:lnTo>
                  <a:lnTo>
                    <a:pt x="97" y="163"/>
                  </a:lnTo>
                  <a:lnTo>
                    <a:pt x="89" y="164"/>
                  </a:lnTo>
                  <a:lnTo>
                    <a:pt x="89" y="164"/>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ko-KR">
                <a:solidFill>
                  <a:schemeClr val="bg1"/>
                </a:solidFill>
              </a:endParaRPr>
            </a:p>
          </p:txBody>
        </p:sp>
        <p:sp>
          <p:nvSpPr>
            <p:cNvPr id="19" name="Freeform 42"/>
            <p:cNvSpPr>
              <a:spLocks noEditPoints="1"/>
            </p:cNvSpPr>
            <p:nvPr/>
          </p:nvSpPr>
          <p:spPr bwMode="auto">
            <a:xfrm>
              <a:off x="3152775" y="4668838"/>
              <a:ext cx="98425" cy="188913"/>
            </a:xfrm>
            <a:custGeom>
              <a:gdLst>
                <a:gd fmla="*/ 39 w 62" name="T0"/>
                <a:gd fmla="*/ 0 h 119" name="T1"/>
                <a:gd fmla="*/ 24 w 62" name="T2"/>
                <a:gd fmla="*/ 3 h 119" name="T3"/>
                <a:gd fmla="*/ 23 w 62" name="T4"/>
                <a:gd fmla="*/ 3 h 119" name="T5"/>
                <a:gd fmla="*/ 15 w 62" name="T6"/>
                <a:gd fmla="*/ 5 h 119" name="T7"/>
                <a:gd fmla="*/ 6 w 62" name="T8"/>
                <a:gd fmla="*/ 11 h 119" name="T9"/>
                <a:gd fmla="*/ 1 w 62" name="T10"/>
                <a:gd fmla="*/ 18 h 119" name="T11"/>
                <a:gd fmla="*/ 0 w 62" name="T12"/>
                <a:gd fmla="*/ 28 h 119" name="T13"/>
                <a:gd fmla="*/ 0 w 62" name="T14"/>
                <a:gd fmla="*/ 40 h 119" name="T15"/>
                <a:gd fmla="*/ 3 w 62" name="T16"/>
                <a:gd fmla="*/ 51 h 119" name="T17"/>
                <a:gd fmla="*/ 13 w 62" name="T18"/>
                <a:gd fmla="*/ 59 h 119" name="T19"/>
                <a:gd fmla="*/ 17 w 62" name="T20"/>
                <a:gd fmla="*/ 61 h 119" name="T21"/>
                <a:gd fmla="*/ 24 w 62" name="T22"/>
                <a:gd fmla="*/ 100 h 119" name="T23"/>
                <a:gd fmla="*/ 23 w 62" name="T24"/>
                <a:gd fmla="*/ 100 h 119" name="T25"/>
                <a:gd fmla="*/ 17 w 62" name="T26"/>
                <a:gd fmla="*/ 98 h 119" name="T27"/>
                <a:gd fmla="*/ 14 w 62" name="T28"/>
                <a:gd fmla="*/ 91 h 119" name="T29"/>
                <a:gd fmla="*/ 0 w 62" name="T30"/>
                <a:gd fmla="*/ 85 h 119" name="T31"/>
                <a:gd fmla="*/ 0 w 62" name="T32"/>
                <a:gd fmla="*/ 91 h 119" name="T33"/>
                <a:gd fmla="*/ 1 w 62" name="T34"/>
                <a:gd fmla="*/ 100 h 119" name="T35"/>
                <a:gd fmla="*/ 6 w 62" name="T36"/>
                <a:gd fmla="*/ 108 h 119" name="T37"/>
                <a:gd fmla="*/ 15 w 62" name="T38"/>
                <a:gd fmla="*/ 113 h 119" name="T39"/>
                <a:gd fmla="*/ 23 w 62" name="T40"/>
                <a:gd fmla="*/ 115 h 119" name="T41"/>
                <a:gd fmla="*/ 24 w 62" name="T42"/>
                <a:gd fmla="*/ 119 h 119" name="T43"/>
                <a:gd fmla="*/ 39 w 62" name="T44"/>
                <a:gd fmla="*/ 114 h 119" name="T45"/>
                <a:gd fmla="*/ 44 w 62" name="T46"/>
                <a:gd fmla="*/ 114 h 119" name="T47"/>
                <a:gd fmla="*/ 51 w 62" name="T48"/>
                <a:gd fmla="*/ 110 h 119" name="T49"/>
                <a:gd fmla="*/ 58 w 62" name="T50"/>
                <a:gd fmla="*/ 104 h 119" name="T51"/>
                <a:gd fmla="*/ 62 w 62" name="T52"/>
                <a:gd fmla="*/ 95 h 119" name="T53"/>
                <a:gd fmla="*/ 62 w 62" name="T54"/>
                <a:gd fmla="*/ 79 h 119" name="T55"/>
                <a:gd fmla="*/ 61 w 62" name="T56"/>
                <a:gd fmla="*/ 73 h 119" name="T57"/>
                <a:gd fmla="*/ 55 w 62" name="T58"/>
                <a:gd fmla="*/ 64 h 119" name="T59"/>
                <a:gd fmla="*/ 45 w 62" name="T60"/>
                <a:gd fmla="*/ 57 h 119" name="T61"/>
                <a:gd fmla="*/ 39 w 62" name="T62"/>
                <a:gd fmla="*/ 55 h 119" name="T63"/>
                <a:gd fmla="*/ 39 w 62" name="T64"/>
                <a:gd fmla="*/ 18 h 119" name="T65"/>
                <a:gd fmla="*/ 45 w 62" name="T66"/>
                <a:gd fmla="*/ 21 h 119" name="T67"/>
                <a:gd fmla="*/ 48 w 62" name="T68"/>
                <a:gd fmla="*/ 28 h 119" name="T69"/>
                <a:gd fmla="*/ 62 w 62" name="T70"/>
                <a:gd fmla="*/ 33 h 119" name="T71"/>
                <a:gd fmla="*/ 62 w 62" name="T72"/>
                <a:gd fmla="*/ 28 h 119" name="T73"/>
                <a:gd fmla="*/ 60 w 62" name="T74"/>
                <a:gd fmla="*/ 19 h 119" name="T75"/>
                <a:gd fmla="*/ 56 w 62" name="T76"/>
                <a:gd fmla="*/ 11 h 119" name="T77"/>
                <a:gd fmla="*/ 48 w 62" name="T78"/>
                <a:gd fmla="*/ 6 h 119" name="T79"/>
                <a:gd fmla="*/ 39 w 62" name="T80"/>
                <a:gd fmla="*/ 4 h 119" name="T81"/>
                <a:gd fmla="*/ 48 w 62" name="T82"/>
                <a:gd fmla="*/ 79 h 119" name="T83"/>
                <a:gd fmla="*/ 48 w 62" name="T84"/>
                <a:gd fmla="*/ 91 h 119" name="T85"/>
                <a:gd fmla="*/ 45 w 62" name="T86"/>
                <a:gd fmla="*/ 97 h 119" name="T87"/>
                <a:gd fmla="*/ 39 w 62" name="T88"/>
                <a:gd fmla="*/ 100 h 119" name="T89"/>
                <a:gd fmla="*/ 42 w 62" name="T90"/>
                <a:gd fmla="*/ 71 h 119" name="T91"/>
                <a:gd fmla="*/ 46 w 62" name="T92"/>
                <a:gd fmla="*/ 75 h 119" name="T93"/>
                <a:gd fmla="*/ 48 w 62" name="T94"/>
                <a:gd fmla="*/ 79 h 119" name="T95"/>
                <a:gd fmla="*/ 22 w 62" name="T96"/>
                <a:gd fmla="*/ 48 h 119" name="T97"/>
                <a:gd fmla="*/ 22 w 62" name="T98"/>
                <a:gd fmla="*/ 48 h 119" name="T99"/>
                <a:gd fmla="*/ 19 w 62" name="T100"/>
                <a:gd fmla="*/ 47 h 119" name="T101"/>
                <a:gd fmla="*/ 14 w 62" name="T102"/>
                <a:gd fmla="*/ 42 h 119" name="T103"/>
                <a:gd fmla="*/ 14 w 62" name="T104"/>
                <a:gd fmla="*/ 28 h 119" name="T105"/>
                <a:gd fmla="*/ 15 w 62" name="T106"/>
                <a:gd fmla="*/ 24 h 119" name="T107"/>
                <a:gd fmla="*/ 20 w 62" name="T108"/>
                <a:gd fmla="*/ 18 h 119" name="T109"/>
                <a:gd fmla="*/ 24 w 62" name="T110"/>
                <a:gd fmla="*/ 18 h 119" name="T111"/>
                <a:gd fmla="*/ 22 w 62" name="T112"/>
                <a:gd fmla="*/ 48 h 119"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119" w="62">
                  <a:moveTo>
                    <a:pt x="39" y="4"/>
                  </a:moveTo>
                  <a:lnTo>
                    <a:pt x="39" y="0"/>
                  </a:lnTo>
                  <a:lnTo>
                    <a:pt x="24" y="0"/>
                  </a:lnTo>
                  <a:lnTo>
                    <a:pt x="24" y="3"/>
                  </a:lnTo>
                  <a:lnTo>
                    <a:pt x="23" y="3"/>
                  </a:lnTo>
                  <a:lnTo>
                    <a:pt x="23" y="3"/>
                  </a:lnTo>
                  <a:lnTo>
                    <a:pt x="19" y="4"/>
                  </a:lnTo>
                  <a:lnTo>
                    <a:pt x="15" y="5"/>
                  </a:lnTo>
                  <a:lnTo>
                    <a:pt x="10" y="7"/>
                  </a:lnTo>
                  <a:lnTo>
                    <a:pt x="6" y="11"/>
                  </a:lnTo>
                  <a:lnTo>
                    <a:pt x="4" y="14"/>
                  </a:lnTo>
                  <a:lnTo>
                    <a:pt x="1" y="18"/>
                  </a:lnTo>
                  <a:lnTo>
                    <a:pt x="0" y="24"/>
                  </a:lnTo>
                  <a:lnTo>
                    <a:pt x="0" y="28"/>
                  </a:lnTo>
                  <a:lnTo>
                    <a:pt x="0" y="40"/>
                  </a:lnTo>
                  <a:lnTo>
                    <a:pt x="0" y="40"/>
                  </a:lnTo>
                  <a:lnTo>
                    <a:pt x="0" y="45"/>
                  </a:lnTo>
                  <a:lnTo>
                    <a:pt x="3" y="51"/>
                  </a:lnTo>
                  <a:lnTo>
                    <a:pt x="7" y="55"/>
                  </a:lnTo>
                  <a:lnTo>
                    <a:pt x="13" y="59"/>
                  </a:lnTo>
                  <a:lnTo>
                    <a:pt x="17" y="61"/>
                  </a:lnTo>
                  <a:lnTo>
                    <a:pt x="17" y="61"/>
                  </a:lnTo>
                  <a:lnTo>
                    <a:pt x="24" y="65"/>
                  </a:lnTo>
                  <a:lnTo>
                    <a:pt x="24" y="100"/>
                  </a:lnTo>
                  <a:lnTo>
                    <a:pt x="23" y="100"/>
                  </a:lnTo>
                  <a:lnTo>
                    <a:pt x="23" y="100"/>
                  </a:lnTo>
                  <a:lnTo>
                    <a:pt x="20" y="100"/>
                  </a:lnTo>
                  <a:lnTo>
                    <a:pt x="17" y="98"/>
                  </a:lnTo>
                  <a:lnTo>
                    <a:pt x="15" y="95"/>
                  </a:lnTo>
                  <a:lnTo>
                    <a:pt x="14" y="91"/>
                  </a:lnTo>
                  <a:lnTo>
                    <a:pt x="14" y="85"/>
                  </a:lnTo>
                  <a:lnTo>
                    <a:pt x="0" y="85"/>
                  </a:lnTo>
                  <a:lnTo>
                    <a:pt x="0" y="91"/>
                  </a:lnTo>
                  <a:lnTo>
                    <a:pt x="0" y="91"/>
                  </a:lnTo>
                  <a:lnTo>
                    <a:pt x="0" y="95"/>
                  </a:lnTo>
                  <a:lnTo>
                    <a:pt x="1" y="100"/>
                  </a:lnTo>
                  <a:lnTo>
                    <a:pt x="4" y="105"/>
                  </a:lnTo>
                  <a:lnTo>
                    <a:pt x="6" y="108"/>
                  </a:lnTo>
                  <a:lnTo>
                    <a:pt x="10" y="111"/>
                  </a:lnTo>
                  <a:lnTo>
                    <a:pt x="15" y="113"/>
                  </a:lnTo>
                  <a:lnTo>
                    <a:pt x="19" y="114"/>
                  </a:lnTo>
                  <a:lnTo>
                    <a:pt x="23" y="115"/>
                  </a:lnTo>
                  <a:lnTo>
                    <a:pt x="24" y="115"/>
                  </a:lnTo>
                  <a:lnTo>
                    <a:pt x="24" y="119"/>
                  </a:lnTo>
                  <a:lnTo>
                    <a:pt x="39" y="119"/>
                  </a:lnTo>
                  <a:lnTo>
                    <a:pt x="39" y="114"/>
                  </a:lnTo>
                  <a:lnTo>
                    <a:pt x="39" y="114"/>
                  </a:lnTo>
                  <a:lnTo>
                    <a:pt x="44" y="114"/>
                  </a:lnTo>
                  <a:lnTo>
                    <a:pt x="48" y="112"/>
                  </a:lnTo>
                  <a:lnTo>
                    <a:pt x="51" y="110"/>
                  </a:lnTo>
                  <a:lnTo>
                    <a:pt x="56" y="107"/>
                  </a:lnTo>
                  <a:lnTo>
                    <a:pt x="58" y="104"/>
                  </a:lnTo>
                  <a:lnTo>
                    <a:pt x="60" y="99"/>
                  </a:lnTo>
                  <a:lnTo>
                    <a:pt x="62" y="95"/>
                  </a:lnTo>
                  <a:lnTo>
                    <a:pt x="62" y="91"/>
                  </a:lnTo>
                  <a:lnTo>
                    <a:pt x="62" y="79"/>
                  </a:lnTo>
                  <a:lnTo>
                    <a:pt x="62" y="79"/>
                  </a:lnTo>
                  <a:lnTo>
                    <a:pt x="61" y="73"/>
                  </a:lnTo>
                  <a:lnTo>
                    <a:pt x="59" y="68"/>
                  </a:lnTo>
                  <a:lnTo>
                    <a:pt x="55" y="64"/>
                  </a:lnTo>
                  <a:lnTo>
                    <a:pt x="49" y="58"/>
                  </a:lnTo>
                  <a:lnTo>
                    <a:pt x="45" y="57"/>
                  </a:lnTo>
                  <a:lnTo>
                    <a:pt x="45" y="57"/>
                  </a:lnTo>
                  <a:lnTo>
                    <a:pt x="39" y="55"/>
                  </a:lnTo>
                  <a:lnTo>
                    <a:pt x="39" y="18"/>
                  </a:lnTo>
                  <a:lnTo>
                    <a:pt x="39" y="18"/>
                  </a:lnTo>
                  <a:lnTo>
                    <a:pt x="43" y="19"/>
                  </a:lnTo>
                  <a:lnTo>
                    <a:pt x="45" y="21"/>
                  </a:lnTo>
                  <a:lnTo>
                    <a:pt x="47" y="25"/>
                  </a:lnTo>
                  <a:lnTo>
                    <a:pt x="48" y="28"/>
                  </a:lnTo>
                  <a:lnTo>
                    <a:pt x="48" y="33"/>
                  </a:lnTo>
                  <a:lnTo>
                    <a:pt x="62" y="33"/>
                  </a:lnTo>
                  <a:lnTo>
                    <a:pt x="62" y="28"/>
                  </a:lnTo>
                  <a:lnTo>
                    <a:pt x="62" y="28"/>
                  </a:lnTo>
                  <a:lnTo>
                    <a:pt x="62" y="24"/>
                  </a:lnTo>
                  <a:lnTo>
                    <a:pt x="60" y="19"/>
                  </a:lnTo>
                  <a:lnTo>
                    <a:pt x="58" y="15"/>
                  </a:lnTo>
                  <a:lnTo>
                    <a:pt x="56" y="11"/>
                  </a:lnTo>
                  <a:lnTo>
                    <a:pt x="51" y="8"/>
                  </a:lnTo>
                  <a:lnTo>
                    <a:pt x="48" y="6"/>
                  </a:lnTo>
                  <a:lnTo>
                    <a:pt x="44" y="4"/>
                  </a:lnTo>
                  <a:lnTo>
                    <a:pt x="39" y="4"/>
                  </a:lnTo>
                  <a:lnTo>
                    <a:pt x="39" y="4"/>
                  </a:lnTo>
                  <a:close/>
                  <a:moveTo>
                    <a:pt x="48" y="79"/>
                  </a:moveTo>
                  <a:lnTo>
                    <a:pt x="48" y="91"/>
                  </a:lnTo>
                  <a:lnTo>
                    <a:pt x="48" y="91"/>
                  </a:lnTo>
                  <a:lnTo>
                    <a:pt x="47" y="94"/>
                  </a:lnTo>
                  <a:lnTo>
                    <a:pt x="45" y="97"/>
                  </a:lnTo>
                  <a:lnTo>
                    <a:pt x="43" y="99"/>
                  </a:lnTo>
                  <a:lnTo>
                    <a:pt x="39" y="100"/>
                  </a:lnTo>
                  <a:lnTo>
                    <a:pt x="39" y="70"/>
                  </a:lnTo>
                  <a:lnTo>
                    <a:pt x="42" y="71"/>
                  </a:lnTo>
                  <a:lnTo>
                    <a:pt x="42" y="71"/>
                  </a:lnTo>
                  <a:lnTo>
                    <a:pt x="46" y="75"/>
                  </a:lnTo>
                  <a:lnTo>
                    <a:pt x="47" y="77"/>
                  </a:lnTo>
                  <a:lnTo>
                    <a:pt x="48" y="79"/>
                  </a:lnTo>
                  <a:lnTo>
                    <a:pt x="48" y="79"/>
                  </a:lnTo>
                  <a:close/>
                  <a:moveTo>
                    <a:pt x="22" y="48"/>
                  </a:moveTo>
                  <a:lnTo>
                    <a:pt x="22" y="48"/>
                  </a:lnTo>
                  <a:lnTo>
                    <a:pt x="22" y="48"/>
                  </a:lnTo>
                  <a:lnTo>
                    <a:pt x="19" y="47"/>
                  </a:lnTo>
                  <a:lnTo>
                    <a:pt x="19" y="47"/>
                  </a:lnTo>
                  <a:lnTo>
                    <a:pt x="16" y="44"/>
                  </a:lnTo>
                  <a:lnTo>
                    <a:pt x="14" y="42"/>
                  </a:lnTo>
                  <a:lnTo>
                    <a:pt x="14" y="40"/>
                  </a:lnTo>
                  <a:lnTo>
                    <a:pt x="14" y="28"/>
                  </a:lnTo>
                  <a:lnTo>
                    <a:pt x="14" y="28"/>
                  </a:lnTo>
                  <a:lnTo>
                    <a:pt x="15" y="24"/>
                  </a:lnTo>
                  <a:lnTo>
                    <a:pt x="17" y="20"/>
                  </a:lnTo>
                  <a:lnTo>
                    <a:pt x="20" y="18"/>
                  </a:lnTo>
                  <a:lnTo>
                    <a:pt x="23" y="18"/>
                  </a:lnTo>
                  <a:lnTo>
                    <a:pt x="24" y="18"/>
                  </a:lnTo>
                  <a:lnTo>
                    <a:pt x="24" y="50"/>
                  </a:lnTo>
                  <a:lnTo>
                    <a:pt x="22" y="4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ko-KR">
                <a:solidFill>
                  <a:schemeClr val="bg1"/>
                </a:solidFill>
              </a:endParaRPr>
            </a:p>
          </p:txBody>
        </p:sp>
      </p:grpSp>
      <p:grpSp>
        <p:nvGrpSpPr>
          <p:cNvPr id="23" name="Group 16"/>
          <p:cNvGrpSpPr/>
          <p:nvPr/>
        </p:nvGrpSpPr>
        <p:grpSpPr>
          <a:xfrm>
            <a:off x="1981250" y="5262963"/>
            <a:ext cx="2471461" cy="697052"/>
            <a:chOff x="2368126" y="5314347"/>
            <a:chExt cx="2574004" cy="725974"/>
          </a:xfrm>
        </p:grpSpPr>
        <p:sp>
          <p:nvSpPr>
            <p:cNvPr id="27" name="Rectangle 3"/>
            <p:cNvSpPr txBox="1">
              <a:spLocks noChangeArrowheads="1"/>
            </p:cNvSpPr>
            <p:nvPr/>
          </p:nvSpPr>
          <p:spPr bwMode="auto">
            <a:xfrm>
              <a:off x="2705100" y="5621338"/>
              <a:ext cx="2237030" cy="414930"/>
            </a:xfrm>
            <a:prstGeom prst="rect">
              <a:avLst/>
            </a:prstGeom>
            <a:noFill/>
            <a:extLst/>
          </p:spPr>
          <p:txBody>
            <a:bodyPr bIns="46800" lIns="90000" rIns="90000" tIns="4680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itchFamily="34" typeface="Tahoma"/>
                  <a:ea charset="0" pitchFamily="34" typeface="Tahoma"/>
                  <a:cs charset="0" pitchFamily="34" typeface="Tahoma"/>
                </a:defRPr>
              </a:lvl1pPr>
            </a:lstStyle>
            <a:p>
              <a:pPr algn="r" latinLnBrk="0"/>
              <a:r>
                <a:rPr altLang="ko-KR" b="0" lang="en-US" sz="1000">
                  <a:effectLst/>
                  <a:latin charset="0" panose="020f0502020204030204" pitchFamily="34" typeface="Calibri"/>
                </a:rPr>
                <a:t>Catch the feel of  design in contemporary colors and styles</a:t>
              </a:r>
            </a:p>
          </p:txBody>
        </p:sp>
        <p:sp>
          <p:nvSpPr>
            <p:cNvPr id="28" name="TextBox 15"/>
            <p:cNvSpPr txBox="1"/>
            <p:nvPr/>
          </p:nvSpPr>
          <p:spPr>
            <a:xfrm>
              <a:off x="2368126" y="5314347"/>
              <a:ext cx="2574004" cy="380936"/>
            </a:xfrm>
            <a:prstGeom prst="rect">
              <a:avLst/>
            </a:prstGeom>
          </p:spPr>
          <p:txBody>
            <a:bodyPr rtlCol="0" wrap="square">
              <a:spAutoFit/>
            </a:bodyPr>
            <a:lstStyle/>
            <a:p>
              <a:pPr algn="r">
                <a:buClr>
                  <a:schemeClr val="tx1">
                    <a:lumMod val="85000"/>
                    <a:lumOff val="15000"/>
                  </a:schemeClr>
                </a:buClr>
                <a:buSzPct val="105000"/>
              </a:pPr>
              <a:r>
                <a:rPr altLang="ko-KR" b="1" lang="en-US">
                  <a:solidFill>
                    <a:schemeClr val="bg1"/>
                  </a:solidFill>
                  <a:latin charset="0" panose="020f0502020204030204" pitchFamily="34" typeface="Calibri"/>
                </a:rPr>
                <a:t>Contemporary Colors</a:t>
              </a:r>
            </a:p>
          </p:txBody>
        </p:sp>
      </p:grpSp>
      <p:grpSp>
        <p:nvGrpSpPr>
          <p:cNvPr id="24" name="Group 43"/>
          <p:cNvGrpSpPr/>
          <p:nvPr/>
        </p:nvGrpSpPr>
        <p:grpSpPr>
          <a:xfrm>
            <a:off x="4548014" y="5407391"/>
            <a:ext cx="340307" cy="408197"/>
            <a:chOff x="4051300" y="3109913"/>
            <a:chExt cx="628650" cy="754063"/>
          </a:xfrm>
          <a:solidFill>
            <a:schemeClr val="bg1"/>
          </a:solidFill>
        </p:grpSpPr>
        <p:sp>
          <p:nvSpPr>
            <p:cNvPr id="25" name="Freeform 44"/>
            <p:cNvSpPr>
              <a:spLocks noEditPoints="1"/>
            </p:cNvSpPr>
            <p:nvPr/>
          </p:nvSpPr>
          <p:spPr bwMode="auto">
            <a:xfrm>
              <a:off x="4051300" y="3109913"/>
              <a:ext cx="628650" cy="754063"/>
            </a:xfrm>
            <a:custGeom>
              <a:gdLst>
                <a:gd fmla="*/ 376 w 396" name="T0"/>
                <a:gd fmla="*/ 361 h 475" name="T1"/>
                <a:gd fmla="*/ 287 w 396" name="T2"/>
                <a:gd fmla="*/ 265 h 475" name="T3"/>
                <a:gd fmla="*/ 258 w 396" name="T4"/>
                <a:gd fmla="*/ 133 h 475" name="T5"/>
                <a:gd fmla="*/ 244 w 396" name="T6"/>
                <a:gd fmla="*/ 70 h 475" name="T7"/>
                <a:gd fmla="*/ 237 w 396" name="T8"/>
                <a:gd fmla="*/ 52 h 475" name="T9"/>
                <a:gd fmla="*/ 233 w 396" name="T10"/>
                <a:gd fmla="*/ 39 h 475" name="T11"/>
                <a:gd fmla="*/ 226 w 396" name="T12"/>
                <a:gd fmla="*/ 27 h 475" name="T13"/>
                <a:gd fmla="*/ 220 w 396" name="T14"/>
                <a:gd fmla="*/ 17 h 475" name="T15"/>
                <a:gd fmla="*/ 213 w 396" name="T16"/>
                <a:gd fmla="*/ 10 h 475" name="T17"/>
                <a:gd fmla="*/ 189 w 396" name="T18"/>
                <a:gd fmla="*/ 6 h 475" name="T19"/>
                <a:gd fmla="*/ 182 w 396" name="T20"/>
                <a:gd fmla="*/ 11 h 475" name="T21"/>
                <a:gd fmla="*/ 176 w 396" name="T22"/>
                <a:gd fmla="*/ 18 h 475" name="T23"/>
                <a:gd fmla="*/ 169 w 396" name="T24"/>
                <a:gd fmla="*/ 28 h 475" name="T25"/>
                <a:gd fmla="*/ 164 w 396" name="T26"/>
                <a:gd fmla="*/ 41 h 475" name="T27"/>
                <a:gd fmla="*/ 157 w 396" name="T28"/>
                <a:gd fmla="*/ 55 h 475" name="T29"/>
                <a:gd fmla="*/ 152 w 396" name="T30"/>
                <a:gd fmla="*/ 70 h 475" name="T31"/>
                <a:gd fmla="*/ 139 w 396" name="T32"/>
                <a:gd fmla="*/ 144 h 475" name="T33"/>
                <a:gd fmla="*/ 102 w 396" name="T34"/>
                <a:gd fmla="*/ 278 h 475" name="T35"/>
                <a:gd fmla="*/ 19 w 396" name="T36"/>
                <a:gd fmla="*/ 362 h 475" name="T37"/>
                <a:gd fmla="*/ 1 w 396" name="T38"/>
                <a:gd fmla="*/ 438 h 475" name="T39"/>
                <a:gd fmla="*/ 124 w 396" name="T40"/>
                <a:gd fmla="*/ 474 h 475" name="T41"/>
                <a:gd fmla="*/ 258 w 396" name="T42"/>
                <a:gd fmla="*/ 469 h 475" name="T43"/>
                <a:gd fmla="*/ 339 w 396" name="T44"/>
                <a:gd fmla="*/ 461 h 475" name="T45"/>
                <a:gd fmla="*/ 374 w 396" name="T46"/>
                <a:gd fmla="*/ 378 h 475" name="T47"/>
                <a:gd fmla="*/ 328 w 396" name="T48"/>
                <a:gd fmla="*/ 355 h 475" name="T49"/>
                <a:gd fmla="*/ 262 w 396" name="T50"/>
                <a:gd fmla="*/ 259 h 475" name="T51"/>
                <a:gd fmla="*/ 351 w 396" name="T52"/>
                <a:gd fmla="*/ 360 h 475" name="T53"/>
                <a:gd fmla="*/ 168 w 396" name="T54"/>
                <a:gd fmla="*/ 68 h 475" name="T55"/>
                <a:gd fmla="*/ 172 w 396" name="T56"/>
                <a:gd fmla="*/ 55 h 475" name="T57"/>
                <a:gd fmla="*/ 178 w 396" name="T58"/>
                <a:gd fmla="*/ 43 h 475" name="T59"/>
                <a:gd fmla="*/ 182 w 396" name="T60"/>
                <a:gd fmla="*/ 35 h 475" name="T61"/>
                <a:gd fmla="*/ 187 w 396" name="T62"/>
                <a:gd fmla="*/ 26 h 475" name="T63"/>
                <a:gd fmla="*/ 194 w 396" name="T64"/>
                <a:gd fmla="*/ 20 h 475" name="T65"/>
                <a:gd fmla="*/ 203 w 396" name="T66"/>
                <a:gd fmla="*/ 20 h 475" name="T67"/>
                <a:gd fmla="*/ 208 w 396" name="T68"/>
                <a:gd fmla="*/ 25 h 475" name="T69"/>
                <a:gd fmla="*/ 213 w 396" name="T70"/>
                <a:gd fmla="*/ 34 h 475" name="T71"/>
                <a:gd fmla="*/ 218 w 396" name="T72"/>
                <a:gd fmla="*/ 42 h 475" name="T73"/>
                <a:gd fmla="*/ 223 w 396" name="T74"/>
                <a:gd fmla="*/ 55 h 475" name="T75"/>
                <a:gd fmla="*/ 166 w 396" name="T76"/>
                <a:gd fmla="*/ 75 h 475" name="T77"/>
                <a:gd fmla="*/ 243 w 396" name="T78"/>
                <a:gd fmla="*/ 142 h 475" name="T79"/>
                <a:gd fmla="*/ 154 w 396" name="T80"/>
                <a:gd fmla="*/ 132 h 475" name="T81"/>
                <a:gd fmla="*/ 62 w 396" name="T82"/>
                <a:gd fmla="*/ 347 h 475" name="T83"/>
                <a:gd fmla="*/ 129 w 396" name="T84"/>
                <a:gd fmla="*/ 273 h 475" name="T85"/>
                <a:gd fmla="*/ 56 w 396" name="T86"/>
                <a:gd fmla="*/ 364 h 475" name="T87"/>
                <a:gd fmla="*/ 22 w 396" name="T88"/>
                <a:gd fmla="*/ 378 h 475" name="T89"/>
                <a:gd fmla="*/ 27 w 396" name="T90"/>
                <a:gd fmla="*/ 395 h 475" name="T91"/>
                <a:gd fmla="*/ 139 w 396" name="T92"/>
                <a:gd fmla="*/ 436 h 475" name="T93"/>
                <a:gd fmla="*/ 99 w 396" name="T94"/>
                <a:gd fmla="*/ 371 h 475" name="T95"/>
                <a:gd fmla="*/ 62 w 396" name="T96"/>
                <a:gd fmla="*/ 401 h 475" name="T97"/>
                <a:gd fmla="*/ 72 w 396" name="T98"/>
                <a:gd fmla="*/ 436 h 475" name="T99"/>
                <a:gd fmla="*/ 95 w 396" name="T100"/>
                <a:gd fmla="*/ 385 h 475" name="T101"/>
                <a:gd fmla="*/ 72 w 396" name="T102"/>
                <a:gd fmla="*/ 460 h 475" name="T103"/>
                <a:gd fmla="*/ 153 w 396" name="T104"/>
                <a:gd fmla="*/ 448 h 475" name="T105"/>
                <a:gd fmla="*/ 325 w 396" name="T106"/>
                <a:gd fmla="*/ 450 h 475" name="T107"/>
                <a:gd fmla="*/ 294 w 396" name="T108"/>
                <a:gd fmla="*/ 392 h 475" name="T109"/>
                <a:gd fmla="*/ 322 w 396" name="T110"/>
                <a:gd fmla="*/ 416 h 475" name="T111"/>
                <a:gd fmla="*/ 326 w 396" name="T112"/>
                <a:gd fmla="*/ 382 h 475" name="T113"/>
                <a:gd fmla="*/ 290 w 396" name="T114"/>
                <a:gd fmla="*/ 375 h 475" name="T115"/>
                <a:gd fmla="*/ 258 w 396" name="T116"/>
                <a:gd fmla="*/ 292 h 475" name="T117"/>
                <a:gd fmla="*/ 375 w 396" name="T118"/>
                <a:gd fmla="*/ 400 h 475"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475" w="396">
                  <a:moveTo>
                    <a:pt x="396" y="427"/>
                  </a:moveTo>
                  <a:lnTo>
                    <a:pt x="396" y="427"/>
                  </a:lnTo>
                  <a:lnTo>
                    <a:pt x="396" y="411"/>
                  </a:lnTo>
                  <a:lnTo>
                    <a:pt x="395" y="393"/>
                  </a:lnTo>
                  <a:lnTo>
                    <a:pt x="393" y="386"/>
                  </a:lnTo>
                  <a:lnTo>
                    <a:pt x="391" y="378"/>
                  </a:lnTo>
                  <a:lnTo>
                    <a:pt x="387" y="373"/>
                  </a:lnTo>
                  <a:lnTo>
                    <a:pt x="384" y="367"/>
                  </a:lnTo>
                  <a:lnTo>
                    <a:pt x="378" y="362"/>
                  </a:lnTo>
                  <a:lnTo>
                    <a:pt x="376" y="361"/>
                  </a:lnTo>
                  <a:lnTo>
                    <a:pt x="376" y="361"/>
                  </a:lnTo>
                  <a:lnTo>
                    <a:pt x="364" y="353"/>
                  </a:lnTo>
                  <a:lnTo>
                    <a:pt x="352" y="344"/>
                  </a:lnTo>
                  <a:lnTo>
                    <a:pt x="341" y="335"/>
                  </a:lnTo>
                  <a:lnTo>
                    <a:pt x="330" y="324"/>
                  </a:lnTo>
                  <a:lnTo>
                    <a:pt x="320" y="313"/>
                  </a:lnTo>
                  <a:lnTo>
                    <a:pt x="311" y="303"/>
                  </a:lnTo>
                  <a:lnTo>
                    <a:pt x="302" y="290"/>
                  </a:lnTo>
                  <a:lnTo>
                    <a:pt x="294" y="278"/>
                  </a:lnTo>
                  <a:lnTo>
                    <a:pt x="287" y="265"/>
                  </a:lnTo>
                  <a:lnTo>
                    <a:pt x="280" y="251"/>
                  </a:lnTo>
                  <a:lnTo>
                    <a:pt x="274" y="237"/>
                  </a:lnTo>
                  <a:lnTo>
                    <a:pt x="270" y="223"/>
                  </a:lnTo>
                  <a:lnTo>
                    <a:pt x="265" y="207"/>
                  </a:lnTo>
                  <a:lnTo>
                    <a:pt x="262" y="193"/>
                  </a:lnTo>
                  <a:lnTo>
                    <a:pt x="260" y="178"/>
                  </a:lnTo>
                  <a:lnTo>
                    <a:pt x="258" y="162"/>
                  </a:lnTo>
                  <a:lnTo>
                    <a:pt x="258" y="144"/>
                  </a:lnTo>
                  <a:lnTo>
                    <a:pt x="258" y="144"/>
                  </a:lnTo>
                  <a:lnTo>
                    <a:pt x="258" y="133"/>
                  </a:lnTo>
                  <a:lnTo>
                    <a:pt x="256" y="120"/>
                  </a:lnTo>
                  <a:lnTo>
                    <a:pt x="249" y="90"/>
                  </a:lnTo>
                  <a:lnTo>
                    <a:pt x="250" y="90"/>
                  </a:lnTo>
                  <a:lnTo>
                    <a:pt x="245" y="71"/>
                  </a:lnTo>
                  <a:lnTo>
                    <a:pt x="245" y="71"/>
                  </a:lnTo>
                  <a:lnTo>
                    <a:pt x="244" y="70"/>
                  </a:lnTo>
                  <a:lnTo>
                    <a:pt x="244" y="70"/>
                  </a:lnTo>
                  <a:lnTo>
                    <a:pt x="244" y="70"/>
                  </a:lnTo>
                  <a:lnTo>
                    <a:pt x="244" y="70"/>
                  </a:lnTo>
                  <a:lnTo>
                    <a:pt x="244" y="70"/>
                  </a:lnTo>
                  <a:lnTo>
                    <a:pt x="244" y="70"/>
                  </a:lnTo>
                  <a:lnTo>
                    <a:pt x="241" y="64"/>
                  </a:lnTo>
                  <a:lnTo>
                    <a:pt x="241" y="64"/>
                  </a:lnTo>
                  <a:lnTo>
                    <a:pt x="241" y="64"/>
                  </a:lnTo>
                  <a:lnTo>
                    <a:pt x="241" y="64"/>
                  </a:lnTo>
                  <a:lnTo>
                    <a:pt x="239" y="57"/>
                  </a:lnTo>
                  <a:lnTo>
                    <a:pt x="239" y="57"/>
                  </a:lnTo>
                  <a:lnTo>
                    <a:pt x="239" y="57"/>
                  </a:lnTo>
                  <a:lnTo>
                    <a:pt x="239" y="57"/>
                  </a:lnTo>
                  <a:lnTo>
                    <a:pt x="237" y="52"/>
                  </a:lnTo>
                  <a:lnTo>
                    <a:pt x="237" y="52"/>
                  </a:lnTo>
                  <a:lnTo>
                    <a:pt x="237" y="51"/>
                  </a:lnTo>
                  <a:lnTo>
                    <a:pt x="237" y="51"/>
                  </a:lnTo>
                  <a:lnTo>
                    <a:pt x="235" y="47"/>
                  </a:lnTo>
                  <a:lnTo>
                    <a:pt x="235" y="47"/>
                  </a:lnTo>
                  <a:lnTo>
                    <a:pt x="235" y="44"/>
                  </a:lnTo>
                  <a:lnTo>
                    <a:pt x="235" y="44"/>
                  </a:lnTo>
                  <a:lnTo>
                    <a:pt x="233" y="41"/>
                  </a:lnTo>
                  <a:lnTo>
                    <a:pt x="233" y="41"/>
                  </a:lnTo>
                  <a:lnTo>
                    <a:pt x="233" y="39"/>
                  </a:lnTo>
                  <a:lnTo>
                    <a:pt x="233" y="39"/>
                  </a:lnTo>
                  <a:lnTo>
                    <a:pt x="231" y="36"/>
                  </a:lnTo>
                  <a:lnTo>
                    <a:pt x="231" y="36"/>
                  </a:lnTo>
                  <a:lnTo>
                    <a:pt x="230" y="34"/>
                  </a:lnTo>
                  <a:lnTo>
                    <a:pt x="230" y="34"/>
                  </a:lnTo>
                  <a:lnTo>
                    <a:pt x="229" y="31"/>
                  </a:lnTo>
                  <a:lnTo>
                    <a:pt x="229" y="31"/>
                  </a:lnTo>
                  <a:lnTo>
                    <a:pt x="227" y="29"/>
                  </a:lnTo>
                  <a:lnTo>
                    <a:pt x="227" y="29"/>
                  </a:lnTo>
                  <a:lnTo>
                    <a:pt x="226" y="27"/>
                  </a:lnTo>
                  <a:lnTo>
                    <a:pt x="226" y="27"/>
                  </a:lnTo>
                  <a:lnTo>
                    <a:pt x="225" y="25"/>
                  </a:lnTo>
                  <a:lnTo>
                    <a:pt x="225" y="25"/>
                  </a:lnTo>
                  <a:lnTo>
                    <a:pt x="223" y="23"/>
                  </a:lnTo>
                  <a:lnTo>
                    <a:pt x="223" y="23"/>
                  </a:lnTo>
                  <a:lnTo>
                    <a:pt x="222" y="21"/>
                  </a:lnTo>
                  <a:lnTo>
                    <a:pt x="222" y="21"/>
                  </a:lnTo>
                  <a:lnTo>
                    <a:pt x="221" y="18"/>
                  </a:lnTo>
                  <a:lnTo>
                    <a:pt x="221" y="18"/>
                  </a:lnTo>
                  <a:lnTo>
                    <a:pt x="220" y="17"/>
                  </a:lnTo>
                  <a:lnTo>
                    <a:pt x="220" y="17"/>
                  </a:lnTo>
                  <a:lnTo>
                    <a:pt x="219" y="15"/>
                  </a:lnTo>
                  <a:lnTo>
                    <a:pt x="219" y="15"/>
                  </a:lnTo>
                  <a:lnTo>
                    <a:pt x="217" y="14"/>
                  </a:lnTo>
                  <a:lnTo>
                    <a:pt x="217" y="14"/>
                  </a:lnTo>
                  <a:lnTo>
                    <a:pt x="216" y="12"/>
                  </a:lnTo>
                  <a:lnTo>
                    <a:pt x="216" y="12"/>
                  </a:lnTo>
                  <a:lnTo>
                    <a:pt x="214" y="11"/>
                  </a:lnTo>
                  <a:lnTo>
                    <a:pt x="214" y="11"/>
                  </a:lnTo>
                  <a:lnTo>
                    <a:pt x="213" y="10"/>
                  </a:lnTo>
                  <a:lnTo>
                    <a:pt x="213" y="10"/>
                  </a:lnTo>
                  <a:lnTo>
                    <a:pt x="211" y="8"/>
                  </a:lnTo>
                  <a:lnTo>
                    <a:pt x="211" y="8"/>
                  </a:lnTo>
                  <a:lnTo>
                    <a:pt x="210" y="8"/>
                  </a:lnTo>
                  <a:lnTo>
                    <a:pt x="210" y="8"/>
                  </a:lnTo>
                  <a:lnTo>
                    <a:pt x="205" y="3"/>
                  </a:lnTo>
                  <a:lnTo>
                    <a:pt x="198" y="0"/>
                  </a:lnTo>
                  <a:lnTo>
                    <a:pt x="192" y="3"/>
                  </a:lnTo>
                  <a:lnTo>
                    <a:pt x="192" y="3"/>
                  </a:lnTo>
                  <a:lnTo>
                    <a:pt x="189" y="6"/>
                  </a:lnTo>
                  <a:lnTo>
                    <a:pt x="189" y="6"/>
                  </a:lnTo>
                  <a:lnTo>
                    <a:pt x="187" y="7"/>
                  </a:lnTo>
                  <a:lnTo>
                    <a:pt x="187" y="7"/>
                  </a:lnTo>
                  <a:lnTo>
                    <a:pt x="185" y="8"/>
                  </a:lnTo>
                  <a:lnTo>
                    <a:pt x="185" y="8"/>
                  </a:lnTo>
                  <a:lnTo>
                    <a:pt x="184" y="9"/>
                  </a:lnTo>
                  <a:lnTo>
                    <a:pt x="184" y="9"/>
                  </a:lnTo>
                  <a:lnTo>
                    <a:pt x="183" y="10"/>
                  </a:lnTo>
                  <a:lnTo>
                    <a:pt x="183" y="10"/>
                  </a:lnTo>
                  <a:lnTo>
                    <a:pt x="182" y="11"/>
                  </a:lnTo>
                  <a:lnTo>
                    <a:pt x="182" y="11"/>
                  </a:lnTo>
                  <a:lnTo>
                    <a:pt x="181" y="12"/>
                  </a:lnTo>
                  <a:lnTo>
                    <a:pt x="181" y="12"/>
                  </a:lnTo>
                  <a:lnTo>
                    <a:pt x="179" y="14"/>
                  </a:lnTo>
                  <a:lnTo>
                    <a:pt x="179" y="14"/>
                  </a:lnTo>
                  <a:lnTo>
                    <a:pt x="178" y="15"/>
                  </a:lnTo>
                  <a:lnTo>
                    <a:pt x="178" y="15"/>
                  </a:lnTo>
                  <a:lnTo>
                    <a:pt x="177" y="17"/>
                  </a:lnTo>
                  <a:lnTo>
                    <a:pt x="177" y="17"/>
                  </a:lnTo>
                  <a:lnTo>
                    <a:pt x="176" y="18"/>
                  </a:lnTo>
                  <a:lnTo>
                    <a:pt x="176" y="18"/>
                  </a:lnTo>
                  <a:lnTo>
                    <a:pt x="175" y="21"/>
                  </a:lnTo>
                  <a:lnTo>
                    <a:pt x="175" y="21"/>
                  </a:lnTo>
                  <a:lnTo>
                    <a:pt x="172" y="23"/>
                  </a:lnTo>
                  <a:lnTo>
                    <a:pt x="172" y="23"/>
                  </a:lnTo>
                  <a:lnTo>
                    <a:pt x="171" y="25"/>
                  </a:lnTo>
                  <a:lnTo>
                    <a:pt x="171" y="25"/>
                  </a:lnTo>
                  <a:lnTo>
                    <a:pt x="170" y="27"/>
                  </a:lnTo>
                  <a:lnTo>
                    <a:pt x="170" y="27"/>
                  </a:lnTo>
                  <a:lnTo>
                    <a:pt x="169" y="28"/>
                  </a:lnTo>
                  <a:lnTo>
                    <a:pt x="169" y="28"/>
                  </a:lnTo>
                  <a:lnTo>
                    <a:pt x="168" y="31"/>
                  </a:lnTo>
                  <a:lnTo>
                    <a:pt x="168" y="31"/>
                  </a:lnTo>
                  <a:lnTo>
                    <a:pt x="167" y="34"/>
                  </a:lnTo>
                  <a:lnTo>
                    <a:pt x="167" y="34"/>
                  </a:lnTo>
                  <a:lnTo>
                    <a:pt x="166" y="36"/>
                  </a:lnTo>
                  <a:lnTo>
                    <a:pt x="166" y="36"/>
                  </a:lnTo>
                  <a:lnTo>
                    <a:pt x="165" y="38"/>
                  </a:lnTo>
                  <a:lnTo>
                    <a:pt x="165" y="38"/>
                  </a:lnTo>
                  <a:lnTo>
                    <a:pt x="164" y="41"/>
                  </a:lnTo>
                  <a:lnTo>
                    <a:pt x="164" y="41"/>
                  </a:lnTo>
                  <a:lnTo>
                    <a:pt x="163" y="43"/>
                  </a:lnTo>
                  <a:lnTo>
                    <a:pt x="163" y="43"/>
                  </a:lnTo>
                  <a:lnTo>
                    <a:pt x="160" y="47"/>
                  </a:lnTo>
                  <a:lnTo>
                    <a:pt x="160" y="47"/>
                  </a:lnTo>
                  <a:lnTo>
                    <a:pt x="159" y="49"/>
                  </a:lnTo>
                  <a:lnTo>
                    <a:pt x="159" y="49"/>
                  </a:lnTo>
                  <a:lnTo>
                    <a:pt x="158" y="52"/>
                  </a:lnTo>
                  <a:lnTo>
                    <a:pt x="158" y="52"/>
                  </a:lnTo>
                  <a:lnTo>
                    <a:pt x="157" y="55"/>
                  </a:lnTo>
                  <a:lnTo>
                    <a:pt x="157" y="55"/>
                  </a:lnTo>
                  <a:lnTo>
                    <a:pt x="156" y="58"/>
                  </a:lnTo>
                  <a:lnTo>
                    <a:pt x="156" y="58"/>
                  </a:lnTo>
                  <a:lnTo>
                    <a:pt x="155" y="62"/>
                  </a:lnTo>
                  <a:lnTo>
                    <a:pt x="155" y="62"/>
                  </a:lnTo>
                  <a:lnTo>
                    <a:pt x="154" y="64"/>
                  </a:lnTo>
                  <a:lnTo>
                    <a:pt x="154" y="64"/>
                  </a:lnTo>
                  <a:lnTo>
                    <a:pt x="153" y="69"/>
                  </a:lnTo>
                  <a:lnTo>
                    <a:pt x="153" y="69"/>
                  </a:lnTo>
                  <a:lnTo>
                    <a:pt x="152" y="70"/>
                  </a:lnTo>
                  <a:lnTo>
                    <a:pt x="152" y="70"/>
                  </a:lnTo>
                  <a:lnTo>
                    <a:pt x="152" y="71"/>
                  </a:lnTo>
                  <a:lnTo>
                    <a:pt x="152" y="71"/>
                  </a:lnTo>
                  <a:lnTo>
                    <a:pt x="152" y="71"/>
                  </a:lnTo>
                  <a:lnTo>
                    <a:pt x="146" y="90"/>
                  </a:lnTo>
                  <a:lnTo>
                    <a:pt x="148" y="90"/>
                  </a:lnTo>
                  <a:lnTo>
                    <a:pt x="148" y="90"/>
                  </a:lnTo>
                  <a:lnTo>
                    <a:pt x="141" y="120"/>
                  </a:lnTo>
                  <a:lnTo>
                    <a:pt x="139" y="133"/>
                  </a:lnTo>
                  <a:lnTo>
                    <a:pt x="139" y="144"/>
                  </a:lnTo>
                  <a:lnTo>
                    <a:pt x="139" y="162"/>
                  </a:lnTo>
                  <a:lnTo>
                    <a:pt x="139" y="162"/>
                  </a:lnTo>
                  <a:lnTo>
                    <a:pt x="137" y="178"/>
                  </a:lnTo>
                  <a:lnTo>
                    <a:pt x="135" y="193"/>
                  </a:lnTo>
                  <a:lnTo>
                    <a:pt x="131" y="209"/>
                  </a:lnTo>
                  <a:lnTo>
                    <a:pt x="127" y="223"/>
                  </a:lnTo>
                  <a:lnTo>
                    <a:pt x="122" y="237"/>
                  </a:lnTo>
                  <a:lnTo>
                    <a:pt x="116" y="251"/>
                  </a:lnTo>
                  <a:lnTo>
                    <a:pt x="110" y="265"/>
                  </a:lnTo>
                  <a:lnTo>
                    <a:pt x="102" y="278"/>
                  </a:lnTo>
                  <a:lnTo>
                    <a:pt x="95" y="290"/>
                  </a:lnTo>
                  <a:lnTo>
                    <a:pt x="86" y="303"/>
                  </a:lnTo>
                  <a:lnTo>
                    <a:pt x="76" y="313"/>
                  </a:lnTo>
                  <a:lnTo>
                    <a:pt x="67" y="324"/>
                  </a:lnTo>
                  <a:lnTo>
                    <a:pt x="56" y="335"/>
                  </a:lnTo>
                  <a:lnTo>
                    <a:pt x="44" y="344"/>
                  </a:lnTo>
                  <a:lnTo>
                    <a:pt x="32" y="353"/>
                  </a:lnTo>
                  <a:lnTo>
                    <a:pt x="20" y="361"/>
                  </a:lnTo>
                  <a:lnTo>
                    <a:pt x="19" y="362"/>
                  </a:lnTo>
                  <a:lnTo>
                    <a:pt x="19" y="362"/>
                  </a:lnTo>
                  <a:lnTo>
                    <a:pt x="13" y="367"/>
                  </a:lnTo>
                  <a:lnTo>
                    <a:pt x="13" y="367"/>
                  </a:lnTo>
                  <a:lnTo>
                    <a:pt x="8" y="372"/>
                  </a:lnTo>
                  <a:lnTo>
                    <a:pt x="6" y="378"/>
                  </a:lnTo>
                  <a:lnTo>
                    <a:pt x="4" y="386"/>
                  </a:lnTo>
                  <a:lnTo>
                    <a:pt x="2" y="393"/>
                  </a:lnTo>
                  <a:lnTo>
                    <a:pt x="1" y="411"/>
                  </a:lnTo>
                  <a:lnTo>
                    <a:pt x="0" y="426"/>
                  </a:lnTo>
                  <a:lnTo>
                    <a:pt x="0" y="426"/>
                  </a:lnTo>
                  <a:lnTo>
                    <a:pt x="1" y="438"/>
                  </a:lnTo>
                  <a:lnTo>
                    <a:pt x="1" y="444"/>
                  </a:lnTo>
                  <a:lnTo>
                    <a:pt x="2" y="450"/>
                  </a:lnTo>
                  <a:lnTo>
                    <a:pt x="2" y="450"/>
                  </a:lnTo>
                  <a:lnTo>
                    <a:pt x="57" y="450"/>
                  </a:lnTo>
                  <a:lnTo>
                    <a:pt x="57" y="450"/>
                  </a:lnTo>
                  <a:lnTo>
                    <a:pt x="58" y="461"/>
                  </a:lnTo>
                  <a:lnTo>
                    <a:pt x="59" y="474"/>
                  </a:lnTo>
                  <a:lnTo>
                    <a:pt x="72" y="474"/>
                  </a:lnTo>
                  <a:lnTo>
                    <a:pt x="111" y="474"/>
                  </a:lnTo>
                  <a:lnTo>
                    <a:pt x="124" y="474"/>
                  </a:lnTo>
                  <a:lnTo>
                    <a:pt x="125" y="461"/>
                  </a:lnTo>
                  <a:lnTo>
                    <a:pt x="125" y="461"/>
                  </a:lnTo>
                  <a:lnTo>
                    <a:pt x="125" y="450"/>
                  </a:lnTo>
                  <a:lnTo>
                    <a:pt x="138" y="450"/>
                  </a:lnTo>
                  <a:lnTo>
                    <a:pt x="138" y="450"/>
                  </a:lnTo>
                  <a:lnTo>
                    <a:pt x="139" y="469"/>
                  </a:lnTo>
                  <a:lnTo>
                    <a:pt x="140" y="475"/>
                  </a:lnTo>
                  <a:lnTo>
                    <a:pt x="257" y="475"/>
                  </a:lnTo>
                  <a:lnTo>
                    <a:pt x="258" y="469"/>
                  </a:lnTo>
                  <a:lnTo>
                    <a:pt x="258" y="469"/>
                  </a:lnTo>
                  <a:lnTo>
                    <a:pt x="259" y="450"/>
                  </a:lnTo>
                  <a:lnTo>
                    <a:pt x="271" y="450"/>
                  </a:lnTo>
                  <a:lnTo>
                    <a:pt x="271" y="450"/>
                  </a:lnTo>
                  <a:lnTo>
                    <a:pt x="272" y="461"/>
                  </a:lnTo>
                  <a:lnTo>
                    <a:pt x="273" y="474"/>
                  </a:lnTo>
                  <a:lnTo>
                    <a:pt x="286" y="474"/>
                  </a:lnTo>
                  <a:lnTo>
                    <a:pt x="325" y="474"/>
                  </a:lnTo>
                  <a:lnTo>
                    <a:pt x="338" y="474"/>
                  </a:lnTo>
                  <a:lnTo>
                    <a:pt x="339" y="461"/>
                  </a:lnTo>
                  <a:lnTo>
                    <a:pt x="339" y="461"/>
                  </a:lnTo>
                  <a:lnTo>
                    <a:pt x="339" y="450"/>
                  </a:lnTo>
                  <a:lnTo>
                    <a:pt x="395" y="450"/>
                  </a:lnTo>
                  <a:lnTo>
                    <a:pt x="395" y="450"/>
                  </a:lnTo>
                  <a:lnTo>
                    <a:pt x="396" y="444"/>
                  </a:lnTo>
                  <a:lnTo>
                    <a:pt x="396" y="444"/>
                  </a:lnTo>
                  <a:lnTo>
                    <a:pt x="396" y="438"/>
                  </a:lnTo>
                  <a:lnTo>
                    <a:pt x="396" y="427"/>
                  </a:lnTo>
                  <a:lnTo>
                    <a:pt x="396" y="427"/>
                  </a:lnTo>
                  <a:close/>
                  <a:moveTo>
                    <a:pt x="369" y="373"/>
                  </a:moveTo>
                  <a:lnTo>
                    <a:pt x="374" y="378"/>
                  </a:lnTo>
                  <a:lnTo>
                    <a:pt x="374" y="378"/>
                  </a:lnTo>
                  <a:lnTo>
                    <a:pt x="376" y="380"/>
                  </a:lnTo>
                  <a:lnTo>
                    <a:pt x="378" y="384"/>
                  </a:lnTo>
                  <a:lnTo>
                    <a:pt x="376" y="384"/>
                  </a:lnTo>
                  <a:lnTo>
                    <a:pt x="375" y="382"/>
                  </a:lnTo>
                  <a:lnTo>
                    <a:pt x="375" y="382"/>
                  </a:lnTo>
                  <a:lnTo>
                    <a:pt x="362" y="377"/>
                  </a:lnTo>
                  <a:lnTo>
                    <a:pt x="351" y="371"/>
                  </a:lnTo>
                  <a:lnTo>
                    <a:pt x="339" y="363"/>
                  </a:lnTo>
                  <a:lnTo>
                    <a:pt x="328" y="355"/>
                  </a:lnTo>
                  <a:lnTo>
                    <a:pt x="318" y="348"/>
                  </a:lnTo>
                  <a:lnTo>
                    <a:pt x="308" y="339"/>
                  </a:lnTo>
                  <a:lnTo>
                    <a:pt x="300" y="331"/>
                  </a:lnTo>
                  <a:lnTo>
                    <a:pt x="292" y="322"/>
                  </a:lnTo>
                  <a:lnTo>
                    <a:pt x="285" y="312"/>
                  </a:lnTo>
                  <a:lnTo>
                    <a:pt x="279" y="303"/>
                  </a:lnTo>
                  <a:lnTo>
                    <a:pt x="274" y="292"/>
                  </a:lnTo>
                  <a:lnTo>
                    <a:pt x="268" y="281"/>
                  </a:lnTo>
                  <a:lnTo>
                    <a:pt x="265" y="270"/>
                  </a:lnTo>
                  <a:lnTo>
                    <a:pt x="262" y="259"/>
                  </a:lnTo>
                  <a:lnTo>
                    <a:pt x="260" y="249"/>
                  </a:lnTo>
                  <a:lnTo>
                    <a:pt x="259" y="237"/>
                  </a:lnTo>
                  <a:lnTo>
                    <a:pt x="259" y="237"/>
                  </a:lnTo>
                  <a:lnTo>
                    <a:pt x="267" y="257"/>
                  </a:lnTo>
                  <a:lnTo>
                    <a:pt x="278" y="278"/>
                  </a:lnTo>
                  <a:lnTo>
                    <a:pt x="289" y="296"/>
                  </a:lnTo>
                  <a:lnTo>
                    <a:pt x="302" y="314"/>
                  </a:lnTo>
                  <a:lnTo>
                    <a:pt x="317" y="331"/>
                  </a:lnTo>
                  <a:lnTo>
                    <a:pt x="333" y="347"/>
                  </a:lnTo>
                  <a:lnTo>
                    <a:pt x="351" y="360"/>
                  </a:lnTo>
                  <a:lnTo>
                    <a:pt x="369" y="373"/>
                  </a:lnTo>
                  <a:lnTo>
                    <a:pt x="369" y="373"/>
                  </a:lnTo>
                  <a:close/>
                  <a:moveTo>
                    <a:pt x="166" y="75"/>
                  </a:moveTo>
                  <a:lnTo>
                    <a:pt x="166" y="75"/>
                  </a:lnTo>
                  <a:lnTo>
                    <a:pt x="166" y="74"/>
                  </a:lnTo>
                  <a:lnTo>
                    <a:pt x="166" y="74"/>
                  </a:lnTo>
                  <a:lnTo>
                    <a:pt x="167" y="70"/>
                  </a:lnTo>
                  <a:lnTo>
                    <a:pt x="167" y="70"/>
                  </a:lnTo>
                  <a:lnTo>
                    <a:pt x="168" y="68"/>
                  </a:lnTo>
                  <a:lnTo>
                    <a:pt x="168" y="68"/>
                  </a:lnTo>
                  <a:lnTo>
                    <a:pt x="169" y="65"/>
                  </a:lnTo>
                  <a:lnTo>
                    <a:pt x="169" y="65"/>
                  </a:lnTo>
                  <a:lnTo>
                    <a:pt x="170" y="63"/>
                  </a:lnTo>
                  <a:lnTo>
                    <a:pt x="170" y="63"/>
                  </a:lnTo>
                  <a:lnTo>
                    <a:pt x="170" y="61"/>
                  </a:lnTo>
                  <a:lnTo>
                    <a:pt x="170" y="61"/>
                  </a:lnTo>
                  <a:lnTo>
                    <a:pt x="171" y="57"/>
                  </a:lnTo>
                  <a:lnTo>
                    <a:pt x="171" y="57"/>
                  </a:lnTo>
                  <a:lnTo>
                    <a:pt x="172" y="55"/>
                  </a:lnTo>
                  <a:lnTo>
                    <a:pt x="172" y="55"/>
                  </a:lnTo>
                  <a:lnTo>
                    <a:pt x="173" y="53"/>
                  </a:lnTo>
                  <a:lnTo>
                    <a:pt x="173" y="53"/>
                  </a:lnTo>
                  <a:lnTo>
                    <a:pt x="175" y="51"/>
                  </a:lnTo>
                  <a:lnTo>
                    <a:pt x="175" y="51"/>
                  </a:lnTo>
                  <a:lnTo>
                    <a:pt x="176" y="48"/>
                  </a:lnTo>
                  <a:lnTo>
                    <a:pt x="176" y="48"/>
                  </a:lnTo>
                  <a:lnTo>
                    <a:pt x="177" y="47"/>
                  </a:lnTo>
                  <a:lnTo>
                    <a:pt x="177" y="47"/>
                  </a:lnTo>
                  <a:lnTo>
                    <a:pt x="178" y="43"/>
                  </a:lnTo>
                  <a:lnTo>
                    <a:pt x="178" y="43"/>
                  </a:lnTo>
                  <a:lnTo>
                    <a:pt x="178" y="42"/>
                  </a:lnTo>
                  <a:lnTo>
                    <a:pt x="178" y="42"/>
                  </a:lnTo>
                  <a:lnTo>
                    <a:pt x="180" y="39"/>
                  </a:lnTo>
                  <a:lnTo>
                    <a:pt x="180" y="39"/>
                  </a:lnTo>
                  <a:lnTo>
                    <a:pt x="180" y="38"/>
                  </a:lnTo>
                  <a:lnTo>
                    <a:pt x="180" y="38"/>
                  </a:lnTo>
                  <a:lnTo>
                    <a:pt x="182" y="36"/>
                  </a:lnTo>
                  <a:lnTo>
                    <a:pt x="182" y="36"/>
                  </a:lnTo>
                  <a:lnTo>
                    <a:pt x="182" y="35"/>
                  </a:lnTo>
                  <a:lnTo>
                    <a:pt x="182" y="35"/>
                  </a:lnTo>
                  <a:lnTo>
                    <a:pt x="183" y="31"/>
                  </a:lnTo>
                  <a:lnTo>
                    <a:pt x="183" y="31"/>
                  </a:lnTo>
                  <a:lnTo>
                    <a:pt x="184" y="30"/>
                  </a:lnTo>
                  <a:lnTo>
                    <a:pt x="184" y="30"/>
                  </a:lnTo>
                  <a:lnTo>
                    <a:pt x="185" y="28"/>
                  </a:lnTo>
                  <a:lnTo>
                    <a:pt x="185" y="28"/>
                  </a:lnTo>
                  <a:lnTo>
                    <a:pt x="186" y="27"/>
                  </a:lnTo>
                  <a:lnTo>
                    <a:pt x="186" y="27"/>
                  </a:lnTo>
                  <a:lnTo>
                    <a:pt x="187" y="26"/>
                  </a:lnTo>
                  <a:lnTo>
                    <a:pt x="187" y="26"/>
                  </a:lnTo>
                  <a:lnTo>
                    <a:pt x="189" y="25"/>
                  </a:lnTo>
                  <a:lnTo>
                    <a:pt x="189" y="25"/>
                  </a:lnTo>
                  <a:lnTo>
                    <a:pt x="191" y="23"/>
                  </a:lnTo>
                  <a:lnTo>
                    <a:pt x="191" y="23"/>
                  </a:lnTo>
                  <a:lnTo>
                    <a:pt x="191" y="22"/>
                  </a:lnTo>
                  <a:lnTo>
                    <a:pt x="191" y="22"/>
                  </a:lnTo>
                  <a:lnTo>
                    <a:pt x="193" y="21"/>
                  </a:lnTo>
                  <a:lnTo>
                    <a:pt x="193" y="21"/>
                  </a:lnTo>
                  <a:lnTo>
                    <a:pt x="194" y="20"/>
                  </a:lnTo>
                  <a:lnTo>
                    <a:pt x="194" y="20"/>
                  </a:lnTo>
                  <a:lnTo>
                    <a:pt x="195" y="18"/>
                  </a:lnTo>
                  <a:lnTo>
                    <a:pt x="195" y="18"/>
                  </a:lnTo>
                  <a:lnTo>
                    <a:pt x="196" y="17"/>
                  </a:lnTo>
                  <a:lnTo>
                    <a:pt x="196" y="17"/>
                  </a:lnTo>
                  <a:lnTo>
                    <a:pt x="198" y="16"/>
                  </a:lnTo>
                  <a:lnTo>
                    <a:pt x="198" y="16"/>
                  </a:lnTo>
                  <a:lnTo>
                    <a:pt x="200" y="17"/>
                  </a:lnTo>
                  <a:lnTo>
                    <a:pt x="200" y="17"/>
                  </a:lnTo>
                  <a:lnTo>
                    <a:pt x="203" y="20"/>
                  </a:lnTo>
                  <a:lnTo>
                    <a:pt x="203" y="20"/>
                  </a:lnTo>
                  <a:lnTo>
                    <a:pt x="203" y="20"/>
                  </a:lnTo>
                  <a:lnTo>
                    <a:pt x="203" y="20"/>
                  </a:lnTo>
                  <a:lnTo>
                    <a:pt x="205" y="22"/>
                  </a:lnTo>
                  <a:lnTo>
                    <a:pt x="205" y="22"/>
                  </a:lnTo>
                  <a:lnTo>
                    <a:pt x="205" y="22"/>
                  </a:lnTo>
                  <a:lnTo>
                    <a:pt x="205" y="22"/>
                  </a:lnTo>
                  <a:lnTo>
                    <a:pt x="207" y="24"/>
                  </a:lnTo>
                  <a:lnTo>
                    <a:pt x="207" y="24"/>
                  </a:lnTo>
                  <a:lnTo>
                    <a:pt x="208" y="25"/>
                  </a:lnTo>
                  <a:lnTo>
                    <a:pt x="208" y="25"/>
                  </a:lnTo>
                  <a:lnTo>
                    <a:pt x="209" y="27"/>
                  </a:lnTo>
                  <a:lnTo>
                    <a:pt x="209" y="27"/>
                  </a:lnTo>
                  <a:lnTo>
                    <a:pt x="210" y="27"/>
                  </a:lnTo>
                  <a:lnTo>
                    <a:pt x="210" y="27"/>
                  </a:lnTo>
                  <a:lnTo>
                    <a:pt x="211" y="30"/>
                  </a:lnTo>
                  <a:lnTo>
                    <a:pt x="211" y="30"/>
                  </a:lnTo>
                  <a:lnTo>
                    <a:pt x="212" y="30"/>
                  </a:lnTo>
                  <a:lnTo>
                    <a:pt x="212" y="30"/>
                  </a:lnTo>
                  <a:lnTo>
                    <a:pt x="213" y="34"/>
                  </a:lnTo>
                  <a:lnTo>
                    <a:pt x="213" y="34"/>
                  </a:lnTo>
                  <a:lnTo>
                    <a:pt x="214" y="35"/>
                  </a:lnTo>
                  <a:lnTo>
                    <a:pt x="214" y="35"/>
                  </a:lnTo>
                  <a:lnTo>
                    <a:pt x="216" y="37"/>
                  </a:lnTo>
                  <a:lnTo>
                    <a:pt x="216" y="37"/>
                  </a:lnTo>
                  <a:lnTo>
                    <a:pt x="217" y="38"/>
                  </a:lnTo>
                  <a:lnTo>
                    <a:pt x="217" y="38"/>
                  </a:lnTo>
                  <a:lnTo>
                    <a:pt x="218" y="41"/>
                  </a:lnTo>
                  <a:lnTo>
                    <a:pt x="218" y="41"/>
                  </a:lnTo>
                  <a:lnTo>
                    <a:pt x="218" y="42"/>
                  </a:lnTo>
                  <a:lnTo>
                    <a:pt x="218" y="42"/>
                  </a:lnTo>
                  <a:lnTo>
                    <a:pt x="220" y="45"/>
                  </a:lnTo>
                  <a:lnTo>
                    <a:pt x="220" y="45"/>
                  </a:lnTo>
                  <a:lnTo>
                    <a:pt x="220" y="47"/>
                  </a:lnTo>
                  <a:lnTo>
                    <a:pt x="220" y="47"/>
                  </a:lnTo>
                  <a:lnTo>
                    <a:pt x="222" y="50"/>
                  </a:lnTo>
                  <a:lnTo>
                    <a:pt x="222" y="50"/>
                  </a:lnTo>
                  <a:lnTo>
                    <a:pt x="222" y="51"/>
                  </a:lnTo>
                  <a:lnTo>
                    <a:pt x="222" y="51"/>
                  </a:lnTo>
                  <a:lnTo>
                    <a:pt x="223" y="55"/>
                  </a:lnTo>
                  <a:lnTo>
                    <a:pt x="223" y="55"/>
                  </a:lnTo>
                  <a:lnTo>
                    <a:pt x="224" y="55"/>
                  </a:lnTo>
                  <a:lnTo>
                    <a:pt x="224" y="55"/>
                  </a:lnTo>
                  <a:lnTo>
                    <a:pt x="225" y="60"/>
                  </a:lnTo>
                  <a:lnTo>
                    <a:pt x="225" y="60"/>
                  </a:lnTo>
                  <a:lnTo>
                    <a:pt x="225" y="61"/>
                  </a:lnTo>
                  <a:lnTo>
                    <a:pt x="225" y="61"/>
                  </a:lnTo>
                  <a:lnTo>
                    <a:pt x="231" y="76"/>
                  </a:lnTo>
                  <a:lnTo>
                    <a:pt x="166" y="76"/>
                  </a:lnTo>
                  <a:lnTo>
                    <a:pt x="166" y="76"/>
                  </a:lnTo>
                  <a:lnTo>
                    <a:pt x="166" y="75"/>
                  </a:lnTo>
                  <a:lnTo>
                    <a:pt x="166" y="75"/>
                  </a:lnTo>
                  <a:close/>
                  <a:moveTo>
                    <a:pt x="166" y="90"/>
                  </a:moveTo>
                  <a:lnTo>
                    <a:pt x="231" y="90"/>
                  </a:lnTo>
                  <a:lnTo>
                    <a:pt x="235" y="90"/>
                  </a:lnTo>
                  <a:lnTo>
                    <a:pt x="235" y="90"/>
                  </a:lnTo>
                  <a:lnTo>
                    <a:pt x="238" y="105"/>
                  </a:lnTo>
                  <a:lnTo>
                    <a:pt x="241" y="119"/>
                  </a:lnTo>
                  <a:lnTo>
                    <a:pt x="243" y="132"/>
                  </a:lnTo>
                  <a:lnTo>
                    <a:pt x="244" y="142"/>
                  </a:lnTo>
                  <a:lnTo>
                    <a:pt x="243" y="142"/>
                  </a:lnTo>
                  <a:lnTo>
                    <a:pt x="243" y="142"/>
                  </a:lnTo>
                  <a:lnTo>
                    <a:pt x="244" y="163"/>
                  </a:lnTo>
                  <a:lnTo>
                    <a:pt x="244" y="434"/>
                  </a:lnTo>
                  <a:lnTo>
                    <a:pt x="153" y="434"/>
                  </a:lnTo>
                  <a:lnTo>
                    <a:pt x="153" y="163"/>
                  </a:lnTo>
                  <a:lnTo>
                    <a:pt x="153" y="163"/>
                  </a:lnTo>
                  <a:lnTo>
                    <a:pt x="154" y="142"/>
                  </a:lnTo>
                  <a:lnTo>
                    <a:pt x="153" y="142"/>
                  </a:lnTo>
                  <a:lnTo>
                    <a:pt x="153" y="142"/>
                  </a:lnTo>
                  <a:lnTo>
                    <a:pt x="154" y="132"/>
                  </a:lnTo>
                  <a:lnTo>
                    <a:pt x="155" y="119"/>
                  </a:lnTo>
                  <a:lnTo>
                    <a:pt x="158" y="105"/>
                  </a:lnTo>
                  <a:lnTo>
                    <a:pt x="162" y="90"/>
                  </a:lnTo>
                  <a:lnTo>
                    <a:pt x="166" y="90"/>
                  </a:lnTo>
                  <a:close/>
                  <a:moveTo>
                    <a:pt x="22" y="378"/>
                  </a:moveTo>
                  <a:lnTo>
                    <a:pt x="22" y="378"/>
                  </a:lnTo>
                  <a:lnTo>
                    <a:pt x="28" y="373"/>
                  </a:lnTo>
                  <a:lnTo>
                    <a:pt x="28" y="373"/>
                  </a:lnTo>
                  <a:lnTo>
                    <a:pt x="46" y="361"/>
                  </a:lnTo>
                  <a:lnTo>
                    <a:pt x="62" y="347"/>
                  </a:lnTo>
                  <a:lnTo>
                    <a:pt x="78" y="333"/>
                  </a:lnTo>
                  <a:lnTo>
                    <a:pt x="92" y="317"/>
                  </a:lnTo>
                  <a:lnTo>
                    <a:pt x="105" y="298"/>
                  </a:lnTo>
                  <a:lnTo>
                    <a:pt x="117" y="280"/>
                  </a:lnTo>
                  <a:lnTo>
                    <a:pt x="127" y="260"/>
                  </a:lnTo>
                  <a:lnTo>
                    <a:pt x="136" y="241"/>
                  </a:lnTo>
                  <a:lnTo>
                    <a:pt x="136" y="241"/>
                  </a:lnTo>
                  <a:lnTo>
                    <a:pt x="135" y="252"/>
                  </a:lnTo>
                  <a:lnTo>
                    <a:pt x="132" y="263"/>
                  </a:lnTo>
                  <a:lnTo>
                    <a:pt x="129" y="273"/>
                  </a:lnTo>
                  <a:lnTo>
                    <a:pt x="125" y="284"/>
                  </a:lnTo>
                  <a:lnTo>
                    <a:pt x="121" y="295"/>
                  </a:lnTo>
                  <a:lnTo>
                    <a:pt x="115" y="305"/>
                  </a:lnTo>
                  <a:lnTo>
                    <a:pt x="109" y="314"/>
                  </a:lnTo>
                  <a:lnTo>
                    <a:pt x="102" y="323"/>
                  </a:lnTo>
                  <a:lnTo>
                    <a:pt x="95" y="333"/>
                  </a:lnTo>
                  <a:lnTo>
                    <a:pt x="86" y="341"/>
                  </a:lnTo>
                  <a:lnTo>
                    <a:pt x="76" y="349"/>
                  </a:lnTo>
                  <a:lnTo>
                    <a:pt x="67" y="357"/>
                  </a:lnTo>
                  <a:lnTo>
                    <a:pt x="56" y="364"/>
                  </a:lnTo>
                  <a:lnTo>
                    <a:pt x="45" y="371"/>
                  </a:lnTo>
                  <a:lnTo>
                    <a:pt x="33" y="377"/>
                  </a:lnTo>
                  <a:lnTo>
                    <a:pt x="21" y="382"/>
                  </a:lnTo>
                  <a:lnTo>
                    <a:pt x="20" y="384"/>
                  </a:lnTo>
                  <a:lnTo>
                    <a:pt x="20" y="384"/>
                  </a:lnTo>
                  <a:lnTo>
                    <a:pt x="19" y="384"/>
                  </a:lnTo>
                  <a:lnTo>
                    <a:pt x="19" y="384"/>
                  </a:lnTo>
                  <a:lnTo>
                    <a:pt x="20" y="380"/>
                  </a:lnTo>
                  <a:lnTo>
                    <a:pt x="22" y="378"/>
                  </a:lnTo>
                  <a:lnTo>
                    <a:pt x="22" y="378"/>
                  </a:lnTo>
                  <a:close/>
                  <a:moveTo>
                    <a:pt x="15" y="428"/>
                  </a:moveTo>
                  <a:lnTo>
                    <a:pt x="15" y="428"/>
                  </a:lnTo>
                  <a:lnTo>
                    <a:pt x="15" y="418"/>
                  </a:lnTo>
                  <a:lnTo>
                    <a:pt x="16" y="409"/>
                  </a:lnTo>
                  <a:lnTo>
                    <a:pt x="18" y="403"/>
                  </a:lnTo>
                  <a:lnTo>
                    <a:pt x="19" y="401"/>
                  </a:lnTo>
                  <a:lnTo>
                    <a:pt x="21" y="400"/>
                  </a:lnTo>
                  <a:lnTo>
                    <a:pt x="21" y="400"/>
                  </a:lnTo>
                  <a:lnTo>
                    <a:pt x="27" y="395"/>
                  </a:lnTo>
                  <a:lnTo>
                    <a:pt x="27" y="395"/>
                  </a:lnTo>
                  <a:lnTo>
                    <a:pt x="46" y="386"/>
                  </a:lnTo>
                  <a:lnTo>
                    <a:pt x="64" y="375"/>
                  </a:lnTo>
                  <a:lnTo>
                    <a:pt x="82" y="364"/>
                  </a:lnTo>
                  <a:lnTo>
                    <a:pt x="97" y="351"/>
                  </a:lnTo>
                  <a:lnTo>
                    <a:pt x="110" y="337"/>
                  </a:lnTo>
                  <a:lnTo>
                    <a:pt x="121" y="322"/>
                  </a:lnTo>
                  <a:lnTo>
                    <a:pt x="130" y="306"/>
                  </a:lnTo>
                  <a:lnTo>
                    <a:pt x="139" y="290"/>
                  </a:lnTo>
                  <a:lnTo>
                    <a:pt x="139" y="434"/>
                  </a:lnTo>
                  <a:lnTo>
                    <a:pt x="139" y="436"/>
                  </a:lnTo>
                  <a:lnTo>
                    <a:pt x="125" y="436"/>
                  </a:lnTo>
                  <a:lnTo>
                    <a:pt x="125" y="436"/>
                  </a:lnTo>
                  <a:lnTo>
                    <a:pt x="125" y="425"/>
                  </a:lnTo>
                  <a:lnTo>
                    <a:pt x="123" y="413"/>
                  </a:lnTo>
                  <a:lnTo>
                    <a:pt x="121" y="401"/>
                  </a:lnTo>
                  <a:lnTo>
                    <a:pt x="116" y="391"/>
                  </a:lnTo>
                  <a:lnTo>
                    <a:pt x="112" y="382"/>
                  </a:lnTo>
                  <a:lnTo>
                    <a:pt x="106" y="375"/>
                  </a:lnTo>
                  <a:lnTo>
                    <a:pt x="103" y="373"/>
                  </a:lnTo>
                  <a:lnTo>
                    <a:pt x="99" y="371"/>
                  </a:lnTo>
                  <a:lnTo>
                    <a:pt x="96" y="369"/>
                  </a:lnTo>
                  <a:lnTo>
                    <a:pt x="91" y="369"/>
                  </a:lnTo>
                  <a:lnTo>
                    <a:pt x="91" y="369"/>
                  </a:lnTo>
                  <a:lnTo>
                    <a:pt x="87" y="369"/>
                  </a:lnTo>
                  <a:lnTo>
                    <a:pt x="83" y="371"/>
                  </a:lnTo>
                  <a:lnTo>
                    <a:pt x="79" y="373"/>
                  </a:lnTo>
                  <a:lnTo>
                    <a:pt x="76" y="375"/>
                  </a:lnTo>
                  <a:lnTo>
                    <a:pt x="71" y="382"/>
                  </a:lnTo>
                  <a:lnTo>
                    <a:pt x="65" y="391"/>
                  </a:lnTo>
                  <a:lnTo>
                    <a:pt x="62" y="401"/>
                  </a:lnTo>
                  <a:lnTo>
                    <a:pt x="60" y="413"/>
                  </a:lnTo>
                  <a:lnTo>
                    <a:pt x="58" y="425"/>
                  </a:lnTo>
                  <a:lnTo>
                    <a:pt x="57" y="436"/>
                  </a:lnTo>
                  <a:lnTo>
                    <a:pt x="15" y="436"/>
                  </a:lnTo>
                  <a:lnTo>
                    <a:pt x="15" y="436"/>
                  </a:lnTo>
                  <a:lnTo>
                    <a:pt x="15" y="428"/>
                  </a:lnTo>
                  <a:lnTo>
                    <a:pt x="15" y="428"/>
                  </a:lnTo>
                  <a:close/>
                  <a:moveTo>
                    <a:pt x="111" y="436"/>
                  </a:moveTo>
                  <a:lnTo>
                    <a:pt x="72" y="436"/>
                  </a:lnTo>
                  <a:lnTo>
                    <a:pt x="72" y="436"/>
                  </a:lnTo>
                  <a:lnTo>
                    <a:pt x="72" y="426"/>
                  </a:lnTo>
                  <a:lnTo>
                    <a:pt x="74" y="416"/>
                  </a:lnTo>
                  <a:lnTo>
                    <a:pt x="75" y="406"/>
                  </a:lnTo>
                  <a:lnTo>
                    <a:pt x="78" y="399"/>
                  </a:lnTo>
                  <a:lnTo>
                    <a:pt x="81" y="392"/>
                  </a:lnTo>
                  <a:lnTo>
                    <a:pt x="84" y="388"/>
                  </a:lnTo>
                  <a:lnTo>
                    <a:pt x="87" y="385"/>
                  </a:lnTo>
                  <a:lnTo>
                    <a:pt x="91" y="384"/>
                  </a:lnTo>
                  <a:lnTo>
                    <a:pt x="91" y="384"/>
                  </a:lnTo>
                  <a:lnTo>
                    <a:pt x="95" y="385"/>
                  </a:lnTo>
                  <a:lnTo>
                    <a:pt x="99" y="388"/>
                  </a:lnTo>
                  <a:lnTo>
                    <a:pt x="102" y="392"/>
                  </a:lnTo>
                  <a:lnTo>
                    <a:pt x="104" y="399"/>
                  </a:lnTo>
                  <a:lnTo>
                    <a:pt x="108" y="406"/>
                  </a:lnTo>
                  <a:lnTo>
                    <a:pt x="109" y="416"/>
                  </a:lnTo>
                  <a:lnTo>
                    <a:pt x="111" y="426"/>
                  </a:lnTo>
                  <a:lnTo>
                    <a:pt x="111" y="436"/>
                  </a:lnTo>
                  <a:lnTo>
                    <a:pt x="111" y="436"/>
                  </a:lnTo>
                  <a:close/>
                  <a:moveTo>
                    <a:pt x="111" y="460"/>
                  </a:moveTo>
                  <a:lnTo>
                    <a:pt x="72" y="460"/>
                  </a:lnTo>
                  <a:lnTo>
                    <a:pt x="72" y="460"/>
                  </a:lnTo>
                  <a:lnTo>
                    <a:pt x="72" y="450"/>
                  </a:lnTo>
                  <a:lnTo>
                    <a:pt x="111" y="450"/>
                  </a:lnTo>
                  <a:lnTo>
                    <a:pt x="111" y="450"/>
                  </a:lnTo>
                  <a:lnTo>
                    <a:pt x="111" y="460"/>
                  </a:lnTo>
                  <a:lnTo>
                    <a:pt x="111" y="460"/>
                  </a:lnTo>
                  <a:close/>
                  <a:moveTo>
                    <a:pt x="153" y="461"/>
                  </a:moveTo>
                  <a:lnTo>
                    <a:pt x="153" y="461"/>
                  </a:lnTo>
                  <a:lnTo>
                    <a:pt x="152" y="448"/>
                  </a:lnTo>
                  <a:lnTo>
                    <a:pt x="153" y="448"/>
                  </a:lnTo>
                  <a:lnTo>
                    <a:pt x="244" y="448"/>
                  </a:lnTo>
                  <a:lnTo>
                    <a:pt x="245" y="448"/>
                  </a:lnTo>
                  <a:lnTo>
                    <a:pt x="245" y="448"/>
                  </a:lnTo>
                  <a:lnTo>
                    <a:pt x="244" y="461"/>
                  </a:lnTo>
                  <a:lnTo>
                    <a:pt x="153" y="461"/>
                  </a:lnTo>
                  <a:close/>
                  <a:moveTo>
                    <a:pt x="325" y="460"/>
                  </a:moveTo>
                  <a:lnTo>
                    <a:pt x="286" y="460"/>
                  </a:lnTo>
                  <a:lnTo>
                    <a:pt x="286" y="460"/>
                  </a:lnTo>
                  <a:lnTo>
                    <a:pt x="285" y="450"/>
                  </a:lnTo>
                  <a:lnTo>
                    <a:pt x="325" y="450"/>
                  </a:lnTo>
                  <a:lnTo>
                    <a:pt x="325" y="450"/>
                  </a:lnTo>
                  <a:lnTo>
                    <a:pt x="325" y="460"/>
                  </a:lnTo>
                  <a:lnTo>
                    <a:pt x="325" y="460"/>
                  </a:lnTo>
                  <a:close/>
                  <a:moveTo>
                    <a:pt x="286" y="436"/>
                  </a:moveTo>
                  <a:lnTo>
                    <a:pt x="286" y="436"/>
                  </a:lnTo>
                  <a:lnTo>
                    <a:pt x="286" y="426"/>
                  </a:lnTo>
                  <a:lnTo>
                    <a:pt x="288" y="416"/>
                  </a:lnTo>
                  <a:lnTo>
                    <a:pt x="289" y="406"/>
                  </a:lnTo>
                  <a:lnTo>
                    <a:pt x="292" y="399"/>
                  </a:lnTo>
                  <a:lnTo>
                    <a:pt x="294" y="392"/>
                  </a:lnTo>
                  <a:lnTo>
                    <a:pt x="298" y="388"/>
                  </a:lnTo>
                  <a:lnTo>
                    <a:pt x="301" y="385"/>
                  </a:lnTo>
                  <a:lnTo>
                    <a:pt x="305" y="384"/>
                  </a:lnTo>
                  <a:lnTo>
                    <a:pt x="305" y="384"/>
                  </a:lnTo>
                  <a:lnTo>
                    <a:pt x="308" y="385"/>
                  </a:lnTo>
                  <a:lnTo>
                    <a:pt x="313" y="388"/>
                  </a:lnTo>
                  <a:lnTo>
                    <a:pt x="316" y="392"/>
                  </a:lnTo>
                  <a:lnTo>
                    <a:pt x="318" y="399"/>
                  </a:lnTo>
                  <a:lnTo>
                    <a:pt x="320" y="406"/>
                  </a:lnTo>
                  <a:lnTo>
                    <a:pt x="322" y="416"/>
                  </a:lnTo>
                  <a:lnTo>
                    <a:pt x="325" y="426"/>
                  </a:lnTo>
                  <a:lnTo>
                    <a:pt x="325" y="436"/>
                  </a:lnTo>
                  <a:lnTo>
                    <a:pt x="286" y="436"/>
                  </a:lnTo>
                  <a:close/>
                  <a:moveTo>
                    <a:pt x="339" y="436"/>
                  </a:moveTo>
                  <a:lnTo>
                    <a:pt x="339" y="436"/>
                  </a:lnTo>
                  <a:lnTo>
                    <a:pt x="339" y="425"/>
                  </a:lnTo>
                  <a:lnTo>
                    <a:pt x="337" y="413"/>
                  </a:lnTo>
                  <a:lnTo>
                    <a:pt x="334" y="401"/>
                  </a:lnTo>
                  <a:lnTo>
                    <a:pt x="330" y="391"/>
                  </a:lnTo>
                  <a:lnTo>
                    <a:pt x="326" y="382"/>
                  </a:lnTo>
                  <a:lnTo>
                    <a:pt x="320" y="375"/>
                  </a:lnTo>
                  <a:lnTo>
                    <a:pt x="317" y="373"/>
                  </a:lnTo>
                  <a:lnTo>
                    <a:pt x="313" y="371"/>
                  </a:lnTo>
                  <a:lnTo>
                    <a:pt x="310" y="369"/>
                  </a:lnTo>
                  <a:lnTo>
                    <a:pt x="305" y="369"/>
                  </a:lnTo>
                  <a:lnTo>
                    <a:pt x="305" y="369"/>
                  </a:lnTo>
                  <a:lnTo>
                    <a:pt x="301" y="369"/>
                  </a:lnTo>
                  <a:lnTo>
                    <a:pt x="297" y="371"/>
                  </a:lnTo>
                  <a:lnTo>
                    <a:pt x="293" y="373"/>
                  </a:lnTo>
                  <a:lnTo>
                    <a:pt x="290" y="375"/>
                  </a:lnTo>
                  <a:lnTo>
                    <a:pt x="285" y="382"/>
                  </a:lnTo>
                  <a:lnTo>
                    <a:pt x="279" y="391"/>
                  </a:lnTo>
                  <a:lnTo>
                    <a:pt x="276" y="401"/>
                  </a:lnTo>
                  <a:lnTo>
                    <a:pt x="274" y="413"/>
                  </a:lnTo>
                  <a:lnTo>
                    <a:pt x="272" y="425"/>
                  </a:lnTo>
                  <a:lnTo>
                    <a:pt x="271" y="436"/>
                  </a:lnTo>
                  <a:lnTo>
                    <a:pt x="258" y="436"/>
                  </a:lnTo>
                  <a:lnTo>
                    <a:pt x="258" y="434"/>
                  </a:lnTo>
                  <a:lnTo>
                    <a:pt x="258" y="292"/>
                  </a:lnTo>
                  <a:lnTo>
                    <a:pt x="258" y="292"/>
                  </a:lnTo>
                  <a:lnTo>
                    <a:pt x="266" y="308"/>
                  </a:lnTo>
                  <a:lnTo>
                    <a:pt x="276" y="323"/>
                  </a:lnTo>
                  <a:lnTo>
                    <a:pt x="288" y="337"/>
                  </a:lnTo>
                  <a:lnTo>
                    <a:pt x="301" y="351"/>
                  </a:lnTo>
                  <a:lnTo>
                    <a:pt x="316" y="364"/>
                  </a:lnTo>
                  <a:lnTo>
                    <a:pt x="332" y="376"/>
                  </a:lnTo>
                  <a:lnTo>
                    <a:pt x="351" y="386"/>
                  </a:lnTo>
                  <a:lnTo>
                    <a:pt x="370" y="395"/>
                  </a:lnTo>
                  <a:lnTo>
                    <a:pt x="375" y="400"/>
                  </a:lnTo>
                  <a:lnTo>
                    <a:pt x="375" y="400"/>
                  </a:lnTo>
                  <a:lnTo>
                    <a:pt x="379" y="403"/>
                  </a:lnTo>
                  <a:lnTo>
                    <a:pt x="381" y="409"/>
                  </a:lnTo>
                  <a:lnTo>
                    <a:pt x="382" y="418"/>
                  </a:lnTo>
                  <a:lnTo>
                    <a:pt x="382" y="427"/>
                  </a:lnTo>
                  <a:lnTo>
                    <a:pt x="382" y="427"/>
                  </a:lnTo>
                  <a:lnTo>
                    <a:pt x="382" y="436"/>
                  </a:lnTo>
                  <a:lnTo>
                    <a:pt x="339" y="436"/>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ko-KR">
                <a:solidFill>
                  <a:schemeClr val="bg1"/>
                </a:solidFill>
              </a:endParaRPr>
            </a:p>
          </p:txBody>
        </p:sp>
        <p:sp>
          <p:nvSpPr>
            <p:cNvPr id="26" name="Freeform 45"/>
            <p:cNvSpPr/>
            <p:nvPr/>
          </p:nvSpPr>
          <p:spPr bwMode="auto">
            <a:xfrm>
              <a:off x="4313238" y="3270250"/>
              <a:ext cx="106363" cy="34925"/>
            </a:xfrm>
            <a:custGeom>
              <a:gdLst>
                <a:gd fmla="*/ 13 w 67" name="T0"/>
                <a:gd fmla="*/ 20 h 22" name="T1"/>
                <a:gd fmla="*/ 13 w 67" name="T2"/>
                <a:gd fmla="*/ 20 h 22" name="T3"/>
                <a:gd fmla="*/ 15 w 67" name="T4"/>
                <a:gd fmla="*/ 18 h 22" name="T5"/>
                <a:gd fmla="*/ 20 w 67" name="T6"/>
                <a:gd fmla="*/ 16 h 22" name="T7"/>
                <a:gd fmla="*/ 26 w 67" name="T8"/>
                <a:gd fmla="*/ 15 h 22" name="T9"/>
                <a:gd fmla="*/ 33 w 67" name="T10"/>
                <a:gd fmla="*/ 14 h 22" name="T11"/>
                <a:gd fmla="*/ 33 w 67" name="T12"/>
                <a:gd fmla="*/ 14 h 22" name="T13"/>
                <a:gd fmla="*/ 41 w 67" name="T14"/>
                <a:gd fmla="*/ 15 h 22" name="T15"/>
                <a:gd fmla="*/ 46 w 67" name="T16"/>
                <a:gd fmla="*/ 16 h 22" name="T17"/>
                <a:gd fmla="*/ 52 w 67" name="T18"/>
                <a:gd fmla="*/ 18 h 22" name="T19"/>
                <a:gd fmla="*/ 54 w 67" name="T20"/>
                <a:gd fmla="*/ 20 h 22" name="T21"/>
                <a:gd fmla="*/ 54 w 67" name="T22"/>
                <a:gd fmla="*/ 20 h 22" name="T23"/>
                <a:gd fmla="*/ 57 w 67" name="T24"/>
                <a:gd fmla="*/ 22 h 22" name="T25"/>
                <a:gd fmla="*/ 59 w 67" name="T26"/>
                <a:gd fmla="*/ 22 h 22" name="T27"/>
                <a:gd fmla="*/ 59 w 67" name="T28"/>
                <a:gd fmla="*/ 22 h 22" name="T29"/>
                <a:gd fmla="*/ 62 w 67" name="T30"/>
                <a:gd fmla="*/ 22 h 22" name="T31"/>
                <a:gd fmla="*/ 65 w 67" name="T32"/>
                <a:gd fmla="*/ 20 h 22" name="T33"/>
                <a:gd fmla="*/ 65 w 67" name="T34"/>
                <a:gd fmla="*/ 20 h 22" name="T35"/>
                <a:gd fmla="*/ 66 w 67" name="T36"/>
                <a:gd fmla="*/ 18 h 22" name="T37"/>
                <a:gd fmla="*/ 67 w 67" name="T38"/>
                <a:gd fmla="*/ 16 h 22" name="T39"/>
                <a:gd fmla="*/ 66 w 67" name="T40"/>
                <a:gd fmla="*/ 13 h 22" name="T41"/>
                <a:gd fmla="*/ 65 w 67" name="T42"/>
                <a:gd fmla="*/ 10 h 22" name="T43"/>
                <a:gd fmla="*/ 65 w 67" name="T44"/>
                <a:gd fmla="*/ 10 h 22" name="T45"/>
                <a:gd fmla="*/ 59 w 67" name="T46"/>
                <a:gd fmla="*/ 6 h 22" name="T47"/>
                <a:gd fmla="*/ 52 w 67" name="T48"/>
                <a:gd fmla="*/ 3 h 22" name="T49"/>
                <a:gd fmla="*/ 43 w 67" name="T50"/>
                <a:gd fmla="*/ 1 h 22" name="T51"/>
                <a:gd fmla="*/ 33 w 67" name="T52"/>
                <a:gd fmla="*/ 0 h 22" name="T53"/>
                <a:gd fmla="*/ 33 w 67" name="T54"/>
                <a:gd fmla="*/ 0 h 22" name="T55"/>
                <a:gd fmla="*/ 24 w 67" name="T56"/>
                <a:gd fmla="*/ 1 h 22" name="T57"/>
                <a:gd fmla="*/ 15 w 67" name="T58"/>
                <a:gd fmla="*/ 3 h 22" name="T59"/>
                <a:gd fmla="*/ 7 w 67" name="T60"/>
                <a:gd fmla="*/ 6 h 22" name="T61"/>
                <a:gd fmla="*/ 2 w 67" name="T62"/>
                <a:gd fmla="*/ 10 h 22" name="T63"/>
                <a:gd fmla="*/ 2 w 67" name="T64"/>
                <a:gd fmla="*/ 10 h 22" name="T65"/>
                <a:gd fmla="*/ 1 w 67" name="T66"/>
                <a:gd fmla="*/ 13 h 22" name="T67"/>
                <a:gd fmla="*/ 0 w 67" name="T68"/>
                <a:gd fmla="*/ 16 h 22" name="T69"/>
                <a:gd fmla="*/ 1 w 67" name="T70"/>
                <a:gd fmla="*/ 18 h 22" name="T71"/>
                <a:gd fmla="*/ 2 w 67" name="T72"/>
                <a:gd fmla="*/ 20 h 22" name="T73"/>
                <a:gd fmla="*/ 2 w 67" name="T74"/>
                <a:gd fmla="*/ 20 h 22" name="T75"/>
                <a:gd fmla="*/ 5 w 67" name="T76"/>
                <a:gd fmla="*/ 22 h 22" name="T77"/>
                <a:gd fmla="*/ 7 w 67" name="T78"/>
                <a:gd fmla="*/ 22 h 22" name="T79"/>
                <a:gd fmla="*/ 10 w 67" name="T80"/>
                <a:gd fmla="*/ 21 h 22" name="T81"/>
                <a:gd fmla="*/ 13 w 67" name="T82"/>
                <a:gd fmla="*/ 20 h 22" name="T83"/>
                <a:gd fmla="*/ 13 w 67" name="T84"/>
                <a:gd fmla="*/ 20 h 22"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22" w="67">
                  <a:moveTo>
                    <a:pt x="13" y="20"/>
                  </a:moveTo>
                  <a:lnTo>
                    <a:pt x="13" y="20"/>
                  </a:lnTo>
                  <a:lnTo>
                    <a:pt x="15" y="18"/>
                  </a:lnTo>
                  <a:lnTo>
                    <a:pt x="20" y="16"/>
                  </a:lnTo>
                  <a:lnTo>
                    <a:pt x="26" y="15"/>
                  </a:lnTo>
                  <a:lnTo>
                    <a:pt x="33" y="14"/>
                  </a:lnTo>
                  <a:lnTo>
                    <a:pt x="33" y="14"/>
                  </a:lnTo>
                  <a:lnTo>
                    <a:pt x="41" y="15"/>
                  </a:lnTo>
                  <a:lnTo>
                    <a:pt x="46" y="16"/>
                  </a:lnTo>
                  <a:lnTo>
                    <a:pt x="52" y="18"/>
                  </a:lnTo>
                  <a:lnTo>
                    <a:pt x="54" y="20"/>
                  </a:lnTo>
                  <a:lnTo>
                    <a:pt x="54" y="20"/>
                  </a:lnTo>
                  <a:lnTo>
                    <a:pt x="57" y="22"/>
                  </a:lnTo>
                  <a:lnTo>
                    <a:pt x="59" y="22"/>
                  </a:lnTo>
                  <a:lnTo>
                    <a:pt x="59" y="22"/>
                  </a:lnTo>
                  <a:lnTo>
                    <a:pt x="62" y="22"/>
                  </a:lnTo>
                  <a:lnTo>
                    <a:pt x="65" y="20"/>
                  </a:lnTo>
                  <a:lnTo>
                    <a:pt x="65" y="20"/>
                  </a:lnTo>
                  <a:lnTo>
                    <a:pt x="66" y="18"/>
                  </a:lnTo>
                  <a:lnTo>
                    <a:pt x="67" y="16"/>
                  </a:lnTo>
                  <a:lnTo>
                    <a:pt x="66" y="13"/>
                  </a:lnTo>
                  <a:lnTo>
                    <a:pt x="65" y="10"/>
                  </a:lnTo>
                  <a:lnTo>
                    <a:pt x="65" y="10"/>
                  </a:lnTo>
                  <a:lnTo>
                    <a:pt x="59" y="6"/>
                  </a:lnTo>
                  <a:lnTo>
                    <a:pt x="52" y="3"/>
                  </a:lnTo>
                  <a:lnTo>
                    <a:pt x="43" y="1"/>
                  </a:lnTo>
                  <a:lnTo>
                    <a:pt x="33" y="0"/>
                  </a:lnTo>
                  <a:lnTo>
                    <a:pt x="33" y="0"/>
                  </a:lnTo>
                  <a:lnTo>
                    <a:pt x="24" y="1"/>
                  </a:lnTo>
                  <a:lnTo>
                    <a:pt x="15" y="3"/>
                  </a:lnTo>
                  <a:lnTo>
                    <a:pt x="7" y="6"/>
                  </a:lnTo>
                  <a:lnTo>
                    <a:pt x="2" y="10"/>
                  </a:lnTo>
                  <a:lnTo>
                    <a:pt x="2" y="10"/>
                  </a:lnTo>
                  <a:lnTo>
                    <a:pt x="1" y="13"/>
                  </a:lnTo>
                  <a:lnTo>
                    <a:pt x="0" y="16"/>
                  </a:lnTo>
                  <a:lnTo>
                    <a:pt x="1" y="18"/>
                  </a:lnTo>
                  <a:lnTo>
                    <a:pt x="2" y="20"/>
                  </a:lnTo>
                  <a:lnTo>
                    <a:pt x="2" y="20"/>
                  </a:lnTo>
                  <a:lnTo>
                    <a:pt x="5" y="22"/>
                  </a:lnTo>
                  <a:lnTo>
                    <a:pt x="7" y="22"/>
                  </a:lnTo>
                  <a:lnTo>
                    <a:pt x="10" y="21"/>
                  </a:lnTo>
                  <a:lnTo>
                    <a:pt x="13" y="20"/>
                  </a:lnTo>
                  <a:lnTo>
                    <a:pt x="13" y="2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ko-KR">
                <a:solidFill>
                  <a:schemeClr val="bg1"/>
                </a:solidFill>
              </a:endParaRPr>
            </a:p>
          </p:txBody>
        </p:sp>
      </p:grpSp>
      <p:grpSp>
        <p:nvGrpSpPr>
          <p:cNvPr id="30" name="Group 10"/>
          <p:cNvGrpSpPr/>
          <p:nvPr/>
        </p:nvGrpSpPr>
        <p:grpSpPr>
          <a:xfrm>
            <a:off x="1369349" y="3339820"/>
            <a:ext cx="2471461" cy="697052"/>
            <a:chOff x="1653751" y="3209984"/>
            <a:chExt cx="2574004" cy="725974"/>
          </a:xfrm>
        </p:grpSpPr>
        <p:sp>
          <p:nvSpPr>
            <p:cNvPr id="38" name="Rectangle 3"/>
            <p:cNvSpPr txBox="1">
              <a:spLocks noChangeArrowheads="1"/>
            </p:cNvSpPr>
            <p:nvPr/>
          </p:nvSpPr>
          <p:spPr bwMode="auto">
            <a:xfrm>
              <a:off x="1990725" y="3516974"/>
              <a:ext cx="2237030" cy="414930"/>
            </a:xfrm>
            <a:prstGeom prst="rect">
              <a:avLst/>
            </a:prstGeom>
            <a:noFill/>
            <a:extLst/>
          </p:spPr>
          <p:txBody>
            <a:bodyPr bIns="46800" lIns="90000" rIns="90000" tIns="4680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itchFamily="34" typeface="Tahoma"/>
                  <a:ea charset="0" pitchFamily="34" typeface="Tahoma"/>
                  <a:cs charset="0" pitchFamily="34" typeface="Tahoma"/>
                </a:defRPr>
              </a:lvl1pPr>
            </a:lstStyle>
            <a:p>
              <a:pPr algn="r" latinLnBrk="0"/>
              <a:r>
                <a:rPr altLang="ko-KR" b="0" lang="en-US" sz="1000">
                  <a:effectLst/>
                  <a:latin charset="0" panose="020f0502020204030204" pitchFamily="34" typeface="Calibri"/>
                </a:rPr>
                <a:t>Catch the feel of  design in contemporary colors and styles</a:t>
              </a:r>
            </a:p>
          </p:txBody>
        </p:sp>
        <p:sp>
          <p:nvSpPr>
            <p:cNvPr id="39" name="TextBox 13"/>
            <p:cNvSpPr txBox="1"/>
            <p:nvPr/>
          </p:nvSpPr>
          <p:spPr>
            <a:xfrm>
              <a:off x="1653751" y="3209984"/>
              <a:ext cx="2574004" cy="380936"/>
            </a:xfrm>
            <a:prstGeom prst="rect">
              <a:avLst/>
            </a:prstGeom>
          </p:spPr>
          <p:txBody>
            <a:bodyPr rtlCol="0" wrap="square">
              <a:spAutoFit/>
            </a:bodyPr>
            <a:lstStyle/>
            <a:p>
              <a:pPr algn="r">
                <a:buClr>
                  <a:schemeClr val="tx1">
                    <a:lumMod val="85000"/>
                    <a:lumOff val="15000"/>
                  </a:schemeClr>
                </a:buClr>
                <a:buSzPct val="105000"/>
              </a:pPr>
              <a:r>
                <a:rPr altLang="ko-KR" b="1" lang="en-US">
                  <a:solidFill>
                    <a:schemeClr val="bg1"/>
                  </a:solidFill>
                  <a:latin charset="0" panose="020f0502020204030204" pitchFamily="34" typeface="Calibri"/>
                </a:rPr>
                <a:t>Sleek Diagram &amp; chart</a:t>
              </a:r>
            </a:p>
          </p:txBody>
        </p:sp>
      </p:grpSp>
      <p:grpSp>
        <p:nvGrpSpPr>
          <p:cNvPr id="31" name="Group 46"/>
          <p:cNvGrpSpPr/>
          <p:nvPr/>
        </p:nvGrpSpPr>
        <p:grpSpPr>
          <a:xfrm>
            <a:off x="3911847" y="3526787"/>
            <a:ext cx="398743" cy="323119"/>
            <a:chOff x="5145088" y="3205163"/>
            <a:chExt cx="736600" cy="596900"/>
          </a:xfrm>
          <a:solidFill>
            <a:schemeClr val="bg1"/>
          </a:solidFill>
        </p:grpSpPr>
        <p:sp>
          <p:nvSpPr>
            <p:cNvPr id="32" name="Freeform 47"/>
            <p:cNvSpPr>
              <a:spLocks noEditPoints="1"/>
            </p:cNvSpPr>
            <p:nvPr/>
          </p:nvSpPr>
          <p:spPr bwMode="auto">
            <a:xfrm>
              <a:off x="5145088" y="3205163"/>
              <a:ext cx="736600" cy="596900"/>
            </a:xfrm>
            <a:custGeom>
              <a:gdLst>
                <a:gd fmla="*/ 464 w 464" name="T0"/>
                <a:gd fmla="*/ 52 h 376" name="T1"/>
                <a:gd fmla="*/ 464 w 464" name="T2"/>
                <a:gd fmla="*/ 0 h 376" name="T3"/>
                <a:gd fmla="*/ 0 w 464" name="T4"/>
                <a:gd fmla="*/ 0 h 376" name="T5"/>
                <a:gd fmla="*/ 0 w 464" name="T6"/>
                <a:gd fmla="*/ 52 h 376" name="T7"/>
                <a:gd fmla="*/ 10 w 464" name="T8"/>
                <a:gd fmla="*/ 52 h 376" name="T9"/>
                <a:gd fmla="*/ 10 w 464" name="T10"/>
                <a:gd fmla="*/ 281 h 376" name="T11"/>
                <a:gd fmla="*/ 0 w 464" name="T12"/>
                <a:gd fmla="*/ 281 h 376" name="T13"/>
                <a:gd fmla="*/ 0 w 464" name="T14"/>
                <a:gd fmla="*/ 320 h 376" name="T15"/>
                <a:gd fmla="*/ 153 w 464" name="T16"/>
                <a:gd fmla="*/ 320 h 376" name="T17"/>
                <a:gd fmla="*/ 115 w 464" name="T18"/>
                <a:gd fmla="*/ 368 h 376" name="T19"/>
                <a:gd fmla="*/ 126 w 464" name="T20"/>
                <a:gd fmla="*/ 376 h 376" name="T21"/>
                <a:gd fmla="*/ 171 w 464" name="T22"/>
                <a:gd fmla="*/ 320 h 376" name="T23"/>
                <a:gd fmla="*/ 224 w 464" name="T24"/>
                <a:gd fmla="*/ 320 h 376" name="T25"/>
                <a:gd fmla="*/ 224 w 464" name="T26"/>
                <a:gd fmla="*/ 372 h 376" name="T27"/>
                <a:gd fmla="*/ 238 w 464" name="T28"/>
                <a:gd fmla="*/ 372 h 376" name="T29"/>
                <a:gd fmla="*/ 238 w 464" name="T30"/>
                <a:gd fmla="*/ 320 h 376" name="T31"/>
                <a:gd fmla="*/ 292 w 464" name="T32"/>
                <a:gd fmla="*/ 320 h 376" name="T33"/>
                <a:gd fmla="*/ 337 w 464" name="T34"/>
                <a:gd fmla="*/ 376 h 376" name="T35"/>
                <a:gd fmla="*/ 348 w 464" name="T36"/>
                <a:gd fmla="*/ 368 h 376" name="T37"/>
                <a:gd fmla="*/ 310 w 464" name="T38"/>
                <a:gd fmla="*/ 320 h 376" name="T39"/>
                <a:gd fmla="*/ 464 w 464" name="T40"/>
                <a:gd fmla="*/ 320 h 376" name="T41"/>
                <a:gd fmla="*/ 464 w 464" name="T42"/>
                <a:gd fmla="*/ 281 h 376" name="T43"/>
                <a:gd fmla="*/ 452 w 464" name="T44"/>
                <a:gd fmla="*/ 281 h 376" name="T45"/>
                <a:gd fmla="*/ 452 w 464" name="T46"/>
                <a:gd fmla="*/ 52 h 376" name="T47"/>
                <a:gd fmla="*/ 464 w 464" name="T48"/>
                <a:gd fmla="*/ 52 h 376" name="T49"/>
                <a:gd fmla="*/ 449 w 464" name="T50"/>
                <a:gd fmla="*/ 306 h 376" name="T51"/>
                <a:gd fmla="*/ 14 w 464" name="T52"/>
                <a:gd fmla="*/ 306 h 376" name="T53"/>
                <a:gd fmla="*/ 14 w 464" name="T54"/>
                <a:gd fmla="*/ 295 h 376" name="T55"/>
                <a:gd fmla="*/ 449 w 464" name="T56"/>
                <a:gd fmla="*/ 295 h 376" name="T57"/>
                <a:gd fmla="*/ 449 w 464" name="T58"/>
                <a:gd fmla="*/ 306 h 376" name="T59"/>
                <a:gd fmla="*/ 14 w 464" name="T60"/>
                <a:gd fmla="*/ 14 h 376" name="T61"/>
                <a:gd fmla="*/ 449 w 464" name="T62"/>
                <a:gd fmla="*/ 14 h 376" name="T63"/>
                <a:gd fmla="*/ 449 w 464" name="T64"/>
                <a:gd fmla="*/ 38 h 376" name="T65"/>
                <a:gd fmla="*/ 14 w 464" name="T66"/>
                <a:gd fmla="*/ 38 h 376" name="T67"/>
                <a:gd fmla="*/ 14 w 464" name="T68"/>
                <a:gd fmla="*/ 14 h 376" name="T69"/>
                <a:gd fmla="*/ 438 w 464" name="T70"/>
                <a:gd fmla="*/ 280 h 376" name="T71"/>
                <a:gd fmla="*/ 26 w 464" name="T72"/>
                <a:gd fmla="*/ 280 h 376" name="T73"/>
                <a:gd fmla="*/ 26 w 464" name="T74"/>
                <a:gd fmla="*/ 52 h 376" name="T75"/>
                <a:gd fmla="*/ 438 w 464" name="T76"/>
                <a:gd fmla="*/ 52 h 376" name="T77"/>
                <a:gd fmla="*/ 438 w 464" name="T78"/>
                <a:gd fmla="*/ 280 h 376"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376" w="463">
                  <a:moveTo>
                    <a:pt x="464" y="52"/>
                  </a:moveTo>
                  <a:lnTo>
                    <a:pt x="464" y="0"/>
                  </a:lnTo>
                  <a:lnTo>
                    <a:pt x="0" y="0"/>
                  </a:lnTo>
                  <a:lnTo>
                    <a:pt x="0" y="52"/>
                  </a:lnTo>
                  <a:lnTo>
                    <a:pt x="10" y="52"/>
                  </a:lnTo>
                  <a:lnTo>
                    <a:pt x="10" y="281"/>
                  </a:lnTo>
                  <a:lnTo>
                    <a:pt x="0" y="281"/>
                  </a:lnTo>
                  <a:lnTo>
                    <a:pt x="0" y="320"/>
                  </a:lnTo>
                  <a:lnTo>
                    <a:pt x="153" y="320"/>
                  </a:lnTo>
                  <a:lnTo>
                    <a:pt x="115" y="368"/>
                  </a:lnTo>
                  <a:lnTo>
                    <a:pt x="126" y="376"/>
                  </a:lnTo>
                  <a:lnTo>
                    <a:pt x="171" y="320"/>
                  </a:lnTo>
                  <a:lnTo>
                    <a:pt x="224" y="320"/>
                  </a:lnTo>
                  <a:lnTo>
                    <a:pt x="224" y="372"/>
                  </a:lnTo>
                  <a:lnTo>
                    <a:pt x="238" y="372"/>
                  </a:lnTo>
                  <a:lnTo>
                    <a:pt x="238" y="320"/>
                  </a:lnTo>
                  <a:lnTo>
                    <a:pt x="292" y="320"/>
                  </a:lnTo>
                  <a:lnTo>
                    <a:pt x="337" y="376"/>
                  </a:lnTo>
                  <a:lnTo>
                    <a:pt x="348" y="368"/>
                  </a:lnTo>
                  <a:lnTo>
                    <a:pt x="310" y="320"/>
                  </a:lnTo>
                  <a:lnTo>
                    <a:pt x="464" y="320"/>
                  </a:lnTo>
                  <a:lnTo>
                    <a:pt x="464" y="281"/>
                  </a:lnTo>
                  <a:lnTo>
                    <a:pt x="452" y="281"/>
                  </a:lnTo>
                  <a:lnTo>
                    <a:pt x="452" y="52"/>
                  </a:lnTo>
                  <a:lnTo>
                    <a:pt x="464" y="52"/>
                  </a:lnTo>
                  <a:close/>
                  <a:moveTo>
                    <a:pt x="449" y="306"/>
                  </a:moveTo>
                  <a:lnTo>
                    <a:pt x="14" y="306"/>
                  </a:lnTo>
                  <a:lnTo>
                    <a:pt x="14" y="295"/>
                  </a:lnTo>
                  <a:lnTo>
                    <a:pt x="449" y="295"/>
                  </a:lnTo>
                  <a:lnTo>
                    <a:pt x="449" y="306"/>
                  </a:lnTo>
                  <a:close/>
                  <a:moveTo>
                    <a:pt x="14" y="14"/>
                  </a:moveTo>
                  <a:lnTo>
                    <a:pt x="449" y="14"/>
                  </a:lnTo>
                  <a:lnTo>
                    <a:pt x="449" y="38"/>
                  </a:lnTo>
                  <a:lnTo>
                    <a:pt x="14" y="38"/>
                  </a:lnTo>
                  <a:lnTo>
                    <a:pt x="14" y="14"/>
                  </a:lnTo>
                  <a:close/>
                  <a:moveTo>
                    <a:pt x="438" y="280"/>
                  </a:moveTo>
                  <a:lnTo>
                    <a:pt x="26" y="280"/>
                  </a:lnTo>
                  <a:lnTo>
                    <a:pt x="26" y="52"/>
                  </a:lnTo>
                  <a:lnTo>
                    <a:pt x="438" y="52"/>
                  </a:lnTo>
                  <a:lnTo>
                    <a:pt x="438" y="28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ko-KR">
                <a:solidFill>
                  <a:schemeClr val="bg1"/>
                </a:solidFill>
              </a:endParaRPr>
            </a:p>
          </p:txBody>
        </p:sp>
        <p:sp>
          <p:nvSpPr>
            <p:cNvPr id="33" name="Freeform 48"/>
            <p:cNvSpPr>
              <a:spLocks noEditPoints="1"/>
            </p:cNvSpPr>
            <p:nvPr/>
          </p:nvSpPr>
          <p:spPr bwMode="auto">
            <a:xfrm>
              <a:off x="5221288" y="3425825"/>
              <a:ext cx="174625" cy="188913"/>
            </a:xfrm>
            <a:custGeom>
              <a:gdLst>
                <a:gd fmla="*/ 46 w 110" name="T0"/>
                <a:gd fmla="*/ 119 h 119" name="T1"/>
                <a:gd fmla="*/ 65 w 110" name="T2"/>
                <a:gd fmla="*/ 119 h 119" name="T3"/>
                <a:gd fmla="*/ 78 w 110" name="T4"/>
                <a:gd fmla="*/ 119 h 119" name="T5"/>
                <a:gd fmla="*/ 110 w 110" name="T6"/>
                <a:gd fmla="*/ 119 h 119" name="T7"/>
                <a:gd fmla="*/ 110 w 110" name="T8"/>
                <a:gd fmla="*/ 29 h 119" name="T9"/>
                <a:gd fmla="*/ 78 w 110" name="T10"/>
                <a:gd fmla="*/ 29 h 119" name="T11"/>
                <a:gd fmla="*/ 78 w 110" name="T12"/>
                <a:gd fmla="*/ 0 h 119" name="T13"/>
                <a:gd fmla="*/ 33 w 110" name="T14"/>
                <a:gd fmla="*/ 0 h 119" name="T15"/>
                <a:gd fmla="*/ 33 w 110" name="T16"/>
                <a:gd fmla="*/ 53 h 119" name="T17"/>
                <a:gd fmla="*/ 0 w 110" name="T18"/>
                <a:gd fmla="*/ 53 h 119" name="T19"/>
                <a:gd fmla="*/ 0 w 110" name="T20"/>
                <a:gd fmla="*/ 119 h 119" name="T21"/>
                <a:gd fmla="*/ 33 w 110" name="T22"/>
                <a:gd fmla="*/ 119 h 119" name="T23"/>
                <a:gd fmla="*/ 46 w 110" name="T24"/>
                <a:gd fmla="*/ 119 h 119" name="T25"/>
                <a:gd fmla="*/ 80 w 110" name="T26"/>
                <a:gd fmla="*/ 43 h 119" name="T27"/>
                <a:gd fmla="*/ 96 w 110" name="T28"/>
                <a:gd fmla="*/ 43 h 119" name="T29"/>
                <a:gd fmla="*/ 96 w 110" name="T30"/>
                <a:gd fmla="*/ 105 h 119" name="T31"/>
                <a:gd fmla="*/ 80 w 110" name="T32"/>
                <a:gd fmla="*/ 105 h 119" name="T33"/>
                <a:gd fmla="*/ 80 w 110" name="T34"/>
                <a:gd fmla="*/ 43 h 119" name="T35"/>
                <a:gd fmla="*/ 47 w 110" name="T36"/>
                <a:gd fmla="*/ 14 h 119" name="T37"/>
                <a:gd fmla="*/ 64 w 110" name="T38"/>
                <a:gd fmla="*/ 14 h 119" name="T39"/>
                <a:gd fmla="*/ 64 w 110" name="T40"/>
                <a:gd fmla="*/ 105 h 119" name="T41"/>
                <a:gd fmla="*/ 47 w 110" name="T42"/>
                <a:gd fmla="*/ 105 h 119" name="T43"/>
                <a:gd fmla="*/ 47 w 110" name="T44"/>
                <a:gd fmla="*/ 14 h 119" name="T45"/>
                <a:gd fmla="*/ 32 w 110" name="T46"/>
                <a:gd fmla="*/ 105 h 119" name="T47"/>
                <a:gd fmla="*/ 14 w 110" name="T48"/>
                <a:gd fmla="*/ 105 h 119" name="T49"/>
                <a:gd fmla="*/ 14 w 110" name="T50"/>
                <a:gd fmla="*/ 67 h 119" name="T51"/>
                <a:gd fmla="*/ 32 w 110" name="T52"/>
                <a:gd fmla="*/ 67 h 119" name="T53"/>
                <a:gd fmla="*/ 32 w 110" name="T54"/>
                <a:gd fmla="*/ 105 h 119"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119" w="110">
                  <a:moveTo>
                    <a:pt x="46" y="119"/>
                  </a:moveTo>
                  <a:lnTo>
                    <a:pt x="65" y="119"/>
                  </a:lnTo>
                  <a:lnTo>
                    <a:pt x="78" y="119"/>
                  </a:lnTo>
                  <a:lnTo>
                    <a:pt x="110" y="119"/>
                  </a:lnTo>
                  <a:lnTo>
                    <a:pt x="110" y="29"/>
                  </a:lnTo>
                  <a:lnTo>
                    <a:pt x="78" y="29"/>
                  </a:lnTo>
                  <a:lnTo>
                    <a:pt x="78" y="0"/>
                  </a:lnTo>
                  <a:lnTo>
                    <a:pt x="33" y="0"/>
                  </a:lnTo>
                  <a:lnTo>
                    <a:pt x="33" y="53"/>
                  </a:lnTo>
                  <a:lnTo>
                    <a:pt x="0" y="53"/>
                  </a:lnTo>
                  <a:lnTo>
                    <a:pt x="0" y="119"/>
                  </a:lnTo>
                  <a:lnTo>
                    <a:pt x="33" y="119"/>
                  </a:lnTo>
                  <a:lnTo>
                    <a:pt x="46" y="119"/>
                  </a:lnTo>
                  <a:close/>
                  <a:moveTo>
                    <a:pt x="80" y="43"/>
                  </a:moveTo>
                  <a:lnTo>
                    <a:pt x="96" y="43"/>
                  </a:lnTo>
                  <a:lnTo>
                    <a:pt x="96" y="105"/>
                  </a:lnTo>
                  <a:lnTo>
                    <a:pt x="80" y="105"/>
                  </a:lnTo>
                  <a:lnTo>
                    <a:pt x="80" y="43"/>
                  </a:lnTo>
                  <a:close/>
                  <a:moveTo>
                    <a:pt x="47" y="14"/>
                  </a:moveTo>
                  <a:lnTo>
                    <a:pt x="64" y="14"/>
                  </a:lnTo>
                  <a:lnTo>
                    <a:pt x="64" y="105"/>
                  </a:lnTo>
                  <a:lnTo>
                    <a:pt x="47" y="105"/>
                  </a:lnTo>
                  <a:lnTo>
                    <a:pt x="47" y="14"/>
                  </a:lnTo>
                  <a:close/>
                  <a:moveTo>
                    <a:pt x="32" y="105"/>
                  </a:moveTo>
                  <a:lnTo>
                    <a:pt x="14" y="105"/>
                  </a:lnTo>
                  <a:lnTo>
                    <a:pt x="14" y="67"/>
                  </a:lnTo>
                  <a:lnTo>
                    <a:pt x="32" y="67"/>
                  </a:lnTo>
                  <a:lnTo>
                    <a:pt x="32" y="105"/>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ko-KR">
                <a:solidFill>
                  <a:schemeClr val="bg1"/>
                </a:solidFill>
              </a:endParaRPr>
            </a:p>
          </p:txBody>
        </p:sp>
        <p:sp>
          <p:nvSpPr>
            <p:cNvPr id="34" name="Freeform 49"/>
            <p:cNvSpPr>
              <a:spLocks noEditPoints="1"/>
            </p:cNvSpPr>
            <p:nvPr/>
          </p:nvSpPr>
          <p:spPr bwMode="auto">
            <a:xfrm>
              <a:off x="5424488" y="3427413"/>
              <a:ext cx="174625" cy="187325"/>
            </a:xfrm>
            <a:custGeom>
              <a:gdLst>
                <a:gd fmla="*/ 45 w 110" name="T0"/>
                <a:gd fmla="*/ 118 h 118" name="T1"/>
                <a:gd fmla="*/ 77 w 110" name="T2"/>
                <a:gd fmla="*/ 118 h 118" name="T3"/>
                <a:gd fmla="*/ 77 w 110" name="T4"/>
                <a:gd fmla="*/ 118 h 118" name="T5"/>
                <a:gd fmla="*/ 110 w 110" name="T6"/>
                <a:gd fmla="*/ 118 h 118" name="T7"/>
                <a:gd fmla="*/ 110 w 110" name="T8"/>
                <a:gd fmla="*/ 0 h 118" name="T9"/>
                <a:gd fmla="*/ 64 w 110" name="T10"/>
                <a:gd fmla="*/ 0 h 118" name="T11"/>
                <a:gd fmla="*/ 64 w 110" name="T12"/>
                <a:gd fmla="*/ 39 h 118" name="T13"/>
                <a:gd fmla="*/ 32 w 110" name="T14"/>
                <a:gd fmla="*/ 39 h 118" name="T15"/>
                <a:gd fmla="*/ 32 w 110" name="T16"/>
                <a:gd fmla="*/ 73 h 118" name="T17"/>
                <a:gd fmla="*/ 0 w 110" name="T18"/>
                <a:gd fmla="*/ 73 h 118" name="T19"/>
                <a:gd fmla="*/ 0 w 110" name="T20"/>
                <a:gd fmla="*/ 118 h 118" name="T21"/>
                <a:gd fmla="*/ 32 w 110" name="T22"/>
                <a:gd fmla="*/ 118 h 118" name="T23"/>
                <a:gd fmla="*/ 45 w 110" name="T24"/>
                <a:gd fmla="*/ 118 h 118" name="T25"/>
                <a:gd fmla="*/ 80 w 110" name="T26"/>
                <a:gd fmla="*/ 14 h 118" name="T27"/>
                <a:gd fmla="*/ 96 w 110" name="T28"/>
                <a:gd fmla="*/ 14 h 118" name="T29"/>
                <a:gd fmla="*/ 96 w 110" name="T30"/>
                <a:gd fmla="*/ 104 h 118" name="T31"/>
                <a:gd fmla="*/ 80 w 110" name="T32"/>
                <a:gd fmla="*/ 104 h 118" name="T33"/>
                <a:gd fmla="*/ 80 w 110" name="T34"/>
                <a:gd fmla="*/ 14 h 118" name="T35"/>
                <a:gd fmla="*/ 46 w 110" name="T36"/>
                <a:gd fmla="*/ 53 h 118" name="T37"/>
                <a:gd fmla="*/ 63 w 110" name="T38"/>
                <a:gd fmla="*/ 53 h 118" name="T39"/>
                <a:gd fmla="*/ 63 w 110" name="T40"/>
                <a:gd fmla="*/ 104 h 118" name="T41"/>
                <a:gd fmla="*/ 46 w 110" name="T42"/>
                <a:gd fmla="*/ 104 h 118" name="T43"/>
                <a:gd fmla="*/ 46 w 110" name="T44"/>
                <a:gd fmla="*/ 53 h 118" name="T45"/>
                <a:gd fmla="*/ 31 w 110" name="T46"/>
                <a:gd fmla="*/ 104 h 118" name="T47"/>
                <a:gd fmla="*/ 14 w 110" name="T48"/>
                <a:gd fmla="*/ 104 h 118" name="T49"/>
                <a:gd fmla="*/ 14 w 110" name="T50"/>
                <a:gd fmla="*/ 87 h 118" name="T51"/>
                <a:gd fmla="*/ 31 w 110" name="T52"/>
                <a:gd fmla="*/ 87 h 118" name="T53"/>
                <a:gd fmla="*/ 31 w 110" name="T54"/>
                <a:gd fmla="*/ 104 h 118"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118" w="110">
                  <a:moveTo>
                    <a:pt x="45" y="118"/>
                  </a:moveTo>
                  <a:lnTo>
                    <a:pt x="77" y="118"/>
                  </a:lnTo>
                  <a:lnTo>
                    <a:pt x="77" y="118"/>
                  </a:lnTo>
                  <a:lnTo>
                    <a:pt x="110" y="118"/>
                  </a:lnTo>
                  <a:lnTo>
                    <a:pt x="110" y="0"/>
                  </a:lnTo>
                  <a:lnTo>
                    <a:pt x="64" y="0"/>
                  </a:lnTo>
                  <a:lnTo>
                    <a:pt x="64" y="39"/>
                  </a:lnTo>
                  <a:lnTo>
                    <a:pt x="32" y="39"/>
                  </a:lnTo>
                  <a:lnTo>
                    <a:pt x="32" y="73"/>
                  </a:lnTo>
                  <a:lnTo>
                    <a:pt x="0" y="73"/>
                  </a:lnTo>
                  <a:lnTo>
                    <a:pt x="0" y="118"/>
                  </a:lnTo>
                  <a:lnTo>
                    <a:pt x="32" y="118"/>
                  </a:lnTo>
                  <a:lnTo>
                    <a:pt x="45" y="118"/>
                  </a:lnTo>
                  <a:close/>
                  <a:moveTo>
                    <a:pt x="80" y="14"/>
                  </a:moveTo>
                  <a:lnTo>
                    <a:pt x="96" y="14"/>
                  </a:lnTo>
                  <a:lnTo>
                    <a:pt x="96" y="104"/>
                  </a:lnTo>
                  <a:lnTo>
                    <a:pt x="80" y="104"/>
                  </a:lnTo>
                  <a:lnTo>
                    <a:pt x="80" y="14"/>
                  </a:lnTo>
                  <a:close/>
                  <a:moveTo>
                    <a:pt x="46" y="53"/>
                  </a:moveTo>
                  <a:lnTo>
                    <a:pt x="63" y="53"/>
                  </a:lnTo>
                  <a:lnTo>
                    <a:pt x="63" y="104"/>
                  </a:lnTo>
                  <a:lnTo>
                    <a:pt x="46" y="104"/>
                  </a:lnTo>
                  <a:lnTo>
                    <a:pt x="46" y="53"/>
                  </a:lnTo>
                  <a:close/>
                  <a:moveTo>
                    <a:pt x="31" y="104"/>
                  </a:moveTo>
                  <a:lnTo>
                    <a:pt x="14" y="104"/>
                  </a:lnTo>
                  <a:lnTo>
                    <a:pt x="14" y="87"/>
                  </a:lnTo>
                  <a:lnTo>
                    <a:pt x="31" y="87"/>
                  </a:lnTo>
                  <a:lnTo>
                    <a:pt x="31" y="104"/>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ko-KR">
                <a:solidFill>
                  <a:schemeClr val="bg1"/>
                </a:solidFill>
              </a:endParaRPr>
            </a:p>
          </p:txBody>
        </p:sp>
        <p:sp>
          <p:nvSpPr>
            <p:cNvPr id="35" name="Freeform 50"/>
            <p:cNvSpPr>
              <a:spLocks noEditPoints="1"/>
            </p:cNvSpPr>
            <p:nvPr/>
          </p:nvSpPr>
          <p:spPr bwMode="auto">
            <a:xfrm>
              <a:off x="5626100" y="3409950"/>
              <a:ext cx="174625" cy="204788"/>
            </a:xfrm>
            <a:custGeom>
              <a:gdLst>
                <a:gd fmla="*/ 45 w 110" name="T0"/>
                <a:gd fmla="*/ 129 h 129" name="T1"/>
                <a:gd fmla="*/ 65 w 110" name="T2"/>
                <a:gd fmla="*/ 129 h 129" name="T3"/>
                <a:gd fmla="*/ 78 w 110" name="T4"/>
                <a:gd fmla="*/ 129 h 129" name="T5"/>
                <a:gd fmla="*/ 110 w 110" name="T6"/>
                <a:gd fmla="*/ 129 h 129" name="T7"/>
                <a:gd fmla="*/ 110 w 110" name="T8"/>
                <a:gd fmla="*/ 0 h 129" name="T9"/>
                <a:gd fmla="*/ 65 w 110" name="T10"/>
                <a:gd fmla="*/ 0 h 129" name="T11"/>
                <a:gd fmla="*/ 65 w 110" name="T12"/>
                <a:gd fmla="*/ 80 h 129" name="T13"/>
                <a:gd fmla="*/ 45 w 110" name="T14"/>
                <a:gd fmla="*/ 80 h 129" name="T15"/>
                <a:gd fmla="*/ 45 w 110" name="T16"/>
                <a:gd fmla="*/ 47 h 129" name="T17"/>
                <a:gd fmla="*/ 0 w 110" name="T18"/>
                <a:gd fmla="*/ 47 h 129" name="T19"/>
                <a:gd fmla="*/ 0 w 110" name="T20"/>
                <a:gd fmla="*/ 129 h 129" name="T21"/>
                <a:gd fmla="*/ 32 w 110" name="T22"/>
                <a:gd fmla="*/ 129 h 129" name="T23"/>
                <a:gd fmla="*/ 45 w 110" name="T24"/>
                <a:gd fmla="*/ 129 h 129" name="T25"/>
                <a:gd fmla="*/ 80 w 110" name="T26"/>
                <a:gd fmla="*/ 14 h 129" name="T27"/>
                <a:gd fmla="*/ 96 w 110" name="T28"/>
                <a:gd fmla="*/ 14 h 129" name="T29"/>
                <a:gd fmla="*/ 96 w 110" name="T30"/>
                <a:gd fmla="*/ 115 h 129" name="T31"/>
                <a:gd fmla="*/ 80 w 110" name="T32"/>
                <a:gd fmla="*/ 115 h 129" name="T33"/>
                <a:gd fmla="*/ 80 w 110" name="T34"/>
                <a:gd fmla="*/ 14 h 129" name="T35"/>
                <a:gd fmla="*/ 47 w 110" name="T36"/>
                <a:gd fmla="*/ 94 h 129" name="T37"/>
                <a:gd fmla="*/ 64 w 110" name="T38"/>
                <a:gd fmla="*/ 94 h 129" name="T39"/>
                <a:gd fmla="*/ 64 w 110" name="T40"/>
                <a:gd fmla="*/ 115 h 129" name="T41"/>
                <a:gd fmla="*/ 47 w 110" name="T42"/>
                <a:gd fmla="*/ 115 h 129" name="T43"/>
                <a:gd fmla="*/ 47 w 110" name="T44"/>
                <a:gd fmla="*/ 94 h 129" name="T45"/>
                <a:gd fmla="*/ 31 w 110" name="T46"/>
                <a:gd fmla="*/ 115 h 129" name="T47"/>
                <a:gd fmla="*/ 14 w 110" name="T48"/>
                <a:gd fmla="*/ 115 h 129" name="T49"/>
                <a:gd fmla="*/ 14 w 110" name="T50"/>
                <a:gd fmla="*/ 61 h 129" name="T51"/>
                <a:gd fmla="*/ 31 w 110" name="T52"/>
                <a:gd fmla="*/ 61 h 129" name="T53"/>
                <a:gd fmla="*/ 31 w 110" name="T54"/>
                <a:gd fmla="*/ 115 h 129"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129" w="110">
                  <a:moveTo>
                    <a:pt x="45" y="129"/>
                  </a:moveTo>
                  <a:lnTo>
                    <a:pt x="65" y="129"/>
                  </a:lnTo>
                  <a:lnTo>
                    <a:pt x="78" y="129"/>
                  </a:lnTo>
                  <a:lnTo>
                    <a:pt x="110" y="129"/>
                  </a:lnTo>
                  <a:lnTo>
                    <a:pt x="110" y="0"/>
                  </a:lnTo>
                  <a:lnTo>
                    <a:pt x="65" y="0"/>
                  </a:lnTo>
                  <a:lnTo>
                    <a:pt x="65" y="80"/>
                  </a:lnTo>
                  <a:lnTo>
                    <a:pt x="45" y="80"/>
                  </a:lnTo>
                  <a:lnTo>
                    <a:pt x="45" y="47"/>
                  </a:lnTo>
                  <a:lnTo>
                    <a:pt x="0" y="47"/>
                  </a:lnTo>
                  <a:lnTo>
                    <a:pt x="0" y="129"/>
                  </a:lnTo>
                  <a:lnTo>
                    <a:pt x="32" y="129"/>
                  </a:lnTo>
                  <a:lnTo>
                    <a:pt x="45" y="129"/>
                  </a:lnTo>
                  <a:close/>
                  <a:moveTo>
                    <a:pt x="80" y="14"/>
                  </a:moveTo>
                  <a:lnTo>
                    <a:pt x="96" y="14"/>
                  </a:lnTo>
                  <a:lnTo>
                    <a:pt x="96" y="115"/>
                  </a:lnTo>
                  <a:lnTo>
                    <a:pt x="80" y="115"/>
                  </a:lnTo>
                  <a:lnTo>
                    <a:pt x="80" y="14"/>
                  </a:lnTo>
                  <a:close/>
                  <a:moveTo>
                    <a:pt x="47" y="94"/>
                  </a:moveTo>
                  <a:lnTo>
                    <a:pt x="64" y="94"/>
                  </a:lnTo>
                  <a:lnTo>
                    <a:pt x="64" y="115"/>
                  </a:lnTo>
                  <a:lnTo>
                    <a:pt x="47" y="115"/>
                  </a:lnTo>
                  <a:lnTo>
                    <a:pt x="47" y="94"/>
                  </a:lnTo>
                  <a:close/>
                  <a:moveTo>
                    <a:pt x="31" y="115"/>
                  </a:moveTo>
                  <a:lnTo>
                    <a:pt x="14" y="115"/>
                  </a:lnTo>
                  <a:lnTo>
                    <a:pt x="14" y="61"/>
                  </a:lnTo>
                  <a:lnTo>
                    <a:pt x="31" y="61"/>
                  </a:lnTo>
                  <a:lnTo>
                    <a:pt x="31" y="115"/>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ko-KR">
                <a:solidFill>
                  <a:schemeClr val="bg1"/>
                </a:solidFill>
              </a:endParaRPr>
            </a:p>
          </p:txBody>
        </p:sp>
        <p:sp>
          <p:nvSpPr>
            <p:cNvPr id="36" name="Rectangle 51"/>
            <p:cNvSpPr>
              <a:spLocks noChangeArrowheads="1"/>
            </p:cNvSpPr>
            <p:nvPr/>
          </p:nvSpPr>
          <p:spPr bwMode="auto">
            <a:xfrm>
              <a:off x="5226050" y="3333750"/>
              <a:ext cx="176213" cy="22225"/>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ko-KR">
                <a:solidFill>
                  <a:schemeClr val="bg1"/>
                </a:solidFill>
              </a:endParaRPr>
            </a:p>
          </p:txBody>
        </p:sp>
        <p:sp>
          <p:nvSpPr>
            <p:cNvPr id="37" name="Rectangle 52"/>
            <p:cNvSpPr>
              <a:spLocks noChangeArrowheads="1"/>
            </p:cNvSpPr>
            <p:nvPr/>
          </p:nvSpPr>
          <p:spPr bwMode="auto">
            <a:xfrm>
              <a:off x="5226050" y="3373438"/>
              <a:ext cx="71438" cy="25400"/>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ko-KR">
                <a:solidFill>
                  <a:schemeClr val="bg1"/>
                </a:solidFill>
              </a:endParaRPr>
            </a:p>
          </p:txBody>
        </p:sp>
      </p:grpSp>
      <p:grpSp>
        <p:nvGrpSpPr>
          <p:cNvPr id="41" name="Group 17"/>
          <p:cNvGrpSpPr/>
          <p:nvPr/>
        </p:nvGrpSpPr>
        <p:grpSpPr>
          <a:xfrm flipH="1">
            <a:off x="8488969" y="3358870"/>
            <a:ext cx="2333682" cy="697052"/>
            <a:chOff x="1797247" y="3209984"/>
            <a:chExt cx="2430509" cy="725974"/>
          </a:xfrm>
        </p:grpSpPr>
        <p:sp>
          <p:nvSpPr>
            <p:cNvPr id="43" name="Rectangle 3"/>
            <p:cNvSpPr txBox="1">
              <a:spLocks noChangeArrowheads="1"/>
            </p:cNvSpPr>
            <p:nvPr/>
          </p:nvSpPr>
          <p:spPr bwMode="auto">
            <a:xfrm>
              <a:off x="1990724" y="3516974"/>
              <a:ext cx="2237030" cy="414930"/>
            </a:xfrm>
            <a:prstGeom prst="rect">
              <a:avLst/>
            </a:prstGeom>
            <a:noFill/>
            <a:extLst/>
          </p:spPr>
          <p:txBody>
            <a:bodyPr bIns="46800" lIns="90000" rIns="90000" tIns="4680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itchFamily="34" typeface="Tahoma"/>
                  <a:ea charset="0" pitchFamily="34" typeface="Tahoma"/>
                  <a:cs charset="0" pitchFamily="34" typeface="Tahoma"/>
                </a:defRPr>
              </a:lvl1pPr>
            </a:lstStyle>
            <a:p>
              <a:pPr algn="l" latinLnBrk="0"/>
              <a:r>
                <a:rPr altLang="ko-KR" b="0" lang="en-US" sz="1000">
                  <a:effectLst/>
                  <a:latin charset="0" panose="020f0502020204030204" pitchFamily="34" typeface="Calibri"/>
                </a:rPr>
                <a:t>Catch the feel of  design in contemporary colors and styles</a:t>
              </a:r>
            </a:p>
          </p:txBody>
        </p:sp>
        <p:sp>
          <p:nvSpPr>
            <p:cNvPr id="44" name="TextBox 19"/>
            <p:cNvSpPr txBox="1"/>
            <p:nvPr/>
          </p:nvSpPr>
          <p:spPr>
            <a:xfrm>
              <a:off x="1797248" y="3209984"/>
              <a:ext cx="2430509" cy="380936"/>
            </a:xfrm>
            <a:prstGeom prst="rect">
              <a:avLst/>
            </a:prstGeom>
          </p:spPr>
          <p:txBody>
            <a:bodyPr rtlCol="0" wrap="square">
              <a:spAutoFit/>
            </a:bodyPr>
            <a:lstStyle/>
            <a:p>
              <a:pPr>
                <a:buClr>
                  <a:schemeClr val="tx1">
                    <a:lumMod val="85000"/>
                    <a:lumOff val="15000"/>
                  </a:schemeClr>
                </a:buClr>
                <a:buSzPct val="105000"/>
              </a:pPr>
              <a:r>
                <a:rPr altLang="ko-KR" b="1" lang="en-US">
                  <a:solidFill>
                    <a:schemeClr val="bg1"/>
                  </a:solidFill>
                  <a:latin charset="0" panose="020f0502020204030204" pitchFamily="34" typeface="Calibri"/>
                </a:rPr>
                <a:t>Contemporary Colors</a:t>
              </a:r>
            </a:p>
          </p:txBody>
        </p:sp>
      </p:grpSp>
      <p:sp>
        <p:nvSpPr>
          <p:cNvPr id="42" name="Freeform 53"/>
          <p:cNvSpPr>
            <a:spLocks noEditPoints="1"/>
          </p:cNvSpPr>
          <p:nvPr/>
        </p:nvSpPr>
        <p:spPr bwMode="auto">
          <a:xfrm>
            <a:off x="7957272" y="3506735"/>
            <a:ext cx="456321" cy="401322"/>
          </a:xfrm>
          <a:custGeom>
            <a:gdLst>
              <a:gd fmla="*/ 448 w 531" name="T0"/>
              <a:gd fmla="*/ 98 h 467" name="T1"/>
              <a:gd fmla="*/ 461 w 531" name="T2"/>
              <a:gd fmla="*/ 75 h 467" name="T3"/>
              <a:gd fmla="*/ 449 w 531" name="T4"/>
              <a:gd fmla="*/ 72 h 467" name="T5"/>
              <a:gd fmla="*/ 442 w 531" name="T6"/>
              <a:gd fmla="*/ 85 h 467" name="T7"/>
              <a:gd fmla="*/ 430 w 531" name="T8"/>
              <a:gd fmla="*/ 78 h 467" name="T9"/>
              <a:gd fmla="*/ 435 w 531" name="T10"/>
              <a:gd fmla="*/ 67 h 467" name="T11"/>
              <a:gd fmla="*/ 429 w 531" name="T12"/>
              <a:gd fmla="*/ 60 h 467" name="T13"/>
              <a:gd fmla="*/ 286 w 531" name="T14"/>
              <a:gd fmla="*/ 36 h 467" name="T15"/>
              <a:gd fmla="*/ 288 w 531" name="T16"/>
              <a:gd fmla="*/ 15 h 467" name="T17"/>
              <a:gd fmla="*/ 266 w 531" name="T18"/>
              <a:gd fmla="*/ 0 h 467" name="T19"/>
              <a:gd fmla="*/ 247 w 531" name="T20"/>
              <a:gd fmla="*/ 11 h 467" name="T21"/>
              <a:gd fmla="*/ 243 w 531" name="T22"/>
              <a:gd fmla="*/ 31 h 467" name="T23"/>
              <a:gd fmla="*/ 135 w 531" name="T24"/>
              <a:gd fmla="*/ 51 h 467" name="T25"/>
              <a:gd fmla="*/ 97 w 531" name="T26"/>
              <a:gd fmla="*/ 65 h 467" name="T27"/>
              <a:gd fmla="*/ 101 w 531" name="T28"/>
              <a:gd fmla="*/ 78 h 467" name="T29"/>
              <a:gd fmla="*/ 92 w 531" name="T30"/>
              <a:gd fmla="*/ 87 h 467" name="T31"/>
              <a:gd fmla="*/ 84 w 531" name="T32"/>
              <a:gd fmla="*/ 75 h 467" name="T33"/>
              <a:gd fmla="*/ 72 w 531" name="T34"/>
              <a:gd fmla="*/ 72 h 467" name="T35"/>
              <a:gd fmla="*/ 78 w 531" name="T36"/>
              <a:gd fmla="*/ 95 h 467" name="T37"/>
              <a:gd fmla="*/ 0 w 531" name="T38"/>
              <a:gd fmla="*/ 304 h 467" name="T39"/>
              <a:gd fmla="*/ 24 w 531" name="T40"/>
              <a:gd fmla="*/ 328 h 467" name="T41"/>
              <a:gd fmla="*/ 138 w 531" name="T42"/>
              <a:gd fmla="*/ 339 h 467" name="T43"/>
              <a:gd fmla="*/ 173 w 531" name="T44"/>
              <a:gd fmla="*/ 320 h 467" name="T45"/>
              <a:gd fmla="*/ 185 w 531" name="T46"/>
              <a:gd fmla="*/ 300 h 467" name="T47"/>
              <a:gd fmla="*/ 114 w 531" name="T48"/>
              <a:gd fmla="*/ 84 h 467" name="T49"/>
              <a:gd fmla="*/ 178 w 531" name="T50"/>
              <a:gd fmla="*/ 58 h 467" name="T51"/>
              <a:gd fmla="*/ 243 w 531" name="T52"/>
              <a:gd fmla="*/ 233 h 467" name="T53"/>
              <a:gd fmla="*/ 249 w 531" name="T54"/>
              <a:gd fmla="*/ 299 h 467" name="T55"/>
              <a:gd fmla="*/ 248 w 531" name="T56"/>
              <a:gd fmla="*/ 352 h 467" name="T57"/>
              <a:gd fmla="*/ 210 w 531" name="T58"/>
              <a:gd fmla="*/ 385 h 467" name="T59"/>
              <a:gd fmla="*/ 186 w 531" name="T60"/>
              <a:gd fmla="*/ 467 h 467" name="T61"/>
              <a:gd fmla="*/ 327 w 531" name="T62"/>
              <a:gd fmla="*/ 386 h 467" name="T63"/>
              <a:gd fmla="*/ 292 w 531" name="T64"/>
              <a:gd fmla="*/ 371 h 467" name="T65"/>
              <a:gd fmla="*/ 282 w 531" name="T66"/>
              <a:gd fmla="*/ 299 h 467" name="T67"/>
              <a:gd fmla="*/ 289 w 531" name="T68"/>
              <a:gd fmla="*/ 233 h 467" name="T69"/>
              <a:gd fmla="*/ 354 w 531" name="T70"/>
              <a:gd fmla="*/ 58 h 467" name="T71"/>
              <a:gd fmla="*/ 417 w 531" name="T72"/>
              <a:gd fmla="*/ 84 h 467" name="T73"/>
              <a:gd fmla="*/ 346 w 531" name="T74"/>
              <a:gd fmla="*/ 300 h 467" name="T75"/>
              <a:gd fmla="*/ 358 w 531" name="T76"/>
              <a:gd fmla="*/ 320 h 467" name="T77"/>
              <a:gd fmla="*/ 396 w 531" name="T78"/>
              <a:gd fmla="*/ 339 h 467" name="T79"/>
              <a:gd fmla="*/ 507 w 531" name="T80"/>
              <a:gd fmla="*/ 328 h 467" name="T81"/>
              <a:gd fmla="*/ 531 w 531" name="T82"/>
              <a:gd fmla="*/ 303 h 467" name="T83"/>
              <a:gd fmla="*/ 275 w 531" name="T84"/>
              <a:gd fmla="*/ 24 h 467" name="T85"/>
              <a:gd fmla="*/ 266 w 531" name="T86"/>
              <a:gd fmla="*/ 34 h 467" name="T87"/>
              <a:gd fmla="*/ 257 w 531" name="T88"/>
              <a:gd fmla="*/ 21 h 467" name="T89"/>
              <a:gd fmla="*/ 51 w 531" name="T90"/>
              <a:gd fmla="*/ 325 h 467" name="T91"/>
              <a:gd fmla="*/ 166 w 531" name="T92"/>
              <a:gd fmla="*/ 308 h 467" name="T93"/>
              <a:gd fmla="*/ 134 w 531" name="T94"/>
              <a:gd fmla="*/ 325 h 467" name="T95"/>
              <a:gd fmla="*/ 270 w 531" name="T96"/>
              <a:gd fmla="*/ 217 h 467" name="T97"/>
              <a:gd fmla="*/ 275 w 531" name="T98"/>
              <a:gd fmla="*/ 274 h 467" name="T99"/>
              <a:gd fmla="*/ 256 w 531" name="T100"/>
              <a:gd fmla="*/ 274 h 467" name="T101"/>
              <a:gd fmla="*/ 262 w 531" name="T102"/>
              <a:gd fmla="*/ 217 h 467" name="T103"/>
              <a:gd fmla="*/ 331 w 531" name="T104"/>
              <a:gd fmla="*/ 453 h 467" name="T105"/>
              <a:gd fmla="*/ 296 w 531" name="T106"/>
              <a:gd fmla="*/ 391 h 467" name="T107"/>
              <a:gd fmla="*/ 256 w 531" name="T108"/>
              <a:gd fmla="*/ 368 h 467" name="T109"/>
              <a:gd fmla="*/ 268 w 531" name="T110"/>
              <a:gd fmla="*/ 307 h 467" name="T111"/>
              <a:gd fmla="*/ 274 w 531" name="T112"/>
              <a:gd fmla="*/ 368 h 467" name="T113"/>
              <a:gd fmla="*/ 268 w 531" name="T114"/>
              <a:gd fmla="*/ 203 h 467" name="T115"/>
              <a:gd fmla="*/ 268 w 531" name="T116"/>
              <a:gd fmla="*/ 53 h 467" name="T117"/>
              <a:gd fmla="*/ 480 w 531" name="T118"/>
              <a:gd fmla="*/ 325 h 467" name="T119"/>
              <a:gd fmla="*/ 367 w 531" name="T120"/>
              <a:gd fmla="*/ 308 h 467" name="T121"/>
              <a:gd fmla="*/ 480 w 531" name="T122"/>
              <a:gd fmla="*/ 325 h 467"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467" w="531">
                <a:moveTo>
                  <a:pt x="531" y="303"/>
                </a:moveTo>
                <a:lnTo>
                  <a:pt x="531" y="303"/>
                </a:lnTo>
                <a:lnTo>
                  <a:pt x="531" y="300"/>
                </a:lnTo>
                <a:lnTo>
                  <a:pt x="530" y="298"/>
                </a:lnTo>
                <a:lnTo>
                  <a:pt x="448" y="98"/>
                </a:lnTo>
                <a:lnTo>
                  <a:pt x="448" y="98"/>
                </a:lnTo>
                <a:lnTo>
                  <a:pt x="453" y="95"/>
                </a:lnTo>
                <a:lnTo>
                  <a:pt x="457" y="91"/>
                </a:lnTo>
                <a:lnTo>
                  <a:pt x="461" y="84"/>
                </a:lnTo>
                <a:lnTo>
                  <a:pt x="462" y="78"/>
                </a:lnTo>
                <a:lnTo>
                  <a:pt x="462" y="78"/>
                </a:lnTo>
                <a:lnTo>
                  <a:pt x="461" y="75"/>
                </a:lnTo>
                <a:lnTo>
                  <a:pt x="459" y="72"/>
                </a:lnTo>
                <a:lnTo>
                  <a:pt x="457" y="71"/>
                </a:lnTo>
                <a:lnTo>
                  <a:pt x="454" y="70"/>
                </a:lnTo>
                <a:lnTo>
                  <a:pt x="454" y="70"/>
                </a:lnTo>
                <a:lnTo>
                  <a:pt x="452" y="71"/>
                </a:lnTo>
                <a:lnTo>
                  <a:pt x="449" y="72"/>
                </a:lnTo>
                <a:lnTo>
                  <a:pt x="448" y="75"/>
                </a:lnTo>
                <a:lnTo>
                  <a:pt x="448" y="78"/>
                </a:lnTo>
                <a:lnTo>
                  <a:pt x="448" y="78"/>
                </a:lnTo>
                <a:lnTo>
                  <a:pt x="446" y="81"/>
                </a:lnTo>
                <a:lnTo>
                  <a:pt x="444" y="83"/>
                </a:lnTo>
                <a:lnTo>
                  <a:pt x="442" y="85"/>
                </a:lnTo>
                <a:lnTo>
                  <a:pt x="439" y="87"/>
                </a:lnTo>
                <a:lnTo>
                  <a:pt x="439" y="87"/>
                </a:lnTo>
                <a:lnTo>
                  <a:pt x="436" y="85"/>
                </a:lnTo>
                <a:lnTo>
                  <a:pt x="434" y="83"/>
                </a:lnTo>
                <a:lnTo>
                  <a:pt x="431" y="81"/>
                </a:lnTo>
                <a:lnTo>
                  <a:pt x="430" y="78"/>
                </a:lnTo>
                <a:lnTo>
                  <a:pt x="430" y="78"/>
                </a:lnTo>
                <a:lnTo>
                  <a:pt x="431" y="75"/>
                </a:lnTo>
                <a:lnTo>
                  <a:pt x="434" y="72"/>
                </a:lnTo>
                <a:lnTo>
                  <a:pt x="434" y="72"/>
                </a:lnTo>
                <a:lnTo>
                  <a:pt x="435" y="70"/>
                </a:lnTo>
                <a:lnTo>
                  <a:pt x="435" y="67"/>
                </a:lnTo>
                <a:lnTo>
                  <a:pt x="435" y="65"/>
                </a:lnTo>
                <a:lnTo>
                  <a:pt x="434" y="63"/>
                </a:lnTo>
                <a:lnTo>
                  <a:pt x="434" y="63"/>
                </a:lnTo>
                <a:lnTo>
                  <a:pt x="431" y="61"/>
                </a:lnTo>
                <a:lnTo>
                  <a:pt x="429" y="60"/>
                </a:lnTo>
                <a:lnTo>
                  <a:pt x="429" y="60"/>
                </a:lnTo>
                <a:lnTo>
                  <a:pt x="396" y="51"/>
                </a:lnTo>
                <a:lnTo>
                  <a:pt x="360" y="44"/>
                </a:lnTo>
                <a:lnTo>
                  <a:pt x="323" y="41"/>
                </a:lnTo>
                <a:lnTo>
                  <a:pt x="283" y="39"/>
                </a:lnTo>
                <a:lnTo>
                  <a:pt x="283" y="39"/>
                </a:lnTo>
                <a:lnTo>
                  <a:pt x="286" y="36"/>
                </a:lnTo>
                <a:lnTo>
                  <a:pt x="288" y="31"/>
                </a:lnTo>
                <a:lnTo>
                  <a:pt x="289" y="28"/>
                </a:lnTo>
                <a:lnTo>
                  <a:pt x="289" y="24"/>
                </a:lnTo>
                <a:lnTo>
                  <a:pt x="289" y="24"/>
                </a:lnTo>
                <a:lnTo>
                  <a:pt x="289" y="20"/>
                </a:lnTo>
                <a:lnTo>
                  <a:pt x="288" y="15"/>
                </a:lnTo>
                <a:lnTo>
                  <a:pt x="286" y="11"/>
                </a:lnTo>
                <a:lnTo>
                  <a:pt x="282" y="8"/>
                </a:lnTo>
                <a:lnTo>
                  <a:pt x="279" y="4"/>
                </a:lnTo>
                <a:lnTo>
                  <a:pt x="275" y="2"/>
                </a:lnTo>
                <a:lnTo>
                  <a:pt x="270" y="1"/>
                </a:lnTo>
                <a:lnTo>
                  <a:pt x="266" y="0"/>
                </a:lnTo>
                <a:lnTo>
                  <a:pt x="266" y="0"/>
                </a:lnTo>
                <a:lnTo>
                  <a:pt x="261" y="1"/>
                </a:lnTo>
                <a:lnTo>
                  <a:pt x="256" y="2"/>
                </a:lnTo>
                <a:lnTo>
                  <a:pt x="253" y="4"/>
                </a:lnTo>
                <a:lnTo>
                  <a:pt x="249" y="8"/>
                </a:lnTo>
                <a:lnTo>
                  <a:pt x="247" y="11"/>
                </a:lnTo>
                <a:lnTo>
                  <a:pt x="245" y="15"/>
                </a:lnTo>
                <a:lnTo>
                  <a:pt x="242" y="20"/>
                </a:lnTo>
                <a:lnTo>
                  <a:pt x="242" y="24"/>
                </a:lnTo>
                <a:lnTo>
                  <a:pt x="242" y="24"/>
                </a:lnTo>
                <a:lnTo>
                  <a:pt x="242" y="28"/>
                </a:lnTo>
                <a:lnTo>
                  <a:pt x="243" y="31"/>
                </a:lnTo>
                <a:lnTo>
                  <a:pt x="246" y="36"/>
                </a:lnTo>
                <a:lnTo>
                  <a:pt x="248" y="39"/>
                </a:lnTo>
                <a:lnTo>
                  <a:pt x="248" y="39"/>
                </a:lnTo>
                <a:lnTo>
                  <a:pt x="209" y="41"/>
                </a:lnTo>
                <a:lnTo>
                  <a:pt x="171" y="44"/>
                </a:lnTo>
                <a:lnTo>
                  <a:pt x="135" y="51"/>
                </a:lnTo>
                <a:lnTo>
                  <a:pt x="102" y="60"/>
                </a:lnTo>
                <a:lnTo>
                  <a:pt x="102" y="60"/>
                </a:lnTo>
                <a:lnTo>
                  <a:pt x="100" y="61"/>
                </a:lnTo>
                <a:lnTo>
                  <a:pt x="98" y="63"/>
                </a:lnTo>
                <a:lnTo>
                  <a:pt x="98" y="63"/>
                </a:lnTo>
                <a:lnTo>
                  <a:pt x="97" y="65"/>
                </a:lnTo>
                <a:lnTo>
                  <a:pt x="97" y="67"/>
                </a:lnTo>
                <a:lnTo>
                  <a:pt x="97" y="70"/>
                </a:lnTo>
                <a:lnTo>
                  <a:pt x="99" y="72"/>
                </a:lnTo>
                <a:lnTo>
                  <a:pt x="99" y="72"/>
                </a:lnTo>
                <a:lnTo>
                  <a:pt x="100" y="75"/>
                </a:lnTo>
                <a:lnTo>
                  <a:pt x="101" y="78"/>
                </a:lnTo>
                <a:lnTo>
                  <a:pt x="101" y="78"/>
                </a:lnTo>
                <a:lnTo>
                  <a:pt x="100" y="81"/>
                </a:lnTo>
                <a:lnTo>
                  <a:pt x="99" y="83"/>
                </a:lnTo>
                <a:lnTo>
                  <a:pt x="95" y="85"/>
                </a:lnTo>
                <a:lnTo>
                  <a:pt x="92" y="87"/>
                </a:lnTo>
                <a:lnTo>
                  <a:pt x="92" y="87"/>
                </a:lnTo>
                <a:lnTo>
                  <a:pt x="89" y="85"/>
                </a:lnTo>
                <a:lnTo>
                  <a:pt x="87" y="83"/>
                </a:lnTo>
                <a:lnTo>
                  <a:pt x="85" y="81"/>
                </a:lnTo>
                <a:lnTo>
                  <a:pt x="85" y="78"/>
                </a:lnTo>
                <a:lnTo>
                  <a:pt x="85" y="78"/>
                </a:lnTo>
                <a:lnTo>
                  <a:pt x="84" y="75"/>
                </a:lnTo>
                <a:lnTo>
                  <a:pt x="83" y="72"/>
                </a:lnTo>
                <a:lnTo>
                  <a:pt x="80" y="71"/>
                </a:lnTo>
                <a:lnTo>
                  <a:pt x="77" y="70"/>
                </a:lnTo>
                <a:lnTo>
                  <a:pt x="77" y="70"/>
                </a:lnTo>
                <a:lnTo>
                  <a:pt x="75" y="71"/>
                </a:lnTo>
                <a:lnTo>
                  <a:pt x="72" y="72"/>
                </a:lnTo>
                <a:lnTo>
                  <a:pt x="71" y="75"/>
                </a:lnTo>
                <a:lnTo>
                  <a:pt x="71" y="78"/>
                </a:lnTo>
                <a:lnTo>
                  <a:pt x="71" y="78"/>
                </a:lnTo>
                <a:lnTo>
                  <a:pt x="71" y="84"/>
                </a:lnTo>
                <a:lnTo>
                  <a:pt x="74" y="91"/>
                </a:lnTo>
                <a:lnTo>
                  <a:pt x="78" y="95"/>
                </a:lnTo>
                <a:lnTo>
                  <a:pt x="84" y="98"/>
                </a:lnTo>
                <a:lnTo>
                  <a:pt x="2" y="298"/>
                </a:lnTo>
                <a:lnTo>
                  <a:pt x="2" y="298"/>
                </a:lnTo>
                <a:lnTo>
                  <a:pt x="2" y="300"/>
                </a:lnTo>
                <a:lnTo>
                  <a:pt x="2" y="303"/>
                </a:lnTo>
                <a:lnTo>
                  <a:pt x="0" y="304"/>
                </a:lnTo>
                <a:lnTo>
                  <a:pt x="0" y="304"/>
                </a:lnTo>
                <a:lnTo>
                  <a:pt x="4" y="310"/>
                </a:lnTo>
                <a:lnTo>
                  <a:pt x="8" y="314"/>
                </a:lnTo>
                <a:lnTo>
                  <a:pt x="12" y="320"/>
                </a:lnTo>
                <a:lnTo>
                  <a:pt x="18" y="324"/>
                </a:lnTo>
                <a:lnTo>
                  <a:pt x="24" y="328"/>
                </a:lnTo>
                <a:lnTo>
                  <a:pt x="32" y="333"/>
                </a:lnTo>
                <a:lnTo>
                  <a:pt x="39" y="336"/>
                </a:lnTo>
                <a:lnTo>
                  <a:pt x="48" y="339"/>
                </a:lnTo>
                <a:lnTo>
                  <a:pt x="50" y="339"/>
                </a:lnTo>
                <a:lnTo>
                  <a:pt x="135" y="339"/>
                </a:lnTo>
                <a:lnTo>
                  <a:pt x="138" y="339"/>
                </a:lnTo>
                <a:lnTo>
                  <a:pt x="138" y="339"/>
                </a:lnTo>
                <a:lnTo>
                  <a:pt x="146" y="336"/>
                </a:lnTo>
                <a:lnTo>
                  <a:pt x="154" y="333"/>
                </a:lnTo>
                <a:lnTo>
                  <a:pt x="161" y="328"/>
                </a:lnTo>
                <a:lnTo>
                  <a:pt x="168" y="324"/>
                </a:lnTo>
                <a:lnTo>
                  <a:pt x="173" y="320"/>
                </a:lnTo>
                <a:lnTo>
                  <a:pt x="179" y="314"/>
                </a:lnTo>
                <a:lnTo>
                  <a:pt x="183" y="310"/>
                </a:lnTo>
                <a:lnTo>
                  <a:pt x="186" y="304"/>
                </a:lnTo>
                <a:lnTo>
                  <a:pt x="185" y="303"/>
                </a:lnTo>
                <a:lnTo>
                  <a:pt x="185" y="303"/>
                </a:lnTo>
                <a:lnTo>
                  <a:pt x="185" y="300"/>
                </a:lnTo>
                <a:lnTo>
                  <a:pt x="184" y="298"/>
                </a:lnTo>
                <a:lnTo>
                  <a:pt x="102" y="98"/>
                </a:lnTo>
                <a:lnTo>
                  <a:pt x="102" y="98"/>
                </a:lnTo>
                <a:lnTo>
                  <a:pt x="107" y="95"/>
                </a:lnTo>
                <a:lnTo>
                  <a:pt x="112" y="90"/>
                </a:lnTo>
                <a:lnTo>
                  <a:pt x="114" y="84"/>
                </a:lnTo>
                <a:lnTo>
                  <a:pt x="115" y="78"/>
                </a:lnTo>
                <a:lnTo>
                  <a:pt x="115" y="78"/>
                </a:lnTo>
                <a:lnTo>
                  <a:pt x="114" y="70"/>
                </a:lnTo>
                <a:lnTo>
                  <a:pt x="114" y="70"/>
                </a:lnTo>
                <a:lnTo>
                  <a:pt x="145" y="64"/>
                </a:lnTo>
                <a:lnTo>
                  <a:pt x="178" y="58"/>
                </a:lnTo>
                <a:lnTo>
                  <a:pt x="212" y="54"/>
                </a:lnTo>
                <a:lnTo>
                  <a:pt x="249" y="53"/>
                </a:lnTo>
                <a:lnTo>
                  <a:pt x="249" y="211"/>
                </a:lnTo>
                <a:lnTo>
                  <a:pt x="249" y="211"/>
                </a:lnTo>
                <a:lnTo>
                  <a:pt x="246" y="222"/>
                </a:lnTo>
                <a:lnTo>
                  <a:pt x="243" y="233"/>
                </a:lnTo>
                <a:lnTo>
                  <a:pt x="241" y="244"/>
                </a:lnTo>
                <a:lnTo>
                  <a:pt x="241" y="255"/>
                </a:lnTo>
                <a:lnTo>
                  <a:pt x="241" y="267"/>
                </a:lnTo>
                <a:lnTo>
                  <a:pt x="243" y="278"/>
                </a:lnTo>
                <a:lnTo>
                  <a:pt x="246" y="288"/>
                </a:lnTo>
                <a:lnTo>
                  <a:pt x="249" y="299"/>
                </a:lnTo>
                <a:lnTo>
                  <a:pt x="249" y="299"/>
                </a:lnTo>
                <a:lnTo>
                  <a:pt x="249" y="300"/>
                </a:lnTo>
                <a:lnTo>
                  <a:pt x="249" y="341"/>
                </a:lnTo>
                <a:lnTo>
                  <a:pt x="249" y="341"/>
                </a:lnTo>
                <a:lnTo>
                  <a:pt x="249" y="346"/>
                </a:lnTo>
                <a:lnTo>
                  <a:pt x="248" y="352"/>
                </a:lnTo>
                <a:lnTo>
                  <a:pt x="246" y="358"/>
                </a:lnTo>
                <a:lnTo>
                  <a:pt x="242" y="364"/>
                </a:lnTo>
                <a:lnTo>
                  <a:pt x="238" y="371"/>
                </a:lnTo>
                <a:lnTo>
                  <a:pt x="230" y="376"/>
                </a:lnTo>
                <a:lnTo>
                  <a:pt x="222" y="381"/>
                </a:lnTo>
                <a:lnTo>
                  <a:pt x="210" y="385"/>
                </a:lnTo>
                <a:lnTo>
                  <a:pt x="206" y="386"/>
                </a:lnTo>
                <a:lnTo>
                  <a:pt x="205" y="391"/>
                </a:lnTo>
                <a:lnTo>
                  <a:pt x="192" y="391"/>
                </a:lnTo>
                <a:lnTo>
                  <a:pt x="192" y="429"/>
                </a:lnTo>
                <a:lnTo>
                  <a:pt x="186" y="429"/>
                </a:lnTo>
                <a:lnTo>
                  <a:pt x="186" y="467"/>
                </a:lnTo>
                <a:lnTo>
                  <a:pt x="345" y="467"/>
                </a:lnTo>
                <a:lnTo>
                  <a:pt x="345" y="429"/>
                </a:lnTo>
                <a:lnTo>
                  <a:pt x="340" y="429"/>
                </a:lnTo>
                <a:lnTo>
                  <a:pt x="340" y="391"/>
                </a:lnTo>
                <a:lnTo>
                  <a:pt x="327" y="391"/>
                </a:lnTo>
                <a:lnTo>
                  <a:pt x="327" y="386"/>
                </a:lnTo>
                <a:lnTo>
                  <a:pt x="321" y="385"/>
                </a:lnTo>
                <a:lnTo>
                  <a:pt x="321" y="385"/>
                </a:lnTo>
                <a:lnTo>
                  <a:pt x="311" y="382"/>
                </a:lnTo>
                <a:lnTo>
                  <a:pt x="304" y="379"/>
                </a:lnTo>
                <a:lnTo>
                  <a:pt x="297" y="375"/>
                </a:lnTo>
                <a:lnTo>
                  <a:pt x="292" y="371"/>
                </a:lnTo>
                <a:lnTo>
                  <a:pt x="288" y="364"/>
                </a:lnTo>
                <a:lnTo>
                  <a:pt x="286" y="358"/>
                </a:lnTo>
                <a:lnTo>
                  <a:pt x="283" y="350"/>
                </a:lnTo>
                <a:lnTo>
                  <a:pt x="282" y="341"/>
                </a:lnTo>
                <a:lnTo>
                  <a:pt x="282" y="299"/>
                </a:lnTo>
                <a:lnTo>
                  <a:pt x="282" y="299"/>
                </a:lnTo>
                <a:lnTo>
                  <a:pt x="286" y="288"/>
                </a:lnTo>
                <a:lnTo>
                  <a:pt x="289" y="278"/>
                </a:lnTo>
                <a:lnTo>
                  <a:pt x="290" y="266"/>
                </a:lnTo>
                <a:lnTo>
                  <a:pt x="290" y="255"/>
                </a:lnTo>
                <a:lnTo>
                  <a:pt x="290" y="244"/>
                </a:lnTo>
                <a:lnTo>
                  <a:pt x="289" y="233"/>
                </a:lnTo>
                <a:lnTo>
                  <a:pt x="286" y="222"/>
                </a:lnTo>
                <a:lnTo>
                  <a:pt x="282" y="211"/>
                </a:lnTo>
                <a:lnTo>
                  <a:pt x="282" y="53"/>
                </a:lnTo>
                <a:lnTo>
                  <a:pt x="282" y="53"/>
                </a:lnTo>
                <a:lnTo>
                  <a:pt x="319" y="54"/>
                </a:lnTo>
                <a:lnTo>
                  <a:pt x="354" y="58"/>
                </a:lnTo>
                <a:lnTo>
                  <a:pt x="387" y="64"/>
                </a:lnTo>
                <a:lnTo>
                  <a:pt x="417" y="70"/>
                </a:lnTo>
                <a:lnTo>
                  <a:pt x="417" y="70"/>
                </a:lnTo>
                <a:lnTo>
                  <a:pt x="416" y="78"/>
                </a:lnTo>
                <a:lnTo>
                  <a:pt x="416" y="78"/>
                </a:lnTo>
                <a:lnTo>
                  <a:pt x="417" y="84"/>
                </a:lnTo>
                <a:lnTo>
                  <a:pt x="421" y="90"/>
                </a:lnTo>
                <a:lnTo>
                  <a:pt x="424" y="95"/>
                </a:lnTo>
                <a:lnTo>
                  <a:pt x="429" y="98"/>
                </a:lnTo>
                <a:lnTo>
                  <a:pt x="347" y="298"/>
                </a:lnTo>
                <a:lnTo>
                  <a:pt x="347" y="298"/>
                </a:lnTo>
                <a:lnTo>
                  <a:pt x="346" y="300"/>
                </a:lnTo>
                <a:lnTo>
                  <a:pt x="347" y="303"/>
                </a:lnTo>
                <a:lnTo>
                  <a:pt x="346" y="304"/>
                </a:lnTo>
                <a:lnTo>
                  <a:pt x="346" y="304"/>
                </a:lnTo>
                <a:lnTo>
                  <a:pt x="349" y="310"/>
                </a:lnTo>
                <a:lnTo>
                  <a:pt x="354" y="314"/>
                </a:lnTo>
                <a:lnTo>
                  <a:pt x="358" y="320"/>
                </a:lnTo>
                <a:lnTo>
                  <a:pt x="363" y="324"/>
                </a:lnTo>
                <a:lnTo>
                  <a:pt x="370" y="328"/>
                </a:lnTo>
                <a:lnTo>
                  <a:pt x="377" y="333"/>
                </a:lnTo>
                <a:lnTo>
                  <a:pt x="385" y="336"/>
                </a:lnTo>
                <a:lnTo>
                  <a:pt x="394" y="339"/>
                </a:lnTo>
                <a:lnTo>
                  <a:pt x="396" y="339"/>
                </a:lnTo>
                <a:lnTo>
                  <a:pt x="481" y="339"/>
                </a:lnTo>
                <a:lnTo>
                  <a:pt x="483" y="339"/>
                </a:lnTo>
                <a:lnTo>
                  <a:pt x="483" y="339"/>
                </a:lnTo>
                <a:lnTo>
                  <a:pt x="492" y="336"/>
                </a:lnTo>
                <a:lnTo>
                  <a:pt x="499" y="333"/>
                </a:lnTo>
                <a:lnTo>
                  <a:pt x="507" y="328"/>
                </a:lnTo>
                <a:lnTo>
                  <a:pt x="513" y="324"/>
                </a:lnTo>
                <a:lnTo>
                  <a:pt x="519" y="320"/>
                </a:lnTo>
                <a:lnTo>
                  <a:pt x="524" y="314"/>
                </a:lnTo>
                <a:lnTo>
                  <a:pt x="527" y="310"/>
                </a:lnTo>
                <a:lnTo>
                  <a:pt x="531" y="304"/>
                </a:lnTo>
                <a:lnTo>
                  <a:pt x="531" y="303"/>
                </a:lnTo>
                <a:close/>
                <a:moveTo>
                  <a:pt x="266" y="15"/>
                </a:moveTo>
                <a:lnTo>
                  <a:pt x="266" y="15"/>
                </a:lnTo>
                <a:lnTo>
                  <a:pt x="269" y="15"/>
                </a:lnTo>
                <a:lnTo>
                  <a:pt x="273" y="17"/>
                </a:lnTo>
                <a:lnTo>
                  <a:pt x="275" y="21"/>
                </a:lnTo>
                <a:lnTo>
                  <a:pt x="275" y="24"/>
                </a:lnTo>
                <a:lnTo>
                  <a:pt x="275" y="24"/>
                </a:lnTo>
                <a:lnTo>
                  <a:pt x="275" y="27"/>
                </a:lnTo>
                <a:lnTo>
                  <a:pt x="273" y="30"/>
                </a:lnTo>
                <a:lnTo>
                  <a:pt x="269" y="33"/>
                </a:lnTo>
                <a:lnTo>
                  <a:pt x="266" y="34"/>
                </a:lnTo>
                <a:lnTo>
                  <a:pt x="266" y="34"/>
                </a:lnTo>
                <a:lnTo>
                  <a:pt x="262" y="33"/>
                </a:lnTo>
                <a:lnTo>
                  <a:pt x="260" y="30"/>
                </a:lnTo>
                <a:lnTo>
                  <a:pt x="257" y="27"/>
                </a:lnTo>
                <a:lnTo>
                  <a:pt x="256" y="24"/>
                </a:lnTo>
                <a:lnTo>
                  <a:pt x="256" y="24"/>
                </a:lnTo>
                <a:lnTo>
                  <a:pt x="257" y="21"/>
                </a:lnTo>
                <a:lnTo>
                  <a:pt x="260" y="17"/>
                </a:lnTo>
                <a:lnTo>
                  <a:pt x="262" y="15"/>
                </a:lnTo>
                <a:lnTo>
                  <a:pt x="266" y="15"/>
                </a:lnTo>
                <a:lnTo>
                  <a:pt x="266" y="15"/>
                </a:lnTo>
                <a:close/>
                <a:moveTo>
                  <a:pt x="134" y="325"/>
                </a:moveTo>
                <a:lnTo>
                  <a:pt x="51" y="325"/>
                </a:lnTo>
                <a:lnTo>
                  <a:pt x="51" y="325"/>
                </a:lnTo>
                <a:lnTo>
                  <a:pt x="41" y="322"/>
                </a:lnTo>
                <a:lnTo>
                  <a:pt x="34" y="318"/>
                </a:lnTo>
                <a:lnTo>
                  <a:pt x="26" y="313"/>
                </a:lnTo>
                <a:lnTo>
                  <a:pt x="21" y="308"/>
                </a:lnTo>
                <a:lnTo>
                  <a:pt x="166" y="308"/>
                </a:lnTo>
                <a:lnTo>
                  <a:pt x="166" y="308"/>
                </a:lnTo>
                <a:lnTo>
                  <a:pt x="159" y="313"/>
                </a:lnTo>
                <a:lnTo>
                  <a:pt x="152" y="318"/>
                </a:lnTo>
                <a:lnTo>
                  <a:pt x="144" y="322"/>
                </a:lnTo>
                <a:lnTo>
                  <a:pt x="134" y="325"/>
                </a:lnTo>
                <a:lnTo>
                  <a:pt x="134" y="325"/>
                </a:lnTo>
                <a:close/>
                <a:moveTo>
                  <a:pt x="19" y="294"/>
                </a:moveTo>
                <a:lnTo>
                  <a:pt x="93" y="114"/>
                </a:lnTo>
                <a:lnTo>
                  <a:pt x="167" y="294"/>
                </a:lnTo>
                <a:lnTo>
                  <a:pt x="19" y="294"/>
                </a:lnTo>
                <a:close/>
                <a:moveTo>
                  <a:pt x="270" y="217"/>
                </a:moveTo>
                <a:lnTo>
                  <a:pt x="270" y="217"/>
                </a:lnTo>
                <a:lnTo>
                  <a:pt x="273" y="227"/>
                </a:lnTo>
                <a:lnTo>
                  <a:pt x="275" y="237"/>
                </a:lnTo>
                <a:lnTo>
                  <a:pt x="276" y="245"/>
                </a:lnTo>
                <a:lnTo>
                  <a:pt x="276" y="255"/>
                </a:lnTo>
                <a:lnTo>
                  <a:pt x="276" y="265"/>
                </a:lnTo>
                <a:lnTo>
                  <a:pt x="275" y="274"/>
                </a:lnTo>
                <a:lnTo>
                  <a:pt x="273" y="283"/>
                </a:lnTo>
                <a:lnTo>
                  <a:pt x="270" y="293"/>
                </a:lnTo>
                <a:lnTo>
                  <a:pt x="262" y="293"/>
                </a:lnTo>
                <a:lnTo>
                  <a:pt x="262" y="293"/>
                </a:lnTo>
                <a:lnTo>
                  <a:pt x="259" y="283"/>
                </a:lnTo>
                <a:lnTo>
                  <a:pt x="256" y="274"/>
                </a:lnTo>
                <a:lnTo>
                  <a:pt x="255" y="265"/>
                </a:lnTo>
                <a:lnTo>
                  <a:pt x="255" y="255"/>
                </a:lnTo>
                <a:lnTo>
                  <a:pt x="255" y="245"/>
                </a:lnTo>
                <a:lnTo>
                  <a:pt x="256" y="237"/>
                </a:lnTo>
                <a:lnTo>
                  <a:pt x="259" y="227"/>
                </a:lnTo>
                <a:lnTo>
                  <a:pt x="262" y="217"/>
                </a:lnTo>
                <a:lnTo>
                  <a:pt x="270" y="217"/>
                </a:lnTo>
                <a:close/>
                <a:moveTo>
                  <a:pt x="331" y="453"/>
                </a:moveTo>
                <a:lnTo>
                  <a:pt x="200" y="453"/>
                </a:lnTo>
                <a:lnTo>
                  <a:pt x="200" y="443"/>
                </a:lnTo>
                <a:lnTo>
                  <a:pt x="331" y="443"/>
                </a:lnTo>
                <a:lnTo>
                  <a:pt x="331" y="453"/>
                </a:lnTo>
                <a:close/>
                <a:moveTo>
                  <a:pt x="207" y="429"/>
                </a:moveTo>
                <a:lnTo>
                  <a:pt x="207" y="406"/>
                </a:lnTo>
                <a:lnTo>
                  <a:pt x="326" y="406"/>
                </a:lnTo>
                <a:lnTo>
                  <a:pt x="326" y="429"/>
                </a:lnTo>
                <a:lnTo>
                  <a:pt x="207" y="429"/>
                </a:lnTo>
                <a:close/>
                <a:moveTo>
                  <a:pt x="296" y="391"/>
                </a:moveTo>
                <a:lnTo>
                  <a:pt x="235" y="391"/>
                </a:lnTo>
                <a:lnTo>
                  <a:pt x="235" y="391"/>
                </a:lnTo>
                <a:lnTo>
                  <a:pt x="241" y="386"/>
                </a:lnTo>
                <a:lnTo>
                  <a:pt x="248" y="380"/>
                </a:lnTo>
                <a:lnTo>
                  <a:pt x="252" y="375"/>
                </a:lnTo>
                <a:lnTo>
                  <a:pt x="256" y="368"/>
                </a:lnTo>
                <a:lnTo>
                  <a:pt x="260" y="362"/>
                </a:lnTo>
                <a:lnTo>
                  <a:pt x="262" y="355"/>
                </a:lnTo>
                <a:lnTo>
                  <a:pt x="263" y="348"/>
                </a:lnTo>
                <a:lnTo>
                  <a:pt x="263" y="341"/>
                </a:lnTo>
                <a:lnTo>
                  <a:pt x="263" y="307"/>
                </a:lnTo>
                <a:lnTo>
                  <a:pt x="268" y="307"/>
                </a:lnTo>
                <a:lnTo>
                  <a:pt x="268" y="341"/>
                </a:lnTo>
                <a:lnTo>
                  <a:pt x="268" y="341"/>
                </a:lnTo>
                <a:lnTo>
                  <a:pt x="269" y="348"/>
                </a:lnTo>
                <a:lnTo>
                  <a:pt x="269" y="354"/>
                </a:lnTo>
                <a:lnTo>
                  <a:pt x="272" y="362"/>
                </a:lnTo>
                <a:lnTo>
                  <a:pt x="274" y="368"/>
                </a:lnTo>
                <a:lnTo>
                  <a:pt x="278" y="375"/>
                </a:lnTo>
                <a:lnTo>
                  <a:pt x="282" y="380"/>
                </a:lnTo>
                <a:lnTo>
                  <a:pt x="289" y="386"/>
                </a:lnTo>
                <a:lnTo>
                  <a:pt x="296" y="391"/>
                </a:lnTo>
                <a:lnTo>
                  <a:pt x="296" y="391"/>
                </a:lnTo>
                <a:close/>
                <a:moveTo>
                  <a:pt x="268" y="203"/>
                </a:moveTo>
                <a:lnTo>
                  <a:pt x="263" y="203"/>
                </a:lnTo>
                <a:lnTo>
                  <a:pt x="263" y="53"/>
                </a:lnTo>
                <a:lnTo>
                  <a:pt x="263" y="53"/>
                </a:lnTo>
                <a:lnTo>
                  <a:pt x="266" y="53"/>
                </a:lnTo>
                <a:lnTo>
                  <a:pt x="266" y="53"/>
                </a:lnTo>
                <a:lnTo>
                  <a:pt x="268" y="53"/>
                </a:lnTo>
                <a:lnTo>
                  <a:pt x="268" y="203"/>
                </a:lnTo>
                <a:close/>
                <a:moveTo>
                  <a:pt x="512" y="294"/>
                </a:moveTo>
                <a:lnTo>
                  <a:pt x="364" y="294"/>
                </a:lnTo>
                <a:lnTo>
                  <a:pt x="439" y="114"/>
                </a:lnTo>
                <a:lnTo>
                  <a:pt x="512" y="294"/>
                </a:lnTo>
                <a:close/>
                <a:moveTo>
                  <a:pt x="480" y="325"/>
                </a:moveTo>
                <a:lnTo>
                  <a:pt x="397" y="325"/>
                </a:lnTo>
                <a:lnTo>
                  <a:pt x="397" y="325"/>
                </a:lnTo>
                <a:lnTo>
                  <a:pt x="387" y="322"/>
                </a:lnTo>
                <a:lnTo>
                  <a:pt x="380" y="318"/>
                </a:lnTo>
                <a:lnTo>
                  <a:pt x="372" y="313"/>
                </a:lnTo>
                <a:lnTo>
                  <a:pt x="367" y="308"/>
                </a:lnTo>
                <a:lnTo>
                  <a:pt x="511" y="308"/>
                </a:lnTo>
                <a:lnTo>
                  <a:pt x="511" y="308"/>
                </a:lnTo>
                <a:lnTo>
                  <a:pt x="505" y="313"/>
                </a:lnTo>
                <a:lnTo>
                  <a:pt x="497" y="318"/>
                </a:lnTo>
                <a:lnTo>
                  <a:pt x="490" y="322"/>
                </a:lnTo>
                <a:lnTo>
                  <a:pt x="480" y="325"/>
                </a:lnTo>
                <a:lnTo>
                  <a:pt x="480" y="325"/>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ko-KR">
              <a:solidFill>
                <a:schemeClr val="bg1"/>
              </a:solidFill>
            </a:endParaRPr>
          </a:p>
        </p:txBody>
      </p:sp>
      <p:grpSp>
        <p:nvGrpSpPr>
          <p:cNvPr id="46" name="Group 55"/>
          <p:cNvGrpSpPr/>
          <p:nvPr/>
        </p:nvGrpSpPr>
        <p:grpSpPr>
          <a:xfrm>
            <a:off x="5856379" y="1952618"/>
            <a:ext cx="403040" cy="381555"/>
            <a:chOff x="2835275" y="3127375"/>
            <a:chExt cx="744538" cy="704850"/>
          </a:xfrm>
          <a:solidFill>
            <a:schemeClr val="bg1"/>
          </a:solidFill>
        </p:grpSpPr>
        <p:sp>
          <p:nvSpPr>
            <p:cNvPr id="50" name="Freeform 56"/>
            <p:cNvSpPr>
              <a:spLocks noEditPoints="1"/>
            </p:cNvSpPr>
            <p:nvPr/>
          </p:nvSpPr>
          <p:spPr bwMode="auto">
            <a:xfrm>
              <a:off x="2835275" y="3324225"/>
              <a:ext cx="504825" cy="508000"/>
            </a:xfrm>
            <a:custGeom>
              <a:gdLst>
                <a:gd fmla="*/ 284 w 318" name="T0"/>
                <a:gd fmla="*/ 55 h 320" name="T1"/>
                <a:gd fmla="*/ 253 w 318" name="T2"/>
                <a:gd fmla="*/ 61 h 320" name="T3"/>
                <a:gd fmla="*/ 195 w 318" name="T4"/>
                <a:gd fmla="*/ 28 h 320" name="T5"/>
                <a:gd fmla="*/ 185 w 318" name="T6"/>
                <a:gd fmla="*/ 0 h 320" name="T7"/>
                <a:gd fmla="*/ 125 w 318" name="T8"/>
                <a:gd fmla="*/ 27 h 320" name="T9"/>
                <a:gd fmla="*/ 55 w 318" name="T10"/>
                <a:gd fmla="*/ 36 h 320" name="T11"/>
                <a:gd fmla="*/ 57 w 318" name="T12"/>
                <a:gd fmla="*/ 66 h 320" name="T13"/>
                <a:gd fmla="*/ 25 w 318" name="T14"/>
                <a:gd fmla="*/ 120 h 320" name="T15"/>
                <a:gd fmla="*/ 0 w 318" name="T16"/>
                <a:gd fmla="*/ 135 h 320" name="T17"/>
                <a:gd fmla="*/ 20 w 318" name="T18"/>
                <a:gd fmla="*/ 192 h 320" name="T19"/>
                <a:gd fmla="*/ 35 w 318" name="T20"/>
                <a:gd fmla="*/ 264 h 320" name="T21"/>
                <a:gd fmla="*/ 64 w 318" name="T22"/>
                <a:gd fmla="*/ 268 h 320" name="T23"/>
                <a:gd fmla="*/ 116 w 318" name="T24"/>
                <a:gd fmla="*/ 298 h 320" name="T25"/>
                <a:gd fmla="*/ 135 w 318" name="T26"/>
                <a:gd fmla="*/ 320 h 320" name="T27"/>
                <a:gd fmla="*/ 192 w 318" name="T28"/>
                <a:gd fmla="*/ 300 h 320" name="T29"/>
                <a:gd fmla="*/ 263 w 318" name="T30"/>
                <a:gd fmla="*/ 284 h 320" name="T31"/>
                <a:gd fmla="*/ 264 w 318" name="T32"/>
                <a:gd fmla="*/ 255 h 320" name="T33"/>
                <a:gd fmla="*/ 294 w 318" name="T34"/>
                <a:gd fmla="*/ 199 h 320" name="T35"/>
                <a:gd fmla="*/ 318 w 318" name="T36"/>
                <a:gd fmla="*/ 185 h 320" name="T37"/>
                <a:gd fmla="*/ 293 w 318" name="T38"/>
                <a:gd fmla="*/ 126 h 320" name="T39"/>
                <a:gd fmla="*/ 304 w 318" name="T40"/>
                <a:gd fmla="*/ 173 h 320" name="T41"/>
                <a:gd fmla="*/ 283 w 318" name="T42"/>
                <a:gd fmla="*/ 183 h 320" name="T43"/>
                <a:gd fmla="*/ 294 w 318" name="T44"/>
                <a:gd fmla="*/ 218 h 320" name="T45"/>
                <a:gd fmla="*/ 257 w 318" name="T46"/>
                <a:gd fmla="*/ 242 h 320" name="T47"/>
                <a:gd fmla="*/ 244 w 318" name="T48"/>
                <a:gd fmla="*/ 256 h 320" name="T49"/>
                <a:gd fmla="*/ 220 w 318" name="T50"/>
                <a:gd fmla="*/ 293 h 320" name="T51"/>
                <a:gd fmla="*/ 204 w 318" name="T52"/>
                <a:gd fmla="*/ 281 h 320" name="T53"/>
                <a:gd fmla="*/ 180 w 318" name="T54"/>
                <a:gd fmla="*/ 288 h 320" name="T55"/>
                <a:gd fmla="*/ 142 w 318" name="T56"/>
                <a:gd fmla="*/ 290 h 320" name="T57"/>
                <a:gd fmla="*/ 127 w 318" name="T58"/>
                <a:gd fmla="*/ 286 h 320" name="T59"/>
                <a:gd fmla="*/ 101 w 318" name="T60"/>
                <a:gd fmla="*/ 294 h 320" name="T61"/>
                <a:gd fmla="*/ 77 w 318" name="T62"/>
                <a:gd fmla="*/ 260 h 320" name="T63"/>
                <a:gd fmla="*/ 61 w 318" name="T64"/>
                <a:gd fmla="*/ 245 h 320" name="T65"/>
                <a:gd fmla="*/ 27 w 318" name="T66"/>
                <a:gd fmla="*/ 220 h 320" name="T67"/>
                <a:gd fmla="*/ 38 w 318" name="T68"/>
                <a:gd fmla="*/ 204 h 320" name="T69"/>
                <a:gd fmla="*/ 32 w 318" name="T70"/>
                <a:gd fmla="*/ 180 h 320" name="T71"/>
                <a:gd fmla="*/ 33 w 318" name="T72"/>
                <a:gd fmla="*/ 143 h 320" name="T73"/>
                <a:gd fmla="*/ 37 w 318" name="T74"/>
                <a:gd fmla="*/ 129 h 320" name="T75"/>
                <a:gd fmla="*/ 25 w 318" name="T76"/>
                <a:gd fmla="*/ 102 h 320" name="T77"/>
                <a:gd fmla="*/ 65 w 318" name="T78"/>
                <a:gd fmla="*/ 79 h 320" name="T79"/>
                <a:gd fmla="*/ 80 w 318" name="T80"/>
                <a:gd fmla="*/ 65 h 320" name="T81"/>
                <a:gd fmla="*/ 114 w 318" name="T82"/>
                <a:gd fmla="*/ 45 h 320" name="T83"/>
                <a:gd fmla="*/ 133 w 318" name="T84"/>
                <a:gd fmla="*/ 40 h 320" name="T85"/>
                <a:gd fmla="*/ 173 w 318" name="T86"/>
                <a:gd fmla="*/ 14 h 320" name="T87"/>
                <a:gd fmla="*/ 182 w 318" name="T88"/>
                <a:gd fmla="*/ 40 h 320" name="T89"/>
                <a:gd fmla="*/ 218 w 318" name="T90"/>
                <a:gd fmla="*/ 25 h 320" name="T91"/>
                <a:gd fmla="*/ 240 w 318" name="T92"/>
                <a:gd fmla="*/ 68 h 320" name="T93"/>
                <a:gd fmla="*/ 253 w 318" name="T94"/>
                <a:gd fmla="*/ 80 h 320" name="T95"/>
                <a:gd fmla="*/ 274 w 318" name="T96"/>
                <a:gd fmla="*/ 115 h 320" name="T97"/>
                <a:gd fmla="*/ 281 w 318" name="T98"/>
                <a:gd fmla="*/ 134 h 320" name="T99"/>
                <a:gd fmla="*/ 304 w 318" name="T100"/>
                <a:gd fmla="*/ 173 h 320"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320" w="318">
                  <a:moveTo>
                    <a:pt x="290" y="119"/>
                  </a:moveTo>
                  <a:lnTo>
                    <a:pt x="310" y="102"/>
                  </a:lnTo>
                  <a:lnTo>
                    <a:pt x="284" y="55"/>
                  </a:lnTo>
                  <a:lnTo>
                    <a:pt x="257" y="64"/>
                  </a:lnTo>
                  <a:lnTo>
                    <a:pt x="257" y="64"/>
                  </a:lnTo>
                  <a:lnTo>
                    <a:pt x="253" y="61"/>
                  </a:lnTo>
                  <a:lnTo>
                    <a:pt x="260" y="34"/>
                  </a:lnTo>
                  <a:lnTo>
                    <a:pt x="215" y="8"/>
                  </a:lnTo>
                  <a:lnTo>
                    <a:pt x="195" y="28"/>
                  </a:lnTo>
                  <a:lnTo>
                    <a:pt x="195" y="28"/>
                  </a:lnTo>
                  <a:lnTo>
                    <a:pt x="190" y="27"/>
                  </a:lnTo>
                  <a:lnTo>
                    <a:pt x="185" y="0"/>
                  </a:lnTo>
                  <a:lnTo>
                    <a:pt x="131" y="0"/>
                  </a:lnTo>
                  <a:lnTo>
                    <a:pt x="125" y="27"/>
                  </a:lnTo>
                  <a:lnTo>
                    <a:pt x="125" y="27"/>
                  </a:lnTo>
                  <a:lnTo>
                    <a:pt x="119" y="29"/>
                  </a:lnTo>
                  <a:lnTo>
                    <a:pt x="101" y="9"/>
                  </a:lnTo>
                  <a:lnTo>
                    <a:pt x="55" y="36"/>
                  </a:lnTo>
                  <a:lnTo>
                    <a:pt x="62" y="61"/>
                  </a:lnTo>
                  <a:lnTo>
                    <a:pt x="62" y="61"/>
                  </a:lnTo>
                  <a:lnTo>
                    <a:pt x="57" y="66"/>
                  </a:lnTo>
                  <a:lnTo>
                    <a:pt x="33" y="58"/>
                  </a:lnTo>
                  <a:lnTo>
                    <a:pt x="7" y="105"/>
                  </a:lnTo>
                  <a:lnTo>
                    <a:pt x="25" y="120"/>
                  </a:lnTo>
                  <a:lnTo>
                    <a:pt x="25" y="120"/>
                  </a:lnTo>
                  <a:lnTo>
                    <a:pt x="21" y="131"/>
                  </a:lnTo>
                  <a:lnTo>
                    <a:pt x="0" y="135"/>
                  </a:lnTo>
                  <a:lnTo>
                    <a:pt x="0" y="188"/>
                  </a:lnTo>
                  <a:lnTo>
                    <a:pt x="20" y="192"/>
                  </a:lnTo>
                  <a:lnTo>
                    <a:pt x="20" y="192"/>
                  </a:lnTo>
                  <a:lnTo>
                    <a:pt x="24" y="205"/>
                  </a:lnTo>
                  <a:lnTo>
                    <a:pt x="8" y="218"/>
                  </a:lnTo>
                  <a:lnTo>
                    <a:pt x="35" y="264"/>
                  </a:lnTo>
                  <a:lnTo>
                    <a:pt x="54" y="258"/>
                  </a:lnTo>
                  <a:lnTo>
                    <a:pt x="54" y="258"/>
                  </a:lnTo>
                  <a:lnTo>
                    <a:pt x="64" y="268"/>
                  </a:lnTo>
                  <a:lnTo>
                    <a:pt x="58" y="285"/>
                  </a:lnTo>
                  <a:lnTo>
                    <a:pt x="104" y="312"/>
                  </a:lnTo>
                  <a:lnTo>
                    <a:pt x="116" y="298"/>
                  </a:lnTo>
                  <a:lnTo>
                    <a:pt x="116" y="298"/>
                  </a:lnTo>
                  <a:lnTo>
                    <a:pt x="131" y="301"/>
                  </a:lnTo>
                  <a:lnTo>
                    <a:pt x="135" y="320"/>
                  </a:lnTo>
                  <a:lnTo>
                    <a:pt x="188" y="320"/>
                  </a:lnTo>
                  <a:lnTo>
                    <a:pt x="192" y="300"/>
                  </a:lnTo>
                  <a:lnTo>
                    <a:pt x="192" y="300"/>
                  </a:lnTo>
                  <a:lnTo>
                    <a:pt x="205" y="296"/>
                  </a:lnTo>
                  <a:lnTo>
                    <a:pt x="218" y="310"/>
                  </a:lnTo>
                  <a:lnTo>
                    <a:pt x="263" y="284"/>
                  </a:lnTo>
                  <a:lnTo>
                    <a:pt x="257" y="264"/>
                  </a:lnTo>
                  <a:lnTo>
                    <a:pt x="257" y="264"/>
                  </a:lnTo>
                  <a:lnTo>
                    <a:pt x="264" y="255"/>
                  </a:lnTo>
                  <a:lnTo>
                    <a:pt x="285" y="261"/>
                  </a:lnTo>
                  <a:lnTo>
                    <a:pt x="312" y="215"/>
                  </a:lnTo>
                  <a:lnTo>
                    <a:pt x="294" y="199"/>
                  </a:lnTo>
                  <a:lnTo>
                    <a:pt x="294" y="199"/>
                  </a:lnTo>
                  <a:lnTo>
                    <a:pt x="296" y="190"/>
                  </a:lnTo>
                  <a:lnTo>
                    <a:pt x="318" y="185"/>
                  </a:lnTo>
                  <a:lnTo>
                    <a:pt x="318" y="132"/>
                  </a:lnTo>
                  <a:lnTo>
                    <a:pt x="293" y="126"/>
                  </a:lnTo>
                  <a:lnTo>
                    <a:pt x="293" y="126"/>
                  </a:lnTo>
                  <a:lnTo>
                    <a:pt x="290" y="119"/>
                  </a:lnTo>
                  <a:lnTo>
                    <a:pt x="290" y="119"/>
                  </a:lnTo>
                  <a:close/>
                  <a:moveTo>
                    <a:pt x="304" y="173"/>
                  </a:moveTo>
                  <a:lnTo>
                    <a:pt x="283" y="178"/>
                  </a:lnTo>
                  <a:lnTo>
                    <a:pt x="283" y="183"/>
                  </a:lnTo>
                  <a:lnTo>
                    <a:pt x="283" y="183"/>
                  </a:lnTo>
                  <a:lnTo>
                    <a:pt x="278" y="199"/>
                  </a:lnTo>
                  <a:lnTo>
                    <a:pt x="277" y="203"/>
                  </a:lnTo>
                  <a:lnTo>
                    <a:pt x="294" y="218"/>
                  </a:lnTo>
                  <a:lnTo>
                    <a:pt x="278" y="244"/>
                  </a:lnTo>
                  <a:lnTo>
                    <a:pt x="260" y="238"/>
                  </a:lnTo>
                  <a:lnTo>
                    <a:pt x="257" y="242"/>
                  </a:lnTo>
                  <a:lnTo>
                    <a:pt x="257" y="242"/>
                  </a:lnTo>
                  <a:lnTo>
                    <a:pt x="250" y="250"/>
                  </a:lnTo>
                  <a:lnTo>
                    <a:pt x="244" y="256"/>
                  </a:lnTo>
                  <a:lnTo>
                    <a:pt x="241" y="259"/>
                  </a:lnTo>
                  <a:lnTo>
                    <a:pt x="246" y="278"/>
                  </a:lnTo>
                  <a:lnTo>
                    <a:pt x="220" y="293"/>
                  </a:lnTo>
                  <a:lnTo>
                    <a:pt x="208" y="280"/>
                  </a:lnTo>
                  <a:lnTo>
                    <a:pt x="204" y="281"/>
                  </a:lnTo>
                  <a:lnTo>
                    <a:pt x="204" y="281"/>
                  </a:lnTo>
                  <a:lnTo>
                    <a:pt x="194" y="285"/>
                  </a:lnTo>
                  <a:lnTo>
                    <a:pt x="185" y="287"/>
                  </a:lnTo>
                  <a:lnTo>
                    <a:pt x="180" y="288"/>
                  </a:lnTo>
                  <a:lnTo>
                    <a:pt x="176" y="306"/>
                  </a:lnTo>
                  <a:lnTo>
                    <a:pt x="146" y="306"/>
                  </a:lnTo>
                  <a:lnTo>
                    <a:pt x="142" y="290"/>
                  </a:lnTo>
                  <a:lnTo>
                    <a:pt x="138" y="288"/>
                  </a:lnTo>
                  <a:lnTo>
                    <a:pt x="138" y="288"/>
                  </a:lnTo>
                  <a:lnTo>
                    <a:pt x="127" y="286"/>
                  </a:lnTo>
                  <a:lnTo>
                    <a:pt x="116" y="283"/>
                  </a:lnTo>
                  <a:lnTo>
                    <a:pt x="112" y="282"/>
                  </a:lnTo>
                  <a:lnTo>
                    <a:pt x="101" y="294"/>
                  </a:lnTo>
                  <a:lnTo>
                    <a:pt x="74" y="279"/>
                  </a:lnTo>
                  <a:lnTo>
                    <a:pt x="80" y="264"/>
                  </a:lnTo>
                  <a:lnTo>
                    <a:pt x="77" y="260"/>
                  </a:lnTo>
                  <a:lnTo>
                    <a:pt x="77" y="260"/>
                  </a:lnTo>
                  <a:lnTo>
                    <a:pt x="68" y="253"/>
                  </a:lnTo>
                  <a:lnTo>
                    <a:pt x="61" y="245"/>
                  </a:lnTo>
                  <a:lnTo>
                    <a:pt x="58" y="242"/>
                  </a:lnTo>
                  <a:lnTo>
                    <a:pt x="42" y="247"/>
                  </a:lnTo>
                  <a:lnTo>
                    <a:pt x="27" y="220"/>
                  </a:lnTo>
                  <a:lnTo>
                    <a:pt x="40" y="210"/>
                  </a:lnTo>
                  <a:lnTo>
                    <a:pt x="38" y="204"/>
                  </a:lnTo>
                  <a:lnTo>
                    <a:pt x="38" y="204"/>
                  </a:lnTo>
                  <a:lnTo>
                    <a:pt x="35" y="196"/>
                  </a:lnTo>
                  <a:lnTo>
                    <a:pt x="33" y="185"/>
                  </a:lnTo>
                  <a:lnTo>
                    <a:pt x="32" y="180"/>
                  </a:lnTo>
                  <a:lnTo>
                    <a:pt x="14" y="176"/>
                  </a:lnTo>
                  <a:lnTo>
                    <a:pt x="14" y="146"/>
                  </a:lnTo>
                  <a:lnTo>
                    <a:pt x="33" y="143"/>
                  </a:lnTo>
                  <a:lnTo>
                    <a:pt x="34" y="137"/>
                  </a:lnTo>
                  <a:lnTo>
                    <a:pt x="34" y="137"/>
                  </a:lnTo>
                  <a:lnTo>
                    <a:pt x="37" y="129"/>
                  </a:lnTo>
                  <a:lnTo>
                    <a:pt x="39" y="120"/>
                  </a:lnTo>
                  <a:lnTo>
                    <a:pt x="41" y="116"/>
                  </a:lnTo>
                  <a:lnTo>
                    <a:pt x="25" y="102"/>
                  </a:lnTo>
                  <a:lnTo>
                    <a:pt x="40" y="76"/>
                  </a:lnTo>
                  <a:lnTo>
                    <a:pt x="61" y="82"/>
                  </a:lnTo>
                  <a:lnTo>
                    <a:pt x="65" y="79"/>
                  </a:lnTo>
                  <a:lnTo>
                    <a:pt x="65" y="79"/>
                  </a:lnTo>
                  <a:lnTo>
                    <a:pt x="75" y="68"/>
                  </a:lnTo>
                  <a:lnTo>
                    <a:pt x="80" y="65"/>
                  </a:lnTo>
                  <a:lnTo>
                    <a:pt x="72" y="42"/>
                  </a:lnTo>
                  <a:lnTo>
                    <a:pt x="98" y="27"/>
                  </a:lnTo>
                  <a:lnTo>
                    <a:pt x="114" y="45"/>
                  </a:lnTo>
                  <a:lnTo>
                    <a:pt x="119" y="43"/>
                  </a:lnTo>
                  <a:lnTo>
                    <a:pt x="119" y="43"/>
                  </a:lnTo>
                  <a:lnTo>
                    <a:pt x="133" y="40"/>
                  </a:lnTo>
                  <a:lnTo>
                    <a:pt x="137" y="39"/>
                  </a:lnTo>
                  <a:lnTo>
                    <a:pt x="142" y="14"/>
                  </a:lnTo>
                  <a:lnTo>
                    <a:pt x="173" y="14"/>
                  </a:lnTo>
                  <a:lnTo>
                    <a:pt x="178" y="39"/>
                  </a:lnTo>
                  <a:lnTo>
                    <a:pt x="182" y="40"/>
                  </a:lnTo>
                  <a:lnTo>
                    <a:pt x="182" y="40"/>
                  </a:lnTo>
                  <a:lnTo>
                    <a:pt x="195" y="43"/>
                  </a:lnTo>
                  <a:lnTo>
                    <a:pt x="200" y="44"/>
                  </a:lnTo>
                  <a:lnTo>
                    <a:pt x="218" y="25"/>
                  </a:lnTo>
                  <a:lnTo>
                    <a:pt x="244" y="40"/>
                  </a:lnTo>
                  <a:lnTo>
                    <a:pt x="236" y="65"/>
                  </a:lnTo>
                  <a:lnTo>
                    <a:pt x="240" y="68"/>
                  </a:lnTo>
                  <a:lnTo>
                    <a:pt x="240" y="68"/>
                  </a:lnTo>
                  <a:lnTo>
                    <a:pt x="249" y="77"/>
                  </a:lnTo>
                  <a:lnTo>
                    <a:pt x="253" y="80"/>
                  </a:lnTo>
                  <a:lnTo>
                    <a:pt x="277" y="72"/>
                  </a:lnTo>
                  <a:lnTo>
                    <a:pt x="293" y="98"/>
                  </a:lnTo>
                  <a:lnTo>
                    <a:pt x="274" y="115"/>
                  </a:lnTo>
                  <a:lnTo>
                    <a:pt x="276" y="119"/>
                  </a:lnTo>
                  <a:lnTo>
                    <a:pt x="276" y="119"/>
                  </a:lnTo>
                  <a:lnTo>
                    <a:pt x="281" y="134"/>
                  </a:lnTo>
                  <a:lnTo>
                    <a:pt x="282" y="138"/>
                  </a:lnTo>
                  <a:lnTo>
                    <a:pt x="304" y="143"/>
                  </a:lnTo>
                  <a:lnTo>
                    <a:pt x="304" y="173"/>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ko-KR">
                <a:solidFill>
                  <a:schemeClr val="bg1"/>
                </a:solidFill>
              </a:endParaRPr>
            </a:p>
          </p:txBody>
        </p:sp>
        <p:sp>
          <p:nvSpPr>
            <p:cNvPr id="51" name="Freeform 57"/>
            <p:cNvSpPr>
              <a:spLocks noEditPoints="1"/>
            </p:cNvSpPr>
            <p:nvPr/>
          </p:nvSpPr>
          <p:spPr bwMode="auto">
            <a:xfrm>
              <a:off x="2963863" y="3462338"/>
              <a:ext cx="242888" cy="244475"/>
            </a:xfrm>
            <a:custGeom>
              <a:gdLst>
                <a:gd fmla="*/ 77 w 153" name="T0"/>
                <a:gd fmla="*/ 0 h 154" name="T1"/>
                <a:gd fmla="*/ 61 w 153" name="T2"/>
                <a:gd fmla="*/ 2 h 154" name="T3"/>
                <a:gd fmla="*/ 46 w 153" name="T4"/>
                <a:gd fmla="*/ 6 h 154" name="T5"/>
                <a:gd fmla="*/ 33 w 153" name="T6"/>
                <a:gd fmla="*/ 14 h 154" name="T7"/>
                <a:gd fmla="*/ 23 w 153" name="T8"/>
                <a:gd fmla="*/ 22 h 154" name="T9"/>
                <a:gd fmla="*/ 13 w 153" name="T10"/>
                <a:gd fmla="*/ 34 h 154" name="T11"/>
                <a:gd fmla="*/ 5 w 153" name="T12"/>
                <a:gd fmla="*/ 47 h 154" name="T13"/>
                <a:gd fmla="*/ 1 w 153" name="T14"/>
                <a:gd fmla="*/ 61 h 154" name="T15"/>
                <a:gd fmla="*/ 0 w 153" name="T16"/>
                <a:gd fmla="*/ 77 h 154" name="T17"/>
                <a:gd fmla="*/ 0 w 153" name="T18"/>
                <a:gd fmla="*/ 85 h 154" name="T19"/>
                <a:gd fmla="*/ 3 w 153" name="T20"/>
                <a:gd fmla="*/ 100 h 154" name="T21"/>
                <a:gd fmla="*/ 8 w 153" name="T22"/>
                <a:gd fmla="*/ 114 h 154" name="T23"/>
                <a:gd fmla="*/ 17 w 153" name="T24"/>
                <a:gd fmla="*/ 126 h 154" name="T25"/>
                <a:gd fmla="*/ 28 w 153" name="T26"/>
                <a:gd fmla="*/ 137 h 154" name="T27"/>
                <a:gd fmla="*/ 40 w 153" name="T28"/>
                <a:gd fmla="*/ 144 h 154" name="T29"/>
                <a:gd fmla="*/ 54 w 153" name="T30"/>
                <a:gd fmla="*/ 151 h 154" name="T31"/>
                <a:gd fmla="*/ 69 w 153" name="T32"/>
                <a:gd fmla="*/ 154 h 154" name="T33"/>
                <a:gd fmla="*/ 77 w 153" name="T34"/>
                <a:gd fmla="*/ 154 h 154" name="T35"/>
                <a:gd fmla="*/ 92 w 153" name="T36"/>
                <a:gd fmla="*/ 153 h 154" name="T37"/>
                <a:gd fmla="*/ 107 w 153" name="T38"/>
                <a:gd fmla="*/ 147 h 154" name="T39"/>
                <a:gd fmla="*/ 120 w 153" name="T40"/>
                <a:gd fmla="*/ 141 h 154" name="T41"/>
                <a:gd fmla="*/ 132 w 153" name="T42"/>
                <a:gd fmla="*/ 131 h 154" name="T43"/>
                <a:gd fmla="*/ 140 w 153" name="T44"/>
                <a:gd fmla="*/ 120 h 154" name="T45"/>
                <a:gd fmla="*/ 148 w 153" name="T46"/>
                <a:gd fmla="*/ 106 h 154" name="T47"/>
                <a:gd fmla="*/ 152 w 153" name="T48"/>
                <a:gd fmla="*/ 92 h 154" name="T49"/>
                <a:gd fmla="*/ 153 w 153" name="T50"/>
                <a:gd fmla="*/ 77 h 154" name="T51"/>
                <a:gd fmla="*/ 153 w 153" name="T52"/>
                <a:gd fmla="*/ 69 h 154" name="T53"/>
                <a:gd fmla="*/ 150 w 153" name="T54"/>
                <a:gd fmla="*/ 55 h 154" name="T55"/>
                <a:gd fmla="*/ 145 w 153" name="T56"/>
                <a:gd fmla="*/ 41 h 154" name="T57"/>
                <a:gd fmla="*/ 136 w 153" name="T58"/>
                <a:gd fmla="*/ 28 h 154" name="T59"/>
                <a:gd fmla="*/ 125 w 153" name="T60"/>
                <a:gd fmla="*/ 18 h 154" name="T61"/>
                <a:gd fmla="*/ 113 w 153" name="T62"/>
                <a:gd fmla="*/ 9 h 154" name="T63"/>
                <a:gd fmla="*/ 99 w 153" name="T64"/>
                <a:gd fmla="*/ 4 h 154" name="T65"/>
                <a:gd fmla="*/ 84 w 153" name="T66"/>
                <a:gd fmla="*/ 1 h 154" name="T67"/>
                <a:gd fmla="*/ 77 w 153" name="T68"/>
                <a:gd fmla="*/ 0 h 154" name="T69"/>
                <a:gd fmla="*/ 77 w 153" name="T70"/>
                <a:gd fmla="*/ 140 h 154" name="T71"/>
                <a:gd fmla="*/ 64 w 153" name="T72"/>
                <a:gd fmla="*/ 139 h 154" name="T73"/>
                <a:gd fmla="*/ 42 w 153" name="T74"/>
                <a:gd fmla="*/ 129 h 154" name="T75"/>
                <a:gd fmla="*/ 25 w 153" name="T76"/>
                <a:gd fmla="*/ 112 h 154" name="T77"/>
                <a:gd fmla="*/ 15 w 153" name="T78"/>
                <a:gd fmla="*/ 89 h 154" name="T79"/>
                <a:gd fmla="*/ 14 w 153" name="T80"/>
                <a:gd fmla="*/ 77 h 154" name="T81"/>
                <a:gd fmla="*/ 14 w 153" name="T82"/>
                <a:gd fmla="*/ 71 h 154" name="T83"/>
                <a:gd fmla="*/ 18 w 153" name="T84"/>
                <a:gd fmla="*/ 52 h 154" name="T85"/>
                <a:gd fmla="*/ 32 w 153" name="T86"/>
                <a:gd fmla="*/ 33 h 154" name="T87"/>
                <a:gd fmla="*/ 52 w 153" name="T88"/>
                <a:gd fmla="*/ 19 h 154" name="T89"/>
                <a:gd fmla="*/ 70 w 153" name="T90"/>
                <a:gd fmla="*/ 15 h 154" name="T91"/>
                <a:gd fmla="*/ 77 w 153" name="T92"/>
                <a:gd fmla="*/ 14 h 154" name="T93"/>
                <a:gd fmla="*/ 89 w 153" name="T94"/>
                <a:gd fmla="*/ 16 h 154" name="T95"/>
                <a:gd fmla="*/ 112 w 153" name="T96"/>
                <a:gd fmla="*/ 24 h 154" name="T97"/>
                <a:gd fmla="*/ 128 w 153" name="T98"/>
                <a:gd fmla="*/ 42 h 154" name="T99"/>
                <a:gd fmla="*/ 138 w 153" name="T100"/>
                <a:gd fmla="*/ 64 h 154" name="T101"/>
                <a:gd fmla="*/ 139 w 153" name="T102"/>
                <a:gd fmla="*/ 77 h 154" name="T103"/>
                <a:gd fmla="*/ 139 w 153" name="T104"/>
                <a:gd fmla="*/ 84 h 154" name="T105"/>
                <a:gd fmla="*/ 135 w 153" name="T106"/>
                <a:gd fmla="*/ 101 h 154" name="T107"/>
                <a:gd fmla="*/ 121 w 153" name="T108"/>
                <a:gd fmla="*/ 122 h 154" name="T109"/>
                <a:gd fmla="*/ 101 w 153" name="T110"/>
                <a:gd fmla="*/ 135 h 154" name="T111"/>
                <a:gd fmla="*/ 83 w 153" name="T112"/>
                <a:gd fmla="*/ 140 h 154" name="T113"/>
                <a:gd fmla="*/ 77 w 153" name="T114"/>
                <a:gd fmla="*/ 140 h 154"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154" w="153">
                  <a:moveTo>
                    <a:pt x="77" y="0"/>
                  </a:moveTo>
                  <a:lnTo>
                    <a:pt x="77" y="0"/>
                  </a:lnTo>
                  <a:lnTo>
                    <a:pt x="69" y="1"/>
                  </a:lnTo>
                  <a:lnTo>
                    <a:pt x="61" y="2"/>
                  </a:lnTo>
                  <a:lnTo>
                    <a:pt x="54" y="4"/>
                  </a:lnTo>
                  <a:lnTo>
                    <a:pt x="46" y="6"/>
                  </a:lnTo>
                  <a:lnTo>
                    <a:pt x="40" y="9"/>
                  </a:lnTo>
                  <a:lnTo>
                    <a:pt x="33" y="14"/>
                  </a:lnTo>
                  <a:lnTo>
                    <a:pt x="28" y="18"/>
                  </a:lnTo>
                  <a:lnTo>
                    <a:pt x="23" y="22"/>
                  </a:lnTo>
                  <a:lnTo>
                    <a:pt x="17" y="28"/>
                  </a:lnTo>
                  <a:lnTo>
                    <a:pt x="13" y="34"/>
                  </a:lnTo>
                  <a:lnTo>
                    <a:pt x="8" y="41"/>
                  </a:lnTo>
                  <a:lnTo>
                    <a:pt x="5" y="47"/>
                  </a:lnTo>
                  <a:lnTo>
                    <a:pt x="3" y="55"/>
                  </a:lnTo>
                  <a:lnTo>
                    <a:pt x="1" y="61"/>
                  </a:lnTo>
                  <a:lnTo>
                    <a:pt x="0" y="69"/>
                  </a:lnTo>
                  <a:lnTo>
                    <a:pt x="0" y="77"/>
                  </a:lnTo>
                  <a:lnTo>
                    <a:pt x="0" y="77"/>
                  </a:lnTo>
                  <a:lnTo>
                    <a:pt x="0" y="85"/>
                  </a:lnTo>
                  <a:lnTo>
                    <a:pt x="1" y="92"/>
                  </a:lnTo>
                  <a:lnTo>
                    <a:pt x="3" y="100"/>
                  </a:lnTo>
                  <a:lnTo>
                    <a:pt x="5" y="106"/>
                  </a:lnTo>
                  <a:lnTo>
                    <a:pt x="8" y="114"/>
                  </a:lnTo>
                  <a:lnTo>
                    <a:pt x="13" y="120"/>
                  </a:lnTo>
                  <a:lnTo>
                    <a:pt x="17" y="126"/>
                  </a:lnTo>
                  <a:lnTo>
                    <a:pt x="23" y="131"/>
                  </a:lnTo>
                  <a:lnTo>
                    <a:pt x="28" y="137"/>
                  </a:lnTo>
                  <a:lnTo>
                    <a:pt x="33" y="141"/>
                  </a:lnTo>
                  <a:lnTo>
                    <a:pt x="40" y="144"/>
                  </a:lnTo>
                  <a:lnTo>
                    <a:pt x="46" y="147"/>
                  </a:lnTo>
                  <a:lnTo>
                    <a:pt x="54" y="151"/>
                  </a:lnTo>
                  <a:lnTo>
                    <a:pt x="61" y="153"/>
                  </a:lnTo>
                  <a:lnTo>
                    <a:pt x="69" y="154"/>
                  </a:lnTo>
                  <a:lnTo>
                    <a:pt x="77" y="154"/>
                  </a:lnTo>
                  <a:lnTo>
                    <a:pt x="77" y="154"/>
                  </a:lnTo>
                  <a:lnTo>
                    <a:pt x="84" y="154"/>
                  </a:lnTo>
                  <a:lnTo>
                    <a:pt x="92" y="153"/>
                  </a:lnTo>
                  <a:lnTo>
                    <a:pt x="99" y="151"/>
                  </a:lnTo>
                  <a:lnTo>
                    <a:pt x="107" y="147"/>
                  </a:lnTo>
                  <a:lnTo>
                    <a:pt x="113" y="144"/>
                  </a:lnTo>
                  <a:lnTo>
                    <a:pt x="120" y="141"/>
                  </a:lnTo>
                  <a:lnTo>
                    <a:pt x="125" y="137"/>
                  </a:lnTo>
                  <a:lnTo>
                    <a:pt x="132" y="131"/>
                  </a:lnTo>
                  <a:lnTo>
                    <a:pt x="136" y="126"/>
                  </a:lnTo>
                  <a:lnTo>
                    <a:pt x="140" y="120"/>
                  </a:lnTo>
                  <a:lnTo>
                    <a:pt x="145" y="114"/>
                  </a:lnTo>
                  <a:lnTo>
                    <a:pt x="148" y="106"/>
                  </a:lnTo>
                  <a:lnTo>
                    <a:pt x="150" y="100"/>
                  </a:lnTo>
                  <a:lnTo>
                    <a:pt x="152" y="92"/>
                  </a:lnTo>
                  <a:lnTo>
                    <a:pt x="153" y="85"/>
                  </a:lnTo>
                  <a:lnTo>
                    <a:pt x="153" y="77"/>
                  </a:lnTo>
                  <a:lnTo>
                    <a:pt x="153" y="77"/>
                  </a:lnTo>
                  <a:lnTo>
                    <a:pt x="153" y="69"/>
                  </a:lnTo>
                  <a:lnTo>
                    <a:pt x="152" y="61"/>
                  </a:lnTo>
                  <a:lnTo>
                    <a:pt x="150" y="55"/>
                  </a:lnTo>
                  <a:lnTo>
                    <a:pt x="148" y="47"/>
                  </a:lnTo>
                  <a:lnTo>
                    <a:pt x="145" y="41"/>
                  </a:lnTo>
                  <a:lnTo>
                    <a:pt x="140" y="34"/>
                  </a:lnTo>
                  <a:lnTo>
                    <a:pt x="136" y="28"/>
                  </a:lnTo>
                  <a:lnTo>
                    <a:pt x="132" y="22"/>
                  </a:lnTo>
                  <a:lnTo>
                    <a:pt x="125" y="18"/>
                  </a:lnTo>
                  <a:lnTo>
                    <a:pt x="120" y="14"/>
                  </a:lnTo>
                  <a:lnTo>
                    <a:pt x="113" y="9"/>
                  </a:lnTo>
                  <a:lnTo>
                    <a:pt x="107" y="6"/>
                  </a:lnTo>
                  <a:lnTo>
                    <a:pt x="99" y="4"/>
                  </a:lnTo>
                  <a:lnTo>
                    <a:pt x="92" y="2"/>
                  </a:lnTo>
                  <a:lnTo>
                    <a:pt x="84" y="1"/>
                  </a:lnTo>
                  <a:lnTo>
                    <a:pt x="77" y="0"/>
                  </a:lnTo>
                  <a:lnTo>
                    <a:pt x="77" y="0"/>
                  </a:lnTo>
                  <a:close/>
                  <a:moveTo>
                    <a:pt x="77" y="140"/>
                  </a:moveTo>
                  <a:lnTo>
                    <a:pt x="77" y="140"/>
                  </a:lnTo>
                  <a:lnTo>
                    <a:pt x="70" y="140"/>
                  </a:lnTo>
                  <a:lnTo>
                    <a:pt x="64" y="139"/>
                  </a:lnTo>
                  <a:lnTo>
                    <a:pt x="52" y="135"/>
                  </a:lnTo>
                  <a:lnTo>
                    <a:pt x="42" y="129"/>
                  </a:lnTo>
                  <a:lnTo>
                    <a:pt x="32" y="122"/>
                  </a:lnTo>
                  <a:lnTo>
                    <a:pt x="25" y="112"/>
                  </a:lnTo>
                  <a:lnTo>
                    <a:pt x="18" y="101"/>
                  </a:lnTo>
                  <a:lnTo>
                    <a:pt x="15" y="89"/>
                  </a:lnTo>
                  <a:lnTo>
                    <a:pt x="14" y="84"/>
                  </a:lnTo>
                  <a:lnTo>
                    <a:pt x="14" y="77"/>
                  </a:lnTo>
                  <a:lnTo>
                    <a:pt x="14" y="77"/>
                  </a:lnTo>
                  <a:lnTo>
                    <a:pt x="14" y="71"/>
                  </a:lnTo>
                  <a:lnTo>
                    <a:pt x="15" y="64"/>
                  </a:lnTo>
                  <a:lnTo>
                    <a:pt x="18" y="52"/>
                  </a:lnTo>
                  <a:lnTo>
                    <a:pt x="25" y="42"/>
                  </a:lnTo>
                  <a:lnTo>
                    <a:pt x="32" y="33"/>
                  </a:lnTo>
                  <a:lnTo>
                    <a:pt x="42" y="24"/>
                  </a:lnTo>
                  <a:lnTo>
                    <a:pt x="52" y="19"/>
                  </a:lnTo>
                  <a:lnTo>
                    <a:pt x="64" y="16"/>
                  </a:lnTo>
                  <a:lnTo>
                    <a:pt x="70" y="15"/>
                  </a:lnTo>
                  <a:lnTo>
                    <a:pt x="77" y="14"/>
                  </a:lnTo>
                  <a:lnTo>
                    <a:pt x="77" y="14"/>
                  </a:lnTo>
                  <a:lnTo>
                    <a:pt x="83" y="15"/>
                  </a:lnTo>
                  <a:lnTo>
                    <a:pt x="89" y="16"/>
                  </a:lnTo>
                  <a:lnTo>
                    <a:pt x="101" y="19"/>
                  </a:lnTo>
                  <a:lnTo>
                    <a:pt x="112" y="24"/>
                  </a:lnTo>
                  <a:lnTo>
                    <a:pt x="121" y="33"/>
                  </a:lnTo>
                  <a:lnTo>
                    <a:pt x="128" y="42"/>
                  </a:lnTo>
                  <a:lnTo>
                    <a:pt x="135" y="52"/>
                  </a:lnTo>
                  <a:lnTo>
                    <a:pt x="138" y="64"/>
                  </a:lnTo>
                  <a:lnTo>
                    <a:pt x="139" y="71"/>
                  </a:lnTo>
                  <a:lnTo>
                    <a:pt x="139" y="77"/>
                  </a:lnTo>
                  <a:lnTo>
                    <a:pt x="139" y="77"/>
                  </a:lnTo>
                  <a:lnTo>
                    <a:pt x="139" y="84"/>
                  </a:lnTo>
                  <a:lnTo>
                    <a:pt x="138" y="89"/>
                  </a:lnTo>
                  <a:lnTo>
                    <a:pt x="135" y="101"/>
                  </a:lnTo>
                  <a:lnTo>
                    <a:pt x="128" y="112"/>
                  </a:lnTo>
                  <a:lnTo>
                    <a:pt x="121" y="122"/>
                  </a:lnTo>
                  <a:lnTo>
                    <a:pt x="112" y="129"/>
                  </a:lnTo>
                  <a:lnTo>
                    <a:pt x="101" y="135"/>
                  </a:lnTo>
                  <a:lnTo>
                    <a:pt x="89" y="139"/>
                  </a:lnTo>
                  <a:lnTo>
                    <a:pt x="83" y="140"/>
                  </a:lnTo>
                  <a:lnTo>
                    <a:pt x="77" y="140"/>
                  </a:lnTo>
                  <a:lnTo>
                    <a:pt x="77" y="14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ko-KR">
                <a:solidFill>
                  <a:schemeClr val="bg1"/>
                </a:solidFill>
              </a:endParaRPr>
            </a:p>
          </p:txBody>
        </p:sp>
        <p:sp>
          <p:nvSpPr>
            <p:cNvPr id="52" name="Freeform 58"/>
            <p:cNvSpPr>
              <a:spLocks noEditPoints="1"/>
            </p:cNvSpPr>
            <p:nvPr/>
          </p:nvSpPr>
          <p:spPr bwMode="auto">
            <a:xfrm>
              <a:off x="3238500" y="3127375"/>
              <a:ext cx="341313" cy="342900"/>
            </a:xfrm>
            <a:custGeom>
              <a:gdLst>
                <a:gd fmla="*/ 197 w 215" name="T0"/>
                <a:gd fmla="*/ 83 h 216" name="T1"/>
                <a:gd fmla="*/ 209 w 215" name="T2"/>
                <a:gd fmla="*/ 70 h 216" name="T3"/>
                <a:gd fmla="*/ 171 w 215" name="T4"/>
                <a:gd fmla="*/ 42 h 216" name="T5"/>
                <a:gd fmla="*/ 143 w 215" name="T6"/>
                <a:gd fmla="*/ 4 h 216" name="T7"/>
                <a:gd fmla="*/ 129 w 215" name="T8"/>
                <a:gd fmla="*/ 18 h 216" name="T9"/>
                <a:gd fmla="*/ 83 w 215" name="T10"/>
                <a:gd fmla="*/ 18 h 216" name="T11"/>
                <a:gd fmla="*/ 69 w 215" name="T12"/>
                <a:gd fmla="*/ 5 h 216" name="T13"/>
                <a:gd fmla="*/ 41 w 215" name="T14"/>
                <a:gd fmla="*/ 41 h 216" name="T15"/>
                <a:gd fmla="*/ 3 w 215" name="T16"/>
                <a:gd fmla="*/ 71 h 216" name="T17"/>
                <a:gd fmla="*/ 14 w 215" name="T18"/>
                <a:gd fmla="*/ 86 h 216" name="T19"/>
                <a:gd fmla="*/ 13 w 215" name="T20"/>
                <a:gd fmla="*/ 132 h 216" name="T21"/>
                <a:gd fmla="*/ 4 w 215" name="T22"/>
                <a:gd fmla="*/ 146 h 216" name="T23"/>
                <a:gd fmla="*/ 36 w 215" name="T24"/>
                <a:gd fmla="*/ 175 h 216" name="T25"/>
                <a:gd fmla="*/ 71 w 215" name="T26"/>
                <a:gd fmla="*/ 212 h 216" name="T27"/>
                <a:gd fmla="*/ 86 w 215" name="T28"/>
                <a:gd fmla="*/ 203 h 216" name="T29"/>
                <a:gd fmla="*/ 130 w 215" name="T30"/>
                <a:gd fmla="*/ 202 h 216" name="T31"/>
                <a:gd fmla="*/ 144 w 215" name="T32"/>
                <a:gd fmla="*/ 211 h 216" name="T33"/>
                <a:gd fmla="*/ 174 w 215" name="T34"/>
                <a:gd fmla="*/ 177 h 216" name="T35"/>
                <a:gd fmla="*/ 210 w 215" name="T36"/>
                <a:gd fmla="*/ 144 h 216" name="T37"/>
                <a:gd fmla="*/ 198 w 215" name="T38"/>
                <a:gd fmla="*/ 130 h 216" name="T39"/>
                <a:gd fmla="*/ 184 w 215" name="T40"/>
                <a:gd fmla="*/ 161 h 216" name="T41"/>
                <a:gd fmla="*/ 169 w 215" name="T42"/>
                <a:gd fmla="*/ 161 h 216" name="T43"/>
                <a:gd fmla="*/ 162 w 215" name="T44"/>
                <a:gd fmla="*/ 185 h 216" name="T45"/>
                <a:gd fmla="*/ 136 w 215" name="T46"/>
                <a:gd fmla="*/ 186 h 216" name="T47"/>
                <a:gd fmla="*/ 118 w 215" name="T48"/>
                <a:gd fmla="*/ 191 h 216" name="T49"/>
                <a:gd fmla="*/ 98 w 215" name="T50"/>
                <a:gd fmla="*/ 191 h 216" name="T51"/>
                <a:gd fmla="*/ 80 w 215" name="T52"/>
                <a:gd fmla="*/ 187 h 216" name="T53"/>
                <a:gd fmla="*/ 54 w 215" name="T54"/>
                <a:gd fmla="*/ 186 h 216" name="T55"/>
                <a:gd fmla="*/ 54 w 215" name="T56"/>
                <a:gd fmla="*/ 173 h 216" name="T57"/>
                <a:gd fmla="*/ 30 w 215" name="T58"/>
                <a:gd fmla="*/ 162 h 216" name="T59"/>
                <a:gd fmla="*/ 29 w 215" name="T60"/>
                <a:gd fmla="*/ 137 h 216" name="T61"/>
                <a:gd fmla="*/ 26 w 215" name="T62"/>
                <a:gd fmla="*/ 120 h 216" name="T63"/>
                <a:gd fmla="*/ 26 w 215" name="T64"/>
                <a:gd fmla="*/ 98 h 216" name="T65"/>
                <a:gd fmla="*/ 30 w 215" name="T66"/>
                <a:gd fmla="*/ 83 h 216" name="T67"/>
                <a:gd fmla="*/ 29 w 215" name="T68"/>
                <a:gd fmla="*/ 55 h 216" name="T69"/>
                <a:gd fmla="*/ 46 w 215" name="T70"/>
                <a:gd fmla="*/ 56 h 216" name="T71"/>
                <a:gd fmla="*/ 53 w 215" name="T72"/>
                <a:gd fmla="*/ 31 h 216" name="T73"/>
                <a:gd fmla="*/ 81 w 215" name="T74"/>
                <a:gd fmla="*/ 33 h 216" name="T75"/>
                <a:gd fmla="*/ 95 w 215" name="T76"/>
                <a:gd fmla="*/ 30 h 216" name="T77"/>
                <a:gd fmla="*/ 117 w 215" name="T78"/>
                <a:gd fmla="*/ 30 h 216" name="T79"/>
                <a:gd fmla="*/ 130 w 215" name="T80"/>
                <a:gd fmla="*/ 33 h 216" name="T81"/>
                <a:gd fmla="*/ 159 w 215" name="T82"/>
                <a:gd fmla="*/ 30 h 216" name="T83"/>
                <a:gd fmla="*/ 158 w 215" name="T84"/>
                <a:gd fmla="*/ 49 h 216" name="T85"/>
                <a:gd fmla="*/ 183 w 215" name="T86"/>
                <a:gd fmla="*/ 53 h 216" name="T87"/>
                <a:gd fmla="*/ 181 w 215" name="T88"/>
                <a:gd fmla="*/ 82 h 216" name="T89"/>
                <a:gd fmla="*/ 185 w 215" name="T90"/>
                <a:gd fmla="*/ 95 h 216" name="T91"/>
                <a:gd fmla="*/ 186 w 215" name="T92"/>
                <a:gd fmla="*/ 118 h 216" name="T93"/>
                <a:gd fmla="*/ 183 w 215" name="T94"/>
                <a:gd fmla="*/ 133 h 216"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216" w="215">
                  <a:moveTo>
                    <a:pt x="215" y="126"/>
                  </a:moveTo>
                  <a:lnTo>
                    <a:pt x="215" y="87"/>
                  </a:lnTo>
                  <a:lnTo>
                    <a:pt x="197" y="83"/>
                  </a:lnTo>
                  <a:lnTo>
                    <a:pt x="197" y="83"/>
                  </a:lnTo>
                  <a:lnTo>
                    <a:pt x="196" y="82"/>
                  </a:lnTo>
                  <a:lnTo>
                    <a:pt x="209" y="70"/>
                  </a:lnTo>
                  <a:lnTo>
                    <a:pt x="190" y="37"/>
                  </a:lnTo>
                  <a:lnTo>
                    <a:pt x="171" y="42"/>
                  </a:lnTo>
                  <a:lnTo>
                    <a:pt x="171" y="42"/>
                  </a:lnTo>
                  <a:lnTo>
                    <a:pt x="171" y="41"/>
                  </a:lnTo>
                  <a:lnTo>
                    <a:pt x="177" y="24"/>
                  </a:lnTo>
                  <a:lnTo>
                    <a:pt x="143" y="4"/>
                  </a:lnTo>
                  <a:lnTo>
                    <a:pt x="130" y="18"/>
                  </a:lnTo>
                  <a:lnTo>
                    <a:pt x="130" y="18"/>
                  </a:lnTo>
                  <a:lnTo>
                    <a:pt x="129" y="18"/>
                  </a:lnTo>
                  <a:lnTo>
                    <a:pt x="125" y="0"/>
                  </a:lnTo>
                  <a:lnTo>
                    <a:pt x="86" y="0"/>
                  </a:lnTo>
                  <a:lnTo>
                    <a:pt x="83" y="18"/>
                  </a:lnTo>
                  <a:lnTo>
                    <a:pt x="83" y="18"/>
                  </a:lnTo>
                  <a:lnTo>
                    <a:pt x="81" y="18"/>
                  </a:lnTo>
                  <a:lnTo>
                    <a:pt x="69" y="5"/>
                  </a:lnTo>
                  <a:lnTo>
                    <a:pt x="35" y="25"/>
                  </a:lnTo>
                  <a:lnTo>
                    <a:pt x="41" y="41"/>
                  </a:lnTo>
                  <a:lnTo>
                    <a:pt x="41" y="41"/>
                  </a:lnTo>
                  <a:lnTo>
                    <a:pt x="39" y="43"/>
                  </a:lnTo>
                  <a:lnTo>
                    <a:pt x="22" y="38"/>
                  </a:lnTo>
                  <a:lnTo>
                    <a:pt x="3" y="71"/>
                  </a:lnTo>
                  <a:lnTo>
                    <a:pt x="15" y="82"/>
                  </a:lnTo>
                  <a:lnTo>
                    <a:pt x="15" y="82"/>
                  </a:lnTo>
                  <a:lnTo>
                    <a:pt x="14" y="86"/>
                  </a:lnTo>
                  <a:lnTo>
                    <a:pt x="0" y="90"/>
                  </a:lnTo>
                  <a:lnTo>
                    <a:pt x="0" y="128"/>
                  </a:lnTo>
                  <a:lnTo>
                    <a:pt x="13" y="132"/>
                  </a:lnTo>
                  <a:lnTo>
                    <a:pt x="13" y="132"/>
                  </a:lnTo>
                  <a:lnTo>
                    <a:pt x="15" y="137"/>
                  </a:lnTo>
                  <a:lnTo>
                    <a:pt x="4" y="146"/>
                  </a:lnTo>
                  <a:lnTo>
                    <a:pt x="23" y="179"/>
                  </a:lnTo>
                  <a:lnTo>
                    <a:pt x="36" y="175"/>
                  </a:lnTo>
                  <a:lnTo>
                    <a:pt x="36" y="175"/>
                  </a:lnTo>
                  <a:lnTo>
                    <a:pt x="41" y="180"/>
                  </a:lnTo>
                  <a:lnTo>
                    <a:pt x="37" y="192"/>
                  </a:lnTo>
                  <a:lnTo>
                    <a:pt x="71" y="212"/>
                  </a:lnTo>
                  <a:lnTo>
                    <a:pt x="80" y="202"/>
                  </a:lnTo>
                  <a:lnTo>
                    <a:pt x="80" y="202"/>
                  </a:lnTo>
                  <a:lnTo>
                    <a:pt x="86" y="203"/>
                  </a:lnTo>
                  <a:lnTo>
                    <a:pt x="88" y="216"/>
                  </a:lnTo>
                  <a:lnTo>
                    <a:pt x="127" y="216"/>
                  </a:lnTo>
                  <a:lnTo>
                    <a:pt x="130" y="202"/>
                  </a:lnTo>
                  <a:lnTo>
                    <a:pt x="130" y="202"/>
                  </a:lnTo>
                  <a:lnTo>
                    <a:pt x="136" y="201"/>
                  </a:lnTo>
                  <a:lnTo>
                    <a:pt x="144" y="211"/>
                  </a:lnTo>
                  <a:lnTo>
                    <a:pt x="179" y="191"/>
                  </a:lnTo>
                  <a:lnTo>
                    <a:pt x="174" y="177"/>
                  </a:lnTo>
                  <a:lnTo>
                    <a:pt x="174" y="177"/>
                  </a:lnTo>
                  <a:lnTo>
                    <a:pt x="177" y="173"/>
                  </a:lnTo>
                  <a:lnTo>
                    <a:pt x="191" y="177"/>
                  </a:lnTo>
                  <a:lnTo>
                    <a:pt x="210" y="144"/>
                  </a:lnTo>
                  <a:lnTo>
                    <a:pt x="198" y="133"/>
                  </a:lnTo>
                  <a:lnTo>
                    <a:pt x="198" y="133"/>
                  </a:lnTo>
                  <a:lnTo>
                    <a:pt x="198" y="130"/>
                  </a:lnTo>
                  <a:lnTo>
                    <a:pt x="215" y="126"/>
                  </a:lnTo>
                  <a:close/>
                  <a:moveTo>
                    <a:pt x="193" y="147"/>
                  </a:moveTo>
                  <a:lnTo>
                    <a:pt x="184" y="161"/>
                  </a:lnTo>
                  <a:lnTo>
                    <a:pt x="172" y="157"/>
                  </a:lnTo>
                  <a:lnTo>
                    <a:pt x="169" y="161"/>
                  </a:lnTo>
                  <a:lnTo>
                    <a:pt x="169" y="161"/>
                  </a:lnTo>
                  <a:lnTo>
                    <a:pt x="161" y="169"/>
                  </a:lnTo>
                  <a:lnTo>
                    <a:pt x="157" y="173"/>
                  </a:lnTo>
                  <a:lnTo>
                    <a:pt x="162" y="185"/>
                  </a:lnTo>
                  <a:lnTo>
                    <a:pt x="148" y="192"/>
                  </a:lnTo>
                  <a:lnTo>
                    <a:pt x="140" y="184"/>
                  </a:lnTo>
                  <a:lnTo>
                    <a:pt x="136" y="186"/>
                  </a:lnTo>
                  <a:lnTo>
                    <a:pt x="136" y="186"/>
                  </a:lnTo>
                  <a:lnTo>
                    <a:pt x="123" y="190"/>
                  </a:lnTo>
                  <a:lnTo>
                    <a:pt x="118" y="191"/>
                  </a:lnTo>
                  <a:lnTo>
                    <a:pt x="116" y="202"/>
                  </a:lnTo>
                  <a:lnTo>
                    <a:pt x="100" y="202"/>
                  </a:lnTo>
                  <a:lnTo>
                    <a:pt x="98" y="191"/>
                  </a:lnTo>
                  <a:lnTo>
                    <a:pt x="93" y="190"/>
                  </a:lnTo>
                  <a:lnTo>
                    <a:pt x="93" y="190"/>
                  </a:lnTo>
                  <a:lnTo>
                    <a:pt x="80" y="187"/>
                  </a:lnTo>
                  <a:lnTo>
                    <a:pt x="75" y="186"/>
                  </a:lnTo>
                  <a:lnTo>
                    <a:pt x="68" y="193"/>
                  </a:lnTo>
                  <a:lnTo>
                    <a:pt x="54" y="186"/>
                  </a:lnTo>
                  <a:lnTo>
                    <a:pt x="57" y="176"/>
                  </a:lnTo>
                  <a:lnTo>
                    <a:pt x="54" y="173"/>
                  </a:lnTo>
                  <a:lnTo>
                    <a:pt x="54" y="173"/>
                  </a:lnTo>
                  <a:lnTo>
                    <a:pt x="44" y="163"/>
                  </a:lnTo>
                  <a:lnTo>
                    <a:pt x="41" y="159"/>
                  </a:lnTo>
                  <a:lnTo>
                    <a:pt x="30" y="162"/>
                  </a:lnTo>
                  <a:lnTo>
                    <a:pt x="22" y="149"/>
                  </a:lnTo>
                  <a:lnTo>
                    <a:pt x="31" y="141"/>
                  </a:lnTo>
                  <a:lnTo>
                    <a:pt x="29" y="137"/>
                  </a:lnTo>
                  <a:lnTo>
                    <a:pt x="29" y="137"/>
                  </a:lnTo>
                  <a:lnTo>
                    <a:pt x="27" y="124"/>
                  </a:lnTo>
                  <a:lnTo>
                    <a:pt x="26" y="120"/>
                  </a:lnTo>
                  <a:lnTo>
                    <a:pt x="14" y="117"/>
                  </a:lnTo>
                  <a:lnTo>
                    <a:pt x="14" y="100"/>
                  </a:lnTo>
                  <a:lnTo>
                    <a:pt x="26" y="98"/>
                  </a:lnTo>
                  <a:lnTo>
                    <a:pt x="27" y="94"/>
                  </a:lnTo>
                  <a:lnTo>
                    <a:pt x="27" y="94"/>
                  </a:lnTo>
                  <a:lnTo>
                    <a:pt x="30" y="83"/>
                  </a:lnTo>
                  <a:lnTo>
                    <a:pt x="32" y="78"/>
                  </a:lnTo>
                  <a:lnTo>
                    <a:pt x="21" y="69"/>
                  </a:lnTo>
                  <a:lnTo>
                    <a:pt x="29" y="55"/>
                  </a:lnTo>
                  <a:lnTo>
                    <a:pt x="43" y="59"/>
                  </a:lnTo>
                  <a:lnTo>
                    <a:pt x="46" y="56"/>
                  </a:lnTo>
                  <a:lnTo>
                    <a:pt x="46" y="56"/>
                  </a:lnTo>
                  <a:lnTo>
                    <a:pt x="54" y="49"/>
                  </a:lnTo>
                  <a:lnTo>
                    <a:pt x="57" y="46"/>
                  </a:lnTo>
                  <a:lnTo>
                    <a:pt x="53" y="31"/>
                  </a:lnTo>
                  <a:lnTo>
                    <a:pt x="67" y="24"/>
                  </a:lnTo>
                  <a:lnTo>
                    <a:pt x="76" y="34"/>
                  </a:lnTo>
                  <a:lnTo>
                    <a:pt x="81" y="33"/>
                  </a:lnTo>
                  <a:lnTo>
                    <a:pt x="81" y="33"/>
                  </a:lnTo>
                  <a:lnTo>
                    <a:pt x="89" y="31"/>
                  </a:lnTo>
                  <a:lnTo>
                    <a:pt x="95" y="30"/>
                  </a:lnTo>
                  <a:lnTo>
                    <a:pt x="98" y="14"/>
                  </a:lnTo>
                  <a:lnTo>
                    <a:pt x="114" y="14"/>
                  </a:lnTo>
                  <a:lnTo>
                    <a:pt x="117" y="30"/>
                  </a:lnTo>
                  <a:lnTo>
                    <a:pt x="122" y="31"/>
                  </a:lnTo>
                  <a:lnTo>
                    <a:pt x="122" y="31"/>
                  </a:lnTo>
                  <a:lnTo>
                    <a:pt x="130" y="33"/>
                  </a:lnTo>
                  <a:lnTo>
                    <a:pt x="135" y="34"/>
                  </a:lnTo>
                  <a:lnTo>
                    <a:pt x="145" y="23"/>
                  </a:lnTo>
                  <a:lnTo>
                    <a:pt x="159" y="30"/>
                  </a:lnTo>
                  <a:lnTo>
                    <a:pt x="154" y="46"/>
                  </a:lnTo>
                  <a:lnTo>
                    <a:pt x="158" y="49"/>
                  </a:lnTo>
                  <a:lnTo>
                    <a:pt x="158" y="49"/>
                  </a:lnTo>
                  <a:lnTo>
                    <a:pt x="165" y="55"/>
                  </a:lnTo>
                  <a:lnTo>
                    <a:pt x="167" y="58"/>
                  </a:lnTo>
                  <a:lnTo>
                    <a:pt x="183" y="53"/>
                  </a:lnTo>
                  <a:lnTo>
                    <a:pt x="192" y="67"/>
                  </a:lnTo>
                  <a:lnTo>
                    <a:pt x="180" y="78"/>
                  </a:lnTo>
                  <a:lnTo>
                    <a:pt x="181" y="82"/>
                  </a:lnTo>
                  <a:lnTo>
                    <a:pt x="181" y="82"/>
                  </a:lnTo>
                  <a:lnTo>
                    <a:pt x="184" y="91"/>
                  </a:lnTo>
                  <a:lnTo>
                    <a:pt x="185" y="95"/>
                  </a:lnTo>
                  <a:lnTo>
                    <a:pt x="201" y="98"/>
                  </a:lnTo>
                  <a:lnTo>
                    <a:pt x="201" y="114"/>
                  </a:lnTo>
                  <a:lnTo>
                    <a:pt x="186" y="118"/>
                  </a:lnTo>
                  <a:lnTo>
                    <a:pt x="185" y="123"/>
                  </a:lnTo>
                  <a:lnTo>
                    <a:pt x="185" y="123"/>
                  </a:lnTo>
                  <a:lnTo>
                    <a:pt x="183" y="133"/>
                  </a:lnTo>
                  <a:lnTo>
                    <a:pt x="182" y="137"/>
                  </a:lnTo>
                  <a:lnTo>
                    <a:pt x="193" y="147"/>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ko-KR">
                <a:solidFill>
                  <a:schemeClr val="bg1"/>
                </a:solidFill>
              </a:endParaRPr>
            </a:p>
          </p:txBody>
        </p:sp>
        <p:sp>
          <p:nvSpPr>
            <p:cNvPr id="53" name="Freeform 59"/>
            <p:cNvSpPr>
              <a:spLocks noEditPoints="1"/>
            </p:cNvSpPr>
            <p:nvPr/>
          </p:nvSpPr>
          <p:spPr bwMode="auto">
            <a:xfrm>
              <a:off x="3335338" y="3232150"/>
              <a:ext cx="142875" cy="141288"/>
            </a:xfrm>
            <a:custGeom>
              <a:gdLst>
                <a:gd fmla="*/ 44 w 90" name="T0"/>
                <a:gd fmla="*/ 0 h 89" name="T1"/>
                <a:gd fmla="*/ 27 w 90" name="T2"/>
                <a:gd fmla="*/ 3 h 89" name="T3"/>
                <a:gd fmla="*/ 13 w 90" name="T4"/>
                <a:gd fmla="*/ 13 h 89" name="T5"/>
                <a:gd fmla="*/ 3 w 90" name="T6"/>
                <a:gd fmla="*/ 27 h 89" name="T7"/>
                <a:gd fmla="*/ 0 w 90" name="T8"/>
                <a:gd fmla="*/ 44 h 89" name="T9"/>
                <a:gd fmla="*/ 1 w 90" name="T10"/>
                <a:gd fmla="*/ 54 h 89" name="T11"/>
                <a:gd fmla="*/ 8 w 90" name="T12"/>
                <a:gd fmla="*/ 70 h 89" name="T13"/>
                <a:gd fmla="*/ 20 w 90" name="T14"/>
                <a:gd fmla="*/ 82 h 89" name="T15"/>
                <a:gd fmla="*/ 36 w 90" name="T16"/>
                <a:gd fmla="*/ 88 h 89" name="T17"/>
                <a:gd fmla="*/ 44 w 90" name="T18"/>
                <a:gd fmla="*/ 89 h 89" name="T19"/>
                <a:gd fmla="*/ 62 w 90" name="T20"/>
                <a:gd fmla="*/ 86 h 89" name="T21"/>
                <a:gd fmla="*/ 77 w 90" name="T22"/>
                <a:gd fmla="*/ 76 h 89" name="T23"/>
                <a:gd fmla="*/ 86 w 90" name="T24"/>
                <a:gd fmla="*/ 62 h 89" name="T25"/>
                <a:gd fmla="*/ 90 w 90" name="T26"/>
                <a:gd fmla="*/ 44 h 89" name="T27"/>
                <a:gd fmla="*/ 89 w 90" name="T28"/>
                <a:gd fmla="*/ 35 h 89" name="T29"/>
                <a:gd fmla="*/ 82 w 90" name="T30"/>
                <a:gd fmla="*/ 19 h 89" name="T31"/>
                <a:gd fmla="*/ 69 w 90" name="T32"/>
                <a:gd fmla="*/ 7 h 89" name="T33"/>
                <a:gd fmla="*/ 54 w 90" name="T34"/>
                <a:gd fmla="*/ 1 h 89" name="T35"/>
                <a:gd fmla="*/ 44 w 90" name="T36"/>
                <a:gd fmla="*/ 0 h 89" name="T37"/>
                <a:gd fmla="*/ 44 w 90" name="T38"/>
                <a:gd fmla="*/ 75 h 89" name="T39"/>
                <a:gd fmla="*/ 33 w 90" name="T40"/>
                <a:gd fmla="*/ 73 h 89" name="T41"/>
                <a:gd fmla="*/ 23 w 90" name="T42"/>
                <a:gd fmla="*/ 66 h 89" name="T43"/>
                <a:gd fmla="*/ 16 w 90" name="T44"/>
                <a:gd fmla="*/ 56 h 89" name="T45"/>
                <a:gd fmla="*/ 14 w 90" name="T46"/>
                <a:gd fmla="*/ 44 h 89" name="T47"/>
                <a:gd fmla="*/ 14 w 90" name="T48"/>
                <a:gd fmla="*/ 39 h 89" name="T49"/>
                <a:gd fmla="*/ 20 w 90" name="T50"/>
                <a:gd fmla="*/ 28 h 89" name="T51"/>
                <a:gd fmla="*/ 27 w 90" name="T52"/>
                <a:gd fmla="*/ 19 h 89" name="T53"/>
                <a:gd fmla="*/ 39 w 90" name="T54"/>
                <a:gd fmla="*/ 15 h 89" name="T55"/>
                <a:gd fmla="*/ 44 w 90" name="T56"/>
                <a:gd fmla="*/ 14 h 89" name="T57"/>
                <a:gd fmla="*/ 56 w 90" name="T58"/>
                <a:gd fmla="*/ 16 h 89" name="T59"/>
                <a:gd fmla="*/ 66 w 90" name="T60"/>
                <a:gd fmla="*/ 22 h 89" name="T61"/>
                <a:gd fmla="*/ 73 w 90" name="T62"/>
                <a:gd fmla="*/ 32 h 89" name="T63"/>
                <a:gd fmla="*/ 76 w 90" name="T64"/>
                <a:gd fmla="*/ 44 h 89" name="T65"/>
                <a:gd fmla="*/ 75 w 90" name="T66"/>
                <a:gd fmla="*/ 51 h 89" name="T67"/>
                <a:gd fmla="*/ 70 w 90" name="T68"/>
                <a:gd fmla="*/ 61 h 89" name="T69"/>
                <a:gd fmla="*/ 62 w 90" name="T70"/>
                <a:gd fmla="*/ 70 h 89" name="T71"/>
                <a:gd fmla="*/ 51 w 90" name="T72"/>
                <a:gd fmla="*/ 74 h 89" name="T73"/>
                <a:gd fmla="*/ 44 w 90" name="T74"/>
                <a:gd fmla="*/ 75 h 89"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89" w="90">
                  <a:moveTo>
                    <a:pt x="44" y="0"/>
                  </a:moveTo>
                  <a:lnTo>
                    <a:pt x="44" y="0"/>
                  </a:lnTo>
                  <a:lnTo>
                    <a:pt x="36" y="1"/>
                  </a:lnTo>
                  <a:lnTo>
                    <a:pt x="27" y="3"/>
                  </a:lnTo>
                  <a:lnTo>
                    <a:pt x="20" y="7"/>
                  </a:lnTo>
                  <a:lnTo>
                    <a:pt x="13" y="13"/>
                  </a:lnTo>
                  <a:lnTo>
                    <a:pt x="8" y="19"/>
                  </a:lnTo>
                  <a:lnTo>
                    <a:pt x="3" y="27"/>
                  </a:lnTo>
                  <a:lnTo>
                    <a:pt x="1" y="35"/>
                  </a:lnTo>
                  <a:lnTo>
                    <a:pt x="0" y="44"/>
                  </a:lnTo>
                  <a:lnTo>
                    <a:pt x="0" y="44"/>
                  </a:lnTo>
                  <a:lnTo>
                    <a:pt x="1" y="54"/>
                  </a:lnTo>
                  <a:lnTo>
                    <a:pt x="3" y="62"/>
                  </a:lnTo>
                  <a:lnTo>
                    <a:pt x="8" y="70"/>
                  </a:lnTo>
                  <a:lnTo>
                    <a:pt x="13" y="76"/>
                  </a:lnTo>
                  <a:lnTo>
                    <a:pt x="20" y="82"/>
                  </a:lnTo>
                  <a:lnTo>
                    <a:pt x="27" y="86"/>
                  </a:lnTo>
                  <a:lnTo>
                    <a:pt x="36" y="88"/>
                  </a:lnTo>
                  <a:lnTo>
                    <a:pt x="44" y="89"/>
                  </a:lnTo>
                  <a:lnTo>
                    <a:pt x="44" y="89"/>
                  </a:lnTo>
                  <a:lnTo>
                    <a:pt x="54" y="88"/>
                  </a:lnTo>
                  <a:lnTo>
                    <a:pt x="62" y="86"/>
                  </a:lnTo>
                  <a:lnTo>
                    <a:pt x="69" y="82"/>
                  </a:lnTo>
                  <a:lnTo>
                    <a:pt x="77" y="76"/>
                  </a:lnTo>
                  <a:lnTo>
                    <a:pt x="82" y="70"/>
                  </a:lnTo>
                  <a:lnTo>
                    <a:pt x="86" y="62"/>
                  </a:lnTo>
                  <a:lnTo>
                    <a:pt x="89" y="54"/>
                  </a:lnTo>
                  <a:lnTo>
                    <a:pt x="90" y="44"/>
                  </a:lnTo>
                  <a:lnTo>
                    <a:pt x="90" y="44"/>
                  </a:lnTo>
                  <a:lnTo>
                    <a:pt x="89" y="35"/>
                  </a:lnTo>
                  <a:lnTo>
                    <a:pt x="86" y="27"/>
                  </a:lnTo>
                  <a:lnTo>
                    <a:pt x="82" y="19"/>
                  </a:lnTo>
                  <a:lnTo>
                    <a:pt x="77" y="13"/>
                  </a:lnTo>
                  <a:lnTo>
                    <a:pt x="69" y="7"/>
                  </a:lnTo>
                  <a:lnTo>
                    <a:pt x="62" y="3"/>
                  </a:lnTo>
                  <a:lnTo>
                    <a:pt x="54" y="1"/>
                  </a:lnTo>
                  <a:lnTo>
                    <a:pt x="44" y="0"/>
                  </a:lnTo>
                  <a:lnTo>
                    <a:pt x="44" y="0"/>
                  </a:lnTo>
                  <a:close/>
                  <a:moveTo>
                    <a:pt x="44" y="75"/>
                  </a:moveTo>
                  <a:lnTo>
                    <a:pt x="44" y="75"/>
                  </a:lnTo>
                  <a:lnTo>
                    <a:pt x="39" y="74"/>
                  </a:lnTo>
                  <a:lnTo>
                    <a:pt x="33" y="73"/>
                  </a:lnTo>
                  <a:lnTo>
                    <a:pt x="27" y="70"/>
                  </a:lnTo>
                  <a:lnTo>
                    <a:pt x="23" y="66"/>
                  </a:lnTo>
                  <a:lnTo>
                    <a:pt x="20" y="61"/>
                  </a:lnTo>
                  <a:lnTo>
                    <a:pt x="16" y="56"/>
                  </a:lnTo>
                  <a:lnTo>
                    <a:pt x="14" y="51"/>
                  </a:lnTo>
                  <a:lnTo>
                    <a:pt x="14" y="44"/>
                  </a:lnTo>
                  <a:lnTo>
                    <a:pt x="14" y="44"/>
                  </a:lnTo>
                  <a:lnTo>
                    <a:pt x="14" y="39"/>
                  </a:lnTo>
                  <a:lnTo>
                    <a:pt x="16" y="32"/>
                  </a:lnTo>
                  <a:lnTo>
                    <a:pt x="20" y="28"/>
                  </a:lnTo>
                  <a:lnTo>
                    <a:pt x="23" y="22"/>
                  </a:lnTo>
                  <a:lnTo>
                    <a:pt x="27" y="19"/>
                  </a:lnTo>
                  <a:lnTo>
                    <a:pt x="33" y="16"/>
                  </a:lnTo>
                  <a:lnTo>
                    <a:pt x="39" y="15"/>
                  </a:lnTo>
                  <a:lnTo>
                    <a:pt x="44" y="14"/>
                  </a:lnTo>
                  <a:lnTo>
                    <a:pt x="44" y="14"/>
                  </a:lnTo>
                  <a:lnTo>
                    <a:pt x="51" y="15"/>
                  </a:lnTo>
                  <a:lnTo>
                    <a:pt x="56" y="16"/>
                  </a:lnTo>
                  <a:lnTo>
                    <a:pt x="62" y="19"/>
                  </a:lnTo>
                  <a:lnTo>
                    <a:pt x="66" y="22"/>
                  </a:lnTo>
                  <a:lnTo>
                    <a:pt x="70" y="28"/>
                  </a:lnTo>
                  <a:lnTo>
                    <a:pt x="73" y="32"/>
                  </a:lnTo>
                  <a:lnTo>
                    <a:pt x="75" y="39"/>
                  </a:lnTo>
                  <a:lnTo>
                    <a:pt x="76" y="44"/>
                  </a:lnTo>
                  <a:lnTo>
                    <a:pt x="76" y="44"/>
                  </a:lnTo>
                  <a:lnTo>
                    <a:pt x="75" y="51"/>
                  </a:lnTo>
                  <a:lnTo>
                    <a:pt x="73" y="56"/>
                  </a:lnTo>
                  <a:lnTo>
                    <a:pt x="70" y="61"/>
                  </a:lnTo>
                  <a:lnTo>
                    <a:pt x="66" y="66"/>
                  </a:lnTo>
                  <a:lnTo>
                    <a:pt x="62" y="70"/>
                  </a:lnTo>
                  <a:lnTo>
                    <a:pt x="56" y="73"/>
                  </a:lnTo>
                  <a:lnTo>
                    <a:pt x="51" y="74"/>
                  </a:lnTo>
                  <a:lnTo>
                    <a:pt x="44" y="75"/>
                  </a:lnTo>
                  <a:lnTo>
                    <a:pt x="44" y="75"/>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ko-KR">
                <a:solidFill>
                  <a:schemeClr val="bg1"/>
                </a:solidFill>
              </a:endParaRPr>
            </a:p>
          </p:txBody>
        </p:sp>
        <p:sp>
          <p:nvSpPr>
            <p:cNvPr id="54" name="Freeform 60"/>
            <p:cNvSpPr>
              <a:spLocks noEditPoints="1"/>
            </p:cNvSpPr>
            <p:nvPr/>
          </p:nvSpPr>
          <p:spPr bwMode="auto">
            <a:xfrm>
              <a:off x="3352800" y="3486150"/>
              <a:ext cx="200025" cy="201613"/>
            </a:xfrm>
            <a:custGeom>
              <a:gdLst>
                <a:gd fmla="*/ 111 w 126" name="T0"/>
                <a:gd fmla="*/ 45 h 127" name="T1"/>
                <a:gd fmla="*/ 117 w 126" name="T2"/>
                <a:gd fmla="*/ 27 h 127" name="T3"/>
                <a:gd fmla="*/ 93 w 126" name="T4"/>
                <a:gd fmla="*/ 10 h 127" name="T5"/>
                <a:gd fmla="*/ 82 w 126" name="T6"/>
                <a:gd fmla="*/ 5 h 127" name="T7"/>
                <a:gd fmla="*/ 53 w 126" name="T8"/>
                <a:gd fmla="*/ 0 h 127" name="T9"/>
                <a:gd fmla="*/ 44 w 126" name="T10"/>
                <a:gd fmla="*/ 15 h 127" name="T11"/>
                <a:gd fmla="*/ 27 w 126" name="T12"/>
                <a:gd fmla="*/ 10 h 127" name="T13"/>
                <a:gd fmla="*/ 11 w 126" name="T14"/>
                <a:gd fmla="*/ 34 h 127" name="T15"/>
                <a:gd fmla="*/ 5 w 126" name="T16"/>
                <a:gd fmla="*/ 45 h 127" name="T17"/>
                <a:gd fmla="*/ 0 w 126" name="T18"/>
                <a:gd fmla="*/ 73 h 127" name="T19"/>
                <a:gd fmla="*/ 15 w 126" name="T20"/>
                <a:gd fmla="*/ 82 h 127" name="T21"/>
                <a:gd fmla="*/ 10 w 126" name="T22"/>
                <a:gd fmla="*/ 100 h 127" name="T23"/>
                <a:gd fmla="*/ 33 w 126" name="T24"/>
                <a:gd fmla="*/ 116 h 127" name="T25"/>
                <a:gd fmla="*/ 44 w 126" name="T26"/>
                <a:gd fmla="*/ 122 h 127" name="T27"/>
                <a:gd fmla="*/ 72 w 126" name="T28"/>
                <a:gd fmla="*/ 127 h 127" name="T29"/>
                <a:gd fmla="*/ 82 w 126" name="T30"/>
                <a:gd fmla="*/ 112 h 127" name="T31"/>
                <a:gd fmla="*/ 99 w 126" name="T32"/>
                <a:gd fmla="*/ 116 h 127" name="T33"/>
                <a:gd fmla="*/ 116 w 126" name="T34"/>
                <a:gd fmla="*/ 93 h 127" name="T35"/>
                <a:gd fmla="*/ 121 w 126" name="T36"/>
                <a:gd fmla="*/ 82 h 127" name="T37"/>
                <a:gd fmla="*/ 126 w 126" name="T38"/>
                <a:gd fmla="*/ 54 h 127" name="T39"/>
                <a:gd fmla="*/ 98 w 126" name="T40"/>
                <a:gd fmla="*/ 73 h 127" name="T41"/>
                <a:gd fmla="*/ 100 w 126" name="T42"/>
                <a:gd fmla="*/ 96 h 127" name="T43"/>
                <a:gd fmla="*/ 81 w 126" name="T44"/>
                <a:gd fmla="*/ 95 h 127" name="T45"/>
                <a:gd fmla="*/ 67 w 126" name="T46"/>
                <a:gd fmla="*/ 113 h 127" name="T47"/>
                <a:gd fmla="*/ 54 w 126" name="T48"/>
                <a:gd fmla="*/ 98 h 127" name="T49"/>
                <a:gd fmla="*/ 31 w 126" name="T50"/>
                <a:gd fmla="*/ 101 h 127" name="T51"/>
                <a:gd fmla="*/ 32 w 126" name="T52"/>
                <a:gd fmla="*/ 82 h 127" name="T53"/>
                <a:gd fmla="*/ 14 w 126" name="T54"/>
                <a:gd fmla="*/ 68 h 127" name="T55"/>
                <a:gd fmla="*/ 28 w 126" name="T56"/>
                <a:gd fmla="*/ 54 h 127" name="T57"/>
                <a:gd fmla="*/ 26 w 126" name="T58"/>
                <a:gd fmla="*/ 31 h 127" name="T59"/>
                <a:gd fmla="*/ 45 w 126" name="T60"/>
                <a:gd fmla="*/ 32 h 127" name="T61"/>
                <a:gd fmla="*/ 59 w 126" name="T62"/>
                <a:gd fmla="*/ 14 h 127" name="T63"/>
                <a:gd fmla="*/ 72 w 126" name="T64"/>
                <a:gd fmla="*/ 29 h 127" name="T65"/>
                <a:gd fmla="*/ 95 w 126" name="T66"/>
                <a:gd fmla="*/ 26 h 127" name="T67"/>
                <a:gd fmla="*/ 94 w 126" name="T68"/>
                <a:gd fmla="*/ 45 h 127" name="T69"/>
                <a:gd fmla="*/ 112 w 126" name="T70"/>
                <a:gd fmla="*/ 59 h 127" name="T71"/>
                <a:gd fmla="*/ 98 w 126" name="T72"/>
                <a:gd fmla="*/ 73 h 127"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27" w="125">
                  <a:moveTo>
                    <a:pt x="121" y="47"/>
                  </a:moveTo>
                  <a:lnTo>
                    <a:pt x="111" y="45"/>
                  </a:lnTo>
                  <a:lnTo>
                    <a:pt x="117" y="35"/>
                  </a:lnTo>
                  <a:lnTo>
                    <a:pt x="117" y="27"/>
                  </a:lnTo>
                  <a:lnTo>
                    <a:pt x="102" y="12"/>
                  </a:lnTo>
                  <a:lnTo>
                    <a:pt x="93" y="10"/>
                  </a:lnTo>
                  <a:lnTo>
                    <a:pt x="84" y="16"/>
                  </a:lnTo>
                  <a:lnTo>
                    <a:pt x="82" y="5"/>
                  </a:lnTo>
                  <a:lnTo>
                    <a:pt x="75" y="0"/>
                  </a:lnTo>
                  <a:lnTo>
                    <a:pt x="53" y="0"/>
                  </a:lnTo>
                  <a:lnTo>
                    <a:pt x="46" y="5"/>
                  </a:lnTo>
                  <a:lnTo>
                    <a:pt x="44" y="15"/>
                  </a:lnTo>
                  <a:lnTo>
                    <a:pt x="36" y="9"/>
                  </a:lnTo>
                  <a:lnTo>
                    <a:pt x="27" y="10"/>
                  </a:lnTo>
                  <a:lnTo>
                    <a:pt x="12" y="26"/>
                  </a:lnTo>
                  <a:lnTo>
                    <a:pt x="11" y="34"/>
                  </a:lnTo>
                  <a:lnTo>
                    <a:pt x="15" y="43"/>
                  </a:lnTo>
                  <a:lnTo>
                    <a:pt x="5" y="45"/>
                  </a:lnTo>
                  <a:lnTo>
                    <a:pt x="0" y="51"/>
                  </a:lnTo>
                  <a:lnTo>
                    <a:pt x="0" y="73"/>
                  </a:lnTo>
                  <a:lnTo>
                    <a:pt x="5" y="80"/>
                  </a:lnTo>
                  <a:lnTo>
                    <a:pt x="15" y="82"/>
                  </a:lnTo>
                  <a:lnTo>
                    <a:pt x="9" y="91"/>
                  </a:lnTo>
                  <a:lnTo>
                    <a:pt x="10" y="100"/>
                  </a:lnTo>
                  <a:lnTo>
                    <a:pt x="25" y="115"/>
                  </a:lnTo>
                  <a:lnTo>
                    <a:pt x="33" y="116"/>
                  </a:lnTo>
                  <a:lnTo>
                    <a:pt x="42" y="111"/>
                  </a:lnTo>
                  <a:lnTo>
                    <a:pt x="44" y="122"/>
                  </a:lnTo>
                  <a:lnTo>
                    <a:pt x="52" y="127"/>
                  </a:lnTo>
                  <a:lnTo>
                    <a:pt x="72" y="127"/>
                  </a:lnTo>
                  <a:lnTo>
                    <a:pt x="80" y="122"/>
                  </a:lnTo>
                  <a:lnTo>
                    <a:pt x="82" y="112"/>
                  </a:lnTo>
                  <a:lnTo>
                    <a:pt x="91" y="117"/>
                  </a:lnTo>
                  <a:lnTo>
                    <a:pt x="99" y="116"/>
                  </a:lnTo>
                  <a:lnTo>
                    <a:pt x="114" y="101"/>
                  </a:lnTo>
                  <a:lnTo>
                    <a:pt x="116" y="93"/>
                  </a:lnTo>
                  <a:lnTo>
                    <a:pt x="111" y="84"/>
                  </a:lnTo>
                  <a:lnTo>
                    <a:pt x="121" y="82"/>
                  </a:lnTo>
                  <a:lnTo>
                    <a:pt x="126" y="75"/>
                  </a:lnTo>
                  <a:lnTo>
                    <a:pt x="126" y="54"/>
                  </a:lnTo>
                  <a:lnTo>
                    <a:pt x="121" y="47"/>
                  </a:lnTo>
                  <a:close/>
                  <a:moveTo>
                    <a:pt x="98" y="73"/>
                  </a:moveTo>
                  <a:lnTo>
                    <a:pt x="94" y="84"/>
                  </a:lnTo>
                  <a:lnTo>
                    <a:pt x="100" y="96"/>
                  </a:lnTo>
                  <a:lnTo>
                    <a:pt x="94" y="102"/>
                  </a:lnTo>
                  <a:lnTo>
                    <a:pt x="81" y="95"/>
                  </a:lnTo>
                  <a:lnTo>
                    <a:pt x="70" y="99"/>
                  </a:lnTo>
                  <a:lnTo>
                    <a:pt x="67" y="113"/>
                  </a:lnTo>
                  <a:lnTo>
                    <a:pt x="57" y="113"/>
                  </a:lnTo>
                  <a:lnTo>
                    <a:pt x="54" y="98"/>
                  </a:lnTo>
                  <a:lnTo>
                    <a:pt x="43" y="94"/>
                  </a:lnTo>
                  <a:lnTo>
                    <a:pt x="31" y="101"/>
                  </a:lnTo>
                  <a:lnTo>
                    <a:pt x="24" y="94"/>
                  </a:lnTo>
                  <a:lnTo>
                    <a:pt x="32" y="82"/>
                  </a:lnTo>
                  <a:lnTo>
                    <a:pt x="28" y="71"/>
                  </a:lnTo>
                  <a:lnTo>
                    <a:pt x="14" y="68"/>
                  </a:lnTo>
                  <a:lnTo>
                    <a:pt x="14" y="58"/>
                  </a:lnTo>
                  <a:lnTo>
                    <a:pt x="28" y="54"/>
                  </a:lnTo>
                  <a:lnTo>
                    <a:pt x="32" y="44"/>
                  </a:lnTo>
                  <a:lnTo>
                    <a:pt x="26" y="31"/>
                  </a:lnTo>
                  <a:lnTo>
                    <a:pt x="32" y="24"/>
                  </a:lnTo>
                  <a:lnTo>
                    <a:pt x="45" y="32"/>
                  </a:lnTo>
                  <a:lnTo>
                    <a:pt x="56" y="28"/>
                  </a:lnTo>
                  <a:lnTo>
                    <a:pt x="59" y="14"/>
                  </a:lnTo>
                  <a:lnTo>
                    <a:pt x="69" y="14"/>
                  </a:lnTo>
                  <a:lnTo>
                    <a:pt x="72" y="29"/>
                  </a:lnTo>
                  <a:lnTo>
                    <a:pt x="83" y="33"/>
                  </a:lnTo>
                  <a:lnTo>
                    <a:pt x="95" y="26"/>
                  </a:lnTo>
                  <a:lnTo>
                    <a:pt x="103" y="33"/>
                  </a:lnTo>
                  <a:lnTo>
                    <a:pt x="94" y="45"/>
                  </a:lnTo>
                  <a:lnTo>
                    <a:pt x="98" y="56"/>
                  </a:lnTo>
                  <a:lnTo>
                    <a:pt x="112" y="59"/>
                  </a:lnTo>
                  <a:lnTo>
                    <a:pt x="112" y="70"/>
                  </a:lnTo>
                  <a:lnTo>
                    <a:pt x="98" y="73"/>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ko-KR">
                <a:solidFill>
                  <a:schemeClr val="bg1"/>
                </a:solidFill>
              </a:endParaRPr>
            </a:p>
          </p:txBody>
        </p:sp>
        <p:sp>
          <p:nvSpPr>
            <p:cNvPr id="55" name="Freeform 61"/>
            <p:cNvSpPr>
              <a:spLocks noEditPoints="1"/>
            </p:cNvSpPr>
            <p:nvPr/>
          </p:nvSpPr>
          <p:spPr bwMode="auto">
            <a:xfrm>
              <a:off x="3414713" y="3549650"/>
              <a:ext cx="74613" cy="74613"/>
            </a:xfrm>
            <a:custGeom>
              <a:gdLst>
                <a:gd fmla="*/ 24 w 47" name="T0"/>
                <a:gd fmla="*/ 0 h 47" name="T1"/>
                <a:gd fmla="*/ 24 w 47" name="T2"/>
                <a:gd fmla="*/ 0 h 47" name="T3"/>
                <a:gd fmla="*/ 19 w 47" name="T4"/>
                <a:gd fmla="*/ 0 h 47" name="T5"/>
                <a:gd fmla="*/ 15 w 47" name="T6"/>
                <a:gd fmla="*/ 2 h 47" name="T7"/>
                <a:gd fmla="*/ 11 w 47" name="T8"/>
                <a:gd fmla="*/ 4 h 47" name="T9"/>
                <a:gd fmla="*/ 7 w 47" name="T10"/>
                <a:gd fmla="*/ 6 h 47" name="T11"/>
                <a:gd fmla="*/ 4 w 47" name="T12"/>
                <a:gd fmla="*/ 10 h 47" name="T13"/>
                <a:gd fmla="*/ 2 w 47" name="T14"/>
                <a:gd fmla="*/ 14 h 47" name="T15"/>
                <a:gd fmla="*/ 1 w 47" name="T16"/>
                <a:gd fmla="*/ 19 h 47" name="T17"/>
                <a:gd fmla="*/ 0 w 47" name="T18"/>
                <a:gd fmla="*/ 23 h 47" name="T19"/>
                <a:gd fmla="*/ 0 w 47" name="T20"/>
                <a:gd fmla="*/ 23 h 47" name="T21"/>
                <a:gd fmla="*/ 1 w 47" name="T22"/>
                <a:gd fmla="*/ 28 h 47" name="T23"/>
                <a:gd fmla="*/ 2 w 47" name="T24"/>
                <a:gd fmla="*/ 33 h 47" name="T25"/>
                <a:gd fmla="*/ 4 w 47" name="T26"/>
                <a:gd fmla="*/ 36 h 47" name="T27"/>
                <a:gd fmla="*/ 7 w 47" name="T28"/>
                <a:gd fmla="*/ 41 h 47" name="T29"/>
                <a:gd fmla="*/ 11 w 47" name="T30"/>
                <a:gd fmla="*/ 43 h 47" name="T31"/>
                <a:gd fmla="*/ 15 w 47" name="T32"/>
                <a:gd fmla="*/ 45 h 47" name="T33"/>
                <a:gd fmla="*/ 19 w 47" name="T34"/>
                <a:gd fmla="*/ 47 h 47" name="T35"/>
                <a:gd fmla="*/ 24 w 47" name="T36"/>
                <a:gd fmla="*/ 47 h 47" name="T37"/>
                <a:gd fmla="*/ 24 w 47" name="T38"/>
                <a:gd fmla="*/ 47 h 47" name="T39"/>
                <a:gd fmla="*/ 29 w 47" name="T40"/>
                <a:gd fmla="*/ 47 h 47" name="T41"/>
                <a:gd fmla="*/ 33 w 47" name="T42"/>
                <a:gd fmla="*/ 45 h 47" name="T43"/>
                <a:gd fmla="*/ 38 w 47" name="T44"/>
                <a:gd fmla="*/ 43 h 47" name="T45"/>
                <a:gd fmla="*/ 41 w 47" name="T46"/>
                <a:gd fmla="*/ 41 h 47" name="T47"/>
                <a:gd fmla="*/ 44 w 47" name="T48"/>
                <a:gd fmla="*/ 36 h 47" name="T49"/>
                <a:gd fmla="*/ 46 w 47" name="T50"/>
                <a:gd fmla="*/ 33 h 47" name="T51"/>
                <a:gd fmla="*/ 47 w 47" name="T52"/>
                <a:gd fmla="*/ 28 h 47" name="T53"/>
                <a:gd fmla="*/ 47 w 47" name="T54"/>
                <a:gd fmla="*/ 23 h 47" name="T55"/>
                <a:gd fmla="*/ 47 w 47" name="T56"/>
                <a:gd fmla="*/ 23 h 47" name="T57"/>
                <a:gd fmla="*/ 47 w 47" name="T58"/>
                <a:gd fmla="*/ 19 h 47" name="T59"/>
                <a:gd fmla="*/ 46 w 47" name="T60"/>
                <a:gd fmla="*/ 14 h 47" name="T61"/>
                <a:gd fmla="*/ 44 w 47" name="T62"/>
                <a:gd fmla="*/ 10 h 47" name="T63"/>
                <a:gd fmla="*/ 41 w 47" name="T64"/>
                <a:gd fmla="*/ 6 h 47" name="T65"/>
                <a:gd fmla="*/ 38 w 47" name="T66"/>
                <a:gd fmla="*/ 4 h 47" name="T67"/>
                <a:gd fmla="*/ 33 w 47" name="T68"/>
                <a:gd fmla="*/ 2 h 47" name="T69"/>
                <a:gd fmla="*/ 29 w 47" name="T70"/>
                <a:gd fmla="*/ 0 h 47" name="T71"/>
                <a:gd fmla="*/ 24 w 47" name="T72"/>
                <a:gd fmla="*/ 0 h 47" name="T73"/>
                <a:gd fmla="*/ 24 w 47" name="T74"/>
                <a:gd fmla="*/ 0 h 47" name="T75"/>
                <a:gd fmla="*/ 24 w 47" name="T76"/>
                <a:gd fmla="*/ 33 h 47" name="T77"/>
                <a:gd fmla="*/ 24 w 47" name="T78"/>
                <a:gd fmla="*/ 33 h 47" name="T79"/>
                <a:gd fmla="*/ 20 w 47" name="T80"/>
                <a:gd fmla="*/ 32 h 47" name="T81"/>
                <a:gd fmla="*/ 17 w 47" name="T82"/>
                <a:gd fmla="*/ 30 h 47" name="T83"/>
                <a:gd fmla="*/ 15 w 47" name="T84"/>
                <a:gd fmla="*/ 27 h 47" name="T85"/>
                <a:gd fmla="*/ 15 w 47" name="T86"/>
                <a:gd fmla="*/ 23 h 47" name="T87"/>
                <a:gd fmla="*/ 15 w 47" name="T88"/>
                <a:gd fmla="*/ 23 h 47" name="T89"/>
                <a:gd fmla="*/ 15 w 47" name="T90"/>
                <a:gd fmla="*/ 20 h 47" name="T91"/>
                <a:gd fmla="*/ 17 w 47" name="T92"/>
                <a:gd fmla="*/ 17 h 47" name="T93"/>
                <a:gd fmla="*/ 20 w 47" name="T94"/>
                <a:gd fmla="*/ 15 h 47" name="T95"/>
                <a:gd fmla="*/ 24 w 47" name="T96"/>
                <a:gd fmla="*/ 14 h 47" name="T97"/>
                <a:gd fmla="*/ 24 w 47" name="T98"/>
                <a:gd fmla="*/ 14 h 47" name="T99"/>
                <a:gd fmla="*/ 28 w 47" name="T100"/>
                <a:gd fmla="*/ 15 h 47" name="T101"/>
                <a:gd fmla="*/ 31 w 47" name="T102"/>
                <a:gd fmla="*/ 17 h 47" name="T103"/>
                <a:gd fmla="*/ 33 w 47" name="T104"/>
                <a:gd fmla="*/ 20 h 47" name="T105"/>
                <a:gd fmla="*/ 33 w 47" name="T106"/>
                <a:gd fmla="*/ 23 h 47" name="T107"/>
                <a:gd fmla="*/ 33 w 47" name="T108"/>
                <a:gd fmla="*/ 23 h 47" name="T109"/>
                <a:gd fmla="*/ 33 w 47" name="T110"/>
                <a:gd fmla="*/ 27 h 47" name="T111"/>
                <a:gd fmla="*/ 31 w 47" name="T112"/>
                <a:gd fmla="*/ 30 h 47" name="T113"/>
                <a:gd fmla="*/ 28 w 47" name="T114"/>
                <a:gd fmla="*/ 32 h 47" name="T115"/>
                <a:gd fmla="*/ 24 w 47" name="T116"/>
                <a:gd fmla="*/ 33 h 47" name="T117"/>
                <a:gd fmla="*/ 24 w 47" name="T118"/>
                <a:gd fmla="*/ 33 h 47"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47" w="47">
                  <a:moveTo>
                    <a:pt x="24" y="0"/>
                  </a:moveTo>
                  <a:lnTo>
                    <a:pt x="24" y="0"/>
                  </a:lnTo>
                  <a:lnTo>
                    <a:pt x="19" y="0"/>
                  </a:lnTo>
                  <a:lnTo>
                    <a:pt x="15" y="2"/>
                  </a:lnTo>
                  <a:lnTo>
                    <a:pt x="11" y="4"/>
                  </a:lnTo>
                  <a:lnTo>
                    <a:pt x="7" y="6"/>
                  </a:lnTo>
                  <a:lnTo>
                    <a:pt x="4" y="10"/>
                  </a:lnTo>
                  <a:lnTo>
                    <a:pt x="2" y="14"/>
                  </a:lnTo>
                  <a:lnTo>
                    <a:pt x="1" y="19"/>
                  </a:lnTo>
                  <a:lnTo>
                    <a:pt x="0" y="23"/>
                  </a:lnTo>
                  <a:lnTo>
                    <a:pt x="0" y="23"/>
                  </a:lnTo>
                  <a:lnTo>
                    <a:pt x="1" y="28"/>
                  </a:lnTo>
                  <a:lnTo>
                    <a:pt x="2" y="33"/>
                  </a:lnTo>
                  <a:lnTo>
                    <a:pt x="4" y="36"/>
                  </a:lnTo>
                  <a:lnTo>
                    <a:pt x="7" y="41"/>
                  </a:lnTo>
                  <a:lnTo>
                    <a:pt x="11" y="43"/>
                  </a:lnTo>
                  <a:lnTo>
                    <a:pt x="15" y="45"/>
                  </a:lnTo>
                  <a:lnTo>
                    <a:pt x="19" y="47"/>
                  </a:lnTo>
                  <a:lnTo>
                    <a:pt x="24" y="47"/>
                  </a:lnTo>
                  <a:lnTo>
                    <a:pt x="24" y="47"/>
                  </a:lnTo>
                  <a:lnTo>
                    <a:pt x="29" y="47"/>
                  </a:lnTo>
                  <a:lnTo>
                    <a:pt x="33" y="45"/>
                  </a:lnTo>
                  <a:lnTo>
                    <a:pt x="38" y="43"/>
                  </a:lnTo>
                  <a:lnTo>
                    <a:pt x="41" y="41"/>
                  </a:lnTo>
                  <a:lnTo>
                    <a:pt x="44" y="36"/>
                  </a:lnTo>
                  <a:lnTo>
                    <a:pt x="46" y="33"/>
                  </a:lnTo>
                  <a:lnTo>
                    <a:pt x="47" y="28"/>
                  </a:lnTo>
                  <a:lnTo>
                    <a:pt x="47" y="23"/>
                  </a:lnTo>
                  <a:lnTo>
                    <a:pt x="47" y="23"/>
                  </a:lnTo>
                  <a:lnTo>
                    <a:pt x="47" y="19"/>
                  </a:lnTo>
                  <a:lnTo>
                    <a:pt x="46" y="14"/>
                  </a:lnTo>
                  <a:lnTo>
                    <a:pt x="44" y="10"/>
                  </a:lnTo>
                  <a:lnTo>
                    <a:pt x="41" y="6"/>
                  </a:lnTo>
                  <a:lnTo>
                    <a:pt x="38" y="4"/>
                  </a:lnTo>
                  <a:lnTo>
                    <a:pt x="33" y="2"/>
                  </a:lnTo>
                  <a:lnTo>
                    <a:pt x="29" y="0"/>
                  </a:lnTo>
                  <a:lnTo>
                    <a:pt x="24" y="0"/>
                  </a:lnTo>
                  <a:lnTo>
                    <a:pt x="24" y="0"/>
                  </a:lnTo>
                  <a:close/>
                  <a:moveTo>
                    <a:pt x="24" y="33"/>
                  </a:moveTo>
                  <a:lnTo>
                    <a:pt x="24" y="33"/>
                  </a:lnTo>
                  <a:lnTo>
                    <a:pt x="20" y="32"/>
                  </a:lnTo>
                  <a:lnTo>
                    <a:pt x="17" y="30"/>
                  </a:lnTo>
                  <a:lnTo>
                    <a:pt x="15" y="27"/>
                  </a:lnTo>
                  <a:lnTo>
                    <a:pt x="15" y="23"/>
                  </a:lnTo>
                  <a:lnTo>
                    <a:pt x="15" y="23"/>
                  </a:lnTo>
                  <a:lnTo>
                    <a:pt x="15" y="20"/>
                  </a:lnTo>
                  <a:lnTo>
                    <a:pt x="17" y="17"/>
                  </a:lnTo>
                  <a:lnTo>
                    <a:pt x="20" y="15"/>
                  </a:lnTo>
                  <a:lnTo>
                    <a:pt x="24" y="14"/>
                  </a:lnTo>
                  <a:lnTo>
                    <a:pt x="24" y="14"/>
                  </a:lnTo>
                  <a:lnTo>
                    <a:pt x="28" y="15"/>
                  </a:lnTo>
                  <a:lnTo>
                    <a:pt x="31" y="17"/>
                  </a:lnTo>
                  <a:lnTo>
                    <a:pt x="33" y="20"/>
                  </a:lnTo>
                  <a:lnTo>
                    <a:pt x="33" y="23"/>
                  </a:lnTo>
                  <a:lnTo>
                    <a:pt x="33" y="23"/>
                  </a:lnTo>
                  <a:lnTo>
                    <a:pt x="33" y="27"/>
                  </a:lnTo>
                  <a:lnTo>
                    <a:pt x="31" y="30"/>
                  </a:lnTo>
                  <a:lnTo>
                    <a:pt x="28" y="32"/>
                  </a:lnTo>
                  <a:lnTo>
                    <a:pt x="24" y="33"/>
                  </a:lnTo>
                  <a:lnTo>
                    <a:pt x="24" y="33"/>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ko-KR">
                <a:solidFill>
                  <a:schemeClr val="bg1"/>
                </a:solidFill>
              </a:endParaRPr>
            </a:p>
          </p:txBody>
        </p:sp>
        <p:sp>
          <p:nvSpPr>
            <p:cNvPr id="56" name="Freeform 62"/>
            <p:cNvSpPr/>
            <p:nvPr/>
          </p:nvSpPr>
          <p:spPr bwMode="auto">
            <a:xfrm>
              <a:off x="2921000" y="3421063"/>
              <a:ext cx="165100" cy="163513"/>
            </a:xfrm>
            <a:custGeom>
              <a:gdLst>
                <a:gd fmla="*/ 104 w 104" name="T0"/>
                <a:gd fmla="*/ 14 h 103" name="T1"/>
                <a:gd fmla="*/ 104 w 104" name="T2"/>
                <a:gd fmla="*/ 0 h 103" name="T3"/>
                <a:gd fmla="*/ 104 w 104" name="T4"/>
                <a:gd fmla="*/ 0 h 103" name="T5"/>
                <a:gd fmla="*/ 93 w 104" name="T6"/>
                <a:gd fmla="*/ 0 h 103" name="T7"/>
                <a:gd fmla="*/ 83 w 104" name="T8"/>
                <a:gd fmla="*/ 2 h 103" name="T9"/>
                <a:gd fmla="*/ 73 w 104" name="T10"/>
                <a:gd fmla="*/ 4 h 103" name="T11"/>
                <a:gd fmla="*/ 64 w 104" name="T12"/>
                <a:gd fmla="*/ 7 h 103" name="T13"/>
                <a:gd fmla="*/ 54 w 104" name="T14"/>
                <a:gd fmla="*/ 11 h 103" name="T15"/>
                <a:gd fmla="*/ 45 w 104" name="T16"/>
                <a:gd fmla="*/ 17 h 103" name="T17"/>
                <a:gd fmla="*/ 38 w 104" name="T18"/>
                <a:gd fmla="*/ 23 h 103" name="T19"/>
                <a:gd fmla="*/ 30 w 104" name="T20"/>
                <a:gd fmla="*/ 30 h 103" name="T21"/>
                <a:gd fmla="*/ 24 w 104" name="T22"/>
                <a:gd fmla="*/ 37 h 103" name="T23"/>
                <a:gd fmla="*/ 17 w 104" name="T24"/>
                <a:gd fmla="*/ 45 h 103" name="T25"/>
                <a:gd fmla="*/ 13 w 104" name="T26"/>
                <a:gd fmla="*/ 54 h 103" name="T27"/>
                <a:gd fmla="*/ 7 w 104" name="T28"/>
                <a:gd fmla="*/ 62 h 103" name="T29"/>
                <a:gd fmla="*/ 4 w 104" name="T30"/>
                <a:gd fmla="*/ 72 h 103" name="T31"/>
                <a:gd fmla="*/ 2 w 104" name="T32"/>
                <a:gd fmla="*/ 82 h 103" name="T33"/>
                <a:gd fmla="*/ 0 w 104" name="T34"/>
                <a:gd fmla="*/ 92 h 103" name="T35"/>
                <a:gd fmla="*/ 0 w 104" name="T36"/>
                <a:gd fmla="*/ 103 h 103" name="T37"/>
                <a:gd fmla="*/ 14 w 104" name="T38"/>
                <a:gd fmla="*/ 103 h 103" name="T39"/>
                <a:gd fmla="*/ 14 w 104" name="T40"/>
                <a:gd fmla="*/ 103 h 103" name="T41"/>
                <a:gd fmla="*/ 14 w 104" name="T42"/>
                <a:gd fmla="*/ 94 h 103" name="T43"/>
                <a:gd fmla="*/ 16 w 104" name="T44"/>
                <a:gd fmla="*/ 85 h 103" name="T45"/>
                <a:gd fmla="*/ 18 w 104" name="T46"/>
                <a:gd fmla="*/ 76 h 103" name="T47"/>
                <a:gd fmla="*/ 21 w 104" name="T48"/>
                <a:gd fmla="*/ 68 h 103" name="T49"/>
                <a:gd fmla="*/ 25 w 104" name="T50"/>
                <a:gd fmla="*/ 60 h 103" name="T51"/>
                <a:gd fmla="*/ 29 w 104" name="T52"/>
                <a:gd fmla="*/ 53 h 103" name="T53"/>
                <a:gd fmla="*/ 34 w 104" name="T54"/>
                <a:gd fmla="*/ 46 h 103" name="T55"/>
                <a:gd fmla="*/ 40 w 104" name="T56"/>
                <a:gd fmla="*/ 40 h 103" name="T57"/>
                <a:gd fmla="*/ 46 w 104" name="T58"/>
                <a:gd fmla="*/ 34 h 103" name="T59"/>
                <a:gd fmla="*/ 54 w 104" name="T60"/>
                <a:gd fmla="*/ 29 h 103" name="T61"/>
                <a:gd fmla="*/ 61 w 104" name="T62"/>
                <a:gd fmla="*/ 24 h 103" name="T63"/>
                <a:gd fmla="*/ 69 w 104" name="T64"/>
                <a:gd fmla="*/ 20 h 103" name="T65"/>
                <a:gd fmla="*/ 77 w 104" name="T66"/>
                <a:gd fmla="*/ 17 h 103" name="T67"/>
                <a:gd fmla="*/ 85 w 104" name="T68"/>
                <a:gd fmla="*/ 15 h 103" name="T69"/>
                <a:gd fmla="*/ 95 w 104" name="T70"/>
                <a:gd fmla="*/ 14 h 103" name="T71"/>
                <a:gd fmla="*/ 104 w 104" name="T72"/>
                <a:gd fmla="*/ 14 h 103" name="T73"/>
                <a:gd fmla="*/ 104 w 104" name="T74"/>
                <a:gd fmla="*/ 14 h 103"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03" w="104">
                  <a:moveTo>
                    <a:pt x="104" y="14"/>
                  </a:moveTo>
                  <a:lnTo>
                    <a:pt x="104" y="0"/>
                  </a:lnTo>
                  <a:lnTo>
                    <a:pt x="104" y="0"/>
                  </a:lnTo>
                  <a:lnTo>
                    <a:pt x="93" y="0"/>
                  </a:lnTo>
                  <a:lnTo>
                    <a:pt x="83" y="2"/>
                  </a:lnTo>
                  <a:lnTo>
                    <a:pt x="73" y="4"/>
                  </a:lnTo>
                  <a:lnTo>
                    <a:pt x="64" y="7"/>
                  </a:lnTo>
                  <a:lnTo>
                    <a:pt x="54" y="11"/>
                  </a:lnTo>
                  <a:lnTo>
                    <a:pt x="45" y="17"/>
                  </a:lnTo>
                  <a:lnTo>
                    <a:pt x="38" y="23"/>
                  </a:lnTo>
                  <a:lnTo>
                    <a:pt x="30" y="30"/>
                  </a:lnTo>
                  <a:lnTo>
                    <a:pt x="24" y="37"/>
                  </a:lnTo>
                  <a:lnTo>
                    <a:pt x="17" y="45"/>
                  </a:lnTo>
                  <a:lnTo>
                    <a:pt x="13" y="54"/>
                  </a:lnTo>
                  <a:lnTo>
                    <a:pt x="7" y="62"/>
                  </a:lnTo>
                  <a:lnTo>
                    <a:pt x="4" y="72"/>
                  </a:lnTo>
                  <a:lnTo>
                    <a:pt x="2" y="82"/>
                  </a:lnTo>
                  <a:lnTo>
                    <a:pt x="0" y="92"/>
                  </a:lnTo>
                  <a:lnTo>
                    <a:pt x="0" y="103"/>
                  </a:lnTo>
                  <a:lnTo>
                    <a:pt x="14" y="103"/>
                  </a:lnTo>
                  <a:lnTo>
                    <a:pt x="14" y="103"/>
                  </a:lnTo>
                  <a:lnTo>
                    <a:pt x="14" y="94"/>
                  </a:lnTo>
                  <a:lnTo>
                    <a:pt x="16" y="85"/>
                  </a:lnTo>
                  <a:lnTo>
                    <a:pt x="18" y="76"/>
                  </a:lnTo>
                  <a:lnTo>
                    <a:pt x="21" y="68"/>
                  </a:lnTo>
                  <a:lnTo>
                    <a:pt x="25" y="60"/>
                  </a:lnTo>
                  <a:lnTo>
                    <a:pt x="29" y="53"/>
                  </a:lnTo>
                  <a:lnTo>
                    <a:pt x="34" y="46"/>
                  </a:lnTo>
                  <a:lnTo>
                    <a:pt x="40" y="40"/>
                  </a:lnTo>
                  <a:lnTo>
                    <a:pt x="46" y="34"/>
                  </a:lnTo>
                  <a:lnTo>
                    <a:pt x="54" y="29"/>
                  </a:lnTo>
                  <a:lnTo>
                    <a:pt x="61" y="24"/>
                  </a:lnTo>
                  <a:lnTo>
                    <a:pt x="69" y="20"/>
                  </a:lnTo>
                  <a:lnTo>
                    <a:pt x="77" y="17"/>
                  </a:lnTo>
                  <a:lnTo>
                    <a:pt x="85" y="15"/>
                  </a:lnTo>
                  <a:lnTo>
                    <a:pt x="95" y="14"/>
                  </a:lnTo>
                  <a:lnTo>
                    <a:pt x="104" y="14"/>
                  </a:lnTo>
                  <a:lnTo>
                    <a:pt x="104" y="14"/>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ko-KR">
                <a:solidFill>
                  <a:schemeClr val="bg1"/>
                </a:solidFill>
              </a:endParaRPr>
            </a:p>
          </p:txBody>
        </p:sp>
      </p:grpSp>
      <p:grpSp>
        <p:nvGrpSpPr>
          <p:cNvPr id="47" name="Group 64"/>
          <p:cNvGrpSpPr/>
          <p:nvPr/>
        </p:nvGrpSpPr>
        <p:grpSpPr>
          <a:xfrm flipH="1">
            <a:off x="6355369" y="1871814"/>
            <a:ext cx="3345122" cy="543163"/>
            <a:chOff x="743841" y="3209984"/>
            <a:chExt cx="3483915" cy="565700"/>
          </a:xfrm>
        </p:grpSpPr>
        <p:sp>
          <p:nvSpPr>
            <p:cNvPr id="48" name="Rectangle 3"/>
            <p:cNvSpPr txBox="1">
              <a:spLocks noChangeArrowheads="1"/>
            </p:cNvSpPr>
            <p:nvPr/>
          </p:nvSpPr>
          <p:spPr bwMode="auto">
            <a:xfrm>
              <a:off x="743841" y="3516975"/>
              <a:ext cx="3483915" cy="256207"/>
            </a:xfrm>
            <a:prstGeom prst="rect">
              <a:avLst/>
            </a:prstGeom>
            <a:noFill/>
            <a:extLst/>
          </p:spPr>
          <p:txBody>
            <a:bodyPr bIns="46800" lIns="90000" rIns="90000" tIns="4680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itchFamily="34" typeface="Tahoma"/>
                  <a:ea charset="0" pitchFamily="34" typeface="Tahoma"/>
                  <a:cs charset="0" pitchFamily="34" typeface="Tahoma"/>
                </a:defRPr>
              </a:lvl1pPr>
            </a:lstStyle>
            <a:p>
              <a:pPr algn="l" latinLnBrk="0"/>
              <a:r>
                <a:rPr altLang="ko-KR" b="0" lang="en-US" sz="1000">
                  <a:effectLst/>
                  <a:latin charset="0" panose="020f0502020204030204" pitchFamily="34" typeface="Calibri"/>
                </a:rPr>
                <a:t>Catch the feel of  design in contemporary colors and styles</a:t>
              </a:r>
            </a:p>
          </p:txBody>
        </p:sp>
        <p:sp>
          <p:nvSpPr>
            <p:cNvPr id="49" name="TextBox 66"/>
            <p:cNvSpPr txBox="1"/>
            <p:nvPr/>
          </p:nvSpPr>
          <p:spPr>
            <a:xfrm>
              <a:off x="1797246" y="3209984"/>
              <a:ext cx="2430509" cy="380936"/>
            </a:xfrm>
            <a:prstGeom prst="rect">
              <a:avLst/>
            </a:prstGeom>
          </p:spPr>
          <p:txBody>
            <a:bodyPr rtlCol="0" wrap="square">
              <a:spAutoFit/>
            </a:bodyPr>
            <a:lstStyle/>
            <a:p>
              <a:pPr>
                <a:buClr>
                  <a:schemeClr val="tx1">
                    <a:lumMod val="85000"/>
                    <a:lumOff val="15000"/>
                  </a:schemeClr>
                </a:buClr>
                <a:buSzPct val="105000"/>
              </a:pPr>
              <a:r>
                <a:rPr altLang="ko-KR" b="1" lang="en-US">
                  <a:solidFill>
                    <a:schemeClr val="bg1"/>
                  </a:solidFill>
                  <a:latin charset="0" panose="020f0502020204030204" pitchFamily="34" typeface="Calibri"/>
                </a:rPr>
                <a:t>Top quality design</a:t>
              </a:r>
            </a:p>
          </p:txBody>
        </p:sp>
      </p:grpSp>
      <p:sp>
        <p:nvSpPr>
          <p:cNvPr id="57" name="Rectangle 3"/>
          <p:cNvSpPr txBox="1">
            <a:spLocks noChangeArrowheads="1"/>
          </p:cNvSpPr>
          <p:nvPr/>
        </p:nvSpPr>
        <p:spPr bwMode="auto">
          <a:xfrm>
            <a:off x="623889" y="999859"/>
            <a:ext cx="10944224" cy="291720"/>
          </a:xfrm>
          <a:prstGeom prst="rect">
            <a:avLst/>
          </a:prstGeom>
          <a:noFill/>
          <a:extLst/>
        </p:spPr>
        <p:txBody>
          <a:bodyPr bIns="46800" lIns="90000" rIns="90000" tIns="4680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itchFamily="34" typeface="Tahoma"/>
                <a:ea charset="0" pitchFamily="34" typeface="Tahoma"/>
                <a:cs charset="0" pitchFamily="34" typeface="Tahoma"/>
              </a:defRPr>
            </a:lvl1pPr>
          </a:lstStyle>
          <a:p>
            <a:pPr latinLnBrk="0"/>
            <a:r>
              <a:rPr altLang="ko-KR" b="0" lang="en-US" sz="1300">
                <a:effectLst/>
                <a:latin charset="0" panose="020f0502020204030204" pitchFamily="34" typeface="Calibri"/>
              </a:rPr>
              <a:t>Powerpoint offers word processing, outlining, drawing, graphing, and presentation management tools- all designed to be easy to use and learn</a:t>
            </a:r>
          </a:p>
        </p:txBody>
      </p:sp>
    </p:spTree>
    <p:extLst>
      <p:ext uri="{BB962C8B-B14F-4D97-AF65-F5344CB8AC3E}">
        <p14:creationId val="2448364074"/>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1000" id="7"/>
                                        <p:tgtEl>
                                          <p:spTgt spid="4"/>
                                        </p:tgtEl>
                                      </p:cBhvr>
                                    </p:animEffect>
                                    <p:anim calcmode="lin" valueType="num">
                                      <p:cBhvr>
                                        <p:cTn dur="1000" fill="hold" id="8"/>
                                        <p:tgtEl>
                                          <p:spTgt spid="4"/>
                                        </p:tgtEl>
                                        <p:attrNameLst>
                                          <p:attrName>ppt_x</p:attrName>
                                        </p:attrNameLst>
                                      </p:cBhvr>
                                      <p:tavLst>
                                        <p:tav tm="0">
                                          <p:val>
                                            <p:strVal val="#ppt_x"/>
                                          </p:val>
                                        </p:tav>
                                        <p:tav tm="100000">
                                          <p:val>
                                            <p:strVal val="#ppt_x"/>
                                          </p:val>
                                        </p:tav>
                                      </p:tavLst>
                                    </p:anim>
                                    <p:anim calcmode="lin" valueType="num">
                                      <p:cBhvr>
                                        <p:cTn dur="1000" fill="hold" id="9"/>
                                        <p:tgtEl>
                                          <p:spTgt spid="4"/>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42" presetSubtype="0">
                                  <p:stCondLst>
                                    <p:cond delay="0"/>
                                  </p:stCondLst>
                                  <p:childTnLst>
                                    <p:set>
                                      <p:cBhvr>
                                        <p:cTn dur="1" fill="hold" id="12">
                                          <p:stCondLst>
                                            <p:cond delay="0"/>
                                          </p:stCondLst>
                                        </p:cTn>
                                        <p:tgtEl>
                                          <p:spTgt spid="5"/>
                                        </p:tgtEl>
                                        <p:attrNameLst>
                                          <p:attrName>style.visibility</p:attrName>
                                        </p:attrNameLst>
                                      </p:cBhvr>
                                      <p:to>
                                        <p:strVal val="visible"/>
                                      </p:to>
                                    </p:set>
                                    <p:animEffect filter="fade" transition="in">
                                      <p:cBhvr>
                                        <p:cTn dur="1000" id="13"/>
                                        <p:tgtEl>
                                          <p:spTgt spid="5"/>
                                        </p:tgtEl>
                                      </p:cBhvr>
                                    </p:animEffect>
                                    <p:anim calcmode="lin" valueType="num">
                                      <p:cBhvr>
                                        <p:cTn dur="1000" fill="hold" id="14"/>
                                        <p:tgtEl>
                                          <p:spTgt spid="5"/>
                                        </p:tgtEl>
                                        <p:attrNameLst>
                                          <p:attrName>ppt_x</p:attrName>
                                        </p:attrNameLst>
                                      </p:cBhvr>
                                      <p:tavLst>
                                        <p:tav tm="0">
                                          <p:val>
                                            <p:strVal val="#ppt_x"/>
                                          </p:val>
                                        </p:tav>
                                        <p:tav tm="100000">
                                          <p:val>
                                            <p:strVal val="#ppt_x"/>
                                          </p:val>
                                        </p:tav>
                                      </p:tavLst>
                                    </p:anim>
                                    <p:anim calcmode="lin" valueType="num">
                                      <p:cBhvr>
                                        <p:cTn dur="1000" fill="hold" id="15"/>
                                        <p:tgtEl>
                                          <p:spTgt spid="5"/>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2000"/>
                            </p:stCondLst>
                            <p:childTnLst>
                              <p:par>
                                <p:cTn fill="hold" grpId="0" id="17" nodeType="afterEffect" presetClass="entr" presetID="42" presetSubtype="0">
                                  <p:stCondLst>
                                    <p:cond delay="0"/>
                                  </p:stCondLst>
                                  <p:childTnLst>
                                    <p:set>
                                      <p:cBhvr>
                                        <p:cTn dur="1" fill="hold" id="18">
                                          <p:stCondLst>
                                            <p:cond delay="0"/>
                                          </p:stCondLst>
                                        </p:cTn>
                                        <p:tgtEl>
                                          <p:spTgt spid="6"/>
                                        </p:tgtEl>
                                        <p:attrNameLst>
                                          <p:attrName>style.visibility</p:attrName>
                                        </p:attrNameLst>
                                      </p:cBhvr>
                                      <p:to>
                                        <p:strVal val="visible"/>
                                      </p:to>
                                    </p:set>
                                    <p:animEffect filter="fade" transition="in">
                                      <p:cBhvr>
                                        <p:cTn dur="1000" id="19"/>
                                        <p:tgtEl>
                                          <p:spTgt spid="6"/>
                                        </p:tgtEl>
                                      </p:cBhvr>
                                    </p:animEffect>
                                    <p:anim calcmode="lin" valueType="num">
                                      <p:cBhvr>
                                        <p:cTn dur="1000" fill="hold" id="20"/>
                                        <p:tgtEl>
                                          <p:spTgt spid="6"/>
                                        </p:tgtEl>
                                        <p:attrNameLst>
                                          <p:attrName>ppt_x</p:attrName>
                                        </p:attrNameLst>
                                      </p:cBhvr>
                                      <p:tavLst>
                                        <p:tav tm="0">
                                          <p:val>
                                            <p:strVal val="#ppt_x"/>
                                          </p:val>
                                        </p:tav>
                                        <p:tav tm="100000">
                                          <p:val>
                                            <p:strVal val="#ppt_x"/>
                                          </p:val>
                                        </p:tav>
                                      </p:tavLst>
                                    </p:anim>
                                    <p:anim calcmode="lin" valueType="num">
                                      <p:cBhvr>
                                        <p:cTn dur="1000" fill="hold" id="21"/>
                                        <p:tgtEl>
                                          <p:spTgt spid="6"/>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3000"/>
                            </p:stCondLst>
                            <p:childTnLst>
                              <p:par>
                                <p:cTn fill="hold" id="23" nodeType="afterEffect" presetClass="entr" presetID="42" presetSubtype="0">
                                  <p:stCondLst>
                                    <p:cond delay="0"/>
                                  </p:stCondLst>
                                  <p:childTnLst>
                                    <p:set>
                                      <p:cBhvr>
                                        <p:cTn dur="1" fill="hold" id="24">
                                          <p:stCondLst>
                                            <p:cond delay="0"/>
                                          </p:stCondLst>
                                        </p:cTn>
                                        <p:tgtEl>
                                          <p:spTgt spid="7"/>
                                        </p:tgtEl>
                                        <p:attrNameLst>
                                          <p:attrName>style.visibility</p:attrName>
                                        </p:attrNameLst>
                                      </p:cBhvr>
                                      <p:to>
                                        <p:strVal val="visible"/>
                                      </p:to>
                                    </p:set>
                                    <p:animEffect filter="fade" transition="in">
                                      <p:cBhvr>
                                        <p:cTn dur="1000" id="25"/>
                                        <p:tgtEl>
                                          <p:spTgt spid="7"/>
                                        </p:tgtEl>
                                      </p:cBhvr>
                                    </p:animEffect>
                                    <p:anim calcmode="lin" valueType="num">
                                      <p:cBhvr>
                                        <p:cTn dur="1000" fill="hold" id="26"/>
                                        <p:tgtEl>
                                          <p:spTgt spid="7"/>
                                        </p:tgtEl>
                                        <p:attrNameLst>
                                          <p:attrName>ppt_x</p:attrName>
                                        </p:attrNameLst>
                                      </p:cBhvr>
                                      <p:tavLst>
                                        <p:tav tm="0">
                                          <p:val>
                                            <p:strVal val="#ppt_x"/>
                                          </p:val>
                                        </p:tav>
                                        <p:tav tm="100000">
                                          <p:val>
                                            <p:strVal val="#ppt_x"/>
                                          </p:val>
                                        </p:tav>
                                      </p:tavLst>
                                    </p:anim>
                                    <p:anim calcmode="lin" valueType="num">
                                      <p:cBhvr>
                                        <p:cTn dur="1000" fill="hold" id="27"/>
                                        <p:tgtEl>
                                          <p:spTgt spid="7"/>
                                        </p:tgtEl>
                                        <p:attrNameLst>
                                          <p:attrName>ppt_y</p:attrName>
                                        </p:attrNameLst>
                                      </p:cBhvr>
                                      <p:tavLst>
                                        <p:tav tm="0">
                                          <p:val>
                                            <p:strVal val="#ppt_y+.1"/>
                                          </p:val>
                                        </p:tav>
                                        <p:tav tm="100000">
                                          <p:val>
                                            <p:strVal val="#ppt_y"/>
                                          </p:val>
                                        </p:tav>
                                      </p:tavLst>
                                    </p:anim>
                                  </p:childTnLst>
                                </p:cTn>
                              </p:par>
                            </p:childTnLst>
                          </p:cTn>
                        </p:par>
                        <p:par>
                          <p:cTn fill="hold" id="28" nodeType="afterGroup">
                            <p:stCondLst>
                              <p:cond delay="4000"/>
                            </p:stCondLst>
                            <p:childTnLst>
                              <p:par>
                                <p:cTn fill="hold" id="29" nodeType="afterEffect" presetClass="entr" presetID="42" presetSubtype="0">
                                  <p:stCondLst>
                                    <p:cond delay="0"/>
                                  </p:stCondLst>
                                  <p:childTnLst>
                                    <p:set>
                                      <p:cBhvr>
                                        <p:cTn dur="1" fill="hold" id="30">
                                          <p:stCondLst>
                                            <p:cond delay="0"/>
                                          </p:stCondLst>
                                        </p:cTn>
                                        <p:tgtEl>
                                          <p:spTgt spid="14"/>
                                        </p:tgtEl>
                                        <p:attrNameLst>
                                          <p:attrName>style.visibility</p:attrName>
                                        </p:attrNameLst>
                                      </p:cBhvr>
                                      <p:to>
                                        <p:strVal val="visible"/>
                                      </p:to>
                                    </p:set>
                                    <p:animEffect filter="fade" transition="in">
                                      <p:cBhvr>
                                        <p:cTn dur="1000" id="31"/>
                                        <p:tgtEl>
                                          <p:spTgt spid="14"/>
                                        </p:tgtEl>
                                      </p:cBhvr>
                                    </p:animEffect>
                                    <p:anim calcmode="lin" valueType="num">
                                      <p:cBhvr>
                                        <p:cTn dur="1000" fill="hold" id="32"/>
                                        <p:tgtEl>
                                          <p:spTgt spid="14"/>
                                        </p:tgtEl>
                                        <p:attrNameLst>
                                          <p:attrName>ppt_x</p:attrName>
                                        </p:attrNameLst>
                                      </p:cBhvr>
                                      <p:tavLst>
                                        <p:tav tm="0">
                                          <p:val>
                                            <p:strVal val="#ppt_x"/>
                                          </p:val>
                                        </p:tav>
                                        <p:tav tm="100000">
                                          <p:val>
                                            <p:strVal val="#ppt_x"/>
                                          </p:val>
                                        </p:tav>
                                      </p:tavLst>
                                    </p:anim>
                                    <p:anim calcmode="lin" valueType="num">
                                      <p:cBhvr>
                                        <p:cTn dur="1000" fill="hold" id="33"/>
                                        <p:tgtEl>
                                          <p:spTgt spid="14"/>
                                        </p:tgtEl>
                                        <p:attrNameLst>
                                          <p:attrName>ppt_y</p:attrName>
                                        </p:attrNameLst>
                                      </p:cBhvr>
                                      <p:tavLst>
                                        <p:tav tm="0">
                                          <p:val>
                                            <p:strVal val="#ppt_y+.1"/>
                                          </p:val>
                                        </p:tav>
                                        <p:tav tm="100000">
                                          <p:val>
                                            <p:strVal val="#ppt_y"/>
                                          </p:val>
                                        </p:tav>
                                      </p:tavLst>
                                    </p:anim>
                                  </p:childTnLst>
                                </p:cTn>
                              </p:par>
                            </p:childTnLst>
                          </p:cTn>
                        </p:par>
                        <p:par>
                          <p:cTn fill="hold" id="34" nodeType="afterGroup">
                            <p:stCondLst>
                              <p:cond delay="5000"/>
                            </p:stCondLst>
                            <p:childTnLst>
                              <p:par>
                                <p:cTn fill="hold" id="35" nodeType="afterEffect" presetClass="entr" presetID="42" presetSubtype="0">
                                  <p:stCondLst>
                                    <p:cond delay="0"/>
                                  </p:stCondLst>
                                  <p:childTnLst>
                                    <p:set>
                                      <p:cBhvr>
                                        <p:cTn dur="1" fill="hold" id="36">
                                          <p:stCondLst>
                                            <p:cond delay="0"/>
                                          </p:stCondLst>
                                        </p:cTn>
                                        <p:tgtEl>
                                          <p:spTgt spid="15"/>
                                        </p:tgtEl>
                                        <p:attrNameLst>
                                          <p:attrName>style.visibility</p:attrName>
                                        </p:attrNameLst>
                                      </p:cBhvr>
                                      <p:to>
                                        <p:strVal val="visible"/>
                                      </p:to>
                                    </p:set>
                                    <p:animEffect filter="fade" transition="in">
                                      <p:cBhvr>
                                        <p:cTn dur="1000" id="37"/>
                                        <p:tgtEl>
                                          <p:spTgt spid="15"/>
                                        </p:tgtEl>
                                      </p:cBhvr>
                                    </p:animEffect>
                                    <p:anim calcmode="lin" valueType="num">
                                      <p:cBhvr>
                                        <p:cTn dur="1000" fill="hold" id="38"/>
                                        <p:tgtEl>
                                          <p:spTgt spid="15"/>
                                        </p:tgtEl>
                                        <p:attrNameLst>
                                          <p:attrName>ppt_x</p:attrName>
                                        </p:attrNameLst>
                                      </p:cBhvr>
                                      <p:tavLst>
                                        <p:tav tm="0">
                                          <p:val>
                                            <p:strVal val="#ppt_x"/>
                                          </p:val>
                                        </p:tav>
                                        <p:tav tm="100000">
                                          <p:val>
                                            <p:strVal val="#ppt_x"/>
                                          </p:val>
                                        </p:tav>
                                      </p:tavLst>
                                    </p:anim>
                                    <p:anim calcmode="lin" valueType="num">
                                      <p:cBhvr>
                                        <p:cTn dur="1000" fill="hold" id="39"/>
                                        <p:tgtEl>
                                          <p:spTgt spid="15"/>
                                        </p:tgtEl>
                                        <p:attrNameLst>
                                          <p:attrName>ppt_y</p:attrName>
                                        </p:attrNameLst>
                                      </p:cBhvr>
                                      <p:tavLst>
                                        <p:tav tm="0">
                                          <p:val>
                                            <p:strVal val="#ppt_y+.1"/>
                                          </p:val>
                                        </p:tav>
                                        <p:tav tm="100000">
                                          <p:val>
                                            <p:strVal val="#ppt_y"/>
                                          </p:val>
                                        </p:tav>
                                      </p:tavLst>
                                    </p:anim>
                                  </p:childTnLst>
                                </p:cTn>
                              </p:par>
                            </p:childTnLst>
                          </p:cTn>
                        </p:par>
                        <p:par>
                          <p:cTn fill="hold" id="40" nodeType="afterGroup">
                            <p:stCondLst>
                              <p:cond delay="6000"/>
                            </p:stCondLst>
                            <p:childTnLst>
                              <p:par>
                                <p:cTn fill="hold" id="41" nodeType="afterEffect" presetClass="entr" presetID="42" presetSubtype="0">
                                  <p:stCondLst>
                                    <p:cond delay="0"/>
                                  </p:stCondLst>
                                  <p:childTnLst>
                                    <p:set>
                                      <p:cBhvr>
                                        <p:cTn dur="1" fill="hold" id="42">
                                          <p:stCondLst>
                                            <p:cond delay="0"/>
                                          </p:stCondLst>
                                        </p:cTn>
                                        <p:tgtEl>
                                          <p:spTgt spid="23"/>
                                        </p:tgtEl>
                                        <p:attrNameLst>
                                          <p:attrName>style.visibility</p:attrName>
                                        </p:attrNameLst>
                                      </p:cBhvr>
                                      <p:to>
                                        <p:strVal val="visible"/>
                                      </p:to>
                                    </p:set>
                                    <p:animEffect filter="fade" transition="in">
                                      <p:cBhvr>
                                        <p:cTn dur="1000" id="43"/>
                                        <p:tgtEl>
                                          <p:spTgt spid="23"/>
                                        </p:tgtEl>
                                      </p:cBhvr>
                                    </p:animEffect>
                                    <p:anim calcmode="lin" valueType="num">
                                      <p:cBhvr>
                                        <p:cTn dur="1000" fill="hold" id="44"/>
                                        <p:tgtEl>
                                          <p:spTgt spid="23"/>
                                        </p:tgtEl>
                                        <p:attrNameLst>
                                          <p:attrName>ppt_x</p:attrName>
                                        </p:attrNameLst>
                                      </p:cBhvr>
                                      <p:tavLst>
                                        <p:tav tm="0">
                                          <p:val>
                                            <p:strVal val="#ppt_x"/>
                                          </p:val>
                                        </p:tav>
                                        <p:tav tm="100000">
                                          <p:val>
                                            <p:strVal val="#ppt_x"/>
                                          </p:val>
                                        </p:tav>
                                      </p:tavLst>
                                    </p:anim>
                                    <p:anim calcmode="lin" valueType="num">
                                      <p:cBhvr>
                                        <p:cTn dur="1000" fill="hold" id="45"/>
                                        <p:tgtEl>
                                          <p:spTgt spid="23"/>
                                        </p:tgtEl>
                                        <p:attrNameLst>
                                          <p:attrName>ppt_y</p:attrName>
                                        </p:attrNameLst>
                                      </p:cBhvr>
                                      <p:tavLst>
                                        <p:tav tm="0">
                                          <p:val>
                                            <p:strVal val="#ppt_y+.1"/>
                                          </p:val>
                                        </p:tav>
                                        <p:tav tm="100000">
                                          <p:val>
                                            <p:strVal val="#ppt_y"/>
                                          </p:val>
                                        </p:tav>
                                      </p:tavLst>
                                    </p:anim>
                                  </p:childTnLst>
                                </p:cTn>
                              </p:par>
                            </p:childTnLst>
                          </p:cTn>
                        </p:par>
                        <p:par>
                          <p:cTn fill="hold" id="46" nodeType="afterGroup">
                            <p:stCondLst>
                              <p:cond delay="7000"/>
                            </p:stCondLst>
                            <p:childTnLst>
                              <p:par>
                                <p:cTn fill="hold" id="47" nodeType="afterEffect" presetClass="entr" presetID="42" presetSubtype="0">
                                  <p:stCondLst>
                                    <p:cond delay="0"/>
                                  </p:stCondLst>
                                  <p:childTnLst>
                                    <p:set>
                                      <p:cBhvr>
                                        <p:cTn dur="1" fill="hold" id="48">
                                          <p:stCondLst>
                                            <p:cond delay="0"/>
                                          </p:stCondLst>
                                        </p:cTn>
                                        <p:tgtEl>
                                          <p:spTgt spid="24"/>
                                        </p:tgtEl>
                                        <p:attrNameLst>
                                          <p:attrName>style.visibility</p:attrName>
                                        </p:attrNameLst>
                                      </p:cBhvr>
                                      <p:to>
                                        <p:strVal val="visible"/>
                                      </p:to>
                                    </p:set>
                                    <p:animEffect filter="fade" transition="in">
                                      <p:cBhvr>
                                        <p:cTn dur="1000" id="49"/>
                                        <p:tgtEl>
                                          <p:spTgt spid="24"/>
                                        </p:tgtEl>
                                      </p:cBhvr>
                                    </p:animEffect>
                                    <p:anim calcmode="lin" valueType="num">
                                      <p:cBhvr>
                                        <p:cTn dur="1000" fill="hold" id="50"/>
                                        <p:tgtEl>
                                          <p:spTgt spid="24"/>
                                        </p:tgtEl>
                                        <p:attrNameLst>
                                          <p:attrName>ppt_x</p:attrName>
                                        </p:attrNameLst>
                                      </p:cBhvr>
                                      <p:tavLst>
                                        <p:tav tm="0">
                                          <p:val>
                                            <p:strVal val="#ppt_x"/>
                                          </p:val>
                                        </p:tav>
                                        <p:tav tm="100000">
                                          <p:val>
                                            <p:strVal val="#ppt_x"/>
                                          </p:val>
                                        </p:tav>
                                      </p:tavLst>
                                    </p:anim>
                                    <p:anim calcmode="lin" valueType="num">
                                      <p:cBhvr>
                                        <p:cTn dur="1000" fill="hold" id="51"/>
                                        <p:tgtEl>
                                          <p:spTgt spid="24"/>
                                        </p:tgtEl>
                                        <p:attrNameLst>
                                          <p:attrName>ppt_y</p:attrName>
                                        </p:attrNameLst>
                                      </p:cBhvr>
                                      <p:tavLst>
                                        <p:tav tm="0">
                                          <p:val>
                                            <p:strVal val="#ppt_y+.1"/>
                                          </p:val>
                                        </p:tav>
                                        <p:tav tm="100000">
                                          <p:val>
                                            <p:strVal val="#ppt_y"/>
                                          </p:val>
                                        </p:tav>
                                      </p:tavLst>
                                    </p:anim>
                                  </p:childTnLst>
                                </p:cTn>
                              </p:par>
                            </p:childTnLst>
                          </p:cTn>
                        </p:par>
                        <p:par>
                          <p:cTn fill="hold" id="52" nodeType="afterGroup">
                            <p:stCondLst>
                              <p:cond delay="8000"/>
                            </p:stCondLst>
                            <p:childTnLst>
                              <p:par>
                                <p:cTn fill="hold" id="53" nodeType="afterEffect" presetClass="entr" presetID="42" presetSubtype="0">
                                  <p:stCondLst>
                                    <p:cond delay="0"/>
                                  </p:stCondLst>
                                  <p:childTnLst>
                                    <p:set>
                                      <p:cBhvr>
                                        <p:cTn dur="1" fill="hold" id="54">
                                          <p:stCondLst>
                                            <p:cond delay="0"/>
                                          </p:stCondLst>
                                        </p:cTn>
                                        <p:tgtEl>
                                          <p:spTgt spid="30"/>
                                        </p:tgtEl>
                                        <p:attrNameLst>
                                          <p:attrName>style.visibility</p:attrName>
                                        </p:attrNameLst>
                                      </p:cBhvr>
                                      <p:to>
                                        <p:strVal val="visible"/>
                                      </p:to>
                                    </p:set>
                                    <p:animEffect filter="fade" transition="in">
                                      <p:cBhvr>
                                        <p:cTn dur="1000" id="55"/>
                                        <p:tgtEl>
                                          <p:spTgt spid="30"/>
                                        </p:tgtEl>
                                      </p:cBhvr>
                                    </p:animEffect>
                                    <p:anim calcmode="lin" valueType="num">
                                      <p:cBhvr>
                                        <p:cTn dur="1000" fill="hold" id="56"/>
                                        <p:tgtEl>
                                          <p:spTgt spid="30"/>
                                        </p:tgtEl>
                                        <p:attrNameLst>
                                          <p:attrName>ppt_x</p:attrName>
                                        </p:attrNameLst>
                                      </p:cBhvr>
                                      <p:tavLst>
                                        <p:tav tm="0">
                                          <p:val>
                                            <p:strVal val="#ppt_x"/>
                                          </p:val>
                                        </p:tav>
                                        <p:tav tm="100000">
                                          <p:val>
                                            <p:strVal val="#ppt_x"/>
                                          </p:val>
                                        </p:tav>
                                      </p:tavLst>
                                    </p:anim>
                                    <p:anim calcmode="lin" valueType="num">
                                      <p:cBhvr>
                                        <p:cTn dur="1000" fill="hold" id="57"/>
                                        <p:tgtEl>
                                          <p:spTgt spid="30"/>
                                        </p:tgtEl>
                                        <p:attrNameLst>
                                          <p:attrName>ppt_y</p:attrName>
                                        </p:attrNameLst>
                                      </p:cBhvr>
                                      <p:tavLst>
                                        <p:tav tm="0">
                                          <p:val>
                                            <p:strVal val="#ppt_y+.1"/>
                                          </p:val>
                                        </p:tav>
                                        <p:tav tm="100000">
                                          <p:val>
                                            <p:strVal val="#ppt_y"/>
                                          </p:val>
                                        </p:tav>
                                      </p:tavLst>
                                    </p:anim>
                                  </p:childTnLst>
                                </p:cTn>
                              </p:par>
                            </p:childTnLst>
                          </p:cTn>
                        </p:par>
                        <p:par>
                          <p:cTn fill="hold" id="58" nodeType="afterGroup">
                            <p:stCondLst>
                              <p:cond delay="9000"/>
                            </p:stCondLst>
                            <p:childTnLst>
                              <p:par>
                                <p:cTn fill="hold" id="59" nodeType="afterEffect" presetClass="entr" presetID="42" presetSubtype="0">
                                  <p:stCondLst>
                                    <p:cond delay="0"/>
                                  </p:stCondLst>
                                  <p:childTnLst>
                                    <p:set>
                                      <p:cBhvr>
                                        <p:cTn dur="1" fill="hold" id="60">
                                          <p:stCondLst>
                                            <p:cond delay="0"/>
                                          </p:stCondLst>
                                        </p:cTn>
                                        <p:tgtEl>
                                          <p:spTgt spid="31"/>
                                        </p:tgtEl>
                                        <p:attrNameLst>
                                          <p:attrName>style.visibility</p:attrName>
                                        </p:attrNameLst>
                                      </p:cBhvr>
                                      <p:to>
                                        <p:strVal val="visible"/>
                                      </p:to>
                                    </p:set>
                                    <p:animEffect filter="fade" transition="in">
                                      <p:cBhvr>
                                        <p:cTn dur="1000" id="61"/>
                                        <p:tgtEl>
                                          <p:spTgt spid="31"/>
                                        </p:tgtEl>
                                      </p:cBhvr>
                                    </p:animEffect>
                                    <p:anim calcmode="lin" valueType="num">
                                      <p:cBhvr>
                                        <p:cTn dur="1000" fill="hold" id="62"/>
                                        <p:tgtEl>
                                          <p:spTgt spid="31"/>
                                        </p:tgtEl>
                                        <p:attrNameLst>
                                          <p:attrName>ppt_x</p:attrName>
                                        </p:attrNameLst>
                                      </p:cBhvr>
                                      <p:tavLst>
                                        <p:tav tm="0">
                                          <p:val>
                                            <p:strVal val="#ppt_x"/>
                                          </p:val>
                                        </p:tav>
                                        <p:tav tm="100000">
                                          <p:val>
                                            <p:strVal val="#ppt_x"/>
                                          </p:val>
                                        </p:tav>
                                      </p:tavLst>
                                    </p:anim>
                                    <p:anim calcmode="lin" valueType="num">
                                      <p:cBhvr>
                                        <p:cTn dur="1000" fill="hold" id="63"/>
                                        <p:tgtEl>
                                          <p:spTgt spid="31"/>
                                        </p:tgtEl>
                                        <p:attrNameLst>
                                          <p:attrName>ppt_y</p:attrName>
                                        </p:attrNameLst>
                                      </p:cBhvr>
                                      <p:tavLst>
                                        <p:tav tm="0">
                                          <p:val>
                                            <p:strVal val="#ppt_y+.1"/>
                                          </p:val>
                                        </p:tav>
                                        <p:tav tm="100000">
                                          <p:val>
                                            <p:strVal val="#ppt_y"/>
                                          </p:val>
                                        </p:tav>
                                      </p:tavLst>
                                    </p:anim>
                                  </p:childTnLst>
                                </p:cTn>
                              </p:par>
                            </p:childTnLst>
                          </p:cTn>
                        </p:par>
                        <p:par>
                          <p:cTn fill="hold" id="64" nodeType="afterGroup">
                            <p:stCondLst>
                              <p:cond delay="10000"/>
                            </p:stCondLst>
                            <p:childTnLst>
                              <p:par>
                                <p:cTn fill="hold" id="65" nodeType="afterEffect" presetClass="entr" presetID="42" presetSubtype="0">
                                  <p:stCondLst>
                                    <p:cond delay="0"/>
                                  </p:stCondLst>
                                  <p:childTnLst>
                                    <p:set>
                                      <p:cBhvr>
                                        <p:cTn dur="1" fill="hold" id="66">
                                          <p:stCondLst>
                                            <p:cond delay="0"/>
                                          </p:stCondLst>
                                        </p:cTn>
                                        <p:tgtEl>
                                          <p:spTgt spid="41"/>
                                        </p:tgtEl>
                                        <p:attrNameLst>
                                          <p:attrName>style.visibility</p:attrName>
                                        </p:attrNameLst>
                                      </p:cBhvr>
                                      <p:to>
                                        <p:strVal val="visible"/>
                                      </p:to>
                                    </p:set>
                                    <p:animEffect filter="fade" transition="in">
                                      <p:cBhvr>
                                        <p:cTn dur="1000" id="67"/>
                                        <p:tgtEl>
                                          <p:spTgt spid="41"/>
                                        </p:tgtEl>
                                      </p:cBhvr>
                                    </p:animEffect>
                                    <p:anim calcmode="lin" valueType="num">
                                      <p:cBhvr>
                                        <p:cTn dur="1000" fill="hold" id="68"/>
                                        <p:tgtEl>
                                          <p:spTgt spid="41"/>
                                        </p:tgtEl>
                                        <p:attrNameLst>
                                          <p:attrName>ppt_x</p:attrName>
                                        </p:attrNameLst>
                                      </p:cBhvr>
                                      <p:tavLst>
                                        <p:tav tm="0">
                                          <p:val>
                                            <p:strVal val="#ppt_x"/>
                                          </p:val>
                                        </p:tav>
                                        <p:tav tm="100000">
                                          <p:val>
                                            <p:strVal val="#ppt_x"/>
                                          </p:val>
                                        </p:tav>
                                      </p:tavLst>
                                    </p:anim>
                                    <p:anim calcmode="lin" valueType="num">
                                      <p:cBhvr>
                                        <p:cTn dur="1000" fill="hold" id="69"/>
                                        <p:tgtEl>
                                          <p:spTgt spid="41"/>
                                        </p:tgtEl>
                                        <p:attrNameLst>
                                          <p:attrName>ppt_y</p:attrName>
                                        </p:attrNameLst>
                                      </p:cBhvr>
                                      <p:tavLst>
                                        <p:tav tm="0">
                                          <p:val>
                                            <p:strVal val="#ppt_y+.1"/>
                                          </p:val>
                                        </p:tav>
                                        <p:tav tm="100000">
                                          <p:val>
                                            <p:strVal val="#ppt_y"/>
                                          </p:val>
                                        </p:tav>
                                      </p:tavLst>
                                    </p:anim>
                                  </p:childTnLst>
                                </p:cTn>
                              </p:par>
                            </p:childTnLst>
                          </p:cTn>
                        </p:par>
                        <p:par>
                          <p:cTn fill="hold" id="70" nodeType="afterGroup">
                            <p:stCondLst>
                              <p:cond delay="11000"/>
                            </p:stCondLst>
                            <p:childTnLst>
                              <p:par>
                                <p:cTn fill="hold" grpId="0" id="71" nodeType="afterEffect" presetClass="entr" presetID="42" presetSubtype="0">
                                  <p:stCondLst>
                                    <p:cond delay="0"/>
                                  </p:stCondLst>
                                  <p:childTnLst>
                                    <p:set>
                                      <p:cBhvr>
                                        <p:cTn dur="1" fill="hold" id="72">
                                          <p:stCondLst>
                                            <p:cond delay="0"/>
                                          </p:stCondLst>
                                        </p:cTn>
                                        <p:tgtEl>
                                          <p:spTgt spid="42"/>
                                        </p:tgtEl>
                                        <p:attrNameLst>
                                          <p:attrName>style.visibility</p:attrName>
                                        </p:attrNameLst>
                                      </p:cBhvr>
                                      <p:to>
                                        <p:strVal val="visible"/>
                                      </p:to>
                                    </p:set>
                                    <p:animEffect filter="fade" transition="in">
                                      <p:cBhvr>
                                        <p:cTn dur="1000" id="73"/>
                                        <p:tgtEl>
                                          <p:spTgt spid="42"/>
                                        </p:tgtEl>
                                      </p:cBhvr>
                                    </p:animEffect>
                                    <p:anim calcmode="lin" valueType="num">
                                      <p:cBhvr>
                                        <p:cTn dur="1000" fill="hold" id="74"/>
                                        <p:tgtEl>
                                          <p:spTgt spid="42"/>
                                        </p:tgtEl>
                                        <p:attrNameLst>
                                          <p:attrName>ppt_x</p:attrName>
                                        </p:attrNameLst>
                                      </p:cBhvr>
                                      <p:tavLst>
                                        <p:tav tm="0">
                                          <p:val>
                                            <p:strVal val="#ppt_x"/>
                                          </p:val>
                                        </p:tav>
                                        <p:tav tm="100000">
                                          <p:val>
                                            <p:strVal val="#ppt_x"/>
                                          </p:val>
                                        </p:tav>
                                      </p:tavLst>
                                    </p:anim>
                                    <p:anim calcmode="lin" valueType="num">
                                      <p:cBhvr>
                                        <p:cTn dur="1000" fill="hold" id="75"/>
                                        <p:tgtEl>
                                          <p:spTgt spid="42"/>
                                        </p:tgtEl>
                                        <p:attrNameLst>
                                          <p:attrName>ppt_y</p:attrName>
                                        </p:attrNameLst>
                                      </p:cBhvr>
                                      <p:tavLst>
                                        <p:tav tm="0">
                                          <p:val>
                                            <p:strVal val="#ppt_y+.1"/>
                                          </p:val>
                                        </p:tav>
                                        <p:tav tm="100000">
                                          <p:val>
                                            <p:strVal val="#ppt_y"/>
                                          </p:val>
                                        </p:tav>
                                      </p:tavLst>
                                    </p:anim>
                                  </p:childTnLst>
                                </p:cTn>
                              </p:par>
                            </p:childTnLst>
                          </p:cTn>
                        </p:par>
                        <p:par>
                          <p:cTn fill="hold" id="76" nodeType="afterGroup">
                            <p:stCondLst>
                              <p:cond delay="12000"/>
                            </p:stCondLst>
                            <p:childTnLst>
                              <p:par>
                                <p:cTn fill="hold" id="77" nodeType="afterEffect" presetClass="entr" presetID="42" presetSubtype="0">
                                  <p:stCondLst>
                                    <p:cond delay="0"/>
                                  </p:stCondLst>
                                  <p:childTnLst>
                                    <p:set>
                                      <p:cBhvr>
                                        <p:cTn dur="1" fill="hold" id="78">
                                          <p:stCondLst>
                                            <p:cond delay="0"/>
                                          </p:stCondLst>
                                        </p:cTn>
                                        <p:tgtEl>
                                          <p:spTgt spid="46"/>
                                        </p:tgtEl>
                                        <p:attrNameLst>
                                          <p:attrName>style.visibility</p:attrName>
                                        </p:attrNameLst>
                                      </p:cBhvr>
                                      <p:to>
                                        <p:strVal val="visible"/>
                                      </p:to>
                                    </p:set>
                                    <p:animEffect filter="fade" transition="in">
                                      <p:cBhvr>
                                        <p:cTn dur="1000" id="79"/>
                                        <p:tgtEl>
                                          <p:spTgt spid="46"/>
                                        </p:tgtEl>
                                      </p:cBhvr>
                                    </p:animEffect>
                                    <p:anim calcmode="lin" valueType="num">
                                      <p:cBhvr>
                                        <p:cTn dur="1000" fill="hold" id="80"/>
                                        <p:tgtEl>
                                          <p:spTgt spid="46"/>
                                        </p:tgtEl>
                                        <p:attrNameLst>
                                          <p:attrName>ppt_x</p:attrName>
                                        </p:attrNameLst>
                                      </p:cBhvr>
                                      <p:tavLst>
                                        <p:tav tm="0">
                                          <p:val>
                                            <p:strVal val="#ppt_x"/>
                                          </p:val>
                                        </p:tav>
                                        <p:tav tm="100000">
                                          <p:val>
                                            <p:strVal val="#ppt_x"/>
                                          </p:val>
                                        </p:tav>
                                      </p:tavLst>
                                    </p:anim>
                                    <p:anim calcmode="lin" valueType="num">
                                      <p:cBhvr>
                                        <p:cTn dur="1000" fill="hold" id="81"/>
                                        <p:tgtEl>
                                          <p:spTgt spid="46"/>
                                        </p:tgtEl>
                                        <p:attrNameLst>
                                          <p:attrName>ppt_y</p:attrName>
                                        </p:attrNameLst>
                                      </p:cBhvr>
                                      <p:tavLst>
                                        <p:tav tm="0">
                                          <p:val>
                                            <p:strVal val="#ppt_y+.1"/>
                                          </p:val>
                                        </p:tav>
                                        <p:tav tm="100000">
                                          <p:val>
                                            <p:strVal val="#ppt_y"/>
                                          </p:val>
                                        </p:tav>
                                      </p:tavLst>
                                    </p:anim>
                                  </p:childTnLst>
                                </p:cTn>
                              </p:par>
                            </p:childTnLst>
                          </p:cTn>
                        </p:par>
                        <p:par>
                          <p:cTn fill="hold" id="82" nodeType="afterGroup">
                            <p:stCondLst>
                              <p:cond delay="13000"/>
                            </p:stCondLst>
                            <p:childTnLst>
                              <p:par>
                                <p:cTn fill="hold" id="83" nodeType="afterEffect" presetClass="entr" presetID="42" presetSubtype="0">
                                  <p:stCondLst>
                                    <p:cond delay="0"/>
                                  </p:stCondLst>
                                  <p:childTnLst>
                                    <p:set>
                                      <p:cBhvr>
                                        <p:cTn dur="1" fill="hold" id="84">
                                          <p:stCondLst>
                                            <p:cond delay="0"/>
                                          </p:stCondLst>
                                        </p:cTn>
                                        <p:tgtEl>
                                          <p:spTgt spid="47"/>
                                        </p:tgtEl>
                                        <p:attrNameLst>
                                          <p:attrName>style.visibility</p:attrName>
                                        </p:attrNameLst>
                                      </p:cBhvr>
                                      <p:to>
                                        <p:strVal val="visible"/>
                                      </p:to>
                                    </p:set>
                                    <p:animEffect filter="fade" transition="in">
                                      <p:cBhvr>
                                        <p:cTn dur="1000" id="85"/>
                                        <p:tgtEl>
                                          <p:spTgt spid="47"/>
                                        </p:tgtEl>
                                      </p:cBhvr>
                                    </p:animEffect>
                                    <p:anim calcmode="lin" valueType="num">
                                      <p:cBhvr>
                                        <p:cTn dur="1000" fill="hold" id="86"/>
                                        <p:tgtEl>
                                          <p:spTgt spid="47"/>
                                        </p:tgtEl>
                                        <p:attrNameLst>
                                          <p:attrName>ppt_x</p:attrName>
                                        </p:attrNameLst>
                                      </p:cBhvr>
                                      <p:tavLst>
                                        <p:tav tm="0">
                                          <p:val>
                                            <p:strVal val="#ppt_x"/>
                                          </p:val>
                                        </p:tav>
                                        <p:tav tm="100000">
                                          <p:val>
                                            <p:strVal val="#ppt_x"/>
                                          </p:val>
                                        </p:tav>
                                      </p:tavLst>
                                    </p:anim>
                                    <p:anim calcmode="lin" valueType="num">
                                      <p:cBhvr>
                                        <p:cTn dur="1000" fill="hold" id="87"/>
                                        <p:tgtEl>
                                          <p:spTgt spid="47"/>
                                        </p:tgtEl>
                                        <p:attrNameLst>
                                          <p:attrName>ppt_y</p:attrName>
                                        </p:attrNameLst>
                                      </p:cBhvr>
                                      <p:tavLst>
                                        <p:tav tm="0">
                                          <p:val>
                                            <p:strVal val="#ppt_y+.1"/>
                                          </p:val>
                                        </p:tav>
                                        <p:tav tm="100000">
                                          <p:val>
                                            <p:strVal val="#ppt_y"/>
                                          </p:val>
                                        </p:tav>
                                      </p:tavLst>
                                    </p:anim>
                                  </p:childTnLst>
                                </p:cTn>
                              </p:par>
                            </p:childTnLst>
                          </p:cTn>
                        </p:par>
                        <p:par>
                          <p:cTn fill="hold" id="88" nodeType="afterGroup">
                            <p:stCondLst>
                              <p:cond delay="14000"/>
                            </p:stCondLst>
                            <p:childTnLst>
                              <p:par>
                                <p:cTn fill="hold" grpId="0" id="89" nodeType="afterEffect" presetClass="entr" presetID="42" presetSubtype="0">
                                  <p:stCondLst>
                                    <p:cond delay="0"/>
                                  </p:stCondLst>
                                  <p:childTnLst>
                                    <p:set>
                                      <p:cBhvr>
                                        <p:cTn dur="1" fill="hold" id="90">
                                          <p:stCondLst>
                                            <p:cond delay="0"/>
                                          </p:stCondLst>
                                        </p:cTn>
                                        <p:tgtEl>
                                          <p:spTgt spid="57"/>
                                        </p:tgtEl>
                                        <p:attrNameLst>
                                          <p:attrName>style.visibility</p:attrName>
                                        </p:attrNameLst>
                                      </p:cBhvr>
                                      <p:to>
                                        <p:strVal val="visible"/>
                                      </p:to>
                                    </p:set>
                                    <p:animEffect filter="fade" transition="in">
                                      <p:cBhvr>
                                        <p:cTn dur="1000" id="91"/>
                                        <p:tgtEl>
                                          <p:spTgt spid="57"/>
                                        </p:tgtEl>
                                      </p:cBhvr>
                                    </p:animEffect>
                                    <p:anim calcmode="lin" valueType="num">
                                      <p:cBhvr>
                                        <p:cTn dur="1000" fill="hold" id="92"/>
                                        <p:tgtEl>
                                          <p:spTgt spid="57"/>
                                        </p:tgtEl>
                                        <p:attrNameLst>
                                          <p:attrName>ppt_x</p:attrName>
                                        </p:attrNameLst>
                                      </p:cBhvr>
                                      <p:tavLst>
                                        <p:tav tm="0">
                                          <p:val>
                                            <p:strVal val="#ppt_x"/>
                                          </p:val>
                                        </p:tav>
                                        <p:tav tm="100000">
                                          <p:val>
                                            <p:strVal val="#ppt_x"/>
                                          </p:val>
                                        </p:tav>
                                      </p:tavLst>
                                    </p:anim>
                                    <p:anim calcmode="lin" valueType="num">
                                      <p:cBhvr>
                                        <p:cTn dur="1000" fill="hold" id="93"/>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42"/>
      <p:bldP grpId="0" spid="57"/>
      <p:bldGraphic grpId="0" spid="6">
        <p:bldAsOne/>
      </p:bldGraphic>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 name="原创设计师QQ69613753    _1"/>
          <p:cNvGrpSpPr/>
          <p:nvPr/>
        </p:nvGrpSpPr>
        <p:grpSpPr>
          <a:xfrm>
            <a:off x="961238" y="1486594"/>
            <a:ext cx="4551532" cy="4911330"/>
            <a:chOff x="1128878" y="910350"/>
            <a:chExt cx="4079272" cy="4401738"/>
          </a:xfrm>
        </p:grpSpPr>
        <p:sp>
          <p:nvSpPr>
            <p:cNvPr id="6" name="椭圆 5"/>
            <p:cNvSpPr/>
            <p:nvPr/>
          </p:nvSpPr>
          <p:spPr>
            <a:xfrm>
              <a:off x="1646537" y="1471617"/>
              <a:ext cx="3561613" cy="3561613"/>
            </a:xfrm>
            <a:prstGeom prst="ellipse">
              <a:avLst/>
            </a:prstGeom>
            <a:noFill/>
            <a:ln w="38100">
              <a:gradFill>
                <a:gsLst>
                  <a:gs pos="0">
                    <a:schemeClr val="bg1"/>
                  </a:gs>
                  <a:gs pos="100000">
                    <a:schemeClr val="bg1">
                      <a:alpha val="0"/>
                    </a:schemeClr>
                  </a:gs>
                </a:gsLst>
                <a:lin ang="96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p:cNvSpPr/>
            <p:nvPr/>
          </p:nvSpPr>
          <p:spPr>
            <a:xfrm>
              <a:off x="1128878" y="910350"/>
              <a:ext cx="1824106" cy="1824106"/>
            </a:xfrm>
            <a:prstGeom prst="ellipse">
              <a:avLst/>
            </a:prstGeom>
            <a:solidFill>
              <a:schemeClr val="bg1">
                <a:alpha val="22000"/>
              </a:schemeClr>
            </a:solidFill>
            <a:ln>
              <a:gradFill>
                <a:gsLst>
                  <a:gs pos="0">
                    <a:schemeClr val="bg1"/>
                  </a:gs>
                  <a:gs pos="100000">
                    <a:schemeClr val="bg1">
                      <a:alpha val="0"/>
                    </a:schemeClr>
                  </a:gs>
                </a:gsLst>
                <a:lin ang="36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椭圆 7"/>
            <p:cNvSpPr/>
            <p:nvPr/>
          </p:nvSpPr>
          <p:spPr>
            <a:xfrm>
              <a:off x="3894974" y="1256027"/>
              <a:ext cx="575226" cy="575226"/>
            </a:xfrm>
            <a:prstGeom prst="ellipse">
              <a:avLst/>
            </a:prstGeom>
            <a:noFill/>
            <a:ln w="12700">
              <a:gradFill>
                <a:gsLst>
                  <a:gs pos="0">
                    <a:schemeClr val="bg1"/>
                  </a:gs>
                  <a:gs pos="100000">
                    <a:schemeClr val="bg1">
                      <a:alpha val="0"/>
                    </a:schemeClr>
                  </a:gs>
                </a:gsLst>
                <a:lin ang="96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椭圆 8"/>
            <p:cNvSpPr/>
            <p:nvPr/>
          </p:nvSpPr>
          <p:spPr>
            <a:xfrm>
              <a:off x="1159786" y="2978139"/>
              <a:ext cx="1093186" cy="1093186"/>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椭圆 9"/>
            <p:cNvSpPr/>
            <p:nvPr/>
          </p:nvSpPr>
          <p:spPr>
            <a:xfrm>
              <a:off x="3867862" y="4191999"/>
              <a:ext cx="1093186" cy="1093186"/>
            </a:xfrm>
            <a:prstGeom prst="ellipse">
              <a:avLst/>
            </a:prstGeom>
            <a:gradFill>
              <a:gsLst>
                <a:gs pos="0">
                  <a:schemeClr val="bg1">
                    <a:alpha val="57000"/>
                  </a:schemeClr>
                </a:gs>
                <a:gs pos="100000">
                  <a:schemeClr val="bg1">
                    <a:alpha val="0"/>
                  </a:schemeClr>
                </a:gs>
              </a:gsLst>
              <a:lin ang="9600000" scaled="0"/>
            </a:gradFill>
            <a:ln>
              <a:gradFill>
                <a:gsLst>
                  <a:gs pos="0">
                    <a:schemeClr val="bg1"/>
                  </a:gs>
                  <a:gs pos="100000">
                    <a:schemeClr val="bg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椭圆 10"/>
            <p:cNvSpPr/>
            <p:nvPr/>
          </p:nvSpPr>
          <p:spPr>
            <a:xfrm>
              <a:off x="3451373" y="4895599"/>
              <a:ext cx="416489" cy="416489"/>
            </a:xfrm>
            <a:prstGeom prst="ellipse">
              <a:avLst/>
            </a:prstGeom>
            <a:noFill/>
            <a:ln w="12700">
              <a:gradFill>
                <a:gsLst>
                  <a:gs pos="0">
                    <a:schemeClr val="bg1"/>
                  </a:gs>
                  <a:gs pos="100000">
                    <a:schemeClr val="bg1">
                      <a:alpha val="0"/>
                    </a:schemeClr>
                  </a:gs>
                </a:gsLst>
                <a:lin ang="96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椭圆 11"/>
            <p:cNvSpPr/>
            <p:nvPr/>
          </p:nvSpPr>
          <p:spPr>
            <a:xfrm>
              <a:off x="4722176" y="2442897"/>
              <a:ext cx="416489" cy="416489"/>
            </a:xfrm>
            <a:prstGeom prst="ellipse">
              <a:avLst/>
            </a:prstGeom>
            <a:solidFill>
              <a:schemeClr val="bg1"/>
            </a:solidFill>
            <a:ln w="12700">
              <a:gradFill>
                <a:gsLst>
                  <a:gs pos="0">
                    <a:schemeClr val="bg1"/>
                  </a:gs>
                  <a:gs pos="100000">
                    <a:schemeClr val="bg1">
                      <a:alpha val="0"/>
                    </a:schemeClr>
                  </a:gs>
                </a:gsLst>
                <a:lin ang="96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3" name="Group 4"/>
            <p:cNvGrpSpPr>
              <a:grpSpLocks noChangeAspect="1"/>
            </p:cNvGrpSpPr>
            <p:nvPr/>
          </p:nvGrpSpPr>
          <p:grpSpPr>
            <a:xfrm>
              <a:off x="2706688" y="2614613"/>
              <a:ext cx="1482725" cy="1343025"/>
              <a:chOff x="1753" y="2115"/>
              <a:chExt cx="934" cy="846"/>
            </a:xfrm>
          </p:grpSpPr>
          <p:sp>
            <p:nvSpPr>
              <p:cNvPr id="14" name="AutoShape 3"/>
              <p:cNvSpPr>
                <a:spLocks noChangeArrowheads="1" noChangeAspect="1" noTextEdit="1"/>
              </p:cNvSpPr>
              <p:nvPr/>
            </p:nvSpPr>
            <p:spPr bwMode="auto">
              <a:xfrm>
                <a:off x="1753" y="2115"/>
                <a:ext cx="934" cy="84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 name="Freeform 5"/>
              <p:cNvSpPr>
                <a:spLocks noEditPoints="1"/>
              </p:cNvSpPr>
              <p:nvPr/>
            </p:nvSpPr>
            <p:spPr bwMode="auto">
              <a:xfrm>
                <a:off x="1745" y="2122"/>
                <a:ext cx="949" cy="839"/>
              </a:xfrm>
              <a:custGeom>
                <a:gdLst>
                  <a:gd fmla="*/ 101 w 128" name="T0"/>
                  <a:gd fmla="*/ 35 h 113" name="T1"/>
                  <a:gd fmla="*/ 104 w 128" name="T2"/>
                  <a:gd fmla="*/ 14 h 113" name="T3"/>
                  <a:gd fmla="*/ 97 w 128" name="T4"/>
                  <a:gd fmla="*/ 2 h 113" name="T5"/>
                  <a:gd fmla="*/ 63 w 128" name="T6"/>
                  <a:gd fmla="*/ 15 h 113" name="T7"/>
                  <a:gd fmla="*/ 36 w 128" name="T8"/>
                  <a:gd fmla="*/ 1 h 113" name="T9"/>
                  <a:gd fmla="*/ 23 w 128" name="T10"/>
                  <a:gd fmla="*/ 30 h 113" name="T11"/>
                  <a:gd fmla="*/ 19 w 128" name="T12"/>
                  <a:gd fmla="*/ 37 h 113" name="T13"/>
                  <a:gd fmla="*/ 19 w 128" name="T14"/>
                  <a:gd fmla="*/ 76 h 113" name="T15"/>
                  <a:gd fmla="*/ 24 w 128" name="T16"/>
                  <a:gd fmla="*/ 84 h 113" name="T17"/>
                  <a:gd fmla="*/ 37 w 128" name="T18"/>
                  <a:gd fmla="*/ 113 h 113" name="T19"/>
                  <a:gd fmla="*/ 67 w 128" name="T20"/>
                  <a:gd fmla="*/ 100 h 113" name="T21"/>
                  <a:gd fmla="*/ 99 w 128" name="T22"/>
                  <a:gd fmla="*/ 110 h 113" name="T23"/>
                  <a:gd fmla="*/ 102 w 128" name="T24"/>
                  <a:gd fmla="*/ 77 h 113" name="T25"/>
                  <a:gd fmla="*/ 128 w 128" name="T26"/>
                  <a:gd fmla="*/ 56 h 113" name="T27"/>
                  <a:gd fmla="*/ 90 w 128" name="T28"/>
                  <a:gd fmla="*/ 5 h 113" name="T29"/>
                  <a:gd fmla="*/ 89 w 128" name="T30"/>
                  <a:gd fmla="*/ 10 h 113" name="T31"/>
                  <a:gd fmla="*/ 99 w 128" name="T32"/>
                  <a:gd fmla="*/ 17 h 113" name="T33"/>
                  <a:gd fmla="*/ 97 w 128" name="T34"/>
                  <a:gd fmla="*/ 34 h 113" name="T35"/>
                  <a:gd fmla="*/ 66 w 128" name="T36"/>
                  <a:gd fmla="*/ 18 h 113" name="T37"/>
                  <a:gd fmla="*/ 36 w 128" name="T38"/>
                  <a:gd fmla="*/ 62 h 113" name="T39"/>
                  <a:gd fmla="*/ 46 w 128" name="T40"/>
                  <a:gd fmla="*/ 77 h 113" name="T41"/>
                  <a:gd fmla="*/ 36 w 128" name="T42"/>
                  <a:gd fmla="*/ 62 h 113" name="T43"/>
                  <a:gd fmla="*/ 31 w 128" name="T44"/>
                  <a:gd fmla="*/ 39 h 113" name="T45"/>
                  <a:gd fmla="*/ 41 w 128" name="T46"/>
                  <a:gd fmla="*/ 43 h 113" name="T47"/>
                  <a:gd fmla="*/ 46 w 128" name="T48"/>
                  <a:gd fmla="*/ 68 h 113" name="T49"/>
                  <a:gd fmla="*/ 45 w 128" name="T50"/>
                  <a:gd fmla="*/ 45 h 113" name="T51"/>
                  <a:gd fmla="*/ 64 w 128" name="T52"/>
                  <a:gd fmla="*/ 35 h 113" name="T53"/>
                  <a:gd fmla="*/ 75 w 128" name="T54"/>
                  <a:gd fmla="*/ 35 h 113" name="T55"/>
                  <a:gd fmla="*/ 88 w 128" name="T56"/>
                  <a:gd fmla="*/ 56 h 113" name="T57"/>
                  <a:gd fmla="*/ 75 w 128" name="T58"/>
                  <a:gd fmla="*/ 77 h 113" name="T59"/>
                  <a:gd fmla="*/ 63 w 128" name="T60"/>
                  <a:gd fmla="*/ 78 h 113" name="T61"/>
                  <a:gd fmla="*/ 46 w 128" name="T62"/>
                  <a:gd fmla="*/ 68 h 113" name="T63"/>
                  <a:gd fmla="*/ 91 w 128" name="T64"/>
                  <a:gd fmla="*/ 61 h 113" name="T65"/>
                  <a:gd fmla="*/ 82 w 128" name="T66"/>
                  <a:gd fmla="*/ 77 h 113" name="T67"/>
                  <a:gd fmla="*/ 91 w 128" name="T68"/>
                  <a:gd fmla="*/ 51 h 113" name="T69"/>
                  <a:gd fmla="*/ 81 w 128" name="T70"/>
                  <a:gd fmla="*/ 36 h 113" name="T71"/>
                  <a:gd fmla="*/ 91 w 128" name="T72"/>
                  <a:gd fmla="*/ 51 h 113" name="T73"/>
                  <a:gd fmla="*/ 71 w 128" name="T74"/>
                  <a:gd fmla="*/ 30 h 113" name="T75"/>
                  <a:gd fmla="*/ 64 w 128" name="T76"/>
                  <a:gd fmla="*/ 30 h 113" name="T77"/>
                  <a:gd fmla="*/ 63 w 128" name="T78"/>
                  <a:gd fmla="*/ 22 h 113" name="T79"/>
                  <a:gd fmla="*/ 36 w 128" name="T80"/>
                  <a:gd fmla="*/ 5 h 113" name="T81"/>
                  <a:gd fmla="*/ 49 w 128" name="T82"/>
                  <a:gd fmla="*/ 31 h 113" name="T83"/>
                  <a:gd fmla="*/ 28 w 128" name="T84"/>
                  <a:gd fmla="*/ 29 h 113" name="T85"/>
                  <a:gd fmla="*/ 4 w 128" name="T86"/>
                  <a:gd fmla="*/ 57 h 113" name="T87"/>
                  <a:gd fmla="*/ 26 w 128" name="T88"/>
                  <a:gd fmla="*/ 40 h 113" name="T89"/>
                  <a:gd fmla="*/ 27 w 128" name="T90"/>
                  <a:gd fmla="*/ 73 h 113" name="T91"/>
                  <a:gd fmla="*/ 37 w 128" name="T92"/>
                  <a:gd fmla="*/ 108 h 113" name="T93"/>
                  <a:gd fmla="*/ 29 w 128" name="T94"/>
                  <a:gd fmla="*/ 85 h 113" name="T95"/>
                  <a:gd fmla="*/ 50 w 128" name="T96"/>
                  <a:gd fmla="*/ 82 h 113" name="T97"/>
                  <a:gd fmla="*/ 37 w 128" name="T98"/>
                  <a:gd fmla="*/ 108 h 113" name="T99"/>
                  <a:gd fmla="*/ 56 w 128" name="T100"/>
                  <a:gd fmla="*/ 82 h 113" name="T101"/>
                  <a:gd fmla="*/ 64 w 128" name="T102"/>
                  <a:gd fmla="*/ 83 h 113" name="T103"/>
                  <a:gd fmla="*/ 64 w 128" name="T104"/>
                  <a:gd fmla="*/ 91 h 113" name="T105"/>
                  <a:gd fmla="*/ 91 w 128" name="T106"/>
                  <a:gd fmla="*/ 107 h 113" name="T107"/>
                  <a:gd fmla="*/ 78 w 128" name="T108"/>
                  <a:gd fmla="*/ 82 h 113" name="T109"/>
                  <a:gd fmla="*/ 99 w 128" name="T110"/>
                  <a:gd fmla="*/ 84 h 113" name="T111"/>
                  <a:gd fmla="*/ 106 w 128" name="T112"/>
                  <a:gd fmla="*/ 71 h 113" name="T113"/>
                  <a:gd fmla="*/ 94 w 128" name="T114"/>
                  <a:gd fmla="*/ 56 h 113" name="T115"/>
                  <a:gd fmla="*/ 123 w 128" name="T116"/>
                  <a:gd fmla="*/ 56 h 113"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113" w="128">
                    <a:moveTo>
                      <a:pt x="108" y="37"/>
                    </a:moveTo>
                    <a:cubicBezTo>
                      <a:pt x="106" y="36"/>
                      <a:pt x="104" y="36"/>
                      <a:pt x="101" y="35"/>
                    </a:cubicBezTo>
                    <a:cubicBezTo>
                      <a:pt x="102" y="33"/>
                      <a:pt x="103" y="30"/>
                      <a:pt x="103" y="28"/>
                    </a:cubicBezTo>
                    <a:cubicBezTo>
                      <a:pt x="104" y="23"/>
                      <a:pt x="104" y="18"/>
                      <a:pt x="104" y="14"/>
                    </a:cubicBezTo>
                    <a:cubicBezTo>
                      <a:pt x="104" y="12"/>
                      <a:pt x="105" y="11"/>
                      <a:pt x="105" y="10"/>
                    </a:cubicBezTo>
                    <a:cubicBezTo>
                      <a:pt x="105" y="5"/>
                      <a:pt x="101" y="2"/>
                      <a:pt x="97" y="2"/>
                    </a:cubicBezTo>
                    <a:cubicBezTo>
                      <a:pt x="95" y="0"/>
                      <a:pt x="93" y="0"/>
                      <a:pt x="90" y="0"/>
                    </a:cubicBezTo>
                    <a:cubicBezTo>
                      <a:pt x="82" y="0"/>
                      <a:pt x="73" y="5"/>
                      <a:pt x="63" y="15"/>
                    </a:cubicBezTo>
                    <a:cubicBezTo>
                      <a:pt x="62" y="14"/>
                      <a:pt x="61" y="13"/>
                      <a:pt x="60" y="12"/>
                    </a:cubicBezTo>
                    <a:cubicBezTo>
                      <a:pt x="51" y="5"/>
                      <a:pt x="43" y="1"/>
                      <a:pt x="36" y="1"/>
                    </a:cubicBezTo>
                    <a:cubicBezTo>
                      <a:pt x="33" y="1"/>
                      <a:pt x="31" y="1"/>
                      <a:pt x="29" y="3"/>
                    </a:cubicBezTo>
                    <a:cubicBezTo>
                      <a:pt x="22" y="7"/>
                      <a:pt x="21" y="16"/>
                      <a:pt x="23" y="30"/>
                    </a:cubicBezTo>
                    <a:cubicBezTo>
                      <a:pt x="24" y="31"/>
                      <a:pt x="24" y="33"/>
                      <a:pt x="25" y="35"/>
                    </a:cubicBezTo>
                    <a:cubicBezTo>
                      <a:pt x="23" y="36"/>
                      <a:pt x="21" y="37"/>
                      <a:pt x="19" y="37"/>
                    </a:cubicBezTo>
                    <a:cubicBezTo>
                      <a:pt x="6" y="42"/>
                      <a:pt x="0" y="49"/>
                      <a:pt x="0" y="57"/>
                    </a:cubicBezTo>
                    <a:cubicBezTo>
                      <a:pt x="0" y="64"/>
                      <a:pt x="7" y="71"/>
                      <a:pt x="19" y="76"/>
                    </a:cubicBezTo>
                    <a:cubicBezTo>
                      <a:pt x="21" y="76"/>
                      <a:pt x="23" y="77"/>
                      <a:pt x="26" y="78"/>
                    </a:cubicBezTo>
                    <a:cubicBezTo>
                      <a:pt x="25" y="80"/>
                      <a:pt x="25" y="82"/>
                      <a:pt x="24" y="84"/>
                    </a:cubicBezTo>
                    <a:cubicBezTo>
                      <a:pt x="22" y="98"/>
                      <a:pt x="24" y="107"/>
                      <a:pt x="30" y="111"/>
                    </a:cubicBezTo>
                    <a:cubicBezTo>
                      <a:pt x="32" y="112"/>
                      <a:pt x="35" y="113"/>
                      <a:pt x="37" y="113"/>
                    </a:cubicBezTo>
                    <a:cubicBezTo>
                      <a:pt x="45" y="113"/>
                      <a:pt x="54" y="107"/>
                      <a:pt x="64" y="98"/>
                    </a:cubicBezTo>
                    <a:cubicBezTo>
                      <a:pt x="65" y="99"/>
                      <a:pt x="66" y="100"/>
                      <a:pt x="67" y="100"/>
                    </a:cubicBezTo>
                    <a:cubicBezTo>
                      <a:pt x="76" y="108"/>
                      <a:pt x="85" y="112"/>
                      <a:pt x="91" y="112"/>
                    </a:cubicBezTo>
                    <a:cubicBezTo>
                      <a:pt x="94" y="112"/>
                      <a:pt x="97" y="111"/>
                      <a:pt x="99" y="110"/>
                    </a:cubicBezTo>
                    <a:cubicBezTo>
                      <a:pt x="105" y="106"/>
                      <a:pt x="107" y="96"/>
                      <a:pt x="104" y="83"/>
                    </a:cubicBezTo>
                    <a:cubicBezTo>
                      <a:pt x="103" y="81"/>
                      <a:pt x="103" y="79"/>
                      <a:pt x="102" y="77"/>
                    </a:cubicBezTo>
                    <a:cubicBezTo>
                      <a:pt x="104" y="77"/>
                      <a:pt x="106" y="76"/>
                      <a:pt x="108" y="75"/>
                    </a:cubicBezTo>
                    <a:cubicBezTo>
                      <a:pt x="121" y="70"/>
                      <a:pt x="128" y="64"/>
                      <a:pt x="128" y="56"/>
                    </a:cubicBezTo>
                    <a:cubicBezTo>
                      <a:pt x="128" y="49"/>
                      <a:pt x="121" y="42"/>
                      <a:pt x="108" y="37"/>
                    </a:cubicBezTo>
                    <a:close/>
                    <a:moveTo>
                      <a:pt x="90" y="5"/>
                    </a:moveTo>
                    <a:cubicBezTo>
                      <a:pt x="90" y="5"/>
                      <a:pt x="90" y="5"/>
                      <a:pt x="91" y="5"/>
                    </a:cubicBezTo>
                    <a:cubicBezTo>
                      <a:pt x="89" y="6"/>
                      <a:pt x="89" y="8"/>
                      <a:pt x="89" y="10"/>
                    </a:cubicBezTo>
                    <a:cubicBezTo>
                      <a:pt x="89" y="14"/>
                      <a:pt x="92" y="17"/>
                      <a:pt x="97" y="17"/>
                    </a:cubicBezTo>
                    <a:cubicBezTo>
                      <a:pt x="98" y="17"/>
                      <a:pt x="98" y="17"/>
                      <a:pt x="99" y="17"/>
                    </a:cubicBezTo>
                    <a:cubicBezTo>
                      <a:pt x="99" y="20"/>
                      <a:pt x="99" y="24"/>
                      <a:pt x="98" y="27"/>
                    </a:cubicBezTo>
                    <a:cubicBezTo>
                      <a:pt x="98" y="29"/>
                      <a:pt x="97" y="32"/>
                      <a:pt x="97" y="34"/>
                    </a:cubicBezTo>
                    <a:cubicBezTo>
                      <a:pt x="91" y="32"/>
                      <a:pt x="84" y="31"/>
                      <a:pt x="77" y="31"/>
                    </a:cubicBezTo>
                    <a:cubicBezTo>
                      <a:pt x="74" y="26"/>
                      <a:pt x="70" y="22"/>
                      <a:pt x="66" y="18"/>
                    </a:cubicBezTo>
                    <a:cubicBezTo>
                      <a:pt x="75" y="10"/>
                      <a:pt x="84" y="5"/>
                      <a:pt x="90" y="5"/>
                    </a:cubicBezTo>
                    <a:close/>
                    <a:moveTo>
                      <a:pt x="36" y="62"/>
                    </a:moveTo>
                    <a:cubicBezTo>
                      <a:pt x="38" y="65"/>
                      <a:pt x="40" y="68"/>
                      <a:pt x="42" y="71"/>
                    </a:cubicBezTo>
                    <a:cubicBezTo>
                      <a:pt x="43" y="73"/>
                      <a:pt x="44" y="75"/>
                      <a:pt x="46" y="77"/>
                    </a:cubicBezTo>
                    <a:cubicBezTo>
                      <a:pt x="41" y="76"/>
                      <a:pt x="36" y="75"/>
                      <a:pt x="32" y="74"/>
                    </a:cubicBezTo>
                    <a:cubicBezTo>
                      <a:pt x="33" y="70"/>
                      <a:pt x="35" y="66"/>
                      <a:pt x="36" y="62"/>
                    </a:cubicBezTo>
                    <a:close/>
                    <a:moveTo>
                      <a:pt x="36" y="51"/>
                    </a:moveTo>
                    <a:cubicBezTo>
                      <a:pt x="34" y="47"/>
                      <a:pt x="32" y="43"/>
                      <a:pt x="31" y="39"/>
                    </a:cubicBezTo>
                    <a:cubicBezTo>
                      <a:pt x="36" y="38"/>
                      <a:pt x="40" y="37"/>
                      <a:pt x="45" y="36"/>
                    </a:cubicBezTo>
                    <a:cubicBezTo>
                      <a:pt x="44" y="38"/>
                      <a:pt x="43" y="40"/>
                      <a:pt x="41" y="43"/>
                    </a:cubicBezTo>
                    <a:cubicBezTo>
                      <a:pt x="39" y="46"/>
                      <a:pt x="38" y="49"/>
                      <a:pt x="36" y="51"/>
                    </a:cubicBezTo>
                    <a:close/>
                    <a:moveTo>
                      <a:pt x="46" y="68"/>
                    </a:moveTo>
                    <a:cubicBezTo>
                      <a:pt x="43" y="64"/>
                      <a:pt x="41" y="61"/>
                      <a:pt x="39" y="57"/>
                    </a:cubicBezTo>
                    <a:cubicBezTo>
                      <a:pt x="41" y="53"/>
                      <a:pt x="43" y="49"/>
                      <a:pt x="45" y="45"/>
                    </a:cubicBezTo>
                    <a:cubicBezTo>
                      <a:pt x="47" y="42"/>
                      <a:pt x="50" y="39"/>
                      <a:pt x="52" y="35"/>
                    </a:cubicBezTo>
                    <a:cubicBezTo>
                      <a:pt x="56" y="35"/>
                      <a:pt x="60" y="35"/>
                      <a:pt x="64" y="35"/>
                    </a:cubicBezTo>
                    <a:cubicBezTo>
                      <a:pt x="64" y="35"/>
                      <a:pt x="64" y="35"/>
                      <a:pt x="64" y="35"/>
                    </a:cubicBezTo>
                    <a:cubicBezTo>
                      <a:pt x="68" y="35"/>
                      <a:pt x="72" y="35"/>
                      <a:pt x="75" y="35"/>
                    </a:cubicBezTo>
                    <a:cubicBezTo>
                      <a:pt x="77" y="38"/>
                      <a:pt x="79" y="41"/>
                      <a:pt x="82" y="45"/>
                    </a:cubicBezTo>
                    <a:cubicBezTo>
                      <a:pt x="84" y="48"/>
                      <a:pt x="86" y="52"/>
                      <a:pt x="88" y="56"/>
                    </a:cubicBezTo>
                    <a:cubicBezTo>
                      <a:pt x="86" y="60"/>
                      <a:pt x="84" y="64"/>
                      <a:pt x="82" y="67"/>
                    </a:cubicBezTo>
                    <a:cubicBezTo>
                      <a:pt x="80" y="71"/>
                      <a:pt x="78" y="74"/>
                      <a:pt x="75" y="77"/>
                    </a:cubicBezTo>
                    <a:cubicBezTo>
                      <a:pt x="72" y="78"/>
                      <a:pt x="68" y="78"/>
                      <a:pt x="64" y="78"/>
                    </a:cubicBezTo>
                    <a:cubicBezTo>
                      <a:pt x="63" y="78"/>
                      <a:pt x="63" y="78"/>
                      <a:pt x="63" y="78"/>
                    </a:cubicBezTo>
                    <a:cubicBezTo>
                      <a:pt x="59" y="78"/>
                      <a:pt x="56" y="78"/>
                      <a:pt x="52" y="77"/>
                    </a:cubicBezTo>
                    <a:cubicBezTo>
                      <a:pt x="50" y="74"/>
                      <a:pt x="48" y="71"/>
                      <a:pt x="46" y="68"/>
                    </a:cubicBezTo>
                    <a:close/>
                    <a:moveTo>
                      <a:pt x="86" y="70"/>
                    </a:moveTo>
                    <a:cubicBezTo>
                      <a:pt x="88" y="67"/>
                      <a:pt x="89" y="64"/>
                      <a:pt x="91" y="61"/>
                    </a:cubicBezTo>
                    <a:cubicBezTo>
                      <a:pt x="93" y="66"/>
                      <a:pt x="95" y="70"/>
                      <a:pt x="96" y="74"/>
                    </a:cubicBezTo>
                    <a:cubicBezTo>
                      <a:pt x="92" y="75"/>
                      <a:pt x="87" y="76"/>
                      <a:pt x="82" y="77"/>
                    </a:cubicBezTo>
                    <a:cubicBezTo>
                      <a:pt x="83" y="74"/>
                      <a:pt x="85" y="72"/>
                      <a:pt x="86" y="70"/>
                    </a:cubicBezTo>
                    <a:close/>
                    <a:moveTo>
                      <a:pt x="91" y="51"/>
                    </a:moveTo>
                    <a:cubicBezTo>
                      <a:pt x="89" y="48"/>
                      <a:pt x="87" y="45"/>
                      <a:pt x="86" y="42"/>
                    </a:cubicBezTo>
                    <a:cubicBezTo>
                      <a:pt x="84" y="40"/>
                      <a:pt x="83" y="38"/>
                      <a:pt x="81" y="36"/>
                    </a:cubicBezTo>
                    <a:cubicBezTo>
                      <a:pt x="86" y="36"/>
                      <a:pt x="91" y="37"/>
                      <a:pt x="95" y="38"/>
                    </a:cubicBezTo>
                    <a:cubicBezTo>
                      <a:pt x="94" y="42"/>
                      <a:pt x="93" y="46"/>
                      <a:pt x="91" y="51"/>
                    </a:cubicBezTo>
                    <a:close/>
                    <a:moveTo>
                      <a:pt x="63" y="22"/>
                    </a:moveTo>
                    <a:cubicBezTo>
                      <a:pt x="66" y="24"/>
                      <a:pt x="68" y="27"/>
                      <a:pt x="71" y="30"/>
                    </a:cubicBezTo>
                    <a:cubicBezTo>
                      <a:pt x="69" y="30"/>
                      <a:pt x="66" y="30"/>
                      <a:pt x="64" y="30"/>
                    </a:cubicBezTo>
                    <a:cubicBezTo>
                      <a:pt x="64" y="30"/>
                      <a:pt x="64" y="30"/>
                      <a:pt x="64" y="30"/>
                    </a:cubicBezTo>
                    <a:cubicBezTo>
                      <a:pt x="61" y="30"/>
                      <a:pt x="58" y="30"/>
                      <a:pt x="56" y="30"/>
                    </a:cubicBezTo>
                    <a:cubicBezTo>
                      <a:pt x="58" y="27"/>
                      <a:pt x="61" y="24"/>
                      <a:pt x="63" y="22"/>
                    </a:cubicBezTo>
                    <a:close/>
                    <a:moveTo>
                      <a:pt x="31" y="7"/>
                    </a:moveTo>
                    <a:cubicBezTo>
                      <a:pt x="33" y="6"/>
                      <a:pt x="34" y="5"/>
                      <a:pt x="36" y="5"/>
                    </a:cubicBezTo>
                    <a:cubicBezTo>
                      <a:pt x="42" y="5"/>
                      <a:pt x="51" y="10"/>
                      <a:pt x="60" y="18"/>
                    </a:cubicBezTo>
                    <a:cubicBezTo>
                      <a:pt x="56" y="22"/>
                      <a:pt x="53" y="26"/>
                      <a:pt x="49" y="31"/>
                    </a:cubicBezTo>
                    <a:cubicBezTo>
                      <a:pt x="42" y="32"/>
                      <a:pt x="36" y="33"/>
                      <a:pt x="30" y="34"/>
                    </a:cubicBezTo>
                    <a:cubicBezTo>
                      <a:pt x="29" y="32"/>
                      <a:pt x="28" y="30"/>
                      <a:pt x="28" y="29"/>
                    </a:cubicBezTo>
                    <a:cubicBezTo>
                      <a:pt x="26" y="18"/>
                      <a:pt x="27" y="10"/>
                      <a:pt x="31" y="7"/>
                    </a:cubicBezTo>
                    <a:close/>
                    <a:moveTo>
                      <a:pt x="4" y="57"/>
                    </a:moveTo>
                    <a:cubicBezTo>
                      <a:pt x="4" y="51"/>
                      <a:pt x="10" y="46"/>
                      <a:pt x="21" y="42"/>
                    </a:cubicBezTo>
                    <a:cubicBezTo>
                      <a:pt x="23" y="41"/>
                      <a:pt x="24" y="41"/>
                      <a:pt x="26" y="40"/>
                    </a:cubicBezTo>
                    <a:cubicBezTo>
                      <a:pt x="28" y="45"/>
                      <a:pt x="31" y="51"/>
                      <a:pt x="34" y="57"/>
                    </a:cubicBezTo>
                    <a:cubicBezTo>
                      <a:pt x="31" y="62"/>
                      <a:pt x="29" y="68"/>
                      <a:pt x="27" y="73"/>
                    </a:cubicBezTo>
                    <a:cubicBezTo>
                      <a:pt x="13" y="69"/>
                      <a:pt x="4" y="63"/>
                      <a:pt x="4" y="57"/>
                    </a:cubicBezTo>
                    <a:close/>
                    <a:moveTo>
                      <a:pt x="37" y="108"/>
                    </a:moveTo>
                    <a:cubicBezTo>
                      <a:pt x="36" y="108"/>
                      <a:pt x="34" y="108"/>
                      <a:pt x="33" y="107"/>
                    </a:cubicBezTo>
                    <a:cubicBezTo>
                      <a:pt x="28" y="104"/>
                      <a:pt x="27" y="96"/>
                      <a:pt x="29" y="85"/>
                    </a:cubicBezTo>
                    <a:cubicBezTo>
                      <a:pt x="29" y="83"/>
                      <a:pt x="30" y="81"/>
                      <a:pt x="30" y="79"/>
                    </a:cubicBezTo>
                    <a:cubicBezTo>
                      <a:pt x="36" y="80"/>
                      <a:pt x="43" y="81"/>
                      <a:pt x="50" y="82"/>
                    </a:cubicBezTo>
                    <a:cubicBezTo>
                      <a:pt x="53" y="87"/>
                      <a:pt x="57" y="91"/>
                      <a:pt x="61" y="94"/>
                    </a:cubicBezTo>
                    <a:cubicBezTo>
                      <a:pt x="52" y="103"/>
                      <a:pt x="44" y="108"/>
                      <a:pt x="37" y="108"/>
                    </a:cubicBezTo>
                    <a:close/>
                    <a:moveTo>
                      <a:pt x="64" y="91"/>
                    </a:moveTo>
                    <a:cubicBezTo>
                      <a:pt x="62" y="88"/>
                      <a:pt x="59" y="86"/>
                      <a:pt x="56" y="82"/>
                    </a:cubicBezTo>
                    <a:cubicBezTo>
                      <a:pt x="59" y="83"/>
                      <a:pt x="61" y="83"/>
                      <a:pt x="63" y="83"/>
                    </a:cubicBezTo>
                    <a:cubicBezTo>
                      <a:pt x="64" y="83"/>
                      <a:pt x="64" y="83"/>
                      <a:pt x="64" y="83"/>
                    </a:cubicBezTo>
                    <a:cubicBezTo>
                      <a:pt x="66" y="83"/>
                      <a:pt x="69" y="82"/>
                      <a:pt x="72" y="82"/>
                    </a:cubicBezTo>
                    <a:cubicBezTo>
                      <a:pt x="69" y="85"/>
                      <a:pt x="67" y="88"/>
                      <a:pt x="64" y="91"/>
                    </a:cubicBezTo>
                    <a:close/>
                    <a:moveTo>
                      <a:pt x="96" y="106"/>
                    </a:moveTo>
                    <a:cubicBezTo>
                      <a:pt x="95" y="107"/>
                      <a:pt x="93" y="107"/>
                      <a:pt x="91" y="107"/>
                    </a:cubicBezTo>
                    <a:cubicBezTo>
                      <a:pt x="85" y="107"/>
                      <a:pt x="77" y="102"/>
                      <a:pt x="68" y="94"/>
                    </a:cubicBezTo>
                    <a:cubicBezTo>
                      <a:pt x="71" y="91"/>
                      <a:pt x="75" y="86"/>
                      <a:pt x="78" y="82"/>
                    </a:cubicBezTo>
                    <a:cubicBezTo>
                      <a:pt x="85" y="81"/>
                      <a:pt x="92" y="80"/>
                      <a:pt x="98" y="79"/>
                    </a:cubicBezTo>
                    <a:cubicBezTo>
                      <a:pt x="98" y="80"/>
                      <a:pt x="99" y="82"/>
                      <a:pt x="99" y="84"/>
                    </a:cubicBezTo>
                    <a:cubicBezTo>
                      <a:pt x="101" y="95"/>
                      <a:pt x="100" y="103"/>
                      <a:pt x="96" y="106"/>
                    </a:cubicBezTo>
                    <a:close/>
                    <a:moveTo>
                      <a:pt x="106" y="71"/>
                    </a:moveTo>
                    <a:cubicBezTo>
                      <a:pt x="105" y="71"/>
                      <a:pt x="103" y="72"/>
                      <a:pt x="101" y="73"/>
                    </a:cubicBezTo>
                    <a:cubicBezTo>
                      <a:pt x="99" y="67"/>
                      <a:pt x="97" y="62"/>
                      <a:pt x="94" y="56"/>
                    </a:cubicBezTo>
                    <a:cubicBezTo>
                      <a:pt x="96" y="50"/>
                      <a:pt x="98" y="45"/>
                      <a:pt x="100" y="40"/>
                    </a:cubicBezTo>
                    <a:cubicBezTo>
                      <a:pt x="114" y="44"/>
                      <a:pt x="123" y="50"/>
                      <a:pt x="123" y="56"/>
                    </a:cubicBezTo>
                    <a:cubicBezTo>
                      <a:pt x="123" y="61"/>
                      <a:pt x="117" y="67"/>
                      <a:pt x="106" y="7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 name="Oval 6"/>
              <p:cNvSpPr>
                <a:spLocks noChangeArrowheads="1"/>
              </p:cNvSpPr>
              <p:nvPr/>
            </p:nvSpPr>
            <p:spPr bwMode="auto">
              <a:xfrm>
                <a:off x="2123" y="2449"/>
                <a:ext cx="186" cy="178"/>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cxnSp>
        <p:nvCxnSpPr>
          <p:cNvPr id="17" name="原创设计师QQ69613753    _4"/>
          <p:cNvCxnSpPr/>
          <p:nvPr/>
        </p:nvCxnSpPr>
        <p:spPr>
          <a:xfrm flipH="1">
            <a:off x="6816941" y="3360760"/>
            <a:ext cx="3894996" cy="0"/>
          </a:xfrm>
          <a:prstGeom prst="line">
            <a:avLst/>
          </a:prstGeom>
          <a:gradFill>
            <a:gsLst>
              <a:gs pos="100000">
                <a:schemeClr val="bg1">
                  <a:alpha val="13000"/>
                </a:schemeClr>
              </a:gs>
              <a:gs pos="0">
                <a:schemeClr val="bg1">
                  <a:alpha val="0"/>
                </a:schemeClr>
              </a:gs>
            </a:gsLst>
            <a:lin ang="16800000" scaled="0"/>
          </a:gradFill>
          <a:ln w="19050">
            <a:gradFill>
              <a:gsLst>
                <a:gs pos="100000">
                  <a:schemeClr val="bg1"/>
                </a:gs>
                <a:gs pos="0">
                  <a:schemeClr val="bg1">
                    <a:alpha val="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cxnSp>
      <p:sp>
        <p:nvSpPr>
          <p:cNvPr id="18" name="文本框 17"/>
          <p:cNvSpPr txBox="1"/>
          <p:nvPr/>
        </p:nvSpPr>
        <p:spPr>
          <a:xfrm>
            <a:off x="6653050" y="3375663"/>
            <a:ext cx="4350636" cy="1993392"/>
          </a:xfrm>
          <a:prstGeom prst="rect">
            <a:avLst/>
          </a:prstGeom>
          <a:noFill/>
        </p:spPr>
        <p:txBody>
          <a:bodyPr rtlCol="0" wrap="square">
            <a:spAutoFit/>
          </a:bodyPr>
          <a:lstStyle/>
          <a:p>
            <a:pPr>
              <a:lnSpc>
                <a:spcPct val="130000"/>
              </a:lnSpc>
            </a:pPr>
            <a:r>
              <a:rPr altLang="zh-CN" lang="en-US" smtClean="0" sz="1200">
                <a:solidFill>
                  <a:schemeClr val="bg1"/>
                </a:solidFill>
                <a:latin charset="-122" panose="020b0503020204020204" pitchFamily="34" typeface="微软雅黑"/>
                <a:ea charset="-122" panose="020b0503020204020204" pitchFamily="34" typeface="微软雅黑"/>
              </a:rPr>
              <a:t>This template is the spring and autumn advertising original, here you can directly modify the content. This template is the spring and autumn advertising original, here you can directly modify the content. This template is the spring and autumn advertising original, here you can directly modify the content. This template is the spring and autumn advertising original, here you can directly modify the content.</a:t>
            </a:r>
          </a:p>
        </p:txBody>
      </p:sp>
      <p:sp>
        <p:nvSpPr>
          <p:cNvPr id="19" name="TextBox 76"/>
          <p:cNvSpPr txBox="1"/>
          <p:nvPr/>
        </p:nvSpPr>
        <p:spPr>
          <a:xfrm>
            <a:off x="6653050" y="2810251"/>
            <a:ext cx="3335479" cy="548640"/>
          </a:xfrm>
          <a:prstGeom prst="rect">
            <a:avLst/>
          </a:prstGeom>
          <a:noFill/>
        </p:spPr>
        <p:txBody>
          <a:bodyPr rtlCol="0" wrap="square">
            <a:spAutoFit/>
          </a:bodyPr>
          <a:lstStyle/>
          <a:p>
            <a:r>
              <a:rPr altLang="zh-CN" lang="en-US" smtClean="0" sz="3000">
                <a:solidFill>
                  <a:schemeClr val="bg1"/>
                </a:solidFill>
                <a:latin charset="-122" panose="020b0503020204020204" pitchFamily="34" typeface="微软雅黑"/>
                <a:ea charset="-122" panose="020b0503020204020204" pitchFamily="34" typeface="微软雅黑"/>
              </a:rPr>
              <a:t>Add title here</a:t>
            </a:r>
          </a:p>
        </p:txBody>
      </p:sp>
      <p:sp>
        <p:nvSpPr>
          <p:cNvPr id="20" name="Rectangle 3"/>
          <p:cNvSpPr txBox="1">
            <a:spLocks noChangeArrowheads="1"/>
          </p:cNvSpPr>
          <p:nvPr/>
        </p:nvSpPr>
        <p:spPr bwMode="auto">
          <a:xfrm>
            <a:off x="2362200" y="233572"/>
            <a:ext cx="7467600" cy="642240"/>
          </a:xfrm>
          <a:prstGeom prst="rect">
            <a:avLst/>
          </a:prstGeom>
          <a:noFill/>
          <a:extLst/>
        </p:spPr>
        <p:txBody>
          <a:bodyPr bIns="46800" lIns="90000" rIns="90000" tIns="4680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itchFamily="34" typeface="Tahoma"/>
                <a:ea charset="0" pitchFamily="34" typeface="Tahoma"/>
                <a:cs charset="0" pitchFamily="34" typeface="Tahoma"/>
              </a:defRPr>
            </a:lvl1pPr>
          </a:lstStyle>
          <a:p>
            <a:pPr algn="dist" latinLnBrk="0"/>
            <a:r>
              <a:rPr altLang="ko-KR" lang="en-US" smtClean="0" sz="3600">
                <a:effectLst/>
                <a:latin charset="0" panose="020f0502020204030204" pitchFamily="34" typeface="Calibri"/>
              </a:rPr>
              <a:t>CONTENTS MAIN TITLE</a:t>
            </a:r>
          </a:p>
        </p:txBody>
      </p:sp>
      <p:sp>
        <p:nvSpPr>
          <p:cNvPr id="21" name="Rectangle 3"/>
          <p:cNvSpPr txBox="1">
            <a:spLocks noChangeArrowheads="1"/>
          </p:cNvSpPr>
          <p:nvPr/>
        </p:nvSpPr>
        <p:spPr bwMode="auto">
          <a:xfrm>
            <a:off x="623889" y="999859"/>
            <a:ext cx="10944224" cy="291720"/>
          </a:xfrm>
          <a:prstGeom prst="rect">
            <a:avLst/>
          </a:prstGeom>
          <a:noFill/>
          <a:extLst/>
        </p:spPr>
        <p:txBody>
          <a:bodyPr bIns="46800" lIns="90000" rIns="90000" tIns="4680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itchFamily="34" typeface="Tahoma"/>
                <a:ea charset="0" pitchFamily="34" typeface="Tahoma"/>
                <a:cs charset="0" pitchFamily="34" typeface="Tahoma"/>
              </a:defRPr>
            </a:lvl1pPr>
          </a:lstStyle>
          <a:p>
            <a:pPr latinLnBrk="0"/>
            <a:r>
              <a:rPr altLang="ko-KR" b="0" lang="en-US" sz="1300">
                <a:effectLst/>
                <a:latin charset="0" panose="020f0502020204030204" pitchFamily="34" typeface="Calibri"/>
              </a:rPr>
              <a:t>Powerpoint offers word processing, outlining, drawing, graphing, and presentation management tools- all designed to be easy to use and learn</a:t>
            </a:r>
          </a:p>
        </p:txBody>
      </p:sp>
    </p:spTree>
    <p:extLst>
      <p:ext uri="{BB962C8B-B14F-4D97-AF65-F5344CB8AC3E}">
        <p14:creationId val="1388475221"/>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1" presetSubtype="1">
                                  <p:stCondLst>
                                    <p:cond delay="0"/>
                                  </p:stCondLst>
                                  <p:childTnLst>
                                    <p:set>
                                      <p:cBhvr>
                                        <p:cTn dur="1" fill="hold" id="6">
                                          <p:stCondLst>
                                            <p:cond delay="0"/>
                                          </p:stCondLst>
                                        </p:cTn>
                                        <p:tgtEl>
                                          <p:spTgt spid="5"/>
                                        </p:tgtEl>
                                        <p:attrNameLst>
                                          <p:attrName>style.visibility</p:attrName>
                                        </p:attrNameLst>
                                      </p:cBhvr>
                                      <p:to>
                                        <p:strVal val="visible"/>
                                      </p:to>
                                    </p:set>
                                    <p:animEffect filter="wheel(1)" transition="in">
                                      <p:cBhvr>
                                        <p:cTn dur="2000" id="7"/>
                                        <p:tgtEl>
                                          <p:spTgt spid="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Rectangle 28"/>
          <p:cNvSpPr/>
          <p:nvPr/>
        </p:nvSpPr>
        <p:spPr>
          <a:xfrm>
            <a:off x="1514475" y="5079245"/>
            <a:ext cx="9163050" cy="1181855"/>
          </a:xfrm>
          <a:prstGeom prst="rect">
            <a:avLst/>
          </a:prstGeom>
          <a:grpFill/>
          <a:ln w="6350">
            <a:solidFill>
              <a:srgbClr val="364254"/>
            </a:solidFill>
            <a:round/>
          </a:ln>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kumimoji="1" lang="ko-KR" sz="1200">
              <a:solidFill>
                <a:schemeClr val="bg1">
                  <a:lumMod val="95000"/>
                </a:schemeClr>
              </a:solidFill>
            </a:endParaRPr>
          </a:p>
        </p:txBody>
      </p:sp>
      <p:sp>
        <p:nvSpPr>
          <p:cNvPr id="5" name="Rectangle 3"/>
          <p:cNvSpPr txBox="1">
            <a:spLocks noChangeArrowheads="1"/>
          </p:cNvSpPr>
          <p:nvPr/>
        </p:nvSpPr>
        <p:spPr bwMode="auto">
          <a:xfrm>
            <a:off x="2362200" y="233572"/>
            <a:ext cx="7467600" cy="642240"/>
          </a:xfrm>
          <a:prstGeom prst="rect">
            <a:avLst/>
          </a:prstGeom>
          <a:noFill/>
          <a:extLst/>
        </p:spPr>
        <p:txBody>
          <a:bodyPr bIns="46800" lIns="90000" rIns="90000" tIns="4680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itchFamily="34" typeface="Tahoma"/>
                <a:ea charset="0" pitchFamily="34" typeface="Tahoma"/>
                <a:cs charset="0" pitchFamily="34" typeface="Tahoma"/>
              </a:defRPr>
            </a:lvl1pPr>
          </a:lstStyle>
          <a:p>
            <a:pPr algn="dist" latinLnBrk="0"/>
            <a:r>
              <a:rPr altLang="ko-KR" lang="en-US" smtClean="0" sz="3600">
                <a:effectLst/>
                <a:latin charset="0" panose="020f0502020204030204" pitchFamily="34" typeface="Calibri"/>
              </a:rPr>
              <a:t>CONTENTS MAIN TITLE</a:t>
            </a:r>
          </a:p>
        </p:txBody>
      </p:sp>
      <p:sp>
        <p:nvSpPr>
          <p:cNvPr id="6" name="Rectangle 3"/>
          <p:cNvSpPr txBox="1">
            <a:spLocks noChangeArrowheads="1"/>
          </p:cNvSpPr>
          <p:nvPr/>
        </p:nvSpPr>
        <p:spPr bwMode="auto">
          <a:xfrm>
            <a:off x="623889" y="999859"/>
            <a:ext cx="10944224" cy="291720"/>
          </a:xfrm>
          <a:prstGeom prst="rect">
            <a:avLst/>
          </a:prstGeom>
          <a:noFill/>
          <a:extLst/>
        </p:spPr>
        <p:txBody>
          <a:bodyPr bIns="46800" lIns="90000" rIns="90000" tIns="4680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itchFamily="34" typeface="Tahoma"/>
                <a:ea charset="0" pitchFamily="34" typeface="Tahoma"/>
                <a:cs charset="0" pitchFamily="34" typeface="Tahoma"/>
              </a:defRPr>
            </a:lvl1pPr>
          </a:lstStyle>
          <a:p>
            <a:pPr latinLnBrk="0"/>
            <a:r>
              <a:rPr altLang="ko-KR" b="0" lang="en-US" sz="1300">
                <a:effectLst/>
                <a:latin charset="0" panose="020f0502020204030204" pitchFamily="34" typeface="Calibri"/>
              </a:rPr>
              <a:t>Powerpoint offers word processing, outlining, drawing, graphing, and presentation management tools- all designed to be easy to use and learn</a:t>
            </a:r>
          </a:p>
        </p:txBody>
      </p:sp>
      <p:graphicFrame>
        <p:nvGraphicFramePr>
          <p:cNvPr id="7" name="차트 5"/>
          <p:cNvGraphicFramePr/>
          <p:nvPr>
            <p:extLst>
              <p:ext uri="{D42A27DB-BD31-4B8C-83A1-F6EECF244321}">
                <p14:modId val="1944314732"/>
              </p:ext>
            </p:extLst>
          </p:nvPr>
        </p:nvGraphicFramePr>
        <p:xfrm>
          <a:off x="1423715" y="1924287"/>
          <a:ext cx="9359123" cy="2970678"/>
        </p:xfrm>
        <a:graphic>
          <a:graphicData uri="http://schemas.openxmlformats.org/drawingml/2006/chart">
            <c:chart xmlns:c="http://schemas.openxmlformats.org/drawingml/2006/chart" r:id="rId3"/>
          </a:graphicData>
        </a:graphic>
      </p:graphicFrame>
      <p:sp>
        <p:nvSpPr>
          <p:cNvPr id="13" name="Rectangle 3"/>
          <p:cNvSpPr txBox="1">
            <a:spLocks noChangeArrowheads="1"/>
          </p:cNvSpPr>
          <p:nvPr/>
        </p:nvSpPr>
        <p:spPr bwMode="auto">
          <a:xfrm>
            <a:off x="8893047" y="1774989"/>
            <a:ext cx="894908" cy="152400"/>
          </a:xfrm>
          <a:prstGeom prst="rect">
            <a:avLst/>
          </a:prstGeom>
        </p:spPr>
        <p:txBody>
          <a:bodyPr anchor="t" anchorCtr="0" bIns="0" lIns="0" rIns="0" tIns="0" wrap="square">
            <a:spAutoFit/>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indent="0" marL="0">
              <a:defRPr/>
            </a:pPr>
            <a:r>
              <a:rPr b="1" lang="en-US" smtClean="0" sz="1000">
                <a:solidFill>
                  <a:schemeClr val="bg1">
                    <a:lumMod val="75000"/>
                  </a:schemeClr>
                </a:solidFill>
                <a:latin charset="0" panose="020f0502020204030204" pitchFamily="34" typeface="Calibri"/>
                <a:ea charset="0" pitchFamily="34" typeface="Tahoma"/>
                <a:cs charset="0" pitchFamily="34" typeface="Tahoma"/>
              </a:rPr>
              <a:t>STEP 01</a:t>
            </a:r>
          </a:p>
        </p:txBody>
      </p:sp>
      <p:sp>
        <p:nvSpPr>
          <p:cNvPr id="14" name="타원 16"/>
          <p:cNvSpPr/>
          <p:nvPr/>
        </p:nvSpPr>
        <p:spPr>
          <a:xfrm>
            <a:off x="8623883" y="1792006"/>
            <a:ext cx="119856" cy="119855"/>
          </a:xfrm>
          <a:prstGeom prst="ellipse">
            <a:avLst/>
          </a:prstGeom>
          <a:noFill/>
          <a:ln>
            <a:gradFill>
              <a:gsLst>
                <a:gs pos="0">
                  <a:srgbClr val="425C8F"/>
                </a:gs>
                <a:gs pos="100000">
                  <a:srgbClr val="061C5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sz="1600">
              <a:solidFill>
                <a:schemeClr val="bg1">
                  <a:lumMod val="75000"/>
                </a:schemeClr>
              </a:solidFill>
              <a:latin charset="0" panose="020f0502020204030204" pitchFamily="34" typeface="Calibri"/>
            </a:endParaRPr>
          </a:p>
        </p:txBody>
      </p:sp>
      <p:sp>
        <p:nvSpPr>
          <p:cNvPr id="11" name="Rectangle 3"/>
          <p:cNvSpPr txBox="1">
            <a:spLocks noChangeArrowheads="1"/>
          </p:cNvSpPr>
          <p:nvPr/>
        </p:nvSpPr>
        <p:spPr bwMode="auto">
          <a:xfrm>
            <a:off x="10109644" y="1774989"/>
            <a:ext cx="894908" cy="152400"/>
          </a:xfrm>
          <a:prstGeom prst="rect">
            <a:avLst/>
          </a:prstGeom>
        </p:spPr>
        <p:txBody>
          <a:bodyPr anchor="t" anchorCtr="0" bIns="0" lIns="0" rIns="0" tIns="0" wrap="square">
            <a:spAutoFit/>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indent="0" marL="0">
              <a:defRPr/>
            </a:pPr>
            <a:r>
              <a:rPr b="1" lang="en-US" smtClean="0" sz="1000">
                <a:solidFill>
                  <a:schemeClr val="bg1">
                    <a:lumMod val="75000"/>
                  </a:schemeClr>
                </a:solidFill>
                <a:latin charset="0" panose="020f0502020204030204" pitchFamily="34" typeface="Calibri"/>
                <a:ea charset="0" pitchFamily="34" typeface="Tahoma"/>
                <a:cs charset="0" pitchFamily="34" typeface="Tahoma"/>
              </a:rPr>
              <a:t>STEP 02</a:t>
            </a:r>
          </a:p>
        </p:txBody>
      </p:sp>
      <p:sp>
        <p:nvSpPr>
          <p:cNvPr id="12" name="타원 14"/>
          <p:cNvSpPr/>
          <p:nvPr/>
        </p:nvSpPr>
        <p:spPr>
          <a:xfrm>
            <a:off x="9840480" y="1792006"/>
            <a:ext cx="119856" cy="119855"/>
          </a:xfrm>
          <a:prstGeom prst="ellipse">
            <a:avLst/>
          </a:prstGeom>
          <a:gradFill flip="none" rotWithShape="1">
            <a:gsLst>
              <a:gs pos="0">
                <a:srgbClr val="425C8F"/>
              </a:gs>
              <a:gs pos="100000">
                <a:srgbClr val="061C52"/>
              </a:gs>
            </a:gsLst>
            <a:lin ang="0" scaled="1"/>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solidFill>
                <a:schemeClr val="bg1">
                  <a:lumMod val="75000"/>
                </a:schemeClr>
              </a:solidFill>
            </a:endParaRPr>
          </a:p>
        </p:txBody>
      </p:sp>
      <p:grpSp>
        <p:nvGrpSpPr>
          <p:cNvPr id="15" name="그룹 7"/>
          <p:cNvGrpSpPr/>
          <p:nvPr/>
        </p:nvGrpSpPr>
        <p:grpSpPr>
          <a:xfrm>
            <a:off x="2857976" y="5373372"/>
            <a:ext cx="2957711" cy="593601"/>
            <a:chOff x="1696791" y="5353570"/>
            <a:chExt cx="2443161" cy="523081"/>
          </a:xfrm>
        </p:grpSpPr>
        <p:sp>
          <p:nvSpPr>
            <p:cNvPr id="16" name="Rectangle 3"/>
            <p:cNvSpPr txBox="1">
              <a:spLocks noChangeArrowheads="1"/>
            </p:cNvSpPr>
            <p:nvPr/>
          </p:nvSpPr>
          <p:spPr bwMode="auto">
            <a:xfrm>
              <a:off x="1696791" y="5632560"/>
              <a:ext cx="2443161" cy="241731"/>
            </a:xfrm>
            <a:prstGeom prst="rect">
              <a:avLst/>
            </a:prstGeom>
          </p:spPr>
          <p:txBody>
            <a:bodyPr anchor="t" anchorCtr="0" bIns="0" lIns="0" rIns="0" tIns="0" wrap="square">
              <a:spAutoFit/>
              <a:scene3d>
                <a:camera prst="orthographicFront"/>
                <a:lightRig dir="t" rig="threePt"/>
              </a:scene3d>
              <a:sp3d/>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indent="0" marL="0">
                <a:defRPr/>
              </a:pPr>
              <a:r>
                <a:rPr altLang="ko-KR" lang="en-US" sz="900">
                  <a:solidFill>
                    <a:schemeClr val="bg1"/>
                  </a:solidFill>
                  <a:latin charset="0" panose="020f0502020204030204" pitchFamily="34" typeface="Calibri"/>
                  <a:ea charset="0" pitchFamily="34" typeface="Tahoma"/>
                  <a:cs charset="0" pitchFamily="34" typeface="Tahoma"/>
                </a:rPr>
                <a:t>We create power point templates based on new visual trends that’s fresh, relevant and always on the cutting edge. </a:t>
              </a:r>
            </a:p>
          </p:txBody>
        </p:sp>
        <p:sp>
          <p:nvSpPr>
            <p:cNvPr id="17" name="Rectangle 3"/>
            <p:cNvSpPr txBox="1">
              <a:spLocks noChangeArrowheads="1"/>
            </p:cNvSpPr>
            <p:nvPr/>
          </p:nvSpPr>
          <p:spPr bwMode="auto">
            <a:xfrm>
              <a:off x="1696791" y="5354489"/>
              <a:ext cx="2443161" cy="188013"/>
            </a:xfrm>
            <a:prstGeom prst="rect">
              <a:avLst/>
            </a:prstGeom>
          </p:spPr>
          <p:txBody>
            <a:bodyPr anchor="ctr" bIns="0" lIns="0" rIns="0" tIns="0" wrap="square">
              <a:spAutoFit/>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indent="0" marL="0">
                <a:spcBef>
                  <a:spcPct val="0"/>
                </a:spcBef>
                <a:defRPr/>
              </a:pPr>
              <a:r>
                <a:rPr altLang="ko-KR" b="1" lang="en-US" sz="1400">
                  <a:solidFill>
                    <a:schemeClr val="bg1"/>
                  </a:solidFill>
                  <a:latin charset="0" panose="020f0502020204030204" pitchFamily="34" typeface="Calibri"/>
                  <a:ea charset="0" pitchFamily="34" typeface="Tahoma"/>
                  <a:cs charset="0" pitchFamily="34" typeface="Tahoma"/>
                </a:rPr>
                <a:t>Eye-Catching Visual</a:t>
              </a:r>
            </a:p>
          </p:txBody>
        </p:sp>
      </p:grpSp>
      <p:grpSp>
        <p:nvGrpSpPr>
          <p:cNvPr id="18" name="그룹 26"/>
          <p:cNvGrpSpPr/>
          <p:nvPr/>
        </p:nvGrpSpPr>
        <p:grpSpPr>
          <a:xfrm>
            <a:off x="7396252" y="5373372"/>
            <a:ext cx="2957711" cy="593601"/>
            <a:chOff x="1696791" y="5353570"/>
            <a:chExt cx="2443161" cy="523081"/>
          </a:xfrm>
        </p:grpSpPr>
        <p:sp>
          <p:nvSpPr>
            <p:cNvPr id="19" name="Rectangle 3"/>
            <p:cNvSpPr txBox="1">
              <a:spLocks noChangeArrowheads="1"/>
            </p:cNvSpPr>
            <p:nvPr/>
          </p:nvSpPr>
          <p:spPr bwMode="auto">
            <a:xfrm>
              <a:off x="1696791" y="5632560"/>
              <a:ext cx="2443161" cy="241731"/>
            </a:xfrm>
            <a:prstGeom prst="rect">
              <a:avLst/>
            </a:prstGeom>
          </p:spPr>
          <p:txBody>
            <a:bodyPr anchor="t" anchorCtr="0" bIns="0" lIns="0" rIns="0" tIns="0" wrap="square">
              <a:spAutoFit/>
              <a:scene3d>
                <a:camera prst="orthographicFront"/>
                <a:lightRig dir="t" rig="threePt"/>
              </a:scene3d>
              <a:sp3d/>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indent="0" marL="0">
                <a:defRPr/>
              </a:pPr>
              <a:r>
                <a:rPr altLang="ko-KR" lang="en-US" sz="900">
                  <a:solidFill>
                    <a:schemeClr val="bg1"/>
                  </a:solidFill>
                  <a:latin charset="0" panose="020f0502020204030204" pitchFamily="34" typeface="Calibri"/>
                  <a:ea charset="0" pitchFamily="34" typeface="Tahoma"/>
                  <a:cs charset="0" pitchFamily="34" typeface="Tahoma"/>
                </a:rPr>
                <a:t>We create power point templates based on new visual trends that’s fresh, relevant and always on the cutting edge. </a:t>
              </a:r>
            </a:p>
          </p:txBody>
        </p:sp>
        <p:sp>
          <p:nvSpPr>
            <p:cNvPr id="20" name="Rectangle 3"/>
            <p:cNvSpPr txBox="1">
              <a:spLocks noChangeArrowheads="1"/>
            </p:cNvSpPr>
            <p:nvPr/>
          </p:nvSpPr>
          <p:spPr bwMode="auto">
            <a:xfrm>
              <a:off x="1696791" y="5354489"/>
              <a:ext cx="2443161" cy="188013"/>
            </a:xfrm>
            <a:prstGeom prst="rect">
              <a:avLst/>
            </a:prstGeom>
          </p:spPr>
          <p:txBody>
            <a:bodyPr anchor="ctr" bIns="0" lIns="0" rIns="0" tIns="0" wrap="square">
              <a:spAutoFit/>
            </a:bodyPr>
            <a:lstStyle>
              <a:lvl1pPr eaLnBrk="0" hangingPunct="0" indent="-342900" marL="342900">
                <a:spcBef>
                  <a:spcPct val="20000"/>
                </a:spcBef>
                <a:buFont typeface="Arial"/>
                <a:buNone/>
                <a:defRPr altLang="ko-KR" lang="en-US" smtClean="0" sz="2000">
                  <a:latin charset="0" pitchFamily="34" typeface="Microsoft Sans Serif"/>
                  <a:ea typeface="+mj-ea"/>
                  <a:cs charset="0" pitchFamily="34" typeface="Microsoft Sans Serif"/>
                </a:defRPr>
              </a:lvl1pPr>
              <a:lvl2pPr eaLnBrk="0" hangingPunct="0" indent="-285750" marL="742950">
                <a:spcBef>
                  <a:spcPct val="20000"/>
                </a:spcBef>
                <a:buFont typeface="Arial"/>
                <a:buChar char="–"/>
                <a:defRPr sz="2800">
                  <a:latin typeface="+mn-lt"/>
                  <a:ea typeface="+mn-ea"/>
                </a:defRPr>
              </a:lvl2pPr>
              <a:lvl3pPr eaLnBrk="0" hangingPunct="0" indent="-228600" marL="1143000">
                <a:spcBef>
                  <a:spcPct val="20000"/>
                </a:spcBef>
                <a:buFont typeface="Arial"/>
                <a:buChar char="•"/>
                <a:defRPr sz="2400">
                  <a:latin typeface="+mn-lt"/>
                  <a:ea typeface="+mn-ea"/>
                </a:defRPr>
              </a:lvl3pPr>
              <a:lvl4pPr eaLnBrk="0" hangingPunct="0" indent="-228600" marL="1600200">
                <a:spcBef>
                  <a:spcPct val="20000"/>
                </a:spcBef>
                <a:buFont typeface="Arial"/>
                <a:buChar char="–"/>
                <a:defRPr sz="2000">
                  <a:latin typeface="+mn-lt"/>
                  <a:ea typeface="+mn-ea"/>
                </a:defRPr>
              </a:lvl4pPr>
              <a:lvl5pPr eaLnBrk="0" hangingPunct="0" indent="-228600" marL="2057400">
                <a:spcBef>
                  <a:spcPct val="20000"/>
                </a:spcBef>
                <a:buFont typeface="Arial"/>
                <a:buChar char="»"/>
                <a:defRPr sz="2000">
                  <a:latin typeface="+mn-lt"/>
                  <a:ea typeface="+mn-ea"/>
                </a:defRPr>
              </a:lvl5pPr>
              <a:lvl6pPr indent="-228600" marL="2514600">
                <a:spcBef>
                  <a:spcPct val="20000"/>
                </a:spcBef>
                <a:buFont charset="0" panose="020b0604020202020204" pitchFamily="34" typeface="Arial"/>
                <a:buChar char="•"/>
                <a:defRPr sz="2000">
                  <a:latin typeface="+mn-lt"/>
                  <a:ea typeface="+mn-ea"/>
                </a:defRPr>
              </a:lvl6pPr>
              <a:lvl7pPr indent="-228600" marL="2971800">
                <a:spcBef>
                  <a:spcPct val="20000"/>
                </a:spcBef>
                <a:buFont charset="0" panose="020b0604020202020204" pitchFamily="34" typeface="Arial"/>
                <a:buChar char="•"/>
                <a:defRPr sz="2000">
                  <a:latin typeface="+mn-lt"/>
                  <a:ea typeface="+mn-ea"/>
                </a:defRPr>
              </a:lvl7pPr>
              <a:lvl8pPr indent="-228600" marL="3429000">
                <a:spcBef>
                  <a:spcPct val="20000"/>
                </a:spcBef>
                <a:buFont charset="0" panose="020b0604020202020204" pitchFamily="34" typeface="Arial"/>
                <a:buChar char="•"/>
                <a:defRPr sz="2000">
                  <a:latin typeface="+mn-lt"/>
                  <a:ea typeface="+mn-ea"/>
                </a:defRPr>
              </a:lvl8pPr>
              <a:lvl9pPr indent="-228600" marL="3886200">
                <a:spcBef>
                  <a:spcPct val="20000"/>
                </a:spcBef>
                <a:buFont charset="0" panose="020b0604020202020204" pitchFamily="34" typeface="Arial"/>
                <a:buChar char="•"/>
                <a:defRPr sz="2000">
                  <a:latin typeface="+mn-lt"/>
                  <a:ea typeface="+mn-ea"/>
                </a:defRPr>
              </a:lvl9pPr>
            </a:lstStyle>
            <a:p>
              <a:pPr indent="0" marL="0">
                <a:spcBef>
                  <a:spcPct val="0"/>
                </a:spcBef>
                <a:defRPr/>
              </a:pPr>
              <a:r>
                <a:rPr b="1" lang="en-US" sz="1400">
                  <a:solidFill>
                    <a:schemeClr val="bg1"/>
                  </a:solidFill>
                  <a:latin charset="0" panose="020f0502020204030204" pitchFamily="34" typeface="Calibri"/>
                  <a:ea charset="0" pitchFamily="34" typeface="Tahoma"/>
                  <a:cs charset="0" pitchFamily="34" typeface="Tahoma"/>
                </a:rPr>
                <a:t>Top quality design</a:t>
              </a:r>
            </a:p>
          </p:txBody>
        </p:sp>
      </p:grpSp>
      <p:grpSp>
        <p:nvGrpSpPr>
          <p:cNvPr id="21" name="Group 29"/>
          <p:cNvGrpSpPr/>
          <p:nvPr/>
        </p:nvGrpSpPr>
        <p:grpSpPr>
          <a:xfrm>
            <a:off x="1777479" y="5261425"/>
            <a:ext cx="817494" cy="817494"/>
            <a:chOff x="4493646" y="4996070"/>
            <a:chExt cx="817494" cy="817494"/>
          </a:xfrm>
        </p:grpSpPr>
        <p:sp>
          <p:nvSpPr>
            <p:cNvPr id="22" name="Oval 30"/>
            <p:cNvSpPr/>
            <p:nvPr/>
          </p:nvSpPr>
          <p:spPr>
            <a:xfrm>
              <a:off x="4493646" y="4996070"/>
              <a:ext cx="817494" cy="817494"/>
            </a:xfrm>
            <a:prstGeom prst="ellipse">
              <a:avLst/>
            </a:prstGeom>
            <a:gradFill flip="none" rotWithShape="1">
              <a:gsLst>
                <a:gs pos="0">
                  <a:srgbClr val="425C8F"/>
                </a:gs>
                <a:gs pos="100000">
                  <a:srgbClr val="061C52"/>
                </a:gs>
              </a:gsLst>
              <a:lin ang="0" scaled="1"/>
            </a:gradFill>
            <a:ln w="3175">
              <a:noFill/>
            </a:ln>
            <a:effectLst>
              <a:outerShdw algn="t" blurRad="88900" dir="5400000" dist="63500" rotWithShape="0" sx="99000" sy="9900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sp>
          <p:nvSpPr>
            <p:cNvPr id="23" name="Freeform 31"/>
            <p:cNvSpPr>
              <a:spLocks noEditPoints="1"/>
            </p:cNvSpPr>
            <p:nvPr/>
          </p:nvSpPr>
          <p:spPr bwMode="auto">
            <a:xfrm>
              <a:off x="4681051" y="5172454"/>
              <a:ext cx="442684" cy="464727"/>
            </a:xfrm>
            <a:custGeom>
              <a:gdLst>
                <a:gd fmla="*/ 449 w 482" name="T0"/>
                <a:gd fmla="*/ 33 h 506" name="T1"/>
                <a:gd fmla="*/ 353 w 482" name="T2"/>
                <a:gd fmla="*/ 120 h 506" name="T3"/>
                <a:gd fmla="*/ 197 w 482" name="T4"/>
                <a:gd fmla="*/ 81 h 506" name="T5"/>
                <a:gd fmla="*/ 58 w 482" name="T6"/>
                <a:gd fmla="*/ 138 h 506" name="T7"/>
                <a:gd fmla="*/ 4 w 482" name="T8"/>
                <a:gd fmla="*/ 315 h 506" name="T9"/>
                <a:gd fmla="*/ 54 w 482" name="T10"/>
                <a:gd fmla="*/ 506 h 506" name="T11"/>
                <a:gd fmla="*/ 197 w 482" name="T12"/>
                <a:gd fmla="*/ 475 h 506" name="T13"/>
                <a:gd fmla="*/ 336 w 482" name="T14"/>
                <a:gd fmla="*/ 418 h 506" name="T15"/>
                <a:gd fmla="*/ 395 w 482" name="T16"/>
                <a:gd fmla="*/ 279 h 506" name="T17"/>
                <a:gd fmla="*/ 404 w 482" name="T18"/>
                <a:gd fmla="*/ 136 h 506" name="T19"/>
                <a:gd fmla="*/ 398 w 482" name="T20"/>
                <a:gd fmla="*/ 74 h 506" name="T21"/>
                <a:gd fmla="*/ 289 w 482" name="T22"/>
                <a:gd fmla="*/ 492 h 506" name="T23"/>
                <a:gd fmla="*/ 373 w 482" name="T24"/>
                <a:gd fmla="*/ 331 h 506" name="T25"/>
                <a:gd fmla="*/ 267 w 482" name="T26"/>
                <a:gd fmla="*/ 447 h 506" name="T27"/>
                <a:gd fmla="*/ 144 w 482" name="T28"/>
                <a:gd fmla="*/ 454 h 506" name="T29"/>
                <a:gd fmla="*/ 27 w 482" name="T30"/>
                <a:gd fmla="*/ 347 h 506" name="T31"/>
                <a:gd fmla="*/ 45 w 482" name="T32"/>
                <a:gd fmla="*/ 177 h 506" name="T33"/>
                <a:gd fmla="*/ 179 w 482" name="T34"/>
                <a:gd fmla="*/ 96 h 506" name="T35"/>
                <a:gd fmla="*/ 325 w 482" name="T36"/>
                <a:gd fmla="*/ 148 h 506" name="T37"/>
                <a:gd fmla="*/ 197 w 482" name="T38"/>
                <a:gd fmla="*/ 130 h 506" name="T39"/>
                <a:gd fmla="*/ 92 w 482" name="T40"/>
                <a:gd fmla="*/ 173 h 506" name="T41"/>
                <a:gd fmla="*/ 51 w 482" name="T42"/>
                <a:gd fmla="*/ 307 h 506" name="T43"/>
                <a:gd fmla="*/ 127 w 482" name="T44"/>
                <a:gd fmla="*/ 409 h 506" name="T45"/>
                <a:gd fmla="*/ 254 w 482" name="T46"/>
                <a:gd fmla="*/ 416 h 506" name="T47"/>
                <a:gd fmla="*/ 339 w 482" name="T48"/>
                <a:gd fmla="*/ 322 h 506" name="T49"/>
                <a:gd fmla="*/ 325 w 482" name="T50"/>
                <a:gd fmla="*/ 203 h 506" name="T51"/>
                <a:gd fmla="*/ 377 w 482" name="T52"/>
                <a:gd fmla="*/ 245 h 506" name="T53"/>
                <a:gd fmla="*/ 222 w 482" name="T54"/>
                <a:gd fmla="*/ 303 h 506" name="T55"/>
                <a:gd fmla="*/ 172 w 482" name="T56"/>
                <a:gd fmla="*/ 303 h 506" name="T57"/>
                <a:gd fmla="*/ 177 w 482" name="T58"/>
                <a:gd fmla="*/ 248 h 506" name="T59"/>
                <a:gd fmla="*/ 211 w 482" name="T60"/>
                <a:gd fmla="*/ 262 h 506" name="T61"/>
                <a:gd fmla="*/ 221 w 482" name="T62"/>
                <a:gd fmla="*/ 272 h 506" name="T63"/>
                <a:gd fmla="*/ 207 w 482" name="T64"/>
                <a:gd fmla="*/ 230 h 506" name="T65"/>
                <a:gd fmla="*/ 148 w 482" name="T66"/>
                <a:gd fmla="*/ 269 h 506" name="T67"/>
                <a:gd fmla="*/ 197 w 482" name="T68"/>
                <a:gd fmla="*/ 327 h 506" name="T69"/>
                <a:gd fmla="*/ 247 w 482" name="T70"/>
                <a:gd fmla="*/ 279 h 506" name="T71"/>
                <a:gd fmla="*/ 285 w 482" name="T72"/>
                <a:gd fmla="*/ 263 h 506" name="T73"/>
                <a:gd fmla="*/ 261 w 482" name="T74"/>
                <a:gd fmla="*/ 341 h 506" name="T75"/>
                <a:gd fmla="*/ 197 w 482" name="T76"/>
                <a:gd fmla="*/ 368 h 506" name="T77"/>
                <a:gd fmla="*/ 133 w 482" name="T78"/>
                <a:gd fmla="*/ 341 h 506" name="T79"/>
                <a:gd fmla="*/ 107 w 482" name="T80"/>
                <a:gd fmla="*/ 270 h 506" name="T81"/>
                <a:gd fmla="*/ 147 w 482" name="T82"/>
                <a:gd fmla="*/ 203 h 506" name="T83"/>
                <a:gd fmla="*/ 223 w 482" name="T84"/>
                <a:gd fmla="*/ 192 h 506" name="T85"/>
                <a:gd fmla="*/ 254 w 482" name="T86"/>
                <a:gd fmla="*/ 191 h 506" name="T87"/>
                <a:gd fmla="*/ 167 w 482" name="T88"/>
                <a:gd fmla="*/ 178 h 506" name="T89"/>
                <a:gd fmla="*/ 101 w 482" name="T90"/>
                <a:gd fmla="*/ 239 h 506" name="T91"/>
                <a:gd fmla="*/ 110 w 482" name="T92"/>
                <a:gd fmla="*/ 336 h 506" name="T93"/>
                <a:gd fmla="*/ 187 w 482" name="T94"/>
                <a:gd fmla="*/ 381 h 506" name="T95"/>
                <a:gd fmla="*/ 255 w 482" name="T96"/>
                <a:gd fmla="*/ 365 h 506" name="T97"/>
                <a:gd fmla="*/ 301 w 482" name="T98"/>
                <a:gd fmla="*/ 288 h 506" name="T99"/>
                <a:gd fmla="*/ 279 w 482" name="T100"/>
                <a:gd fmla="*/ 214 h 506" name="T101"/>
                <a:gd fmla="*/ 332 w 482" name="T102"/>
                <a:gd fmla="*/ 279 h 506" name="T103"/>
                <a:gd fmla="*/ 292 w 482" name="T104"/>
                <a:gd fmla="*/ 374 h 506" name="T105"/>
                <a:gd fmla="*/ 184 w 482" name="T106"/>
                <a:gd fmla="*/ 412 h 506" name="T107"/>
                <a:gd fmla="*/ 85 w 482" name="T108"/>
                <a:gd fmla="*/ 352 h 506" name="T109"/>
                <a:gd fmla="*/ 73 w 482" name="T110"/>
                <a:gd fmla="*/ 228 h 506" name="T111"/>
                <a:gd fmla="*/ 158 w 482" name="T112"/>
                <a:gd fmla="*/ 149 h 506" name="T113"/>
                <a:gd fmla="*/ 270 w 482" name="T114"/>
                <a:gd fmla="*/ 165 h 506"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506" w="482">
                  <a:moveTo>
                    <a:pt x="404" y="136"/>
                  </a:moveTo>
                  <a:lnTo>
                    <a:pt x="482" y="57"/>
                  </a:lnTo>
                  <a:lnTo>
                    <a:pt x="447" y="45"/>
                  </a:lnTo>
                  <a:lnTo>
                    <a:pt x="449" y="44"/>
                  </a:lnTo>
                  <a:lnTo>
                    <a:pt x="449" y="44"/>
                  </a:lnTo>
                  <a:lnTo>
                    <a:pt x="451" y="42"/>
                  </a:lnTo>
                  <a:lnTo>
                    <a:pt x="451" y="39"/>
                  </a:lnTo>
                  <a:lnTo>
                    <a:pt x="451" y="37"/>
                  </a:lnTo>
                  <a:lnTo>
                    <a:pt x="449" y="33"/>
                  </a:lnTo>
                  <a:lnTo>
                    <a:pt x="449" y="33"/>
                  </a:lnTo>
                  <a:lnTo>
                    <a:pt x="446" y="32"/>
                  </a:lnTo>
                  <a:lnTo>
                    <a:pt x="444" y="32"/>
                  </a:lnTo>
                  <a:lnTo>
                    <a:pt x="441" y="32"/>
                  </a:lnTo>
                  <a:lnTo>
                    <a:pt x="439" y="33"/>
                  </a:lnTo>
                  <a:lnTo>
                    <a:pt x="437" y="36"/>
                  </a:lnTo>
                  <a:lnTo>
                    <a:pt x="425" y="0"/>
                  </a:lnTo>
                  <a:lnTo>
                    <a:pt x="346" y="79"/>
                  </a:lnTo>
                  <a:lnTo>
                    <a:pt x="358" y="114"/>
                  </a:lnTo>
                  <a:lnTo>
                    <a:pt x="353" y="119"/>
                  </a:lnTo>
                  <a:lnTo>
                    <a:pt x="353" y="120"/>
                  </a:lnTo>
                  <a:lnTo>
                    <a:pt x="335" y="137"/>
                  </a:lnTo>
                  <a:lnTo>
                    <a:pt x="335" y="137"/>
                  </a:lnTo>
                  <a:lnTo>
                    <a:pt x="321" y="124"/>
                  </a:lnTo>
                  <a:lnTo>
                    <a:pt x="305" y="113"/>
                  </a:lnTo>
                  <a:lnTo>
                    <a:pt x="289" y="104"/>
                  </a:lnTo>
                  <a:lnTo>
                    <a:pt x="271" y="95"/>
                  </a:lnTo>
                  <a:lnTo>
                    <a:pt x="254" y="90"/>
                  </a:lnTo>
                  <a:lnTo>
                    <a:pt x="236" y="84"/>
                  </a:lnTo>
                  <a:lnTo>
                    <a:pt x="216" y="82"/>
                  </a:lnTo>
                  <a:lnTo>
                    <a:pt x="197" y="81"/>
                  </a:lnTo>
                  <a:lnTo>
                    <a:pt x="197" y="81"/>
                  </a:lnTo>
                  <a:lnTo>
                    <a:pt x="177" y="82"/>
                  </a:lnTo>
                  <a:lnTo>
                    <a:pt x="158" y="84"/>
                  </a:lnTo>
                  <a:lnTo>
                    <a:pt x="140" y="90"/>
                  </a:lnTo>
                  <a:lnTo>
                    <a:pt x="121" y="96"/>
                  </a:lnTo>
                  <a:lnTo>
                    <a:pt x="104" y="104"/>
                  </a:lnTo>
                  <a:lnTo>
                    <a:pt x="88" y="114"/>
                  </a:lnTo>
                  <a:lnTo>
                    <a:pt x="72" y="125"/>
                  </a:lnTo>
                  <a:lnTo>
                    <a:pt x="58" y="138"/>
                  </a:lnTo>
                  <a:lnTo>
                    <a:pt x="58" y="138"/>
                  </a:lnTo>
                  <a:lnTo>
                    <a:pt x="44" y="153"/>
                  </a:lnTo>
                  <a:lnTo>
                    <a:pt x="33" y="169"/>
                  </a:lnTo>
                  <a:lnTo>
                    <a:pt x="22" y="187"/>
                  </a:lnTo>
                  <a:lnTo>
                    <a:pt x="14" y="204"/>
                  </a:lnTo>
                  <a:lnTo>
                    <a:pt x="8" y="221"/>
                  </a:lnTo>
                  <a:lnTo>
                    <a:pt x="4" y="241"/>
                  </a:lnTo>
                  <a:lnTo>
                    <a:pt x="0" y="259"/>
                  </a:lnTo>
                  <a:lnTo>
                    <a:pt x="0" y="279"/>
                  </a:lnTo>
                  <a:lnTo>
                    <a:pt x="0" y="297"/>
                  </a:lnTo>
                  <a:lnTo>
                    <a:pt x="4" y="315"/>
                  </a:lnTo>
                  <a:lnTo>
                    <a:pt x="8" y="335"/>
                  </a:lnTo>
                  <a:lnTo>
                    <a:pt x="14" y="352"/>
                  </a:lnTo>
                  <a:lnTo>
                    <a:pt x="22" y="369"/>
                  </a:lnTo>
                  <a:lnTo>
                    <a:pt x="33" y="387"/>
                  </a:lnTo>
                  <a:lnTo>
                    <a:pt x="44" y="403"/>
                  </a:lnTo>
                  <a:lnTo>
                    <a:pt x="58" y="418"/>
                  </a:lnTo>
                  <a:lnTo>
                    <a:pt x="58" y="418"/>
                  </a:lnTo>
                  <a:lnTo>
                    <a:pt x="66" y="425"/>
                  </a:lnTo>
                  <a:lnTo>
                    <a:pt x="76" y="433"/>
                  </a:lnTo>
                  <a:lnTo>
                    <a:pt x="54" y="506"/>
                  </a:lnTo>
                  <a:lnTo>
                    <a:pt x="115" y="506"/>
                  </a:lnTo>
                  <a:lnTo>
                    <a:pt x="128" y="462"/>
                  </a:lnTo>
                  <a:lnTo>
                    <a:pt x="128" y="462"/>
                  </a:lnTo>
                  <a:lnTo>
                    <a:pt x="144" y="469"/>
                  </a:lnTo>
                  <a:lnTo>
                    <a:pt x="161" y="472"/>
                  </a:lnTo>
                  <a:lnTo>
                    <a:pt x="180" y="474"/>
                  </a:lnTo>
                  <a:lnTo>
                    <a:pt x="197" y="475"/>
                  </a:lnTo>
                  <a:lnTo>
                    <a:pt x="197" y="475"/>
                  </a:lnTo>
                  <a:lnTo>
                    <a:pt x="197" y="475"/>
                  </a:lnTo>
                  <a:lnTo>
                    <a:pt x="197" y="475"/>
                  </a:lnTo>
                  <a:lnTo>
                    <a:pt x="215" y="474"/>
                  </a:lnTo>
                  <a:lnTo>
                    <a:pt x="233" y="472"/>
                  </a:lnTo>
                  <a:lnTo>
                    <a:pt x="249" y="469"/>
                  </a:lnTo>
                  <a:lnTo>
                    <a:pt x="266" y="463"/>
                  </a:lnTo>
                  <a:lnTo>
                    <a:pt x="278" y="506"/>
                  </a:lnTo>
                  <a:lnTo>
                    <a:pt x="338" y="506"/>
                  </a:lnTo>
                  <a:lnTo>
                    <a:pt x="318" y="434"/>
                  </a:lnTo>
                  <a:lnTo>
                    <a:pt x="318" y="434"/>
                  </a:lnTo>
                  <a:lnTo>
                    <a:pt x="328" y="427"/>
                  </a:lnTo>
                  <a:lnTo>
                    <a:pt x="336" y="418"/>
                  </a:lnTo>
                  <a:lnTo>
                    <a:pt x="336" y="418"/>
                  </a:lnTo>
                  <a:lnTo>
                    <a:pt x="350" y="403"/>
                  </a:lnTo>
                  <a:lnTo>
                    <a:pt x="361" y="388"/>
                  </a:lnTo>
                  <a:lnTo>
                    <a:pt x="371" y="371"/>
                  </a:lnTo>
                  <a:lnTo>
                    <a:pt x="379" y="354"/>
                  </a:lnTo>
                  <a:lnTo>
                    <a:pt x="386" y="336"/>
                  </a:lnTo>
                  <a:lnTo>
                    <a:pt x="390" y="316"/>
                  </a:lnTo>
                  <a:lnTo>
                    <a:pt x="393" y="298"/>
                  </a:lnTo>
                  <a:lnTo>
                    <a:pt x="395" y="279"/>
                  </a:lnTo>
                  <a:lnTo>
                    <a:pt x="395" y="279"/>
                  </a:lnTo>
                  <a:lnTo>
                    <a:pt x="393" y="260"/>
                  </a:lnTo>
                  <a:lnTo>
                    <a:pt x="391" y="242"/>
                  </a:lnTo>
                  <a:lnTo>
                    <a:pt x="387" y="225"/>
                  </a:lnTo>
                  <a:lnTo>
                    <a:pt x="382" y="208"/>
                  </a:lnTo>
                  <a:lnTo>
                    <a:pt x="375" y="192"/>
                  </a:lnTo>
                  <a:lnTo>
                    <a:pt x="366" y="176"/>
                  </a:lnTo>
                  <a:lnTo>
                    <a:pt x="357" y="162"/>
                  </a:lnTo>
                  <a:lnTo>
                    <a:pt x="345" y="148"/>
                  </a:lnTo>
                  <a:lnTo>
                    <a:pt x="369" y="124"/>
                  </a:lnTo>
                  <a:lnTo>
                    <a:pt x="404" y="136"/>
                  </a:lnTo>
                  <a:close/>
                  <a:moveTo>
                    <a:pt x="456" y="64"/>
                  </a:moveTo>
                  <a:lnTo>
                    <a:pt x="400" y="120"/>
                  </a:lnTo>
                  <a:lnTo>
                    <a:pt x="379" y="113"/>
                  </a:lnTo>
                  <a:lnTo>
                    <a:pt x="436" y="57"/>
                  </a:lnTo>
                  <a:lnTo>
                    <a:pt x="456" y="64"/>
                  </a:lnTo>
                  <a:close/>
                  <a:moveTo>
                    <a:pt x="370" y="103"/>
                  </a:moveTo>
                  <a:lnTo>
                    <a:pt x="362" y="82"/>
                  </a:lnTo>
                  <a:lnTo>
                    <a:pt x="418" y="26"/>
                  </a:lnTo>
                  <a:lnTo>
                    <a:pt x="426" y="46"/>
                  </a:lnTo>
                  <a:lnTo>
                    <a:pt x="398" y="74"/>
                  </a:lnTo>
                  <a:lnTo>
                    <a:pt x="370" y="103"/>
                  </a:lnTo>
                  <a:close/>
                  <a:moveTo>
                    <a:pt x="104" y="492"/>
                  </a:moveTo>
                  <a:lnTo>
                    <a:pt x="74" y="492"/>
                  </a:lnTo>
                  <a:lnTo>
                    <a:pt x="88" y="443"/>
                  </a:lnTo>
                  <a:lnTo>
                    <a:pt x="88" y="443"/>
                  </a:lnTo>
                  <a:lnTo>
                    <a:pt x="101" y="450"/>
                  </a:lnTo>
                  <a:lnTo>
                    <a:pt x="114" y="457"/>
                  </a:lnTo>
                  <a:lnTo>
                    <a:pt x="104" y="492"/>
                  </a:lnTo>
                  <a:close/>
                  <a:moveTo>
                    <a:pt x="319" y="492"/>
                  </a:moveTo>
                  <a:lnTo>
                    <a:pt x="289" y="492"/>
                  </a:lnTo>
                  <a:lnTo>
                    <a:pt x="279" y="458"/>
                  </a:lnTo>
                  <a:lnTo>
                    <a:pt x="279" y="458"/>
                  </a:lnTo>
                  <a:lnTo>
                    <a:pt x="292" y="451"/>
                  </a:lnTo>
                  <a:lnTo>
                    <a:pt x="305" y="443"/>
                  </a:lnTo>
                  <a:lnTo>
                    <a:pt x="319" y="492"/>
                  </a:lnTo>
                  <a:close/>
                  <a:moveTo>
                    <a:pt x="380" y="279"/>
                  </a:moveTo>
                  <a:lnTo>
                    <a:pt x="380" y="279"/>
                  </a:lnTo>
                  <a:lnTo>
                    <a:pt x="379" y="296"/>
                  </a:lnTo>
                  <a:lnTo>
                    <a:pt x="377" y="314"/>
                  </a:lnTo>
                  <a:lnTo>
                    <a:pt x="373" y="331"/>
                  </a:lnTo>
                  <a:lnTo>
                    <a:pt x="366" y="348"/>
                  </a:lnTo>
                  <a:lnTo>
                    <a:pt x="359" y="364"/>
                  </a:lnTo>
                  <a:lnTo>
                    <a:pt x="349" y="380"/>
                  </a:lnTo>
                  <a:lnTo>
                    <a:pt x="338" y="394"/>
                  </a:lnTo>
                  <a:lnTo>
                    <a:pt x="326" y="407"/>
                  </a:lnTo>
                  <a:lnTo>
                    <a:pt x="326" y="407"/>
                  </a:lnTo>
                  <a:lnTo>
                    <a:pt x="314" y="420"/>
                  </a:lnTo>
                  <a:lnTo>
                    <a:pt x="298" y="431"/>
                  </a:lnTo>
                  <a:lnTo>
                    <a:pt x="283" y="439"/>
                  </a:lnTo>
                  <a:lnTo>
                    <a:pt x="267" y="447"/>
                  </a:lnTo>
                  <a:lnTo>
                    <a:pt x="251" y="454"/>
                  </a:lnTo>
                  <a:lnTo>
                    <a:pt x="234" y="458"/>
                  </a:lnTo>
                  <a:lnTo>
                    <a:pt x="215" y="460"/>
                  </a:lnTo>
                  <a:lnTo>
                    <a:pt x="197" y="461"/>
                  </a:lnTo>
                  <a:lnTo>
                    <a:pt x="197" y="461"/>
                  </a:lnTo>
                  <a:lnTo>
                    <a:pt x="197" y="461"/>
                  </a:lnTo>
                  <a:lnTo>
                    <a:pt x="197" y="461"/>
                  </a:lnTo>
                  <a:lnTo>
                    <a:pt x="179" y="460"/>
                  </a:lnTo>
                  <a:lnTo>
                    <a:pt x="161" y="458"/>
                  </a:lnTo>
                  <a:lnTo>
                    <a:pt x="144" y="454"/>
                  </a:lnTo>
                  <a:lnTo>
                    <a:pt x="127" y="447"/>
                  </a:lnTo>
                  <a:lnTo>
                    <a:pt x="110" y="439"/>
                  </a:lnTo>
                  <a:lnTo>
                    <a:pt x="95" y="431"/>
                  </a:lnTo>
                  <a:lnTo>
                    <a:pt x="81" y="420"/>
                  </a:lnTo>
                  <a:lnTo>
                    <a:pt x="67" y="407"/>
                  </a:lnTo>
                  <a:lnTo>
                    <a:pt x="67" y="407"/>
                  </a:lnTo>
                  <a:lnTo>
                    <a:pt x="55" y="394"/>
                  </a:lnTo>
                  <a:lnTo>
                    <a:pt x="45" y="379"/>
                  </a:lnTo>
                  <a:lnTo>
                    <a:pt x="35" y="363"/>
                  </a:lnTo>
                  <a:lnTo>
                    <a:pt x="27" y="347"/>
                  </a:lnTo>
                  <a:lnTo>
                    <a:pt x="22" y="330"/>
                  </a:lnTo>
                  <a:lnTo>
                    <a:pt x="18" y="313"/>
                  </a:lnTo>
                  <a:lnTo>
                    <a:pt x="14" y="296"/>
                  </a:lnTo>
                  <a:lnTo>
                    <a:pt x="14" y="279"/>
                  </a:lnTo>
                  <a:lnTo>
                    <a:pt x="14" y="260"/>
                  </a:lnTo>
                  <a:lnTo>
                    <a:pt x="18" y="243"/>
                  </a:lnTo>
                  <a:lnTo>
                    <a:pt x="22" y="226"/>
                  </a:lnTo>
                  <a:lnTo>
                    <a:pt x="27" y="209"/>
                  </a:lnTo>
                  <a:lnTo>
                    <a:pt x="35" y="193"/>
                  </a:lnTo>
                  <a:lnTo>
                    <a:pt x="45" y="177"/>
                  </a:lnTo>
                  <a:lnTo>
                    <a:pt x="55" y="163"/>
                  </a:lnTo>
                  <a:lnTo>
                    <a:pt x="67" y="149"/>
                  </a:lnTo>
                  <a:lnTo>
                    <a:pt x="67" y="149"/>
                  </a:lnTo>
                  <a:lnTo>
                    <a:pt x="81" y="136"/>
                  </a:lnTo>
                  <a:lnTo>
                    <a:pt x="95" y="125"/>
                  </a:lnTo>
                  <a:lnTo>
                    <a:pt x="110" y="117"/>
                  </a:lnTo>
                  <a:lnTo>
                    <a:pt x="127" y="109"/>
                  </a:lnTo>
                  <a:lnTo>
                    <a:pt x="144" y="103"/>
                  </a:lnTo>
                  <a:lnTo>
                    <a:pt x="161" y="98"/>
                  </a:lnTo>
                  <a:lnTo>
                    <a:pt x="179" y="96"/>
                  </a:lnTo>
                  <a:lnTo>
                    <a:pt x="197" y="95"/>
                  </a:lnTo>
                  <a:lnTo>
                    <a:pt x="197" y="95"/>
                  </a:lnTo>
                  <a:lnTo>
                    <a:pt x="215" y="96"/>
                  </a:lnTo>
                  <a:lnTo>
                    <a:pt x="233" y="98"/>
                  </a:lnTo>
                  <a:lnTo>
                    <a:pt x="250" y="103"/>
                  </a:lnTo>
                  <a:lnTo>
                    <a:pt x="266" y="109"/>
                  </a:lnTo>
                  <a:lnTo>
                    <a:pt x="282" y="115"/>
                  </a:lnTo>
                  <a:lnTo>
                    <a:pt x="297" y="125"/>
                  </a:lnTo>
                  <a:lnTo>
                    <a:pt x="311" y="135"/>
                  </a:lnTo>
                  <a:lnTo>
                    <a:pt x="325" y="148"/>
                  </a:lnTo>
                  <a:lnTo>
                    <a:pt x="301" y="172"/>
                  </a:lnTo>
                  <a:lnTo>
                    <a:pt x="301" y="172"/>
                  </a:lnTo>
                  <a:lnTo>
                    <a:pt x="290" y="162"/>
                  </a:lnTo>
                  <a:lnTo>
                    <a:pt x="279" y="153"/>
                  </a:lnTo>
                  <a:lnTo>
                    <a:pt x="266" y="147"/>
                  </a:lnTo>
                  <a:lnTo>
                    <a:pt x="253" y="140"/>
                  </a:lnTo>
                  <a:lnTo>
                    <a:pt x="240" y="136"/>
                  </a:lnTo>
                  <a:lnTo>
                    <a:pt x="226" y="132"/>
                  </a:lnTo>
                  <a:lnTo>
                    <a:pt x="212" y="131"/>
                  </a:lnTo>
                  <a:lnTo>
                    <a:pt x="197" y="130"/>
                  </a:lnTo>
                  <a:lnTo>
                    <a:pt x="197" y="130"/>
                  </a:lnTo>
                  <a:lnTo>
                    <a:pt x="183" y="131"/>
                  </a:lnTo>
                  <a:lnTo>
                    <a:pt x="168" y="133"/>
                  </a:lnTo>
                  <a:lnTo>
                    <a:pt x="154" y="136"/>
                  </a:lnTo>
                  <a:lnTo>
                    <a:pt x="140" y="140"/>
                  </a:lnTo>
                  <a:lnTo>
                    <a:pt x="127" y="147"/>
                  </a:lnTo>
                  <a:lnTo>
                    <a:pt x="115" y="154"/>
                  </a:lnTo>
                  <a:lnTo>
                    <a:pt x="103" y="163"/>
                  </a:lnTo>
                  <a:lnTo>
                    <a:pt x="92" y="173"/>
                  </a:lnTo>
                  <a:lnTo>
                    <a:pt x="92" y="173"/>
                  </a:lnTo>
                  <a:lnTo>
                    <a:pt x="81" y="185"/>
                  </a:lnTo>
                  <a:lnTo>
                    <a:pt x="73" y="196"/>
                  </a:lnTo>
                  <a:lnTo>
                    <a:pt x="65" y="208"/>
                  </a:lnTo>
                  <a:lnTo>
                    <a:pt x="60" y="222"/>
                  </a:lnTo>
                  <a:lnTo>
                    <a:pt x="54" y="235"/>
                  </a:lnTo>
                  <a:lnTo>
                    <a:pt x="51" y="249"/>
                  </a:lnTo>
                  <a:lnTo>
                    <a:pt x="49" y="263"/>
                  </a:lnTo>
                  <a:lnTo>
                    <a:pt x="49" y="279"/>
                  </a:lnTo>
                  <a:lnTo>
                    <a:pt x="49" y="293"/>
                  </a:lnTo>
                  <a:lnTo>
                    <a:pt x="51" y="307"/>
                  </a:lnTo>
                  <a:lnTo>
                    <a:pt x="54" y="321"/>
                  </a:lnTo>
                  <a:lnTo>
                    <a:pt x="60" y="334"/>
                  </a:lnTo>
                  <a:lnTo>
                    <a:pt x="65" y="348"/>
                  </a:lnTo>
                  <a:lnTo>
                    <a:pt x="73" y="360"/>
                  </a:lnTo>
                  <a:lnTo>
                    <a:pt x="81" y="371"/>
                  </a:lnTo>
                  <a:lnTo>
                    <a:pt x="92" y="383"/>
                  </a:lnTo>
                  <a:lnTo>
                    <a:pt x="92" y="383"/>
                  </a:lnTo>
                  <a:lnTo>
                    <a:pt x="103" y="393"/>
                  </a:lnTo>
                  <a:lnTo>
                    <a:pt x="115" y="402"/>
                  </a:lnTo>
                  <a:lnTo>
                    <a:pt x="127" y="409"/>
                  </a:lnTo>
                  <a:lnTo>
                    <a:pt x="140" y="416"/>
                  </a:lnTo>
                  <a:lnTo>
                    <a:pt x="154" y="420"/>
                  </a:lnTo>
                  <a:lnTo>
                    <a:pt x="168" y="424"/>
                  </a:lnTo>
                  <a:lnTo>
                    <a:pt x="183" y="427"/>
                  </a:lnTo>
                  <a:lnTo>
                    <a:pt x="197" y="427"/>
                  </a:lnTo>
                  <a:lnTo>
                    <a:pt x="197" y="427"/>
                  </a:lnTo>
                  <a:lnTo>
                    <a:pt x="212" y="427"/>
                  </a:lnTo>
                  <a:lnTo>
                    <a:pt x="226" y="424"/>
                  </a:lnTo>
                  <a:lnTo>
                    <a:pt x="240" y="420"/>
                  </a:lnTo>
                  <a:lnTo>
                    <a:pt x="254" y="416"/>
                  </a:lnTo>
                  <a:lnTo>
                    <a:pt x="267" y="409"/>
                  </a:lnTo>
                  <a:lnTo>
                    <a:pt x="280" y="402"/>
                  </a:lnTo>
                  <a:lnTo>
                    <a:pt x="291" y="393"/>
                  </a:lnTo>
                  <a:lnTo>
                    <a:pt x="303" y="383"/>
                  </a:lnTo>
                  <a:lnTo>
                    <a:pt x="303" y="383"/>
                  </a:lnTo>
                  <a:lnTo>
                    <a:pt x="312" y="373"/>
                  </a:lnTo>
                  <a:lnTo>
                    <a:pt x="321" y="361"/>
                  </a:lnTo>
                  <a:lnTo>
                    <a:pt x="329" y="348"/>
                  </a:lnTo>
                  <a:lnTo>
                    <a:pt x="335" y="335"/>
                  </a:lnTo>
                  <a:lnTo>
                    <a:pt x="339" y="322"/>
                  </a:lnTo>
                  <a:lnTo>
                    <a:pt x="343" y="308"/>
                  </a:lnTo>
                  <a:lnTo>
                    <a:pt x="345" y="293"/>
                  </a:lnTo>
                  <a:lnTo>
                    <a:pt x="346" y="279"/>
                  </a:lnTo>
                  <a:lnTo>
                    <a:pt x="346" y="279"/>
                  </a:lnTo>
                  <a:lnTo>
                    <a:pt x="345" y="265"/>
                  </a:lnTo>
                  <a:lnTo>
                    <a:pt x="344" y="252"/>
                  </a:lnTo>
                  <a:lnTo>
                    <a:pt x="341" y="240"/>
                  </a:lnTo>
                  <a:lnTo>
                    <a:pt x="337" y="227"/>
                  </a:lnTo>
                  <a:lnTo>
                    <a:pt x="332" y="215"/>
                  </a:lnTo>
                  <a:lnTo>
                    <a:pt x="325" y="203"/>
                  </a:lnTo>
                  <a:lnTo>
                    <a:pt x="319" y="192"/>
                  </a:lnTo>
                  <a:lnTo>
                    <a:pt x="310" y="182"/>
                  </a:lnTo>
                  <a:lnTo>
                    <a:pt x="335" y="158"/>
                  </a:lnTo>
                  <a:lnTo>
                    <a:pt x="335" y="158"/>
                  </a:lnTo>
                  <a:lnTo>
                    <a:pt x="345" y="171"/>
                  </a:lnTo>
                  <a:lnTo>
                    <a:pt x="355" y="185"/>
                  </a:lnTo>
                  <a:lnTo>
                    <a:pt x="362" y="199"/>
                  </a:lnTo>
                  <a:lnTo>
                    <a:pt x="369" y="214"/>
                  </a:lnTo>
                  <a:lnTo>
                    <a:pt x="374" y="229"/>
                  </a:lnTo>
                  <a:lnTo>
                    <a:pt x="377" y="245"/>
                  </a:lnTo>
                  <a:lnTo>
                    <a:pt x="379" y="261"/>
                  </a:lnTo>
                  <a:lnTo>
                    <a:pt x="380" y="279"/>
                  </a:lnTo>
                  <a:lnTo>
                    <a:pt x="380" y="279"/>
                  </a:lnTo>
                  <a:close/>
                  <a:moveTo>
                    <a:pt x="233" y="279"/>
                  </a:moveTo>
                  <a:lnTo>
                    <a:pt x="233" y="279"/>
                  </a:lnTo>
                  <a:lnTo>
                    <a:pt x="231" y="285"/>
                  </a:lnTo>
                  <a:lnTo>
                    <a:pt x="230" y="292"/>
                  </a:lnTo>
                  <a:lnTo>
                    <a:pt x="226" y="298"/>
                  </a:lnTo>
                  <a:lnTo>
                    <a:pt x="222" y="303"/>
                  </a:lnTo>
                  <a:lnTo>
                    <a:pt x="222" y="303"/>
                  </a:lnTo>
                  <a:lnTo>
                    <a:pt x="216" y="308"/>
                  </a:lnTo>
                  <a:lnTo>
                    <a:pt x="211" y="311"/>
                  </a:lnTo>
                  <a:lnTo>
                    <a:pt x="204" y="313"/>
                  </a:lnTo>
                  <a:lnTo>
                    <a:pt x="197" y="313"/>
                  </a:lnTo>
                  <a:lnTo>
                    <a:pt x="197" y="313"/>
                  </a:lnTo>
                  <a:lnTo>
                    <a:pt x="190" y="313"/>
                  </a:lnTo>
                  <a:lnTo>
                    <a:pt x="184" y="311"/>
                  </a:lnTo>
                  <a:lnTo>
                    <a:pt x="177" y="308"/>
                  </a:lnTo>
                  <a:lnTo>
                    <a:pt x="172" y="303"/>
                  </a:lnTo>
                  <a:lnTo>
                    <a:pt x="172" y="303"/>
                  </a:lnTo>
                  <a:lnTo>
                    <a:pt x="168" y="298"/>
                  </a:lnTo>
                  <a:lnTo>
                    <a:pt x="164" y="292"/>
                  </a:lnTo>
                  <a:lnTo>
                    <a:pt x="162" y="285"/>
                  </a:lnTo>
                  <a:lnTo>
                    <a:pt x="161" y="279"/>
                  </a:lnTo>
                  <a:lnTo>
                    <a:pt x="162" y="271"/>
                  </a:lnTo>
                  <a:lnTo>
                    <a:pt x="164" y="265"/>
                  </a:lnTo>
                  <a:lnTo>
                    <a:pt x="168" y="259"/>
                  </a:lnTo>
                  <a:lnTo>
                    <a:pt x="172" y="253"/>
                  </a:lnTo>
                  <a:lnTo>
                    <a:pt x="172" y="253"/>
                  </a:lnTo>
                  <a:lnTo>
                    <a:pt x="177" y="248"/>
                  </a:lnTo>
                  <a:lnTo>
                    <a:pt x="184" y="245"/>
                  </a:lnTo>
                  <a:lnTo>
                    <a:pt x="190" y="243"/>
                  </a:lnTo>
                  <a:lnTo>
                    <a:pt x="197" y="243"/>
                  </a:lnTo>
                  <a:lnTo>
                    <a:pt x="197" y="243"/>
                  </a:lnTo>
                  <a:lnTo>
                    <a:pt x="203" y="243"/>
                  </a:lnTo>
                  <a:lnTo>
                    <a:pt x="210" y="245"/>
                  </a:lnTo>
                  <a:lnTo>
                    <a:pt x="215" y="248"/>
                  </a:lnTo>
                  <a:lnTo>
                    <a:pt x="221" y="252"/>
                  </a:lnTo>
                  <a:lnTo>
                    <a:pt x="211" y="262"/>
                  </a:lnTo>
                  <a:lnTo>
                    <a:pt x="211" y="262"/>
                  </a:lnTo>
                  <a:lnTo>
                    <a:pt x="209" y="265"/>
                  </a:lnTo>
                  <a:lnTo>
                    <a:pt x="209" y="267"/>
                  </a:lnTo>
                  <a:lnTo>
                    <a:pt x="209" y="270"/>
                  </a:lnTo>
                  <a:lnTo>
                    <a:pt x="211" y="272"/>
                  </a:lnTo>
                  <a:lnTo>
                    <a:pt x="211" y="272"/>
                  </a:lnTo>
                  <a:lnTo>
                    <a:pt x="213" y="273"/>
                  </a:lnTo>
                  <a:lnTo>
                    <a:pt x="215" y="274"/>
                  </a:lnTo>
                  <a:lnTo>
                    <a:pt x="215" y="274"/>
                  </a:lnTo>
                  <a:lnTo>
                    <a:pt x="218" y="273"/>
                  </a:lnTo>
                  <a:lnTo>
                    <a:pt x="221" y="272"/>
                  </a:lnTo>
                  <a:lnTo>
                    <a:pt x="229" y="263"/>
                  </a:lnTo>
                  <a:lnTo>
                    <a:pt x="229" y="263"/>
                  </a:lnTo>
                  <a:lnTo>
                    <a:pt x="231" y="271"/>
                  </a:lnTo>
                  <a:lnTo>
                    <a:pt x="233" y="279"/>
                  </a:lnTo>
                  <a:lnTo>
                    <a:pt x="233" y="279"/>
                  </a:lnTo>
                  <a:close/>
                  <a:moveTo>
                    <a:pt x="230" y="242"/>
                  </a:moveTo>
                  <a:lnTo>
                    <a:pt x="230" y="242"/>
                  </a:lnTo>
                  <a:lnTo>
                    <a:pt x="224" y="236"/>
                  </a:lnTo>
                  <a:lnTo>
                    <a:pt x="215" y="232"/>
                  </a:lnTo>
                  <a:lnTo>
                    <a:pt x="207" y="230"/>
                  </a:lnTo>
                  <a:lnTo>
                    <a:pt x="197" y="229"/>
                  </a:lnTo>
                  <a:lnTo>
                    <a:pt x="197" y="229"/>
                  </a:lnTo>
                  <a:lnTo>
                    <a:pt x="187" y="230"/>
                  </a:lnTo>
                  <a:lnTo>
                    <a:pt x="179" y="232"/>
                  </a:lnTo>
                  <a:lnTo>
                    <a:pt x="170" y="236"/>
                  </a:lnTo>
                  <a:lnTo>
                    <a:pt x="162" y="243"/>
                  </a:lnTo>
                  <a:lnTo>
                    <a:pt x="162" y="243"/>
                  </a:lnTo>
                  <a:lnTo>
                    <a:pt x="156" y="250"/>
                  </a:lnTo>
                  <a:lnTo>
                    <a:pt x="152" y="259"/>
                  </a:lnTo>
                  <a:lnTo>
                    <a:pt x="148" y="269"/>
                  </a:lnTo>
                  <a:lnTo>
                    <a:pt x="147" y="279"/>
                  </a:lnTo>
                  <a:lnTo>
                    <a:pt x="148" y="287"/>
                  </a:lnTo>
                  <a:lnTo>
                    <a:pt x="152" y="297"/>
                  </a:lnTo>
                  <a:lnTo>
                    <a:pt x="156" y="306"/>
                  </a:lnTo>
                  <a:lnTo>
                    <a:pt x="162" y="313"/>
                  </a:lnTo>
                  <a:lnTo>
                    <a:pt x="162" y="313"/>
                  </a:lnTo>
                  <a:lnTo>
                    <a:pt x="170" y="320"/>
                  </a:lnTo>
                  <a:lnTo>
                    <a:pt x="179" y="324"/>
                  </a:lnTo>
                  <a:lnTo>
                    <a:pt x="187" y="327"/>
                  </a:lnTo>
                  <a:lnTo>
                    <a:pt x="197" y="327"/>
                  </a:lnTo>
                  <a:lnTo>
                    <a:pt x="197" y="327"/>
                  </a:lnTo>
                  <a:lnTo>
                    <a:pt x="207" y="327"/>
                  </a:lnTo>
                  <a:lnTo>
                    <a:pt x="216" y="324"/>
                  </a:lnTo>
                  <a:lnTo>
                    <a:pt x="225" y="320"/>
                  </a:lnTo>
                  <a:lnTo>
                    <a:pt x="233" y="313"/>
                  </a:lnTo>
                  <a:lnTo>
                    <a:pt x="233" y="313"/>
                  </a:lnTo>
                  <a:lnTo>
                    <a:pt x="238" y="306"/>
                  </a:lnTo>
                  <a:lnTo>
                    <a:pt x="243" y="297"/>
                  </a:lnTo>
                  <a:lnTo>
                    <a:pt x="245" y="288"/>
                  </a:lnTo>
                  <a:lnTo>
                    <a:pt x="247" y="279"/>
                  </a:lnTo>
                  <a:lnTo>
                    <a:pt x="247" y="279"/>
                  </a:lnTo>
                  <a:lnTo>
                    <a:pt x="247" y="271"/>
                  </a:lnTo>
                  <a:lnTo>
                    <a:pt x="244" y="265"/>
                  </a:lnTo>
                  <a:lnTo>
                    <a:pt x="242" y="259"/>
                  </a:lnTo>
                  <a:lnTo>
                    <a:pt x="240" y="253"/>
                  </a:lnTo>
                  <a:lnTo>
                    <a:pt x="268" y="223"/>
                  </a:lnTo>
                  <a:lnTo>
                    <a:pt x="268" y="223"/>
                  </a:lnTo>
                  <a:lnTo>
                    <a:pt x="277" y="236"/>
                  </a:lnTo>
                  <a:lnTo>
                    <a:pt x="282" y="249"/>
                  </a:lnTo>
                  <a:lnTo>
                    <a:pt x="285" y="263"/>
                  </a:lnTo>
                  <a:lnTo>
                    <a:pt x="287" y="279"/>
                  </a:lnTo>
                  <a:lnTo>
                    <a:pt x="287" y="279"/>
                  </a:lnTo>
                  <a:lnTo>
                    <a:pt x="287" y="287"/>
                  </a:lnTo>
                  <a:lnTo>
                    <a:pt x="285" y="296"/>
                  </a:lnTo>
                  <a:lnTo>
                    <a:pt x="283" y="304"/>
                  </a:lnTo>
                  <a:lnTo>
                    <a:pt x="280" y="312"/>
                  </a:lnTo>
                  <a:lnTo>
                    <a:pt x="277" y="321"/>
                  </a:lnTo>
                  <a:lnTo>
                    <a:pt x="271" y="328"/>
                  </a:lnTo>
                  <a:lnTo>
                    <a:pt x="267" y="335"/>
                  </a:lnTo>
                  <a:lnTo>
                    <a:pt x="261" y="341"/>
                  </a:lnTo>
                  <a:lnTo>
                    <a:pt x="261" y="341"/>
                  </a:lnTo>
                  <a:lnTo>
                    <a:pt x="254" y="348"/>
                  </a:lnTo>
                  <a:lnTo>
                    <a:pt x="247" y="353"/>
                  </a:lnTo>
                  <a:lnTo>
                    <a:pt x="239" y="357"/>
                  </a:lnTo>
                  <a:lnTo>
                    <a:pt x="231" y="361"/>
                  </a:lnTo>
                  <a:lnTo>
                    <a:pt x="223" y="364"/>
                  </a:lnTo>
                  <a:lnTo>
                    <a:pt x="215" y="366"/>
                  </a:lnTo>
                  <a:lnTo>
                    <a:pt x="206" y="367"/>
                  </a:lnTo>
                  <a:lnTo>
                    <a:pt x="197" y="368"/>
                  </a:lnTo>
                  <a:lnTo>
                    <a:pt x="197" y="368"/>
                  </a:lnTo>
                  <a:lnTo>
                    <a:pt x="197" y="368"/>
                  </a:lnTo>
                  <a:lnTo>
                    <a:pt x="197" y="368"/>
                  </a:lnTo>
                  <a:lnTo>
                    <a:pt x="188" y="367"/>
                  </a:lnTo>
                  <a:lnTo>
                    <a:pt x="180" y="366"/>
                  </a:lnTo>
                  <a:lnTo>
                    <a:pt x="171" y="364"/>
                  </a:lnTo>
                  <a:lnTo>
                    <a:pt x="162" y="361"/>
                  </a:lnTo>
                  <a:lnTo>
                    <a:pt x="155" y="357"/>
                  </a:lnTo>
                  <a:lnTo>
                    <a:pt x="147" y="353"/>
                  </a:lnTo>
                  <a:lnTo>
                    <a:pt x="140" y="348"/>
                  </a:lnTo>
                  <a:lnTo>
                    <a:pt x="133" y="341"/>
                  </a:lnTo>
                  <a:lnTo>
                    <a:pt x="133" y="341"/>
                  </a:lnTo>
                  <a:lnTo>
                    <a:pt x="128" y="335"/>
                  </a:lnTo>
                  <a:lnTo>
                    <a:pt x="122" y="327"/>
                  </a:lnTo>
                  <a:lnTo>
                    <a:pt x="118" y="320"/>
                  </a:lnTo>
                  <a:lnTo>
                    <a:pt x="114" y="312"/>
                  </a:lnTo>
                  <a:lnTo>
                    <a:pt x="110" y="303"/>
                  </a:lnTo>
                  <a:lnTo>
                    <a:pt x="109" y="295"/>
                  </a:lnTo>
                  <a:lnTo>
                    <a:pt x="107" y="287"/>
                  </a:lnTo>
                  <a:lnTo>
                    <a:pt x="107" y="279"/>
                  </a:lnTo>
                  <a:lnTo>
                    <a:pt x="107" y="270"/>
                  </a:lnTo>
                  <a:lnTo>
                    <a:pt x="109" y="261"/>
                  </a:lnTo>
                  <a:lnTo>
                    <a:pt x="110" y="253"/>
                  </a:lnTo>
                  <a:lnTo>
                    <a:pt x="114" y="244"/>
                  </a:lnTo>
                  <a:lnTo>
                    <a:pt x="118" y="236"/>
                  </a:lnTo>
                  <a:lnTo>
                    <a:pt x="122" y="229"/>
                  </a:lnTo>
                  <a:lnTo>
                    <a:pt x="128" y="221"/>
                  </a:lnTo>
                  <a:lnTo>
                    <a:pt x="133" y="215"/>
                  </a:lnTo>
                  <a:lnTo>
                    <a:pt x="133" y="215"/>
                  </a:lnTo>
                  <a:lnTo>
                    <a:pt x="141" y="208"/>
                  </a:lnTo>
                  <a:lnTo>
                    <a:pt x="147" y="203"/>
                  </a:lnTo>
                  <a:lnTo>
                    <a:pt x="155" y="199"/>
                  </a:lnTo>
                  <a:lnTo>
                    <a:pt x="162" y="195"/>
                  </a:lnTo>
                  <a:lnTo>
                    <a:pt x="171" y="192"/>
                  </a:lnTo>
                  <a:lnTo>
                    <a:pt x="180" y="190"/>
                  </a:lnTo>
                  <a:lnTo>
                    <a:pt x="188" y="189"/>
                  </a:lnTo>
                  <a:lnTo>
                    <a:pt x="197" y="188"/>
                  </a:lnTo>
                  <a:lnTo>
                    <a:pt x="197" y="188"/>
                  </a:lnTo>
                  <a:lnTo>
                    <a:pt x="206" y="189"/>
                  </a:lnTo>
                  <a:lnTo>
                    <a:pt x="214" y="190"/>
                  </a:lnTo>
                  <a:lnTo>
                    <a:pt x="223" y="192"/>
                  </a:lnTo>
                  <a:lnTo>
                    <a:pt x="230" y="194"/>
                  </a:lnTo>
                  <a:lnTo>
                    <a:pt x="238" y="199"/>
                  </a:lnTo>
                  <a:lnTo>
                    <a:pt x="245" y="203"/>
                  </a:lnTo>
                  <a:lnTo>
                    <a:pt x="253" y="207"/>
                  </a:lnTo>
                  <a:lnTo>
                    <a:pt x="260" y="214"/>
                  </a:lnTo>
                  <a:lnTo>
                    <a:pt x="230" y="242"/>
                  </a:lnTo>
                  <a:close/>
                  <a:moveTo>
                    <a:pt x="269" y="203"/>
                  </a:moveTo>
                  <a:lnTo>
                    <a:pt x="269" y="203"/>
                  </a:lnTo>
                  <a:lnTo>
                    <a:pt x="262" y="196"/>
                  </a:lnTo>
                  <a:lnTo>
                    <a:pt x="254" y="191"/>
                  </a:lnTo>
                  <a:lnTo>
                    <a:pt x="245" y="186"/>
                  </a:lnTo>
                  <a:lnTo>
                    <a:pt x="236" y="181"/>
                  </a:lnTo>
                  <a:lnTo>
                    <a:pt x="227" y="178"/>
                  </a:lnTo>
                  <a:lnTo>
                    <a:pt x="217" y="176"/>
                  </a:lnTo>
                  <a:lnTo>
                    <a:pt x="208" y="175"/>
                  </a:lnTo>
                  <a:lnTo>
                    <a:pt x="197" y="174"/>
                  </a:lnTo>
                  <a:lnTo>
                    <a:pt x="197" y="174"/>
                  </a:lnTo>
                  <a:lnTo>
                    <a:pt x="187" y="175"/>
                  </a:lnTo>
                  <a:lnTo>
                    <a:pt x="176" y="176"/>
                  </a:lnTo>
                  <a:lnTo>
                    <a:pt x="167" y="178"/>
                  </a:lnTo>
                  <a:lnTo>
                    <a:pt x="157" y="182"/>
                  </a:lnTo>
                  <a:lnTo>
                    <a:pt x="148" y="187"/>
                  </a:lnTo>
                  <a:lnTo>
                    <a:pt x="140" y="191"/>
                  </a:lnTo>
                  <a:lnTo>
                    <a:pt x="131" y="198"/>
                  </a:lnTo>
                  <a:lnTo>
                    <a:pt x="123" y="205"/>
                  </a:lnTo>
                  <a:lnTo>
                    <a:pt x="123" y="205"/>
                  </a:lnTo>
                  <a:lnTo>
                    <a:pt x="117" y="213"/>
                  </a:lnTo>
                  <a:lnTo>
                    <a:pt x="110" y="221"/>
                  </a:lnTo>
                  <a:lnTo>
                    <a:pt x="105" y="230"/>
                  </a:lnTo>
                  <a:lnTo>
                    <a:pt x="101" y="239"/>
                  </a:lnTo>
                  <a:lnTo>
                    <a:pt x="98" y="248"/>
                  </a:lnTo>
                  <a:lnTo>
                    <a:pt x="95" y="258"/>
                  </a:lnTo>
                  <a:lnTo>
                    <a:pt x="93" y="268"/>
                  </a:lnTo>
                  <a:lnTo>
                    <a:pt x="93" y="279"/>
                  </a:lnTo>
                  <a:lnTo>
                    <a:pt x="93" y="288"/>
                  </a:lnTo>
                  <a:lnTo>
                    <a:pt x="95" y="298"/>
                  </a:lnTo>
                  <a:lnTo>
                    <a:pt x="98" y="308"/>
                  </a:lnTo>
                  <a:lnTo>
                    <a:pt x="101" y="317"/>
                  </a:lnTo>
                  <a:lnTo>
                    <a:pt x="105" y="326"/>
                  </a:lnTo>
                  <a:lnTo>
                    <a:pt x="110" y="336"/>
                  </a:lnTo>
                  <a:lnTo>
                    <a:pt x="117" y="343"/>
                  </a:lnTo>
                  <a:lnTo>
                    <a:pt x="123" y="352"/>
                  </a:lnTo>
                  <a:lnTo>
                    <a:pt x="123" y="352"/>
                  </a:lnTo>
                  <a:lnTo>
                    <a:pt x="131" y="358"/>
                  </a:lnTo>
                  <a:lnTo>
                    <a:pt x="140" y="365"/>
                  </a:lnTo>
                  <a:lnTo>
                    <a:pt x="148" y="370"/>
                  </a:lnTo>
                  <a:lnTo>
                    <a:pt x="157" y="375"/>
                  </a:lnTo>
                  <a:lnTo>
                    <a:pt x="167" y="378"/>
                  </a:lnTo>
                  <a:lnTo>
                    <a:pt x="176" y="380"/>
                  </a:lnTo>
                  <a:lnTo>
                    <a:pt x="187" y="381"/>
                  </a:lnTo>
                  <a:lnTo>
                    <a:pt x="197" y="382"/>
                  </a:lnTo>
                  <a:lnTo>
                    <a:pt x="197" y="382"/>
                  </a:lnTo>
                  <a:lnTo>
                    <a:pt x="197" y="382"/>
                  </a:lnTo>
                  <a:lnTo>
                    <a:pt x="197" y="382"/>
                  </a:lnTo>
                  <a:lnTo>
                    <a:pt x="208" y="381"/>
                  </a:lnTo>
                  <a:lnTo>
                    <a:pt x="217" y="380"/>
                  </a:lnTo>
                  <a:lnTo>
                    <a:pt x="227" y="378"/>
                  </a:lnTo>
                  <a:lnTo>
                    <a:pt x="237" y="375"/>
                  </a:lnTo>
                  <a:lnTo>
                    <a:pt x="247" y="370"/>
                  </a:lnTo>
                  <a:lnTo>
                    <a:pt x="255" y="365"/>
                  </a:lnTo>
                  <a:lnTo>
                    <a:pt x="263" y="358"/>
                  </a:lnTo>
                  <a:lnTo>
                    <a:pt x="270" y="352"/>
                  </a:lnTo>
                  <a:lnTo>
                    <a:pt x="270" y="352"/>
                  </a:lnTo>
                  <a:lnTo>
                    <a:pt x="278" y="344"/>
                  </a:lnTo>
                  <a:lnTo>
                    <a:pt x="283" y="336"/>
                  </a:lnTo>
                  <a:lnTo>
                    <a:pt x="289" y="327"/>
                  </a:lnTo>
                  <a:lnTo>
                    <a:pt x="293" y="317"/>
                  </a:lnTo>
                  <a:lnTo>
                    <a:pt x="296" y="309"/>
                  </a:lnTo>
                  <a:lnTo>
                    <a:pt x="299" y="299"/>
                  </a:lnTo>
                  <a:lnTo>
                    <a:pt x="301" y="288"/>
                  </a:lnTo>
                  <a:lnTo>
                    <a:pt x="301" y="279"/>
                  </a:lnTo>
                  <a:lnTo>
                    <a:pt x="301" y="279"/>
                  </a:lnTo>
                  <a:lnTo>
                    <a:pt x="301" y="269"/>
                  </a:lnTo>
                  <a:lnTo>
                    <a:pt x="299" y="260"/>
                  </a:lnTo>
                  <a:lnTo>
                    <a:pt x="297" y="253"/>
                  </a:lnTo>
                  <a:lnTo>
                    <a:pt x="295" y="244"/>
                  </a:lnTo>
                  <a:lnTo>
                    <a:pt x="292" y="236"/>
                  </a:lnTo>
                  <a:lnTo>
                    <a:pt x="289" y="228"/>
                  </a:lnTo>
                  <a:lnTo>
                    <a:pt x="284" y="221"/>
                  </a:lnTo>
                  <a:lnTo>
                    <a:pt x="279" y="214"/>
                  </a:lnTo>
                  <a:lnTo>
                    <a:pt x="301" y="192"/>
                  </a:lnTo>
                  <a:lnTo>
                    <a:pt x="301" y="192"/>
                  </a:lnTo>
                  <a:lnTo>
                    <a:pt x="308" y="202"/>
                  </a:lnTo>
                  <a:lnTo>
                    <a:pt x="314" y="212"/>
                  </a:lnTo>
                  <a:lnTo>
                    <a:pt x="319" y="221"/>
                  </a:lnTo>
                  <a:lnTo>
                    <a:pt x="323" y="232"/>
                  </a:lnTo>
                  <a:lnTo>
                    <a:pt x="328" y="243"/>
                  </a:lnTo>
                  <a:lnTo>
                    <a:pt x="330" y="255"/>
                  </a:lnTo>
                  <a:lnTo>
                    <a:pt x="331" y="267"/>
                  </a:lnTo>
                  <a:lnTo>
                    <a:pt x="332" y="279"/>
                  </a:lnTo>
                  <a:lnTo>
                    <a:pt x="332" y="279"/>
                  </a:lnTo>
                  <a:lnTo>
                    <a:pt x="331" y="292"/>
                  </a:lnTo>
                  <a:lnTo>
                    <a:pt x="329" y="304"/>
                  </a:lnTo>
                  <a:lnTo>
                    <a:pt x="326" y="317"/>
                  </a:lnTo>
                  <a:lnTo>
                    <a:pt x="321" y="329"/>
                  </a:lnTo>
                  <a:lnTo>
                    <a:pt x="316" y="341"/>
                  </a:lnTo>
                  <a:lnTo>
                    <a:pt x="309" y="353"/>
                  </a:lnTo>
                  <a:lnTo>
                    <a:pt x="302" y="364"/>
                  </a:lnTo>
                  <a:lnTo>
                    <a:pt x="292" y="374"/>
                  </a:lnTo>
                  <a:lnTo>
                    <a:pt x="292" y="374"/>
                  </a:lnTo>
                  <a:lnTo>
                    <a:pt x="282" y="382"/>
                  </a:lnTo>
                  <a:lnTo>
                    <a:pt x="271" y="390"/>
                  </a:lnTo>
                  <a:lnTo>
                    <a:pt x="261" y="397"/>
                  </a:lnTo>
                  <a:lnTo>
                    <a:pt x="249" y="403"/>
                  </a:lnTo>
                  <a:lnTo>
                    <a:pt x="237" y="407"/>
                  </a:lnTo>
                  <a:lnTo>
                    <a:pt x="224" y="410"/>
                  </a:lnTo>
                  <a:lnTo>
                    <a:pt x="211" y="412"/>
                  </a:lnTo>
                  <a:lnTo>
                    <a:pt x="197" y="412"/>
                  </a:lnTo>
                  <a:lnTo>
                    <a:pt x="197" y="412"/>
                  </a:lnTo>
                  <a:lnTo>
                    <a:pt x="184" y="412"/>
                  </a:lnTo>
                  <a:lnTo>
                    <a:pt x="171" y="410"/>
                  </a:lnTo>
                  <a:lnTo>
                    <a:pt x="158" y="407"/>
                  </a:lnTo>
                  <a:lnTo>
                    <a:pt x="146" y="403"/>
                  </a:lnTo>
                  <a:lnTo>
                    <a:pt x="134" y="397"/>
                  </a:lnTo>
                  <a:lnTo>
                    <a:pt x="122" y="390"/>
                  </a:lnTo>
                  <a:lnTo>
                    <a:pt x="112" y="382"/>
                  </a:lnTo>
                  <a:lnTo>
                    <a:pt x="102" y="374"/>
                  </a:lnTo>
                  <a:lnTo>
                    <a:pt x="102" y="374"/>
                  </a:lnTo>
                  <a:lnTo>
                    <a:pt x="93" y="363"/>
                  </a:lnTo>
                  <a:lnTo>
                    <a:pt x="85" y="352"/>
                  </a:lnTo>
                  <a:lnTo>
                    <a:pt x="78" y="341"/>
                  </a:lnTo>
                  <a:lnTo>
                    <a:pt x="73" y="328"/>
                  </a:lnTo>
                  <a:lnTo>
                    <a:pt x="68" y="316"/>
                  </a:lnTo>
                  <a:lnTo>
                    <a:pt x="65" y="303"/>
                  </a:lnTo>
                  <a:lnTo>
                    <a:pt x="63" y="290"/>
                  </a:lnTo>
                  <a:lnTo>
                    <a:pt x="63" y="279"/>
                  </a:lnTo>
                  <a:lnTo>
                    <a:pt x="63" y="266"/>
                  </a:lnTo>
                  <a:lnTo>
                    <a:pt x="65" y="253"/>
                  </a:lnTo>
                  <a:lnTo>
                    <a:pt x="68" y="240"/>
                  </a:lnTo>
                  <a:lnTo>
                    <a:pt x="73" y="228"/>
                  </a:lnTo>
                  <a:lnTo>
                    <a:pt x="78" y="216"/>
                  </a:lnTo>
                  <a:lnTo>
                    <a:pt x="85" y="204"/>
                  </a:lnTo>
                  <a:lnTo>
                    <a:pt x="93" y="193"/>
                  </a:lnTo>
                  <a:lnTo>
                    <a:pt x="102" y="182"/>
                  </a:lnTo>
                  <a:lnTo>
                    <a:pt x="102" y="182"/>
                  </a:lnTo>
                  <a:lnTo>
                    <a:pt x="112" y="174"/>
                  </a:lnTo>
                  <a:lnTo>
                    <a:pt x="122" y="166"/>
                  </a:lnTo>
                  <a:lnTo>
                    <a:pt x="134" y="160"/>
                  </a:lnTo>
                  <a:lnTo>
                    <a:pt x="145" y="153"/>
                  </a:lnTo>
                  <a:lnTo>
                    <a:pt x="158" y="149"/>
                  </a:lnTo>
                  <a:lnTo>
                    <a:pt x="171" y="146"/>
                  </a:lnTo>
                  <a:lnTo>
                    <a:pt x="184" y="145"/>
                  </a:lnTo>
                  <a:lnTo>
                    <a:pt x="197" y="144"/>
                  </a:lnTo>
                  <a:lnTo>
                    <a:pt x="197" y="144"/>
                  </a:lnTo>
                  <a:lnTo>
                    <a:pt x="210" y="145"/>
                  </a:lnTo>
                  <a:lnTo>
                    <a:pt x="223" y="146"/>
                  </a:lnTo>
                  <a:lnTo>
                    <a:pt x="236" y="149"/>
                  </a:lnTo>
                  <a:lnTo>
                    <a:pt x="248" y="153"/>
                  </a:lnTo>
                  <a:lnTo>
                    <a:pt x="260" y="159"/>
                  </a:lnTo>
                  <a:lnTo>
                    <a:pt x="270" y="165"/>
                  </a:lnTo>
                  <a:lnTo>
                    <a:pt x="281" y="173"/>
                  </a:lnTo>
                  <a:lnTo>
                    <a:pt x="291" y="181"/>
                  </a:lnTo>
                  <a:lnTo>
                    <a:pt x="269" y="203"/>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ko-KR"/>
            </a:p>
          </p:txBody>
        </p:sp>
      </p:grpSp>
      <p:grpSp>
        <p:nvGrpSpPr>
          <p:cNvPr id="24" name="Group 32"/>
          <p:cNvGrpSpPr/>
          <p:nvPr/>
        </p:nvGrpSpPr>
        <p:grpSpPr>
          <a:xfrm>
            <a:off x="6302036" y="5261425"/>
            <a:ext cx="817494" cy="817494"/>
            <a:chOff x="5126106" y="3639710"/>
            <a:chExt cx="817494" cy="817494"/>
          </a:xfrm>
        </p:grpSpPr>
        <p:sp>
          <p:nvSpPr>
            <p:cNvPr id="25" name="Oval 33"/>
            <p:cNvSpPr/>
            <p:nvPr/>
          </p:nvSpPr>
          <p:spPr>
            <a:xfrm>
              <a:off x="5126106" y="3639710"/>
              <a:ext cx="817494" cy="817494"/>
            </a:xfrm>
            <a:prstGeom prst="ellipse">
              <a:avLst/>
            </a:prstGeom>
            <a:gradFill flip="none" rotWithShape="1">
              <a:gsLst>
                <a:gs pos="0">
                  <a:srgbClr val="425C8F"/>
                </a:gs>
                <a:gs pos="100000">
                  <a:srgbClr val="061C52"/>
                </a:gs>
              </a:gsLst>
              <a:lin ang="0" scaled="1"/>
            </a:gradFill>
            <a:ln w="3175">
              <a:noFill/>
            </a:ln>
            <a:effectLst>
              <a:outerShdw algn="t" blurRad="88900" dir="5400000" dist="63500" rotWithShape="0" sx="99000" sy="9900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ko-KR"/>
            </a:p>
          </p:txBody>
        </p:sp>
        <p:grpSp>
          <p:nvGrpSpPr>
            <p:cNvPr id="26" name="Group 34"/>
            <p:cNvGrpSpPr/>
            <p:nvPr/>
          </p:nvGrpSpPr>
          <p:grpSpPr>
            <a:xfrm>
              <a:off x="5353004" y="3830330"/>
              <a:ext cx="363699" cy="436255"/>
              <a:chOff x="4051300" y="3109913"/>
              <a:chExt cx="628650" cy="754063"/>
            </a:xfrm>
            <a:solidFill>
              <a:schemeClr val="bg1"/>
            </a:solidFill>
          </p:grpSpPr>
          <p:sp>
            <p:nvSpPr>
              <p:cNvPr id="27" name="Freeform 35"/>
              <p:cNvSpPr>
                <a:spLocks noEditPoints="1"/>
              </p:cNvSpPr>
              <p:nvPr/>
            </p:nvSpPr>
            <p:spPr bwMode="auto">
              <a:xfrm>
                <a:off x="4051300" y="3109913"/>
                <a:ext cx="628650" cy="754063"/>
              </a:xfrm>
              <a:custGeom>
                <a:gdLst>
                  <a:gd fmla="*/ 376 w 396" name="T0"/>
                  <a:gd fmla="*/ 361 h 475" name="T1"/>
                  <a:gd fmla="*/ 287 w 396" name="T2"/>
                  <a:gd fmla="*/ 265 h 475" name="T3"/>
                  <a:gd fmla="*/ 258 w 396" name="T4"/>
                  <a:gd fmla="*/ 133 h 475" name="T5"/>
                  <a:gd fmla="*/ 244 w 396" name="T6"/>
                  <a:gd fmla="*/ 70 h 475" name="T7"/>
                  <a:gd fmla="*/ 237 w 396" name="T8"/>
                  <a:gd fmla="*/ 52 h 475" name="T9"/>
                  <a:gd fmla="*/ 233 w 396" name="T10"/>
                  <a:gd fmla="*/ 39 h 475" name="T11"/>
                  <a:gd fmla="*/ 226 w 396" name="T12"/>
                  <a:gd fmla="*/ 27 h 475" name="T13"/>
                  <a:gd fmla="*/ 220 w 396" name="T14"/>
                  <a:gd fmla="*/ 17 h 475" name="T15"/>
                  <a:gd fmla="*/ 213 w 396" name="T16"/>
                  <a:gd fmla="*/ 10 h 475" name="T17"/>
                  <a:gd fmla="*/ 189 w 396" name="T18"/>
                  <a:gd fmla="*/ 6 h 475" name="T19"/>
                  <a:gd fmla="*/ 182 w 396" name="T20"/>
                  <a:gd fmla="*/ 11 h 475" name="T21"/>
                  <a:gd fmla="*/ 176 w 396" name="T22"/>
                  <a:gd fmla="*/ 18 h 475" name="T23"/>
                  <a:gd fmla="*/ 169 w 396" name="T24"/>
                  <a:gd fmla="*/ 28 h 475" name="T25"/>
                  <a:gd fmla="*/ 164 w 396" name="T26"/>
                  <a:gd fmla="*/ 41 h 475" name="T27"/>
                  <a:gd fmla="*/ 157 w 396" name="T28"/>
                  <a:gd fmla="*/ 55 h 475" name="T29"/>
                  <a:gd fmla="*/ 152 w 396" name="T30"/>
                  <a:gd fmla="*/ 70 h 475" name="T31"/>
                  <a:gd fmla="*/ 139 w 396" name="T32"/>
                  <a:gd fmla="*/ 144 h 475" name="T33"/>
                  <a:gd fmla="*/ 102 w 396" name="T34"/>
                  <a:gd fmla="*/ 278 h 475" name="T35"/>
                  <a:gd fmla="*/ 19 w 396" name="T36"/>
                  <a:gd fmla="*/ 362 h 475" name="T37"/>
                  <a:gd fmla="*/ 1 w 396" name="T38"/>
                  <a:gd fmla="*/ 438 h 475" name="T39"/>
                  <a:gd fmla="*/ 124 w 396" name="T40"/>
                  <a:gd fmla="*/ 474 h 475" name="T41"/>
                  <a:gd fmla="*/ 258 w 396" name="T42"/>
                  <a:gd fmla="*/ 469 h 475" name="T43"/>
                  <a:gd fmla="*/ 339 w 396" name="T44"/>
                  <a:gd fmla="*/ 461 h 475" name="T45"/>
                  <a:gd fmla="*/ 374 w 396" name="T46"/>
                  <a:gd fmla="*/ 378 h 475" name="T47"/>
                  <a:gd fmla="*/ 328 w 396" name="T48"/>
                  <a:gd fmla="*/ 355 h 475" name="T49"/>
                  <a:gd fmla="*/ 262 w 396" name="T50"/>
                  <a:gd fmla="*/ 259 h 475" name="T51"/>
                  <a:gd fmla="*/ 351 w 396" name="T52"/>
                  <a:gd fmla="*/ 360 h 475" name="T53"/>
                  <a:gd fmla="*/ 168 w 396" name="T54"/>
                  <a:gd fmla="*/ 68 h 475" name="T55"/>
                  <a:gd fmla="*/ 172 w 396" name="T56"/>
                  <a:gd fmla="*/ 55 h 475" name="T57"/>
                  <a:gd fmla="*/ 178 w 396" name="T58"/>
                  <a:gd fmla="*/ 43 h 475" name="T59"/>
                  <a:gd fmla="*/ 182 w 396" name="T60"/>
                  <a:gd fmla="*/ 35 h 475" name="T61"/>
                  <a:gd fmla="*/ 187 w 396" name="T62"/>
                  <a:gd fmla="*/ 26 h 475" name="T63"/>
                  <a:gd fmla="*/ 194 w 396" name="T64"/>
                  <a:gd fmla="*/ 20 h 475" name="T65"/>
                  <a:gd fmla="*/ 203 w 396" name="T66"/>
                  <a:gd fmla="*/ 20 h 475" name="T67"/>
                  <a:gd fmla="*/ 208 w 396" name="T68"/>
                  <a:gd fmla="*/ 25 h 475" name="T69"/>
                  <a:gd fmla="*/ 213 w 396" name="T70"/>
                  <a:gd fmla="*/ 34 h 475" name="T71"/>
                  <a:gd fmla="*/ 218 w 396" name="T72"/>
                  <a:gd fmla="*/ 42 h 475" name="T73"/>
                  <a:gd fmla="*/ 223 w 396" name="T74"/>
                  <a:gd fmla="*/ 55 h 475" name="T75"/>
                  <a:gd fmla="*/ 166 w 396" name="T76"/>
                  <a:gd fmla="*/ 75 h 475" name="T77"/>
                  <a:gd fmla="*/ 243 w 396" name="T78"/>
                  <a:gd fmla="*/ 142 h 475" name="T79"/>
                  <a:gd fmla="*/ 154 w 396" name="T80"/>
                  <a:gd fmla="*/ 132 h 475" name="T81"/>
                  <a:gd fmla="*/ 62 w 396" name="T82"/>
                  <a:gd fmla="*/ 347 h 475" name="T83"/>
                  <a:gd fmla="*/ 129 w 396" name="T84"/>
                  <a:gd fmla="*/ 273 h 475" name="T85"/>
                  <a:gd fmla="*/ 56 w 396" name="T86"/>
                  <a:gd fmla="*/ 364 h 475" name="T87"/>
                  <a:gd fmla="*/ 22 w 396" name="T88"/>
                  <a:gd fmla="*/ 378 h 475" name="T89"/>
                  <a:gd fmla="*/ 27 w 396" name="T90"/>
                  <a:gd fmla="*/ 395 h 475" name="T91"/>
                  <a:gd fmla="*/ 139 w 396" name="T92"/>
                  <a:gd fmla="*/ 436 h 475" name="T93"/>
                  <a:gd fmla="*/ 99 w 396" name="T94"/>
                  <a:gd fmla="*/ 371 h 475" name="T95"/>
                  <a:gd fmla="*/ 62 w 396" name="T96"/>
                  <a:gd fmla="*/ 401 h 475" name="T97"/>
                  <a:gd fmla="*/ 72 w 396" name="T98"/>
                  <a:gd fmla="*/ 436 h 475" name="T99"/>
                  <a:gd fmla="*/ 95 w 396" name="T100"/>
                  <a:gd fmla="*/ 385 h 475" name="T101"/>
                  <a:gd fmla="*/ 72 w 396" name="T102"/>
                  <a:gd fmla="*/ 460 h 475" name="T103"/>
                  <a:gd fmla="*/ 153 w 396" name="T104"/>
                  <a:gd fmla="*/ 448 h 475" name="T105"/>
                  <a:gd fmla="*/ 325 w 396" name="T106"/>
                  <a:gd fmla="*/ 450 h 475" name="T107"/>
                  <a:gd fmla="*/ 294 w 396" name="T108"/>
                  <a:gd fmla="*/ 392 h 475" name="T109"/>
                  <a:gd fmla="*/ 322 w 396" name="T110"/>
                  <a:gd fmla="*/ 416 h 475" name="T111"/>
                  <a:gd fmla="*/ 326 w 396" name="T112"/>
                  <a:gd fmla="*/ 382 h 475" name="T113"/>
                  <a:gd fmla="*/ 290 w 396" name="T114"/>
                  <a:gd fmla="*/ 375 h 475" name="T115"/>
                  <a:gd fmla="*/ 258 w 396" name="T116"/>
                  <a:gd fmla="*/ 292 h 475" name="T117"/>
                  <a:gd fmla="*/ 375 w 396" name="T118"/>
                  <a:gd fmla="*/ 400 h 475"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475" w="396">
                    <a:moveTo>
                      <a:pt x="396" y="427"/>
                    </a:moveTo>
                    <a:lnTo>
                      <a:pt x="396" y="427"/>
                    </a:lnTo>
                    <a:lnTo>
                      <a:pt x="396" y="411"/>
                    </a:lnTo>
                    <a:lnTo>
                      <a:pt x="395" y="393"/>
                    </a:lnTo>
                    <a:lnTo>
                      <a:pt x="393" y="386"/>
                    </a:lnTo>
                    <a:lnTo>
                      <a:pt x="391" y="378"/>
                    </a:lnTo>
                    <a:lnTo>
                      <a:pt x="387" y="373"/>
                    </a:lnTo>
                    <a:lnTo>
                      <a:pt x="384" y="367"/>
                    </a:lnTo>
                    <a:lnTo>
                      <a:pt x="378" y="362"/>
                    </a:lnTo>
                    <a:lnTo>
                      <a:pt x="376" y="361"/>
                    </a:lnTo>
                    <a:lnTo>
                      <a:pt x="376" y="361"/>
                    </a:lnTo>
                    <a:lnTo>
                      <a:pt x="364" y="353"/>
                    </a:lnTo>
                    <a:lnTo>
                      <a:pt x="352" y="344"/>
                    </a:lnTo>
                    <a:lnTo>
                      <a:pt x="341" y="335"/>
                    </a:lnTo>
                    <a:lnTo>
                      <a:pt x="330" y="324"/>
                    </a:lnTo>
                    <a:lnTo>
                      <a:pt x="320" y="313"/>
                    </a:lnTo>
                    <a:lnTo>
                      <a:pt x="311" y="303"/>
                    </a:lnTo>
                    <a:lnTo>
                      <a:pt x="302" y="290"/>
                    </a:lnTo>
                    <a:lnTo>
                      <a:pt x="294" y="278"/>
                    </a:lnTo>
                    <a:lnTo>
                      <a:pt x="287" y="265"/>
                    </a:lnTo>
                    <a:lnTo>
                      <a:pt x="280" y="251"/>
                    </a:lnTo>
                    <a:lnTo>
                      <a:pt x="274" y="237"/>
                    </a:lnTo>
                    <a:lnTo>
                      <a:pt x="270" y="223"/>
                    </a:lnTo>
                    <a:lnTo>
                      <a:pt x="265" y="207"/>
                    </a:lnTo>
                    <a:lnTo>
                      <a:pt x="262" y="193"/>
                    </a:lnTo>
                    <a:lnTo>
                      <a:pt x="260" y="178"/>
                    </a:lnTo>
                    <a:lnTo>
                      <a:pt x="258" y="162"/>
                    </a:lnTo>
                    <a:lnTo>
                      <a:pt x="258" y="144"/>
                    </a:lnTo>
                    <a:lnTo>
                      <a:pt x="258" y="144"/>
                    </a:lnTo>
                    <a:lnTo>
                      <a:pt x="258" y="133"/>
                    </a:lnTo>
                    <a:lnTo>
                      <a:pt x="256" y="120"/>
                    </a:lnTo>
                    <a:lnTo>
                      <a:pt x="249" y="90"/>
                    </a:lnTo>
                    <a:lnTo>
                      <a:pt x="250" y="90"/>
                    </a:lnTo>
                    <a:lnTo>
                      <a:pt x="245" y="71"/>
                    </a:lnTo>
                    <a:lnTo>
                      <a:pt x="245" y="71"/>
                    </a:lnTo>
                    <a:lnTo>
                      <a:pt x="244" y="70"/>
                    </a:lnTo>
                    <a:lnTo>
                      <a:pt x="244" y="70"/>
                    </a:lnTo>
                    <a:lnTo>
                      <a:pt x="244" y="70"/>
                    </a:lnTo>
                    <a:lnTo>
                      <a:pt x="244" y="70"/>
                    </a:lnTo>
                    <a:lnTo>
                      <a:pt x="244" y="70"/>
                    </a:lnTo>
                    <a:lnTo>
                      <a:pt x="244" y="70"/>
                    </a:lnTo>
                    <a:lnTo>
                      <a:pt x="241" y="64"/>
                    </a:lnTo>
                    <a:lnTo>
                      <a:pt x="241" y="64"/>
                    </a:lnTo>
                    <a:lnTo>
                      <a:pt x="241" y="64"/>
                    </a:lnTo>
                    <a:lnTo>
                      <a:pt x="241" y="64"/>
                    </a:lnTo>
                    <a:lnTo>
                      <a:pt x="239" y="57"/>
                    </a:lnTo>
                    <a:lnTo>
                      <a:pt x="239" y="57"/>
                    </a:lnTo>
                    <a:lnTo>
                      <a:pt x="239" y="57"/>
                    </a:lnTo>
                    <a:lnTo>
                      <a:pt x="239" y="57"/>
                    </a:lnTo>
                    <a:lnTo>
                      <a:pt x="237" y="52"/>
                    </a:lnTo>
                    <a:lnTo>
                      <a:pt x="237" y="52"/>
                    </a:lnTo>
                    <a:lnTo>
                      <a:pt x="237" y="51"/>
                    </a:lnTo>
                    <a:lnTo>
                      <a:pt x="237" y="51"/>
                    </a:lnTo>
                    <a:lnTo>
                      <a:pt x="235" y="47"/>
                    </a:lnTo>
                    <a:lnTo>
                      <a:pt x="235" y="47"/>
                    </a:lnTo>
                    <a:lnTo>
                      <a:pt x="235" y="44"/>
                    </a:lnTo>
                    <a:lnTo>
                      <a:pt x="235" y="44"/>
                    </a:lnTo>
                    <a:lnTo>
                      <a:pt x="233" y="41"/>
                    </a:lnTo>
                    <a:lnTo>
                      <a:pt x="233" y="41"/>
                    </a:lnTo>
                    <a:lnTo>
                      <a:pt x="233" y="39"/>
                    </a:lnTo>
                    <a:lnTo>
                      <a:pt x="233" y="39"/>
                    </a:lnTo>
                    <a:lnTo>
                      <a:pt x="231" y="36"/>
                    </a:lnTo>
                    <a:lnTo>
                      <a:pt x="231" y="36"/>
                    </a:lnTo>
                    <a:lnTo>
                      <a:pt x="230" y="34"/>
                    </a:lnTo>
                    <a:lnTo>
                      <a:pt x="230" y="34"/>
                    </a:lnTo>
                    <a:lnTo>
                      <a:pt x="229" y="31"/>
                    </a:lnTo>
                    <a:lnTo>
                      <a:pt x="229" y="31"/>
                    </a:lnTo>
                    <a:lnTo>
                      <a:pt x="227" y="29"/>
                    </a:lnTo>
                    <a:lnTo>
                      <a:pt x="227" y="29"/>
                    </a:lnTo>
                    <a:lnTo>
                      <a:pt x="226" y="27"/>
                    </a:lnTo>
                    <a:lnTo>
                      <a:pt x="226" y="27"/>
                    </a:lnTo>
                    <a:lnTo>
                      <a:pt x="225" y="25"/>
                    </a:lnTo>
                    <a:lnTo>
                      <a:pt x="225" y="25"/>
                    </a:lnTo>
                    <a:lnTo>
                      <a:pt x="223" y="23"/>
                    </a:lnTo>
                    <a:lnTo>
                      <a:pt x="223" y="23"/>
                    </a:lnTo>
                    <a:lnTo>
                      <a:pt x="222" y="21"/>
                    </a:lnTo>
                    <a:lnTo>
                      <a:pt x="222" y="21"/>
                    </a:lnTo>
                    <a:lnTo>
                      <a:pt x="221" y="18"/>
                    </a:lnTo>
                    <a:lnTo>
                      <a:pt x="221" y="18"/>
                    </a:lnTo>
                    <a:lnTo>
                      <a:pt x="220" y="17"/>
                    </a:lnTo>
                    <a:lnTo>
                      <a:pt x="220" y="17"/>
                    </a:lnTo>
                    <a:lnTo>
                      <a:pt x="219" y="15"/>
                    </a:lnTo>
                    <a:lnTo>
                      <a:pt x="219" y="15"/>
                    </a:lnTo>
                    <a:lnTo>
                      <a:pt x="217" y="14"/>
                    </a:lnTo>
                    <a:lnTo>
                      <a:pt x="217" y="14"/>
                    </a:lnTo>
                    <a:lnTo>
                      <a:pt x="216" y="12"/>
                    </a:lnTo>
                    <a:lnTo>
                      <a:pt x="216" y="12"/>
                    </a:lnTo>
                    <a:lnTo>
                      <a:pt x="214" y="11"/>
                    </a:lnTo>
                    <a:lnTo>
                      <a:pt x="214" y="11"/>
                    </a:lnTo>
                    <a:lnTo>
                      <a:pt x="213" y="10"/>
                    </a:lnTo>
                    <a:lnTo>
                      <a:pt x="213" y="10"/>
                    </a:lnTo>
                    <a:lnTo>
                      <a:pt x="211" y="8"/>
                    </a:lnTo>
                    <a:lnTo>
                      <a:pt x="211" y="8"/>
                    </a:lnTo>
                    <a:lnTo>
                      <a:pt x="210" y="8"/>
                    </a:lnTo>
                    <a:lnTo>
                      <a:pt x="210" y="8"/>
                    </a:lnTo>
                    <a:lnTo>
                      <a:pt x="205" y="3"/>
                    </a:lnTo>
                    <a:lnTo>
                      <a:pt x="198" y="0"/>
                    </a:lnTo>
                    <a:lnTo>
                      <a:pt x="192" y="3"/>
                    </a:lnTo>
                    <a:lnTo>
                      <a:pt x="192" y="3"/>
                    </a:lnTo>
                    <a:lnTo>
                      <a:pt x="189" y="6"/>
                    </a:lnTo>
                    <a:lnTo>
                      <a:pt x="189" y="6"/>
                    </a:lnTo>
                    <a:lnTo>
                      <a:pt x="187" y="7"/>
                    </a:lnTo>
                    <a:lnTo>
                      <a:pt x="187" y="7"/>
                    </a:lnTo>
                    <a:lnTo>
                      <a:pt x="185" y="8"/>
                    </a:lnTo>
                    <a:lnTo>
                      <a:pt x="185" y="8"/>
                    </a:lnTo>
                    <a:lnTo>
                      <a:pt x="184" y="9"/>
                    </a:lnTo>
                    <a:lnTo>
                      <a:pt x="184" y="9"/>
                    </a:lnTo>
                    <a:lnTo>
                      <a:pt x="183" y="10"/>
                    </a:lnTo>
                    <a:lnTo>
                      <a:pt x="183" y="10"/>
                    </a:lnTo>
                    <a:lnTo>
                      <a:pt x="182" y="11"/>
                    </a:lnTo>
                    <a:lnTo>
                      <a:pt x="182" y="11"/>
                    </a:lnTo>
                    <a:lnTo>
                      <a:pt x="181" y="12"/>
                    </a:lnTo>
                    <a:lnTo>
                      <a:pt x="181" y="12"/>
                    </a:lnTo>
                    <a:lnTo>
                      <a:pt x="179" y="14"/>
                    </a:lnTo>
                    <a:lnTo>
                      <a:pt x="179" y="14"/>
                    </a:lnTo>
                    <a:lnTo>
                      <a:pt x="178" y="15"/>
                    </a:lnTo>
                    <a:lnTo>
                      <a:pt x="178" y="15"/>
                    </a:lnTo>
                    <a:lnTo>
                      <a:pt x="177" y="17"/>
                    </a:lnTo>
                    <a:lnTo>
                      <a:pt x="177" y="17"/>
                    </a:lnTo>
                    <a:lnTo>
                      <a:pt x="176" y="18"/>
                    </a:lnTo>
                    <a:lnTo>
                      <a:pt x="176" y="18"/>
                    </a:lnTo>
                    <a:lnTo>
                      <a:pt x="175" y="21"/>
                    </a:lnTo>
                    <a:lnTo>
                      <a:pt x="175" y="21"/>
                    </a:lnTo>
                    <a:lnTo>
                      <a:pt x="172" y="23"/>
                    </a:lnTo>
                    <a:lnTo>
                      <a:pt x="172" y="23"/>
                    </a:lnTo>
                    <a:lnTo>
                      <a:pt x="171" y="25"/>
                    </a:lnTo>
                    <a:lnTo>
                      <a:pt x="171" y="25"/>
                    </a:lnTo>
                    <a:lnTo>
                      <a:pt x="170" y="27"/>
                    </a:lnTo>
                    <a:lnTo>
                      <a:pt x="170" y="27"/>
                    </a:lnTo>
                    <a:lnTo>
                      <a:pt x="169" y="28"/>
                    </a:lnTo>
                    <a:lnTo>
                      <a:pt x="169" y="28"/>
                    </a:lnTo>
                    <a:lnTo>
                      <a:pt x="168" y="31"/>
                    </a:lnTo>
                    <a:lnTo>
                      <a:pt x="168" y="31"/>
                    </a:lnTo>
                    <a:lnTo>
                      <a:pt x="167" y="34"/>
                    </a:lnTo>
                    <a:lnTo>
                      <a:pt x="167" y="34"/>
                    </a:lnTo>
                    <a:lnTo>
                      <a:pt x="166" y="36"/>
                    </a:lnTo>
                    <a:lnTo>
                      <a:pt x="166" y="36"/>
                    </a:lnTo>
                    <a:lnTo>
                      <a:pt x="165" y="38"/>
                    </a:lnTo>
                    <a:lnTo>
                      <a:pt x="165" y="38"/>
                    </a:lnTo>
                    <a:lnTo>
                      <a:pt x="164" y="41"/>
                    </a:lnTo>
                    <a:lnTo>
                      <a:pt x="164" y="41"/>
                    </a:lnTo>
                    <a:lnTo>
                      <a:pt x="163" y="43"/>
                    </a:lnTo>
                    <a:lnTo>
                      <a:pt x="163" y="43"/>
                    </a:lnTo>
                    <a:lnTo>
                      <a:pt x="160" y="47"/>
                    </a:lnTo>
                    <a:lnTo>
                      <a:pt x="160" y="47"/>
                    </a:lnTo>
                    <a:lnTo>
                      <a:pt x="159" y="49"/>
                    </a:lnTo>
                    <a:lnTo>
                      <a:pt x="159" y="49"/>
                    </a:lnTo>
                    <a:lnTo>
                      <a:pt x="158" y="52"/>
                    </a:lnTo>
                    <a:lnTo>
                      <a:pt x="158" y="52"/>
                    </a:lnTo>
                    <a:lnTo>
                      <a:pt x="157" y="55"/>
                    </a:lnTo>
                    <a:lnTo>
                      <a:pt x="157" y="55"/>
                    </a:lnTo>
                    <a:lnTo>
                      <a:pt x="156" y="58"/>
                    </a:lnTo>
                    <a:lnTo>
                      <a:pt x="156" y="58"/>
                    </a:lnTo>
                    <a:lnTo>
                      <a:pt x="155" y="62"/>
                    </a:lnTo>
                    <a:lnTo>
                      <a:pt x="155" y="62"/>
                    </a:lnTo>
                    <a:lnTo>
                      <a:pt x="154" y="64"/>
                    </a:lnTo>
                    <a:lnTo>
                      <a:pt x="154" y="64"/>
                    </a:lnTo>
                    <a:lnTo>
                      <a:pt x="153" y="69"/>
                    </a:lnTo>
                    <a:lnTo>
                      <a:pt x="153" y="69"/>
                    </a:lnTo>
                    <a:lnTo>
                      <a:pt x="152" y="70"/>
                    </a:lnTo>
                    <a:lnTo>
                      <a:pt x="152" y="70"/>
                    </a:lnTo>
                    <a:lnTo>
                      <a:pt x="152" y="71"/>
                    </a:lnTo>
                    <a:lnTo>
                      <a:pt x="152" y="71"/>
                    </a:lnTo>
                    <a:lnTo>
                      <a:pt x="152" y="71"/>
                    </a:lnTo>
                    <a:lnTo>
                      <a:pt x="146" y="90"/>
                    </a:lnTo>
                    <a:lnTo>
                      <a:pt x="148" y="90"/>
                    </a:lnTo>
                    <a:lnTo>
                      <a:pt x="148" y="90"/>
                    </a:lnTo>
                    <a:lnTo>
                      <a:pt x="141" y="120"/>
                    </a:lnTo>
                    <a:lnTo>
                      <a:pt x="139" y="133"/>
                    </a:lnTo>
                    <a:lnTo>
                      <a:pt x="139" y="144"/>
                    </a:lnTo>
                    <a:lnTo>
                      <a:pt x="139" y="162"/>
                    </a:lnTo>
                    <a:lnTo>
                      <a:pt x="139" y="162"/>
                    </a:lnTo>
                    <a:lnTo>
                      <a:pt x="137" y="178"/>
                    </a:lnTo>
                    <a:lnTo>
                      <a:pt x="135" y="193"/>
                    </a:lnTo>
                    <a:lnTo>
                      <a:pt x="131" y="209"/>
                    </a:lnTo>
                    <a:lnTo>
                      <a:pt x="127" y="223"/>
                    </a:lnTo>
                    <a:lnTo>
                      <a:pt x="122" y="237"/>
                    </a:lnTo>
                    <a:lnTo>
                      <a:pt x="116" y="251"/>
                    </a:lnTo>
                    <a:lnTo>
                      <a:pt x="110" y="265"/>
                    </a:lnTo>
                    <a:lnTo>
                      <a:pt x="102" y="278"/>
                    </a:lnTo>
                    <a:lnTo>
                      <a:pt x="95" y="290"/>
                    </a:lnTo>
                    <a:lnTo>
                      <a:pt x="86" y="303"/>
                    </a:lnTo>
                    <a:lnTo>
                      <a:pt x="76" y="313"/>
                    </a:lnTo>
                    <a:lnTo>
                      <a:pt x="67" y="324"/>
                    </a:lnTo>
                    <a:lnTo>
                      <a:pt x="56" y="335"/>
                    </a:lnTo>
                    <a:lnTo>
                      <a:pt x="44" y="344"/>
                    </a:lnTo>
                    <a:lnTo>
                      <a:pt x="32" y="353"/>
                    </a:lnTo>
                    <a:lnTo>
                      <a:pt x="20" y="361"/>
                    </a:lnTo>
                    <a:lnTo>
                      <a:pt x="19" y="362"/>
                    </a:lnTo>
                    <a:lnTo>
                      <a:pt x="19" y="362"/>
                    </a:lnTo>
                    <a:lnTo>
                      <a:pt x="13" y="367"/>
                    </a:lnTo>
                    <a:lnTo>
                      <a:pt x="13" y="367"/>
                    </a:lnTo>
                    <a:lnTo>
                      <a:pt x="8" y="372"/>
                    </a:lnTo>
                    <a:lnTo>
                      <a:pt x="6" y="378"/>
                    </a:lnTo>
                    <a:lnTo>
                      <a:pt x="4" y="386"/>
                    </a:lnTo>
                    <a:lnTo>
                      <a:pt x="2" y="393"/>
                    </a:lnTo>
                    <a:lnTo>
                      <a:pt x="1" y="411"/>
                    </a:lnTo>
                    <a:lnTo>
                      <a:pt x="0" y="426"/>
                    </a:lnTo>
                    <a:lnTo>
                      <a:pt x="0" y="426"/>
                    </a:lnTo>
                    <a:lnTo>
                      <a:pt x="1" y="438"/>
                    </a:lnTo>
                    <a:lnTo>
                      <a:pt x="1" y="444"/>
                    </a:lnTo>
                    <a:lnTo>
                      <a:pt x="2" y="450"/>
                    </a:lnTo>
                    <a:lnTo>
                      <a:pt x="2" y="450"/>
                    </a:lnTo>
                    <a:lnTo>
                      <a:pt x="57" y="450"/>
                    </a:lnTo>
                    <a:lnTo>
                      <a:pt x="57" y="450"/>
                    </a:lnTo>
                    <a:lnTo>
                      <a:pt x="58" y="461"/>
                    </a:lnTo>
                    <a:lnTo>
                      <a:pt x="59" y="474"/>
                    </a:lnTo>
                    <a:lnTo>
                      <a:pt x="72" y="474"/>
                    </a:lnTo>
                    <a:lnTo>
                      <a:pt x="111" y="474"/>
                    </a:lnTo>
                    <a:lnTo>
                      <a:pt x="124" y="474"/>
                    </a:lnTo>
                    <a:lnTo>
                      <a:pt x="125" y="461"/>
                    </a:lnTo>
                    <a:lnTo>
                      <a:pt x="125" y="461"/>
                    </a:lnTo>
                    <a:lnTo>
                      <a:pt x="125" y="450"/>
                    </a:lnTo>
                    <a:lnTo>
                      <a:pt x="138" y="450"/>
                    </a:lnTo>
                    <a:lnTo>
                      <a:pt x="138" y="450"/>
                    </a:lnTo>
                    <a:lnTo>
                      <a:pt x="139" y="469"/>
                    </a:lnTo>
                    <a:lnTo>
                      <a:pt x="140" y="475"/>
                    </a:lnTo>
                    <a:lnTo>
                      <a:pt x="257" y="475"/>
                    </a:lnTo>
                    <a:lnTo>
                      <a:pt x="258" y="469"/>
                    </a:lnTo>
                    <a:lnTo>
                      <a:pt x="258" y="469"/>
                    </a:lnTo>
                    <a:lnTo>
                      <a:pt x="259" y="450"/>
                    </a:lnTo>
                    <a:lnTo>
                      <a:pt x="271" y="450"/>
                    </a:lnTo>
                    <a:lnTo>
                      <a:pt x="271" y="450"/>
                    </a:lnTo>
                    <a:lnTo>
                      <a:pt x="272" y="461"/>
                    </a:lnTo>
                    <a:lnTo>
                      <a:pt x="273" y="474"/>
                    </a:lnTo>
                    <a:lnTo>
                      <a:pt x="286" y="474"/>
                    </a:lnTo>
                    <a:lnTo>
                      <a:pt x="325" y="474"/>
                    </a:lnTo>
                    <a:lnTo>
                      <a:pt x="338" y="474"/>
                    </a:lnTo>
                    <a:lnTo>
                      <a:pt x="339" y="461"/>
                    </a:lnTo>
                    <a:lnTo>
                      <a:pt x="339" y="461"/>
                    </a:lnTo>
                    <a:lnTo>
                      <a:pt x="339" y="450"/>
                    </a:lnTo>
                    <a:lnTo>
                      <a:pt x="395" y="450"/>
                    </a:lnTo>
                    <a:lnTo>
                      <a:pt x="395" y="450"/>
                    </a:lnTo>
                    <a:lnTo>
                      <a:pt x="396" y="444"/>
                    </a:lnTo>
                    <a:lnTo>
                      <a:pt x="396" y="444"/>
                    </a:lnTo>
                    <a:lnTo>
                      <a:pt x="396" y="438"/>
                    </a:lnTo>
                    <a:lnTo>
                      <a:pt x="396" y="427"/>
                    </a:lnTo>
                    <a:lnTo>
                      <a:pt x="396" y="427"/>
                    </a:lnTo>
                    <a:close/>
                    <a:moveTo>
                      <a:pt x="369" y="373"/>
                    </a:moveTo>
                    <a:lnTo>
                      <a:pt x="374" y="378"/>
                    </a:lnTo>
                    <a:lnTo>
                      <a:pt x="374" y="378"/>
                    </a:lnTo>
                    <a:lnTo>
                      <a:pt x="376" y="380"/>
                    </a:lnTo>
                    <a:lnTo>
                      <a:pt x="378" y="384"/>
                    </a:lnTo>
                    <a:lnTo>
                      <a:pt x="376" y="384"/>
                    </a:lnTo>
                    <a:lnTo>
                      <a:pt x="375" y="382"/>
                    </a:lnTo>
                    <a:lnTo>
                      <a:pt x="375" y="382"/>
                    </a:lnTo>
                    <a:lnTo>
                      <a:pt x="362" y="377"/>
                    </a:lnTo>
                    <a:lnTo>
                      <a:pt x="351" y="371"/>
                    </a:lnTo>
                    <a:lnTo>
                      <a:pt x="339" y="363"/>
                    </a:lnTo>
                    <a:lnTo>
                      <a:pt x="328" y="355"/>
                    </a:lnTo>
                    <a:lnTo>
                      <a:pt x="318" y="348"/>
                    </a:lnTo>
                    <a:lnTo>
                      <a:pt x="308" y="339"/>
                    </a:lnTo>
                    <a:lnTo>
                      <a:pt x="300" y="331"/>
                    </a:lnTo>
                    <a:lnTo>
                      <a:pt x="292" y="322"/>
                    </a:lnTo>
                    <a:lnTo>
                      <a:pt x="285" y="312"/>
                    </a:lnTo>
                    <a:lnTo>
                      <a:pt x="279" y="303"/>
                    </a:lnTo>
                    <a:lnTo>
                      <a:pt x="274" y="292"/>
                    </a:lnTo>
                    <a:lnTo>
                      <a:pt x="268" y="281"/>
                    </a:lnTo>
                    <a:lnTo>
                      <a:pt x="265" y="270"/>
                    </a:lnTo>
                    <a:lnTo>
                      <a:pt x="262" y="259"/>
                    </a:lnTo>
                    <a:lnTo>
                      <a:pt x="260" y="249"/>
                    </a:lnTo>
                    <a:lnTo>
                      <a:pt x="259" y="237"/>
                    </a:lnTo>
                    <a:lnTo>
                      <a:pt x="259" y="237"/>
                    </a:lnTo>
                    <a:lnTo>
                      <a:pt x="267" y="257"/>
                    </a:lnTo>
                    <a:lnTo>
                      <a:pt x="278" y="278"/>
                    </a:lnTo>
                    <a:lnTo>
                      <a:pt x="289" y="296"/>
                    </a:lnTo>
                    <a:lnTo>
                      <a:pt x="302" y="314"/>
                    </a:lnTo>
                    <a:lnTo>
                      <a:pt x="317" y="331"/>
                    </a:lnTo>
                    <a:lnTo>
                      <a:pt x="333" y="347"/>
                    </a:lnTo>
                    <a:lnTo>
                      <a:pt x="351" y="360"/>
                    </a:lnTo>
                    <a:lnTo>
                      <a:pt x="369" y="373"/>
                    </a:lnTo>
                    <a:lnTo>
                      <a:pt x="369" y="373"/>
                    </a:lnTo>
                    <a:close/>
                    <a:moveTo>
                      <a:pt x="166" y="75"/>
                    </a:moveTo>
                    <a:lnTo>
                      <a:pt x="166" y="75"/>
                    </a:lnTo>
                    <a:lnTo>
                      <a:pt x="166" y="74"/>
                    </a:lnTo>
                    <a:lnTo>
                      <a:pt x="166" y="74"/>
                    </a:lnTo>
                    <a:lnTo>
                      <a:pt x="167" y="70"/>
                    </a:lnTo>
                    <a:lnTo>
                      <a:pt x="167" y="70"/>
                    </a:lnTo>
                    <a:lnTo>
                      <a:pt x="168" y="68"/>
                    </a:lnTo>
                    <a:lnTo>
                      <a:pt x="168" y="68"/>
                    </a:lnTo>
                    <a:lnTo>
                      <a:pt x="169" y="65"/>
                    </a:lnTo>
                    <a:lnTo>
                      <a:pt x="169" y="65"/>
                    </a:lnTo>
                    <a:lnTo>
                      <a:pt x="170" y="63"/>
                    </a:lnTo>
                    <a:lnTo>
                      <a:pt x="170" y="63"/>
                    </a:lnTo>
                    <a:lnTo>
                      <a:pt x="170" y="61"/>
                    </a:lnTo>
                    <a:lnTo>
                      <a:pt x="170" y="61"/>
                    </a:lnTo>
                    <a:lnTo>
                      <a:pt x="171" y="57"/>
                    </a:lnTo>
                    <a:lnTo>
                      <a:pt x="171" y="57"/>
                    </a:lnTo>
                    <a:lnTo>
                      <a:pt x="172" y="55"/>
                    </a:lnTo>
                    <a:lnTo>
                      <a:pt x="172" y="55"/>
                    </a:lnTo>
                    <a:lnTo>
                      <a:pt x="173" y="53"/>
                    </a:lnTo>
                    <a:lnTo>
                      <a:pt x="173" y="53"/>
                    </a:lnTo>
                    <a:lnTo>
                      <a:pt x="175" y="51"/>
                    </a:lnTo>
                    <a:lnTo>
                      <a:pt x="175" y="51"/>
                    </a:lnTo>
                    <a:lnTo>
                      <a:pt x="176" y="48"/>
                    </a:lnTo>
                    <a:lnTo>
                      <a:pt x="176" y="48"/>
                    </a:lnTo>
                    <a:lnTo>
                      <a:pt x="177" y="47"/>
                    </a:lnTo>
                    <a:lnTo>
                      <a:pt x="177" y="47"/>
                    </a:lnTo>
                    <a:lnTo>
                      <a:pt x="178" y="43"/>
                    </a:lnTo>
                    <a:lnTo>
                      <a:pt x="178" y="43"/>
                    </a:lnTo>
                    <a:lnTo>
                      <a:pt x="178" y="42"/>
                    </a:lnTo>
                    <a:lnTo>
                      <a:pt x="178" y="42"/>
                    </a:lnTo>
                    <a:lnTo>
                      <a:pt x="180" y="39"/>
                    </a:lnTo>
                    <a:lnTo>
                      <a:pt x="180" y="39"/>
                    </a:lnTo>
                    <a:lnTo>
                      <a:pt x="180" y="38"/>
                    </a:lnTo>
                    <a:lnTo>
                      <a:pt x="180" y="38"/>
                    </a:lnTo>
                    <a:lnTo>
                      <a:pt x="182" y="36"/>
                    </a:lnTo>
                    <a:lnTo>
                      <a:pt x="182" y="36"/>
                    </a:lnTo>
                    <a:lnTo>
                      <a:pt x="182" y="35"/>
                    </a:lnTo>
                    <a:lnTo>
                      <a:pt x="182" y="35"/>
                    </a:lnTo>
                    <a:lnTo>
                      <a:pt x="183" y="31"/>
                    </a:lnTo>
                    <a:lnTo>
                      <a:pt x="183" y="31"/>
                    </a:lnTo>
                    <a:lnTo>
                      <a:pt x="184" y="30"/>
                    </a:lnTo>
                    <a:lnTo>
                      <a:pt x="184" y="30"/>
                    </a:lnTo>
                    <a:lnTo>
                      <a:pt x="185" y="28"/>
                    </a:lnTo>
                    <a:lnTo>
                      <a:pt x="185" y="28"/>
                    </a:lnTo>
                    <a:lnTo>
                      <a:pt x="186" y="27"/>
                    </a:lnTo>
                    <a:lnTo>
                      <a:pt x="186" y="27"/>
                    </a:lnTo>
                    <a:lnTo>
                      <a:pt x="187" y="26"/>
                    </a:lnTo>
                    <a:lnTo>
                      <a:pt x="187" y="26"/>
                    </a:lnTo>
                    <a:lnTo>
                      <a:pt x="189" y="25"/>
                    </a:lnTo>
                    <a:lnTo>
                      <a:pt x="189" y="25"/>
                    </a:lnTo>
                    <a:lnTo>
                      <a:pt x="191" y="23"/>
                    </a:lnTo>
                    <a:lnTo>
                      <a:pt x="191" y="23"/>
                    </a:lnTo>
                    <a:lnTo>
                      <a:pt x="191" y="22"/>
                    </a:lnTo>
                    <a:lnTo>
                      <a:pt x="191" y="22"/>
                    </a:lnTo>
                    <a:lnTo>
                      <a:pt x="193" y="21"/>
                    </a:lnTo>
                    <a:lnTo>
                      <a:pt x="193" y="21"/>
                    </a:lnTo>
                    <a:lnTo>
                      <a:pt x="194" y="20"/>
                    </a:lnTo>
                    <a:lnTo>
                      <a:pt x="194" y="20"/>
                    </a:lnTo>
                    <a:lnTo>
                      <a:pt x="195" y="18"/>
                    </a:lnTo>
                    <a:lnTo>
                      <a:pt x="195" y="18"/>
                    </a:lnTo>
                    <a:lnTo>
                      <a:pt x="196" y="17"/>
                    </a:lnTo>
                    <a:lnTo>
                      <a:pt x="196" y="17"/>
                    </a:lnTo>
                    <a:lnTo>
                      <a:pt x="198" y="16"/>
                    </a:lnTo>
                    <a:lnTo>
                      <a:pt x="198" y="16"/>
                    </a:lnTo>
                    <a:lnTo>
                      <a:pt x="200" y="17"/>
                    </a:lnTo>
                    <a:lnTo>
                      <a:pt x="200" y="17"/>
                    </a:lnTo>
                    <a:lnTo>
                      <a:pt x="203" y="20"/>
                    </a:lnTo>
                    <a:lnTo>
                      <a:pt x="203" y="20"/>
                    </a:lnTo>
                    <a:lnTo>
                      <a:pt x="203" y="20"/>
                    </a:lnTo>
                    <a:lnTo>
                      <a:pt x="203" y="20"/>
                    </a:lnTo>
                    <a:lnTo>
                      <a:pt x="205" y="22"/>
                    </a:lnTo>
                    <a:lnTo>
                      <a:pt x="205" y="22"/>
                    </a:lnTo>
                    <a:lnTo>
                      <a:pt x="205" y="22"/>
                    </a:lnTo>
                    <a:lnTo>
                      <a:pt x="205" y="22"/>
                    </a:lnTo>
                    <a:lnTo>
                      <a:pt x="207" y="24"/>
                    </a:lnTo>
                    <a:lnTo>
                      <a:pt x="207" y="24"/>
                    </a:lnTo>
                    <a:lnTo>
                      <a:pt x="208" y="25"/>
                    </a:lnTo>
                    <a:lnTo>
                      <a:pt x="208" y="25"/>
                    </a:lnTo>
                    <a:lnTo>
                      <a:pt x="209" y="27"/>
                    </a:lnTo>
                    <a:lnTo>
                      <a:pt x="209" y="27"/>
                    </a:lnTo>
                    <a:lnTo>
                      <a:pt x="210" y="27"/>
                    </a:lnTo>
                    <a:lnTo>
                      <a:pt x="210" y="27"/>
                    </a:lnTo>
                    <a:lnTo>
                      <a:pt x="211" y="30"/>
                    </a:lnTo>
                    <a:lnTo>
                      <a:pt x="211" y="30"/>
                    </a:lnTo>
                    <a:lnTo>
                      <a:pt x="212" y="30"/>
                    </a:lnTo>
                    <a:lnTo>
                      <a:pt x="212" y="30"/>
                    </a:lnTo>
                    <a:lnTo>
                      <a:pt x="213" y="34"/>
                    </a:lnTo>
                    <a:lnTo>
                      <a:pt x="213" y="34"/>
                    </a:lnTo>
                    <a:lnTo>
                      <a:pt x="214" y="35"/>
                    </a:lnTo>
                    <a:lnTo>
                      <a:pt x="214" y="35"/>
                    </a:lnTo>
                    <a:lnTo>
                      <a:pt x="216" y="37"/>
                    </a:lnTo>
                    <a:lnTo>
                      <a:pt x="216" y="37"/>
                    </a:lnTo>
                    <a:lnTo>
                      <a:pt x="217" y="38"/>
                    </a:lnTo>
                    <a:lnTo>
                      <a:pt x="217" y="38"/>
                    </a:lnTo>
                    <a:lnTo>
                      <a:pt x="218" y="41"/>
                    </a:lnTo>
                    <a:lnTo>
                      <a:pt x="218" y="41"/>
                    </a:lnTo>
                    <a:lnTo>
                      <a:pt x="218" y="42"/>
                    </a:lnTo>
                    <a:lnTo>
                      <a:pt x="218" y="42"/>
                    </a:lnTo>
                    <a:lnTo>
                      <a:pt x="220" y="45"/>
                    </a:lnTo>
                    <a:lnTo>
                      <a:pt x="220" y="45"/>
                    </a:lnTo>
                    <a:lnTo>
                      <a:pt x="220" y="47"/>
                    </a:lnTo>
                    <a:lnTo>
                      <a:pt x="220" y="47"/>
                    </a:lnTo>
                    <a:lnTo>
                      <a:pt x="222" y="50"/>
                    </a:lnTo>
                    <a:lnTo>
                      <a:pt x="222" y="50"/>
                    </a:lnTo>
                    <a:lnTo>
                      <a:pt x="222" y="51"/>
                    </a:lnTo>
                    <a:lnTo>
                      <a:pt x="222" y="51"/>
                    </a:lnTo>
                    <a:lnTo>
                      <a:pt x="223" y="55"/>
                    </a:lnTo>
                    <a:lnTo>
                      <a:pt x="223" y="55"/>
                    </a:lnTo>
                    <a:lnTo>
                      <a:pt x="224" y="55"/>
                    </a:lnTo>
                    <a:lnTo>
                      <a:pt x="224" y="55"/>
                    </a:lnTo>
                    <a:lnTo>
                      <a:pt x="225" y="60"/>
                    </a:lnTo>
                    <a:lnTo>
                      <a:pt x="225" y="60"/>
                    </a:lnTo>
                    <a:lnTo>
                      <a:pt x="225" y="61"/>
                    </a:lnTo>
                    <a:lnTo>
                      <a:pt x="225" y="61"/>
                    </a:lnTo>
                    <a:lnTo>
                      <a:pt x="231" y="76"/>
                    </a:lnTo>
                    <a:lnTo>
                      <a:pt x="166" y="76"/>
                    </a:lnTo>
                    <a:lnTo>
                      <a:pt x="166" y="76"/>
                    </a:lnTo>
                    <a:lnTo>
                      <a:pt x="166" y="75"/>
                    </a:lnTo>
                    <a:lnTo>
                      <a:pt x="166" y="75"/>
                    </a:lnTo>
                    <a:close/>
                    <a:moveTo>
                      <a:pt x="166" y="90"/>
                    </a:moveTo>
                    <a:lnTo>
                      <a:pt x="231" y="90"/>
                    </a:lnTo>
                    <a:lnTo>
                      <a:pt x="235" y="90"/>
                    </a:lnTo>
                    <a:lnTo>
                      <a:pt x="235" y="90"/>
                    </a:lnTo>
                    <a:lnTo>
                      <a:pt x="238" y="105"/>
                    </a:lnTo>
                    <a:lnTo>
                      <a:pt x="241" y="119"/>
                    </a:lnTo>
                    <a:lnTo>
                      <a:pt x="243" y="132"/>
                    </a:lnTo>
                    <a:lnTo>
                      <a:pt x="244" y="142"/>
                    </a:lnTo>
                    <a:lnTo>
                      <a:pt x="243" y="142"/>
                    </a:lnTo>
                    <a:lnTo>
                      <a:pt x="243" y="142"/>
                    </a:lnTo>
                    <a:lnTo>
                      <a:pt x="244" y="163"/>
                    </a:lnTo>
                    <a:lnTo>
                      <a:pt x="244" y="434"/>
                    </a:lnTo>
                    <a:lnTo>
                      <a:pt x="153" y="434"/>
                    </a:lnTo>
                    <a:lnTo>
                      <a:pt x="153" y="163"/>
                    </a:lnTo>
                    <a:lnTo>
                      <a:pt x="153" y="163"/>
                    </a:lnTo>
                    <a:lnTo>
                      <a:pt x="154" y="142"/>
                    </a:lnTo>
                    <a:lnTo>
                      <a:pt x="153" y="142"/>
                    </a:lnTo>
                    <a:lnTo>
                      <a:pt x="153" y="142"/>
                    </a:lnTo>
                    <a:lnTo>
                      <a:pt x="154" y="132"/>
                    </a:lnTo>
                    <a:lnTo>
                      <a:pt x="155" y="119"/>
                    </a:lnTo>
                    <a:lnTo>
                      <a:pt x="158" y="105"/>
                    </a:lnTo>
                    <a:lnTo>
                      <a:pt x="162" y="90"/>
                    </a:lnTo>
                    <a:lnTo>
                      <a:pt x="166" y="90"/>
                    </a:lnTo>
                    <a:close/>
                    <a:moveTo>
                      <a:pt x="22" y="378"/>
                    </a:moveTo>
                    <a:lnTo>
                      <a:pt x="22" y="378"/>
                    </a:lnTo>
                    <a:lnTo>
                      <a:pt x="28" y="373"/>
                    </a:lnTo>
                    <a:lnTo>
                      <a:pt x="28" y="373"/>
                    </a:lnTo>
                    <a:lnTo>
                      <a:pt x="46" y="361"/>
                    </a:lnTo>
                    <a:lnTo>
                      <a:pt x="62" y="347"/>
                    </a:lnTo>
                    <a:lnTo>
                      <a:pt x="78" y="333"/>
                    </a:lnTo>
                    <a:lnTo>
                      <a:pt x="92" y="317"/>
                    </a:lnTo>
                    <a:lnTo>
                      <a:pt x="105" y="298"/>
                    </a:lnTo>
                    <a:lnTo>
                      <a:pt x="117" y="280"/>
                    </a:lnTo>
                    <a:lnTo>
                      <a:pt x="127" y="260"/>
                    </a:lnTo>
                    <a:lnTo>
                      <a:pt x="136" y="241"/>
                    </a:lnTo>
                    <a:lnTo>
                      <a:pt x="136" y="241"/>
                    </a:lnTo>
                    <a:lnTo>
                      <a:pt x="135" y="252"/>
                    </a:lnTo>
                    <a:lnTo>
                      <a:pt x="132" y="263"/>
                    </a:lnTo>
                    <a:lnTo>
                      <a:pt x="129" y="273"/>
                    </a:lnTo>
                    <a:lnTo>
                      <a:pt x="125" y="284"/>
                    </a:lnTo>
                    <a:lnTo>
                      <a:pt x="121" y="295"/>
                    </a:lnTo>
                    <a:lnTo>
                      <a:pt x="115" y="305"/>
                    </a:lnTo>
                    <a:lnTo>
                      <a:pt x="109" y="314"/>
                    </a:lnTo>
                    <a:lnTo>
                      <a:pt x="102" y="323"/>
                    </a:lnTo>
                    <a:lnTo>
                      <a:pt x="95" y="333"/>
                    </a:lnTo>
                    <a:lnTo>
                      <a:pt x="86" y="341"/>
                    </a:lnTo>
                    <a:lnTo>
                      <a:pt x="76" y="349"/>
                    </a:lnTo>
                    <a:lnTo>
                      <a:pt x="67" y="357"/>
                    </a:lnTo>
                    <a:lnTo>
                      <a:pt x="56" y="364"/>
                    </a:lnTo>
                    <a:lnTo>
                      <a:pt x="45" y="371"/>
                    </a:lnTo>
                    <a:lnTo>
                      <a:pt x="33" y="377"/>
                    </a:lnTo>
                    <a:lnTo>
                      <a:pt x="21" y="382"/>
                    </a:lnTo>
                    <a:lnTo>
                      <a:pt x="20" y="384"/>
                    </a:lnTo>
                    <a:lnTo>
                      <a:pt x="20" y="384"/>
                    </a:lnTo>
                    <a:lnTo>
                      <a:pt x="19" y="384"/>
                    </a:lnTo>
                    <a:lnTo>
                      <a:pt x="19" y="384"/>
                    </a:lnTo>
                    <a:lnTo>
                      <a:pt x="20" y="380"/>
                    </a:lnTo>
                    <a:lnTo>
                      <a:pt x="22" y="378"/>
                    </a:lnTo>
                    <a:lnTo>
                      <a:pt x="22" y="378"/>
                    </a:lnTo>
                    <a:close/>
                    <a:moveTo>
                      <a:pt x="15" y="428"/>
                    </a:moveTo>
                    <a:lnTo>
                      <a:pt x="15" y="428"/>
                    </a:lnTo>
                    <a:lnTo>
                      <a:pt x="15" y="418"/>
                    </a:lnTo>
                    <a:lnTo>
                      <a:pt x="16" y="409"/>
                    </a:lnTo>
                    <a:lnTo>
                      <a:pt x="18" y="403"/>
                    </a:lnTo>
                    <a:lnTo>
                      <a:pt x="19" y="401"/>
                    </a:lnTo>
                    <a:lnTo>
                      <a:pt x="21" y="400"/>
                    </a:lnTo>
                    <a:lnTo>
                      <a:pt x="21" y="400"/>
                    </a:lnTo>
                    <a:lnTo>
                      <a:pt x="27" y="395"/>
                    </a:lnTo>
                    <a:lnTo>
                      <a:pt x="27" y="395"/>
                    </a:lnTo>
                    <a:lnTo>
                      <a:pt x="46" y="386"/>
                    </a:lnTo>
                    <a:lnTo>
                      <a:pt x="64" y="375"/>
                    </a:lnTo>
                    <a:lnTo>
                      <a:pt x="82" y="364"/>
                    </a:lnTo>
                    <a:lnTo>
                      <a:pt x="97" y="351"/>
                    </a:lnTo>
                    <a:lnTo>
                      <a:pt x="110" y="337"/>
                    </a:lnTo>
                    <a:lnTo>
                      <a:pt x="121" y="322"/>
                    </a:lnTo>
                    <a:lnTo>
                      <a:pt x="130" y="306"/>
                    </a:lnTo>
                    <a:lnTo>
                      <a:pt x="139" y="290"/>
                    </a:lnTo>
                    <a:lnTo>
                      <a:pt x="139" y="434"/>
                    </a:lnTo>
                    <a:lnTo>
                      <a:pt x="139" y="436"/>
                    </a:lnTo>
                    <a:lnTo>
                      <a:pt x="125" y="436"/>
                    </a:lnTo>
                    <a:lnTo>
                      <a:pt x="125" y="436"/>
                    </a:lnTo>
                    <a:lnTo>
                      <a:pt x="125" y="425"/>
                    </a:lnTo>
                    <a:lnTo>
                      <a:pt x="123" y="413"/>
                    </a:lnTo>
                    <a:lnTo>
                      <a:pt x="121" y="401"/>
                    </a:lnTo>
                    <a:lnTo>
                      <a:pt x="116" y="391"/>
                    </a:lnTo>
                    <a:lnTo>
                      <a:pt x="112" y="382"/>
                    </a:lnTo>
                    <a:lnTo>
                      <a:pt x="106" y="375"/>
                    </a:lnTo>
                    <a:lnTo>
                      <a:pt x="103" y="373"/>
                    </a:lnTo>
                    <a:lnTo>
                      <a:pt x="99" y="371"/>
                    </a:lnTo>
                    <a:lnTo>
                      <a:pt x="96" y="369"/>
                    </a:lnTo>
                    <a:lnTo>
                      <a:pt x="91" y="369"/>
                    </a:lnTo>
                    <a:lnTo>
                      <a:pt x="91" y="369"/>
                    </a:lnTo>
                    <a:lnTo>
                      <a:pt x="87" y="369"/>
                    </a:lnTo>
                    <a:lnTo>
                      <a:pt x="83" y="371"/>
                    </a:lnTo>
                    <a:lnTo>
                      <a:pt x="79" y="373"/>
                    </a:lnTo>
                    <a:lnTo>
                      <a:pt x="76" y="375"/>
                    </a:lnTo>
                    <a:lnTo>
                      <a:pt x="71" y="382"/>
                    </a:lnTo>
                    <a:lnTo>
                      <a:pt x="65" y="391"/>
                    </a:lnTo>
                    <a:lnTo>
                      <a:pt x="62" y="401"/>
                    </a:lnTo>
                    <a:lnTo>
                      <a:pt x="60" y="413"/>
                    </a:lnTo>
                    <a:lnTo>
                      <a:pt x="58" y="425"/>
                    </a:lnTo>
                    <a:lnTo>
                      <a:pt x="57" y="436"/>
                    </a:lnTo>
                    <a:lnTo>
                      <a:pt x="15" y="436"/>
                    </a:lnTo>
                    <a:lnTo>
                      <a:pt x="15" y="436"/>
                    </a:lnTo>
                    <a:lnTo>
                      <a:pt x="15" y="428"/>
                    </a:lnTo>
                    <a:lnTo>
                      <a:pt x="15" y="428"/>
                    </a:lnTo>
                    <a:close/>
                    <a:moveTo>
                      <a:pt x="111" y="436"/>
                    </a:moveTo>
                    <a:lnTo>
                      <a:pt x="72" y="436"/>
                    </a:lnTo>
                    <a:lnTo>
                      <a:pt x="72" y="436"/>
                    </a:lnTo>
                    <a:lnTo>
                      <a:pt x="72" y="426"/>
                    </a:lnTo>
                    <a:lnTo>
                      <a:pt x="74" y="416"/>
                    </a:lnTo>
                    <a:lnTo>
                      <a:pt x="75" y="406"/>
                    </a:lnTo>
                    <a:lnTo>
                      <a:pt x="78" y="399"/>
                    </a:lnTo>
                    <a:lnTo>
                      <a:pt x="81" y="392"/>
                    </a:lnTo>
                    <a:lnTo>
                      <a:pt x="84" y="388"/>
                    </a:lnTo>
                    <a:lnTo>
                      <a:pt x="87" y="385"/>
                    </a:lnTo>
                    <a:lnTo>
                      <a:pt x="91" y="384"/>
                    </a:lnTo>
                    <a:lnTo>
                      <a:pt x="91" y="384"/>
                    </a:lnTo>
                    <a:lnTo>
                      <a:pt x="95" y="385"/>
                    </a:lnTo>
                    <a:lnTo>
                      <a:pt x="99" y="388"/>
                    </a:lnTo>
                    <a:lnTo>
                      <a:pt x="102" y="392"/>
                    </a:lnTo>
                    <a:lnTo>
                      <a:pt x="104" y="399"/>
                    </a:lnTo>
                    <a:lnTo>
                      <a:pt x="108" y="406"/>
                    </a:lnTo>
                    <a:lnTo>
                      <a:pt x="109" y="416"/>
                    </a:lnTo>
                    <a:lnTo>
                      <a:pt x="111" y="426"/>
                    </a:lnTo>
                    <a:lnTo>
                      <a:pt x="111" y="436"/>
                    </a:lnTo>
                    <a:lnTo>
                      <a:pt x="111" y="436"/>
                    </a:lnTo>
                    <a:close/>
                    <a:moveTo>
                      <a:pt x="111" y="460"/>
                    </a:moveTo>
                    <a:lnTo>
                      <a:pt x="72" y="460"/>
                    </a:lnTo>
                    <a:lnTo>
                      <a:pt x="72" y="460"/>
                    </a:lnTo>
                    <a:lnTo>
                      <a:pt x="72" y="450"/>
                    </a:lnTo>
                    <a:lnTo>
                      <a:pt x="111" y="450"/>
                    </a:lnTo>
                    <a:lnTo>
                      <a:pt x="111" y="450"/>
                    </a:lnTo>
                    <a:lnTo>
                      <a:pt x="111" y="460"/>
                    </a:lnTo>
                    <a:lnTo>
                      <a:pt x="111" y="460"/>
                    </a:lnTo>
                    <a:close/>
                    <a:moveTo>
                      <a:pt x="153" y="461"/>
                    </a:moveTo>
                    <a:lnTo>
                      <a:pt x="153" y="461"/>
                    </a:lnTo>
                    <a:lnTo>
                      <a:pt x="152" y="448"/>
                    </a:lnTo>
                    <a:lnTo>
                      <a:pt x="153" y="448"/>
                    </a:lnTo>
                    <a:lnTo>
                      <a:pt x="244" y="448"/>
                    </a:lnTo>
                    <a:lnTo>
                      <a:pt x="245" y="448"/>
                    </a:lnTo>
                    <a:lnTo>
                      <a:pt x="245" y="448"/>
                    </a:lnTo>
                    <a:lnTo>
                      <a:pt x="244" y="461"/>
                    </a:lnTo>
                    <a:lnTo>
                      <a:pt x="153" y="461"/>
                    </a:lnTo>
                    <a:close/>
                    <a:moveTo>
                      <a:pt x="325" y="460"/>
                    </a:moveTo>
                    <a:lnTo>
                      <a:pt x="286" y="460"/>
                    </a:lnTo>
                    <a:lnTo>
                      <a:pt x="286" y="460"/>
                    </a:lnTo>
                    <a:lnTo>
                      <a:pt x="285" y="450"/>
                    </a:lnTo>
                    <a:lnTo>
                      <a:pt x="325" y="450"/>
                    </a:lnTo>
                    <a:lnTo>
                      <a:pt x="325" y="450"/>
                    </a:lnTo>
                    <a:lnTo>
                      <a:pt x="325" y="460"/>
                    </a:lnTo>
                    <a:lnTo>
                      <a:pt x="325" y="460"/>
                    </a:lnTo>
                    <a:close/>
                    <a:moveTo>
                      <a:pt x="286" y="436"/>
                    </a:moveTo>
                    <a:lnTo>
                      <a:pt x="286" y="436"/>
                    </a:lnTo>
                    <a:lnTo>
                      <a:pt x="286" y="426"/>
                    </a:lnTo>
                    <a:lnTo>
                      <a:pt x="288" y="416"/>
                    </a:lnTo>
                    <a:lnTo>
                      <a:pt x="289" y="406"/>
                    </a:lnTo>
                    <a:lnTo>
                      <a:pt x="292" y="399"/>
                    </a:lnTo>
                    <a:lnTo>
                      <a:pt x="294" y="392"/>
                    </a:lnTo>
                    <a:lnTo>
                      <a:pt x="298" y="388"/>
                    </a:lnTo>
                    <a:lnTo>
                      <a:pt x="301" y="385"/>
                    </a:lnTo>
                    <a:lnTo>
                      <a:pt x="305" y="384"/>
                    </a:lnTo>
                    <a:lnTo>
                      <a:pt x="305" y="384"/>
                    </a:lnTo>
                    <a:lnTo>
                      <a:pt x="308" y="385"/>
                    </a:lnTo>
                    <a:lnTo>
                      <a:pt x="313" y="388"/>
                    </a:lnTo>
                    <a:lnTo>
                      <a:pt x="316" y="392"/>
                    </a:lnTo>
                    <a:lnTo>
                      <a:pt x="318" y="399"/>
                    </a:lnTo>
                    <a:lnTo>
                      <a:pt x="320" y="406"/>
                    </a:lnTo>
                    <a:lnTo>
                      <a:pt x="322" y="416"/>
                    </a:lnTo>
                    <a:lnTo>
                      <a:pt x="325" y="426"/>
                    </a:lnTo>
                    <a:lnTo>
                      <a:pt x="325" y="436"/>
                    </a:lnTo>
                    <a:lnTo>
                      <a:pt x="286" y="436"/>
                    </a:lnTo>
                    <a:close/>
                    <a:moveTo>
                      <a:pt x="339" y="436"/>
                    </a:moveTo>
                    <a:lnTo>
                      <a:pt x="339" y="436"/>
                    </a:lnTo>
                    <a:lnTo>
                      <a:pt x="339" y="425"/>
                    </a:lnTo>
                    <a:lnTo>
                      <a:pt x="337" y="413"/>
                    </a:lnTo>
                    <a:lnTo>
                      <a:pt x="334" y="401"/>
                    </a:lnTo>
                    <a:lnTo>
                      <a:pt x="330" y="391"/>
                    </a:lnTo>
                    <a:lnTo>
                      <a:pt x="326" y="382"/>
                    </a:lnTo>
                    <a:lnTo>
                      <a:pt x="320" y="375"/>
                    </a:lnTo>
                    <a:lnTo>
                      <a:pt x="317" y="373"/>
                    </a:lnTo>
                    <a:lnTo>
                      <a:pt x="313" y="371"/>
                    </a:lnTo>
                    <a:lnTo>
                      <a:pt x="310" y="369"/>
                    </a:lnTo>
                    <a:lnTo>
                      <a:pt x="305" y="369"/>
                    </a:lnTo>
                    <a:lnTo>
                      <a:pt x="305" y="369"/>
                    </a:lnTo>
                    <a:lnTo>
                      <a:pt x="301" y="369"/>
                    </a:lnTo>
                    <a:lnTo>
                      <a:pt x="297" y="371"/>
                    </a:lnTo>
                    <a:lnTo>
                      <a:pt x="293" y="373"/>
                    </a:lnTo>
                    <a:lnTo>
                      <a:pt x="290" y="375"/>
                    </a:lnTo>
                    <a:lnTo>
                      <a:pt x="285" y="382"/>
                    </a:lnTo>
                    <a:lnTo>
                      <a:pt x="279" y="391"/>
                    </a:lnTo>
                    <a:lnTo>
                      <a:pt x="276" y="401"/>
                    </a:lnTo>
                    <a:lnTo>
                      <a:pt x="274" y="413"/>
                    </a:lnTo>
                    <a:lnTo>
                      <a:pt x="272" y="425"/>
                    </a:lnTo>
                    <a:lnTo>
                      <a:pt x="271" y="436"/>
                    </a:lnTo>
                    <a:lnTo>
                      <a:pt x="258" y="436"/>
                    </a:lnTo>
                    <a:lnTo>
                      <a:pt x="258" y="434"/>
                    </a:lnTo>
                    <a:lnTo>
                      <a:pt x="258" y="292"/>
                    </a:lnTo>
                    <a:lnTo>
                      <a:pt x="258" y="292"/>
                    </a:lnTo>
                    <a:lnTo>
                      <a:pt x="266" y="308"/>
                    </a:lnTo>
                    <a:lnTo>
                      <a:pt x="276" y="323"/>
                    </a:lnTo>
                    <a:lnTo>
                      <a:pt x="288" y="337"/>
                    </a:lnTo>
                    <a:lnTo>
                      <a:pt x="301" y="351"/>
                    </a:lnTo>
                    <a:lnTo>
                      <a:pt x="316" y="364"/>
                    </a:lnTo>
                    <a:lnTo>
                      <a:pt x="332" y="376"/>
                    </a:lnTo>
                    <a:lnTo>
                      <a:pt x="351" y="386"/>
                    </a:lnTo>
                    <a:lnTo>
                      <a:pt x="370" y="395"/>
                    </a:lnTo>
                    <a:lnTo>
                      <a:pt x="375" y="400"/>
                    </a:lnTo>
                    <a:lnTo>
                      <a:pt x="375" y="400"/>
                    </a:lnTo>
                    <a:lnTo>
                      <a:pt x="379" y="403"/>
                    </a:lnTo>
                    <a:lnTo>
                      <a:pt x="381" y="409"/>
                    </a:lnTo>
                    <a:lnTo>
                      <a:pt x="382" y="418"/>
                    </a:lnTo>
                    <a:lnTo>
                      <a:pt x="382" y="427"/>
                    </a:lnTo>
                    <a:lnTo>
                      <a:pt x="382" y="427"/>
                    </a:lnTo>
                    <a:lnTo>
                      <a:pt x="382" y="436"/>
                    </a:lnTo>
                    <a:lnTo>
                      <a:pt x="339" y="436"/>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ko-KR"/>
              </a:p>
            </p:txBody>
          </p:sp>
          <p:sp>
            <p:nvSpPr>
              <p:cNvPr id="28" name="Freeform 36"/>
              <p:cNvSpPr/>
              <p:nvPr/>
            </p:nvSpPr>
            <p:spPr bwMode="auto">
              <a:xfrm>
                <a:off x="4313238" y="3270250"/>
                <a:ext cx="106363" cy="34925"/>
              </a:xfrm>
              <a:custGeom>
                <a:gdLst>
                  <a:gd fmla="*/ 13 w 67" name="T0"/>
                  <a:gd fmla="*/ 20 h 22" name="T1"/>
                  <a:gd fmla="*/ 13 w 67" name="T2"/>
                  <a:gd fmla="*/ 20 h 22" name="T3"/>
                  <a:gd fmla="*/ 15 w 67" name="T4"/>
                  <a:gd fmla="*/ 18 h 22" name="T5"/>
                  <a:gd fmla="*/ 20 w 67" name="T6"/>
                  <a:gd fmla="*/ 16 h 22" name="T7"/>
                  <a:gd fmla="*/ 26 w 67" name="T8"/>
                  <a:gd fmla="*/ 15 h 22" name="T9"/>
                  <a:gd fmla="*/ 33 w 67" name="T10"/>
                  <a:gd fmla="*/ 14 h 22" name="T11"/>
                  <a:gd fmla="*/ 33 w 67" name="T12"/>
                  <a:gd fmla="*/ 14 h 22" name="T13"/>
                  <a:gd fmla="*/ 41 w 67" name="T14"/>
                  <a:gd fmla="*/ 15 h 22" name="T15"/>
                  <a:gd fmla="*/ 46 w 67" name="T16"/>
                  <a:gd fmla="*/ 16 h 22" name="T17"/>
                  <a:gd fmla="*/ 52 w 67" name="T18"/>
                  <a:gd fmla="*/ 18 h 22" name="T19"/>
                  <a:gd fmla="*/ 54 w 67" name="T20"/>
                  <a:gd fmla="*/ 20 h 22" name="T21"/>
                  <a:gd fmla="*/ 54 w 67" name="T22"/>
                  <a:gd fmla="*/ 20 h 22" name="T23"/>
                  <a:gd fmla="*/ 57 w 67" name="T24"/>
                  <a:gd fmla="*/ 22 h 22" name="T25"/>
                  <a:gd fmla="*/ 59 w 67" name="T26"/>
                  <a:gd fmla="*/ 22 h 22" name="T27"/>
                  <a:gd fmla="*/ 59 w 67" name="T28"/>
                  <a:gd fmla="*/ 22 h 22" name="T29"/>
                  <a:gd fmla="*/ 62 w 67" name="T30"/>
                  <a:gd fmla="*/ 22 h 22" name="T31"/>
                  <a:gd fmla="*/ 65 w 67" name="T32"/>
                  <a:gd fmla="*/ 20 h 22" name="T33"/>
                  <a:gd fmla="*/ 65 w 67" name="T34"/>
                  <a:gd fmla="*/ 20 h 22" name="T35"/>
                  <a:gd fmla="*/ 66 w 67" name="T36"/>
                  <a:gd fmla="*/ 18 h 22" name="T37"/>
                  <a:gd fmla="*/ 67 w 67" name="T38"/>
                  <a:gd fmla="*/ 16 h 22" name="T39"/>
                  <a:gd fmla="*/ 66 w 67" name="T40"/>
                  <a:gd fmla="*/ 13 h 22" name="T41"/>
                  <a:gd fmla="*/ 65 w 67" name="T42"/>
                  <a:gd fmla="*/ 10 h 22" name="T43"/>
                  <a:gd fmla="*/ 65 w 67" name="T44"/>
                  <a:gd fmla="*/ 10 h 22" name="T45"/>
                  <a:gd fmla="*/ 59 w 67" name="T46"/>
                  <a:gd fmla="*/ 6 h 22" name="T47"/>
                  <a:gd fmla="*/ 52 w 67" name="T48"/>
                  <a:gd fmla="*/ 3 h 22" name="T49"/>
                  <a:gd fmla="*/ 43 w 67" name="T50"/>
                  <a:gd fmla="*/ 1 h 22" name="T51"/>
                  <a:gd fmla="*/ 33 w 67" name="T52"/>
                  <a:gd fmla="*/ 0 h 22" name="T53"/>
                  <a:gd fmla="*/ 33 w 67" name="T54"/>
                  <a:gd fmla="*/ 0 h 22" name="T55"/>
                  <a:gd fmla="*/ 24 w 67" name="T56"/>
                  <a:gd fmla="*/ 1 h 22" name="T57"/>
                  <a:gd fmla="*/ 15 w 67" name="T58"/>
                  <a:gd fmla="*/ 3 h 22" name="T59"/>
                  <a:gd fmla="*/ 7 w 67" name="T60"/>
                  <a:gd fmla="*/ 6 h 22" name="T61"/>
                  <a:gd fmla="*/ 2 w 67" name="T62"/>
                  <a:gd fmla="*/ 10 h 22" name="T63"/>
                  <a:gd fmla="*/ 2 w 67" name="T64"/>
                  <a:gd fmla="*/ 10 h 22" name="T65"/>
                  <a:gd fmla="*/ 1 w 67" name="T66"/>
                  <a:gd fmla="*/ 13 h 22" name="T67"/>
                  <a:gd fmla="*/ 0 w 67" name="T68"/>
                  <a:gd fmla="*/ 16 h 22" name="T69"/>
                  <a:gd fmla="*/ 1 w 67" name="T70"/>
                  <a:gd fmla="*/ 18 h 22" name="T71"/>
                  <a:gd fmla="*/ 2 w 67" name="T72"/>
                  <a:gd fmla="*/ 20 h 22" name="T73"/>
                  <a:gd fmla="*/ 2 w 67" name="T74"/>
                  <a:gd fmla="*/ 20 h 22" name="T75"/>
                  <a:gd fmla="*/ 5 w 67" name="T76"/>
                  <a:gd fmla="*/ 22 h 22" name="T77"/>
                  <a:gd fmla="*/ 7 w 67" name="T78"/>
                  <a:gd fmla="*/ 22 h 22" name="T79"/>
                  <a:gd fmla="*/ 10 w 67" name="T80"/>
                  <a:gd fmla="*/ 21 h 22" name="T81"/>
                  <a:gd fmla="*/ 13 w 67" name="T82"/>
                  <a:gd fmla="*/ 20 h 22" name="T83"/>
                  <a:gd fmla="*/ 13 w 67" name="T84"/>
                  <a:gd fmla="*/ 20 h 22"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22" w="67">
                    <a:moveTo>
                      <a:pt x="13" y="20"/>
                    </a:moveTo>
                    <a:lnTo>
                      <a:pt x="13" y="20"/>
                    </a:lnTo>
                    <a:lnTo>
                      <a:pt x="15" y="18"/>
                    </a:lnTo>
                    <a:lnTo>
                      <a:pt x="20" y="16"/>
                    </a:lnTo>
                    <a:lnTo>
                      <a:pt x="26" y="15"/>
                    </a:lnTo>
                    <a:lnTo>
                      <a:pt x="33" y="14"/>
                    </a:lnTo>
                    <a:lnTo>
                      <a:pt x="33" y="14"/>
                    </a:lnTo>
                    <a:lnTo>
                      <a:pt x="41" y="15"/>
                    </a:lnTo>
                    <a:lnTo>
                      <a:pt x="46" y="16"/>
                    </a:lnTo>
                    <a:lnTo>
                      <a:pt x="52" y="18"/>
                    </a:lnTo>
                    <a:lnTo>
                      <a:pt x="54" y="20"/>
                    </a:lnTo>
                    <a:lnTo>
                      <a:pt x="54" y="20"/>
                    </a:lnTo>
                    <a:lnTo>
                      <a:pt x="57" y="22"/>
                    </a:lnTo>
                    <a:lnTo>
                      <a:pt x="59" y="22"/>
                    </a:lnTo>
                    <a:lnTo>
                      <a:pt x="59" y="22"/>
                    </a:lnTo>
                    <a:lnTo>
                      <a:pt x="62" y="22"/>
                    </a:lnTo>
                    <a:lnTo>
                      <a:pt x="65" y="20"/>
                    </a:lnTo>
                    <a:lnTo>
                      <a:pt x="65" y="20"/>
                    </a:lnTo>
                    <a:lnTo>
                      <a:pt x="66" y="18"/>
                    </a:lnTo>
                    <a:lnTo>
                      <a:pt x="67" y="16"/>
                    </a:lnTo>
                    <a:lnTo>
                      <a:pt x="66" y="13"/>
                    </a:lnTo>
                    <a:lnTo>
                      <a:pt x="65" y="10"/>
                    </a:lnTo>
                    <a:lnTo>
                      <a:pt x="65" y="10"/>
                    </a:lnTo>
                    <a:lnTo>
                      <a:pt x="59" y="6"/>
                    </a:lnTo>
                    <a:lnTo>
                      <a:pt x="52" y="3"/>
                    </a:lnTo>
                    <a:lnTo>
                      <a:pt x="43" y="1"/>
                    </a:lnTo>
                    <a:lnTo>
                      <a:pt x="33" y="0"/>
                    </a:lnTo>
                    <a:lnTo>
                      <a:pt x="33" y="0"/>
                    </a:lnTo>
                    <a:lnTo>
                      <a:pt x="24" y="1"/>
                    </a:lnTo>
                    <a:lnTo>
                      <a:pt x="15" y="3"/>
                    </a:lnTo>
                    <a:lnTo>
                      <a:pt x="7" y="6"/>
                    </a:lnTo>
                    <a:lnTo>
                      <a:pt x="2" y="10"/>
                    </a:lnTo>
                    <a:lnTo>
                      <a:pt x="2" y="10"/>
                    </a:lnTo>
                    <a:lnTo>
                      <a:pt x="1" y="13"/>
                    </a:lnTo>
                    <a:lnTo>
                      <a:pt x="0" y="16"/>
                    </a:lnTo>
                    <a:lnTo>
                      <a:pt x="1" y="18"/>
                    </a:lnTo>
                    <a:lnTo>
                      <a:pt x="2" y="20"/>
                    </a:lnTo>
                    <a:lnTo>
                      <a:pt x="2" y="20"/>
                    </a:lnTo>
                    <a:lnTo>
                      <a:pt x="5" y="22"/>
                    </a:lnTo>
                    <a:lnTo>
                      <a:pt x="7" y="22"/>
                    </a:lnTo>
                    <a:lnTo>
                      <a:pt x="10" y="21"/>
                    </a:lnTo>
                    <a:lnTo>
                      <a:pt x="13" y="20"/>
                    </a:lnTo>
                    <a:lnTo>
                      <a:pt x="13" y="2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ko-KR"/>
              </a:p>
            </p:txBody>
          </p:sp>
        </p:grpSp>
      </p:grpSp>
    </p:spTree>
    <p:extLst>
      <p:ext uri="{BB962C8B-B14F-4D97-AF65-F5344CB8AC3E}">
        <p14:creationId val="3438556681"/>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1000" id="7"/>
                                        <p:tgtEl>
                                          <p:spTgt spid="4"/>
                                        </p:tgtEl>
                                      </p:cBhvr>
                                    </p:animEffect>
                                    <p:anim calcmode="lin" valueType="num">
                                      <p:cBhvr>
                                        <p:cTn dur="1000" fill="hold" id="8"/>
                                        <p:tgtEl>
                                          <p:spTgt spid="4"/>
                                        </p:tgtEl>
                                        <p:attrNameLst>
                                          <p:attrName>ppt_x</p:attrName>
                                        </p:attrNameLst>
                                      </p:cBhvr>
                                      <p:tavLst>
                                        <p:tav tm="0">
                                          <p:val>
                                            <p:strVal val="#ppt_x"/>
                                          </p:val>
                                        </p:tav>
                                        <p:tav tm="100000">
                                          <p:val>
                                            <p:strVal val="#ppt_x"/>
                                          </p:val>
                                        </p:tav>
                                      </p:tavLst>
                                    </p:anim>
                                    <p:anim calcmode="lin" valueType="num">
                                      <p:cBhvr>
                                        <p:cTn dur="1000" fill="hold" id="9"/>
                                        <p:tgtEl>
                                          <p:spTgt spid="4"/>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42" presetSubtype="0">
                                  <p:stCondLst>
                                    <p:cond delay="0"/>
                                  </p:stCondLst>
                                  <p:childTnLst>
                                    <p:set>
                                      <p:cBhvr>
                                        <p:cTn dur="1" fill="hold" id="12">
                                          <p:stCondLst>
                                            <p:cond delay="0"/>
                                          </p:stCondLst>
                                        </p:cTn>
                                        <p:tgtEl>
                                          <p:spTgt spid="5"/>
                                        </p:tgtEl>
                                        <p:attrNameLst>
                                          <p:attrName>style.visibility</p:attrName>
                                        </p:attrNameLst>
                                      </p:cBhvr>
                                      <p:to>
                                        <p:strVal val="visible"/>
                                      </p:to>
                                    </p:set>
                                    <p:animEffect filter="fade" transition="in">
                                      <p:cBhvr>
                                        <p:cTn dur="1000" id="13"/>
                                        <p:tgtEl>
                                          <p:spTgt spid="5"/>
                                        </p:tgtEl>
                                      </p:cBhvr>
                                    </p:animEffect>
                                    <p:anim calcmode="lin" valueType="num">
                                      <p:cBhvr>
                                        <p:cTn dur="1000" fill="hold" id="14"/>
                                        <p:tgtEl>
                                          <p:spTgt spid="5"/>
                                        </p:tgtEl>
                                        <p:attrNameLst>
                                          <p:attrName>ppt_x</p:attrName>
                                        </p:attrNameLst>
                                      </p:cBhvr>
                                      <p:tavLst>
                                        <p:tav tm="0">
                                          <p:val>
                                            <p:strVal val="#ppt_x"/>
                                          </p:val>
                                        </p:tav>
                                        <p:tav tm="100000">
                                          <p:val>
                                            <p:strVal val="#ppt_x"/>
                                          </p:val>
                                        </p:tav>
                                      </p:tavLst>
                                    </p:anim>
                                    <p:anim calcmode="lin" valueType="num">
                                      <p:cBhvr>
                                        <p:cTn dur="1000" fill="hold" id="15"/>
                                        <p:tgtEl>
                                          <p:spTgt spid="5"/>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2000"/>
                            </p:stCondLst>
                            <p:childTnLst>
                              <p:par>
                                <p:cTn fill="hold" grpId="0" id="17" nodeType="afterEffect" presetClass="entr" presetID="42" presetSubtype="0">
                                  <p:stCondLst>
                                    <p:cond delay="0"/>
                                  </p:stCondLst>
                                  <p:childTnLst>
                                    <p:set>
                                      <p:cBhvr>
                                        <p:cTn dur="1" fill="hold" id="18">
                                          <p:stCondLst>
                                            <p:cond delay="0"/>
                                          </p:stCondLst>
                                        </p:cTn>
                                        <p:tgtEl>
                                          <p:spTgt spid="6"/>
                                        </p:tgtEl>
                                        <p:attrNameLst>
                                          <p:attrName>style.visibility</p:attrName>
                                        </p:attrNameLst>
                                      </p:cBhvr>
                                      <p:to>
                                        <p:strVal val="visible"/>
                                      </p:to>
                                    </p:set>
                                    <p:animEffect filter="fade" transition="in">
                                      <p:cBhvr>
                                        <p:cTn dur="1000" id="19"/>
                                        <p:tgtEl>
                                          <p:spTgt spid="6"/>
                                        </p:tgtEl>
                                      </p:cBhvr>
                                    </p:animEffect>
                                    <p:anim calcmode="lin" valueType="num">
                                      <p:cBhvr>
                                        <p:cTn dur="1000" fill="hold" id="20"/>
                                        <p:tgtEl>
                                          <p:spTgt spid="6"/>
                                        </p:tgtEl>
                                        <p:attrNameLst>
                                          <p:attrName>ppt_x</p:attrName>
                                        </p:attrNameLst>
                                      </p:cBhvr>
                                      <p:tavLst>
                                        <p:tav tm="0">
                                          <p:val>
                                            <p:strVal val="#ppt_x"/>
                                          </p:val>
                                        </p:tav>
                                        <p:tav tm="100000">
                                          <p:val>
                                            <p:strVal val="#ppt_x"/>
                                          </p:val>
                                        </p:tav>
                                      </p:tavLst>
                                    </p:anim>
                                    <p:anim calcmode="lin" valueType="num">
                                      <p:cBhvr>
                                        <p:cTn dur="1000" fill="hold" id="21"/>
                                        <p:tgtEl>
                                          <p:spTgt spid="6"/>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3000"/>
                            </p:stCondLst>
                            <p:childTnLst>
                              <p:par>
                                <p:cTn fill="hold" grpId="0" id="23" nodeType="afterEffect" presetClass="entr" presetID="42" presetSubtype="0">
                                  <p:stCondLst>
                                    <p:cond delay="0"/>
                                  </p:stCondLst>
                                  <p:childTnLst>
                                    <p:set>
                                      <p:cBhvr>
                                        <p:cTn dur="1" fill="hold" id="24">
                                          <p:stCondLst>
                                            <p:cond delay="0"/>
                                          </p:stCondLst>
                                        </p:cTn>
                                        <p:tgtEl>
                                          <p:spTgt spid="7"/>
                                        </p:tgtEl>
                                        <p:attrNameLst>
                                          <p:attrName>style.visibility</p:attrName>
                                        </p:attrNameLst>
                                      </p:cBhvr>
                                      <p:to>
                                        <p:strVal val="visible"/>
                                      </p:to>
                                    </p:set>
                                    <p:animEffect filter="fade" transition="in">
                                      <p:cBhvr>
                                        <p:cTn dur="1000" id="25"/>
                                        <p:tgtEl>
                                          <p:spTgt spid="7"/>
                                        </p:tgtEl>
                                      </p:cBhvr>
                                    </p:animEffect>
                                    <p:anim calcmode="lin" valueType="num">
                                      <p:cBhvr>
                                        <p:cTn dur="1000" fill="hold" id="26"/>
                                        <p:tgtEl>
                                          <p:spTgt spid="7"/>
                                        </p:tgtEl>
                                        <p:attrNameLst>
                                          <p:attrName>ppt_x</p:attrName>
                                        </p:attrNameLst>
                                      </p:cBhvr>
                                      <p:tavLst>
                                        <p:tav tm="0">
                                          <p:val>
                                            <p:strVal val="#ppt_x"/>
                                          </p:val>
                                        </p:tav>
                                        <p:tav tm="100000">
                                          <p:val>
                                            <p:strVal val="#ppt_x"/>
                                          </p:val>
                                        </p:tav>
                                      </p:tavLst>
                                    </p:anim>
                                    <p:anim calcmode="lin" valueType="num">
                                      <p:cBhvr>
                                        <p:cTn dur="1000" fill="hold" id="27"/>
                                        <p:tgtEl>
                                          <p:spTgt spid="7"/>
                                        </p:tgtEl>
                                        <p:attrNameLst>
                                          <p:attrName>ppt_y</p:attrName>
                                        </p:attrNameLst>
                                      </p:cBhvr>
                                      <p:tavLst>
                                        <p:tav tm="0">
                                          <p:val>
                                            <p:strVal val="#ppt_y+.1"/>
                                          </p:val>
                                        </p:tav>
                                        <p:tav tm="100000">
                                          <p:val>
                                            <p:strVal val="#ppt_y"/>
                                          </p:val>
                                        </p:tav>
                                      </p:tavLst>
                                    </p:anim>
                                  </p:childTnLst>
                                </p:cTn>
                              </p:par>
                            </p:childTnLst>
                          </p:cTn>
                        </p:par>
                        <p:par>
                          <p:cTn fill="hold" id="28" nodeType="afterGroup">
                            <p:stCondLst>
                              <p:cond delay="4000"/>
                            </p:stCondLst>
                            <p:childTnLst>
                              <p:par>
                                <p:cTn fill="hold" grpId="0" id="29" nodeType="afterEffect" presetClass="entr" presetID="42" presetSubtype="0">
                                  <p:stCondLst>
                                    <p:cond delay="0"/>
                                  </p:stCondLst>
                                  <p:childTnLst>
                                    <p:set>
                                      <p:cBhvr>
                                        <p:cTn dur="1" fill="hold" id="30">
                                          <p:stCondLst>
                                            <p:cond delay="0"/>
                                          </p:stCondLst>
                                        </p:cTn>
                                        <p:tgtEl>
                                          <p:spTgt spid="13"/>
                                        </p:tgtEl>
                                        <p:attrNameLst>
                                          <p:attrName>style.visibility</p:attrName>
                                        </p:attrNameLst>
                                      </p:cBhvr>
                                      <p:to>
                                        <p:strVal val="visible"/>
                                      </p:to>
                                    </p:set>
                                    <p:animEffect filter="fade" transition="in">
                                      <p:cBhvr>
                                        <p:cTn dur="1000" id="31"/>
                                        <p:tgtEl>
                                          <p:spTgt spid="13"/>
                                        </p:tgtEl>
                                      </p:cBhvr>
                                    </p:animEffect>
                                    <p:anim calcmode="lin" valueType="num">
                                      <p:cBhvr>
                                        <p:cTn dur="1000" fill="hold" id="32"/>
                                        <p:tgtEl>
                                          <p:spTgt spid="13"/>
                                        </p:tgtEl>
                                        <p:attrNameLst>
                                          <p:attrName>ppt_x</p:attrName>
                                        </p:attrNameLst>
                                      </p:cBhvr>
                                      <p:tavLst>
                                        <p:tav tm="0">
                                          <p:val>
                                            <p:strVal val="#ppt_x"/>
                                          </p:val>
                                        </p:tav>
                                        <p:tav tm="100000">
                                          <p:val>
                                            <p:strVal val="#ppt_x"/>
                                          </p:val>
                                        </p:tav>
                                      </p:tavLst>
                                    </p:anim>
                                    <p:anim calcmode="lin" valueType="num">
                                      <p:cBhvr>
                                        <p:cTn dur="1000" fill="hold" id="33"/>
                                        <p:tgtEl>
                                          <p:spTgt spid="13"/>
                                        </p:tgtEl>
                                        <p:attrNameLst>
                                          <p:attrName>ppt_y</p:attrName>
                                        </p:attrNameLst>
                                      </p:cBhvr>
                                      <p:tavLst>
                                        <p:tav tm="0">
                                          <p:val>
                                            <p:strVal val="#ppt_y+.1"/>
                                          </p:val>
                                        </p:tav>
                                        <p:tav tm="100000">
                                          <p:val>
                                            <p:strVal val="#ppt_y"/>
                                          </p:val>
                                        </p:tav>
                                      </p:tavLst>
                                    </p:anim>
                                  </p:childTnLst>
                                </p:cTn>
                              </p:par>
                            </p:childTnLst>
                          </p:cTn>
                        </p:par>
                        <p:par>
                          <p:cTn fill="hold" id="34" nodeType="afterGroup">
                            <p:stCondLst>
                              <p:cond delay="5000"/>
                            </p:stCondLst>
                            <p:childTnLst>
                              <p:par>
                                <p:cTn fill="hold" grpId="0" id="35" nodeType="afterEffect" presetClass="entr" presetID="42" presetSubtype="0">
                                  <p:stCondLst>
                                    <p:cond delay="0"/>
                                  </p:stCondLst>
                                  <p:childTnLst>
                                    <p:set>
                                      <p:cBhvr>
                                        <p:cTn dur="1" fill="hold" id="36">
                                          <p:stCondLst>
                                            <p:cond delay="0"/>
                                          </p:stCondLst>
                                        </p:cTn>
                                        <p:tgtEl>
                                          <p:spTgt spid="14"/>
                                        </p:tgtEl>
                                        <p:attrNameLst>
                                          <p:attrName>style.visibility</p:attrName>
                                        </p:attrNameLst>
                                      </p:cBhvr>
                                      <p:to>
                                        <p:strVal val="visible"/>
                                      </p:to>
                                    </p:set>
                                    <p:animEffect filter="fade" transition="in">
                                      <p:cBhvr>
                                        <p:cTn dur="1000" id="37"/>
                                        <p:tgtEl>
                                          <p:spTgt spid="14"/>
                                        </p:tgtEl>
                                      </p:cBhvr>
                                    </p:animEffect>
                                    <p:anim calcmode="lin" valueType="num">
                                      <p:cBhvr>
                                        <p:cTn dur="1000" fill="hold" id="38"/>
                                        <p:tgtEl>
                                          <p:spTgt spid="14"/>
                                        </p:tgtEl>
                                        <p:attrNameLst>
                                          <p:attrName>ppt_x</p:attrName>
                                        </p:attrNameLst>
                                      </p:cBhvr>
                                      <p:tavLst>
                                        <p:tav tm="0">
                                          <p:val>
                                            <p:strVal val="#ppt_x"/>
                                          </p:val>
                                        </p:tav>
                                        <p:tav tm="100000">
                                          <p:val>
                                            <p:strVal val="#ppt_x"/>
                                          </p:val>
                                        </p:tav>
                                      </p:tavLst>
                                    </p:anim>
                                    <p:anim calcmode="lin" valueType="num">
                                      <p:cBhvr>
                                        <p:cTn dur="1000" fill="hold" id="39"/>
                                        <p:tgtEl>
                                          <p:spTgt spid="14"/>
                                        </p:tgtEl>
                                        <p:attrNameLst>
                                          <p:attrName>ppt_y</p:attrName>
                                        </p:attrNameLst>
                                      </p:cBhvr>
                                      <p:tavLst>
                                        <p:tav tm="0">
                                          <p:val>
                                            <p:strVal val="#ppt_y+.1"/>
                                          </p:val>
                                        </p:tav>
                                        <p:tav tm="100000">
                                          <p:val>
                                            <p:strVal val="#ppt_y"/>
                                          </p:val>
                                        </p:tav>
                                      </p:tavLst>
                                    </p:anim>
                                  </p:childTnLst>
                                </p:cTn>
                              </p:par>
                            </p:childTnLst>
                          </p:cTn>
                        </p:par>
                        <p:par>
                          <p:cTn fill="hold" id="40" nodeType="afterGroup">
                            <p:stCondLst>
                              <p:cond delay="6000"/>
                            </p:stCondLst>
                            <p:childTnLst>
                              <p:par>
                                <p:cTn fill="hold" grpId="0" id="41" nodeType="afterEffect" presetClass="entr" presetID="42" presetSubtype="0">
                                  <p:stCondLst>
                                    <p:cond delay="0"/>
                                  </p:stCondLst>
                                  <p:childTnLst>
                                    <p:set>
                                      <p:cBhvr>
                                        <p:cTn dur="1" fill="hold" id="42">
                                          <p:stCondLst>
                                            <p:cond delay="0"/>
                                          </p:stCondLst>
                                        </p:cTn>
                                        <p:tgtEl>
                                          <p:spTgt spid="11"/>
                                        </p:tgtEl>
                                        <p:attrNameLst>
                                          <p:attrName>style.visibility</p:attrName>
                                        </p:attrNameLst>
                                      </p:cBhvr>
                                      <p:to>
                                        <p:strVal val="visible"/>
                                      </p:to>
                                    </p:set>
                                    <p:animEffect filter="fade" transition="in">
                                      <p:cBhvr>
                                        <p:cTn dur="1000" id="43"/>
                                        <p:tgtEl>
                                          <p:spTgt spid="11"/>
                                        </p:tgtEl>
                                      </p:cBhvr>
                                    </p:animEffect>
                                    <p:anim calcmode="lin" valueType="num">
                                      <p:cBhvr>
                                        <p:cTn dur="1000" fill="hold" id="44"/>
                                        <p:tgtEl>
                                          <p:spTgt spid="11"/>
                                        </p:tgtEl>
                                        <p:attrNameLst>
                                          <p:attrName>ppt_x</p:attrName>
                                        </p:attrNameLst>
                                      </p:cBhvr>
                                      <p:tavLst>
                                        <p:tav tm="0">
                                          <p:val>
                                            <p:strVal val="#ppt_x"/>
                                          </p:val>
                                        </p:tav>
                                        <p:tav tm="100000">
                                          <p:val>
                                            <p:strVal val="#ppt_x"/>
                                          </p:val>
                                        </p:tav>
                                      </p:tavLst>
                                    </p:anim>
                                    <p:anim calcmode="lin" valueType="num">
                                      <p:cBhvr>
                                        <p:cTn dur="1000" fill="hold" id="45"/>
                                        <p:tgtEl>
                                          <p:spTgt spid="11"/>
                                        </p:tgtEl>
                                        <p:attrNameLst>
                                          <p:attrName>ppt_y</p:attrName>
                                        </p:attrNameLst>
                                      </p:cBhvr>
                                      <p:tavLst>
                                        <p:tav tm="0">
                                          <p:val>
                                            <p:strVal val="#ppt_y+.1"/>
                                          </p:val>
                                        </p:tav>
                                        <p:tav tm="100000">
                                          <p:val>
                                            <p:strVal val="#ppt_y"/>
                                          </p:val>
                                        </p:tav>
                                      </p:tavLst>
                                    </p:anim>
                                  </p:childTnLst>
                                </p:cTn>
                              </p:par>
                            </p:childTnLst>
                          </p:cTn>
                        </p:par>
                        <p:par>
                          <p:cTn fill="hold" id="46" nodeType="afterGroup">
                            <p:stCondLst>
                              <p:cond delay="7000"/>
                            </p:stCondLst>
                            <p:childTnLst>
                              <p:par>
                                <p:cTn fill="hold" grpId="0" id="47" nodeType="afterEffect" presetClass="entr" presetID="42" presetSubtype="0">
                                  <p:stCondLst>
                                    <p:cond delay="0"/>
                                  </p:stCondLst>
                                  <p:childTnLst>
                                    <p:set>
                                      <p:cBhvr>
                                        <p:cTn dur="1" fill="hold" id="48">
                                          <p:stCondLst>
                                            <p:cond delay="0"/>
                                          </p:stCondLst>
                                        </p:cTn>
                                        <p:tgtEl>
                                          <p:spTgt spid="12"/>
                                        </p:tgtEl>
                                        <p:attrNameLst>
                                          <p:attrName>style.visibility</p:attrName>
                                        </p:attrNameLst>
                                      </p:cBhvr>
                                      <p:to>
                                        <p:strVal val="visible"/>
                                      </p:to>
                                    </p:set>
                                    <p:animEffect filter="fade" transition="in">
                                      <p:cBhvr>
                                        <p:cTn dur="1000" id="49"/>
                                        <p:tgtEl>
                                          <p:spTgt spid="12"/>
                                        </p:tgtEl>
                                      </p:cBhvr>
                                    </p:animEffect>
                                    <p:anim calcmode="lin" valueType="num">
                                      <p:cBhvr>
                                        <p:cTn dur="1000" fill="hold" id="50"/>
                                        <p:tgtEl>
                                          <p:spTgt spid="12"/>
                                        </p:tgtEl>
                                        <p:attrNameLst>
                                          <p:attrName>ppt_x</p:attrName>
                                        </p:attrNameLst>
                                      </p:cBhvr>
                                      <p:tavLst>
                                        <p:tav tm="0">
                                          <p:val>
                                            <p:strVal val="#ppt_x"/>
                                          </p:val>
                                        </p:tav>
                                        <p:tav tm="100000">
                                          <p:val>
                                            <p:strVal val="#ppt_x"/>
                                          </p:val>
                                        </p:tav>
                                      </p:tavLst>
                                    </p:anim>
                                    <p:anim calcmode="lin" valueType="num">
                                      <p:cBhvr>
                                        <p:cTn dur="1000" fill="hold" id="51"/>
                                        <p:tgtEl>
                                          <p:spTgt spid="12"/>
                                        </p:tgtEl>
                                        <p:attrNameLst>
                                          <p:attrName>ppt_y</p:attrName>
                                        </p:attrNameLst>
                                      </p:cBhvr>
                                      <p:tavLst>
                                        <p:tav tm="0">
                                          <p:val>
                                            <p:strVal val="#ppt_y+.1"/>
                                          </p:val>
                                        </p:tav>
                                        <p:tav tm="100000">
                                          <p:val>
                                            <p:strVal val="#ppt_y"/>
                                          </p:val>
                                        </p:tav>
                                      </p:tavLst>
                                    </p:anim>
                                  </p:childTnLst>
                                </p:cTn>
                              </p:par>
                            </p:childTnLst>
                          </p:cTn>
                        </p:par>
                        <p:par>
                          <p:cTn fill="hold" id="52" nodeType="afterGroup">
                            <p:stCondLst>
                              <p:cond delay="8000"/>
                            </p:stCondLst>
                            <p:childTnLst>
                              <p:par>
                                <p:cTn fill="hold" id="53" nodeType="afterEffect" presetClass="entr" presetID="42" presetSubtype="0">
                                  <p:stCondLst>
                                    <p:cond delay="0"/>
                                  </p:stCondLst>
                                  <p:childTnLst>
                                    <p:set>
                                      <p:cBhvr>
                                        <p:cTn dur="1" fill="hold" id="54">
                                          <p:stCondLst>
                                            <p:cond delay="0"/>
                                          </p:stCondLst>
                                        </p:cTn>
                                        <p:tgtEl>
                                          <p:spTgt spid="15"/>
                                        </p:tgtEl>
                                        <p:attrNameLst>
                                          <p:attrName>style.visibility</p:attrName>
                                        </p:attrNameLst>
                                      </p:cBhvr>
                                      <p:to>
                                        <p:strVal val="visible"/>
                                      </p:to>
                                    </p:set>
                                    <p:animEffect filter="fade" transition="in">
                                      <p:cBhvr>
                                        <p:cTn dur="1000" id="55"/>
                                        <p:tgtEl>
                                          <p:spTgt spid="15"/>
                                        </p:tgtEl>
                                      </p:cBhvr>
                                    </p:animEffect>
                                    <p:anim calcmode="lin" valueType="num">
                                      <p:cBhvr>
                                        <p:cTn dur="1000" fill="hold" id="56"/>
                                        <p:tgtEl>
                                          <p:spTgt spid="15"/>
                                        </p:tgtEl>
                                        <p:attrNameLst>
                                          <p:attrName>ppt_x</p:attrName>
                                        </p:attrNameLst>
                                      </p:cBhvr>
                                      <p:tavLst>
                                        <p:tav tm="0">
                                          <p:val>
                                            <p:strVal val="#ppt_x"/>
                                          </p:val>
                                        </p:tav>
                                        <p:tav tm="100000">
                                          <p:val>
                                            <p:strVal val="#ppt_x"/>
                                          </p:val>
                                        </p:tav>
                                      </p:tavLst>
                                    </p:anim>
                                    <p:anim calcmode="lin" valueType="num">
                                      <p:cBhvr>
                                        <p:cTn dur="1000" fill="hold" id="57"/>
                                        <p:tgtEl>
                                          <p:spTgt spid="15"/>
                                        </p:tgtEl>
                                        <p:attrNameLst>
                                          <p:attrName>ppt_y</p:attrName>
                                        </p:attrNameLst>
                                      </p:cBhvr>
                                      <p:tavLst>
                                        <p:tav tm="0">
                                          <p:val>
                                            <p:strVal val="#ppt_y+.1"/>
                                          </p:val>
                                        </p:tav>
                                        <p:tav tm="100000">
                                          <p:val>
                                            <p:strVal val="#ppt_y"/>
                                          </p:val>
                                        </p:tav>
                                      </p:tavLst>
                                    </p:anim>
                                  </p:childTnLst>
                                </p:cTn>
                              </p:par>
                            </p:childTnLst>
                          </p:cTn>
                        </p:par>
                        <p:par>
                          <p:cTn fill="hold" id="58" nodeType="afterGroup">
                            <p:stCondLst>
                              <p:cond delay="9000"/>
                            </p:stCondLst>
                            <p:childTnLst>
                              <p:par>
                                <p:cTn fill="hold" id="59" nodeType="afterEffect" presetClass="entr" presetID="42" presetSubtype="0">
                                  <p:stCondLst>
                                    <p:cond delay="0"/>
                                  </p:stCondLst>
                                  <p:childTnLst>
                                    <p:set>
                                      <p:cBhvr>
                                        <p:cTn dur="1" fill="hold" id="60">
                                          <p:stCondLst>
                                            <p:cond delay="0"/>
                                          </p:stCondLst>
                                        </p:cTn>
                                        <p:tgtEl>
                                          <p:spTgt spid="18"/>
                                        </p:tgtEl>
                                        <p:attrNameLst>
                                          <p:attrName>style.visibility</p:attrName>
                                        </p:attrNameLst>
                                      </p:cBhvr>
                                      <p:to>
                                        <p:strVal val="visible"/>
                                      </p:to>
                                    </p:set>
                                    <p:animEffect filter="fade" transition="in">
                                      <p:cBhvr>
                                        <p:cTn dur="1000" id="61"/>
                                        <p:tgtEl>
                                          <p:spTgt spid="18"/>
                                        </p:tgtEl>
                                      </p:cBhvr>
                                    </p:animEffect>
                                    <p:anim calcmode="lin" valueType="num">
                                      <p:cBhvr>
                                        <p:cTn dur="1000" fill="hold" id="62"/>
                                        <p:tgtEl>
                                          <p:spTgt spid="18"/>
                                        </p:tgtEl>
                                        <p:attrNameLst>
                                          <p:attrName>ppt_x</p:attrName>
                                        </p:attrNameLst>
                                      </p:cBhvr>
                                      <p:tavLst>
                                        <p:tav tm="0">
                                          <p:val>
                                            <p:strVal val="#ppt_x"/>
                                          </p:val>
                                        </p:tav>
                                        <p:tav tm="100000">
                                          <p:val>
                                            <p:strVal val="#ppt_x"/>
                                          </p:val>
                                        </p:tav>
                                      </p:tavLst>
                                    </p:anim>
                                    <p:anim calcmode="lin" valueType="num">
                                      <p:cBhvr>
                                        <p:cTn dur="1000" fill="hold" id="63"/>
                                        <p:tgtEl>
                                          <p:spTgt spid="18"/>
                                        </p:tgtEl>
                                        <p:attrNameLst>
                                          <p:attrName>ppt_y</p:attrName>
                                        </p:attrNameLst>
                                      </p:cBhvr>
                                      <p:tavLst>
                                        <p:tav tm="0">
                                          <p:val>
                                            <p:strVal val="#ppt_y+.1"/>
                                          </p:val>
                                        </p:tav>
                                        <p:tav tm="100000">
                                          <p:val>
                                            <p:strVal val="#ppt_y"/>
                                          </p:val>
                                        </p:tav>
                                      </p:tavLst>
                                    </p:anim>
                                  </p:childTnLst>
                                </p:cTn>
                              </p:par>
                            </p:childTnLst>
                          </p:cTn>
                        </p:par>
                        <p:par>
                          <p:cTn fill="hold" id="64" nodeType="afterGroup">
                            <p:stCondLst>
                              <p:cond delay="10000"/>
                            </p:stCondLst>
                            <p:childTnLst>
                              <p:par>
                                <p:cTn fill="hold" id="65" nodeType="afterEffect" presetClass="entr" presetID="42" presetSubtype="0">
                                  <p:stCondLst>
                                    <p:cond delay="0"/>
                                  </p:stCondLst>
                                  <p:childTnLst>
                                    <p:set>
                                      <p:cBhvr>
                                        <p:cTn dur="1" fill="hold" id="66">
                                          <p:stCondLst>
                                            <p:cond delay="0"/>
                                          </p:stCondLst>
                                        </p:cTn>
                                        <p:tgtEl>
                                          <p:spTgt spid="21"/>
                                        </p:tgtEl>
                                        <p:attrNameLst>
                                          <p:attrName>style.visibility</p:attrName>
                                        </p:attrNameLst>
                                      </p:cBhvr>
                                      <p:to>
                                        <p:strVal val="visible"/>
                                      </p:to>
                                    </p:set>
                                    <p:animEffect filter="fade" transition="in">
                                      <p:cBhvr>
                                        <p:cTn dur="1000" id="67"/>
                                        <p:tgtEl>
                                          <p:spTgt spid="21"/>
                                        </p:tgtEl>
                                      </p:cBhvr>
                                    </p:animEffect>
                                    <p:anim calcmode="lin" valueType="num">
                                      <p:cBhvr>
                                        <p:cTn dur="1000" fill="hold" id="68"/>
                                        <p:tgtEl>
                                          <p:spTgt spid="21"/>
                                        </p:tgtEl>
                                        <p:attrNameLst>
                                          <p:attrName>ppt_x</p:attrName>
                                        </p:attrNameLst>
                                      </p:cBhvr>
                                      <p:tavLst>
                                        <p:tav tm="0">
                                          <p:val>
                                            <p:strVal val="#ppt_x"/>
                                          </p:val>
                                        </p:tav>
                                        <p:tav tm="100000">
                                          <p:val>
                                            <p:strVal val="#ppt_x"/>
                                          </p:val>
                                        </p:tav>
                                      </p:tavLst>
                                    </p:anim>
                                    <p:anim calcmode="lin" valueType="num">
                                      <p:cBhvr>
                                        <p:cTn dur="1000" fill="hold" id="69"/>
                                        <p:tgtEl>
                                          <p:spTgt spid="21"/>
                                        </p:tgtEl>
                                        <p:attrNameLst>
                                          <p:attrName>ppt_y</p:attrName>
                                        </p:attrNameLst>
                                      </p:cBhvr>
                                      <p:tavLst>
                                        <p:tav tm="0">
                                          <p:val>
                                            <p:strVal val="#ppt_y+.1"/>
                                          </p:val>
                                        </p:tav>
                                        <p:tav tm="100000">
                                          <p:val>
                                            <p:strVal val="#ppt_y"/>
                                          </p:val>
                                        </p:tav>
                                      </p:tavLst>
                                    </p:anim>
                                  </p:childTnLst>
                                </p:cTn>
                              </p:par>
                            </p:childTnLst>
                          </p:cTn>
                        </p:par>
                        <p:par>
                          <p:cTn fill="hold" id="70" nodeType="afterGroup">
                            <p:stCondLst>
                              <p:cond delay="11000"/>
                            </p:stCondLst>
                            <p:childTnLst>
                              <p:par>
                                <p:cTn fill="hold" id="71" nodeType="afterEffect" presetClass="entr" presetID="42" presetSubtype="0">
                                  <p:stCondLst>
                                    <p:cond delay="0"/>
                                  </p:stCondLst>
                                  <p:childTnLst>
                                    <p:set>
                                      <p:cBhvr>
                                        <p:cTn dur="1" fill="hold" id="72">
                                          <p:stCondLst>
                                            <p:cond delay="0"/>
                                          </p:stCondLst>
                                        </p:cTn>
                                        <p:tgtEl>
                                          <p:spTgt spid="24"/>
                                        </p:tgtEl>
                                        <p:attrNameLst>
                                          <p:attrName>style.visibility</p:attrName>
                                        </p:attrNameLst>
                                      </p:cBhvr>
                                      <p:to>
                                        <p:strVal val="visible"/>
                                      </p:to>
                                    </p:set>
                                    <p:animEffect filter="fade" transition="in">
                                      <p:cBhvr>
                                        <p:cTn dur="1000" id="73"/>
                                        <p:tgtEl>
                                          <p:spTgt spid="24"/>
                                        </p:tgtEl>
                                      </p:cBhvr>
                                    </p:animEffect>
                                    <p:anim calcmode="lin" valueType="num">
                                      <p:cBhvr>
                                        <p:cTn dur="1000" fill="hold" id="74"/>
                                        <p:tgtEl>
                                          <p:spTgt spid="24"/>
                                        </p:tgtEl>
                                        <p:attrNameLst>
                                          <p:attrName>ppt_x</p:attrName>
                                        </p:attrNameLst>
                                      </p:cBhvr>
                                      <p:tavLst>
                                        <p:tav tm="0">
                                          <p:val>
                                            <p:strVal val="#ppt_x"/>
                                          </p:val>
                                        </p:tav>
                                        <p:tav tm="100000">
                                          <p:val>
                                            <p:strVal val="#ppt_x"/>
                                          </p:val>
                                        </p:tav>
                                      </p:tavLst>
                                    </p:anim>
                                    <p:anim calcmode="lin" valueType="num">
                                      <p:cBhvr>
                                        <p:cTn dur="1000" fill="hold" id="75"/>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13"/>
      <p:bldP grpId="0" spid="14"/>
      <p:bldP grpId="0" spid="11"/>
      <p:bldP grpId="0" spid="12"/>
      <p:bldGraphic grpId="0" spid="7">
        <p:bldAsOne/>
      </p:bldGraphic>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原创设计师QQ69613753    _1"/>
          <p:cNvSpPr/>
          <p:nvPr/>
        </p:nvSpPr>
        <p:spPr bwMode="auto">
          <a:xfrm>
            <a:off x="4531456" y="2013915"/>
            <a:ext cx="1588042" cy="1585945"/>
          </a:xfrm>
          <a:custGeom>
            <a:gdLst>
              <a:gd fmla="*/ 282 w 565" name="T0"/>
              <a:gd fmla="*/ 0 h 565" name="T1"/>
              <a:gd fmla="*/ 0 w 565" name="T2"/>
              <a:gd fmla="*/ 0 h 565" name="T3"/>
              <a:gd fmla="*/ 0 w 565" name="T4"/>
              <a:gd fmla="*/ 283 h 565" name="T5"/>
              <a:gd fmla="*/ 282 w 565" name="T6"/>
              <a:gd fmla="*/ 565 h 565" name="T7"/>
              <a:gd fmla="*/ 565 w 565" name="T8"/>
              <a:gd fmla="*/ 565 h 565" name="T9"/>
              <a:gd fmla="*/ 565 w 565" name="T10"/>
              <a:gd fmla="*/ 283 h 565" name="T11"/>
              <a:gd fmla="*/ 282 w 565" name="T12"/>
              <a:gd fmla="*/ 0 h 565" name="T13"/>
            </a:gdLst>
            <a:cxnLst>
              <a:cxn ang="0">
                <a:pos x="T0" y="T1"/>
              </a:cxn>
              <a:cxn ang="0">
                <a:pos x="T2" y="T3"/>
              </a:cxn>
              <a:cxn ang="0">
                <a:pos x="T4" y="T5"/>
              </a:cxn>
              <a:cxn ang="0">
                <a:pos x="T6" y="T7"/>
              </a:cxn>
              <a:cxn ang="0">
                <a:pos x="T8" y="T9"/>
              </a:cxn>
              <a:cxn ang="0">
                <a:pos x="T10" y="T11"/>
              </a:cxn>
              <a:cxn ang="0">
                <a:pos x="T12" y="T13"/>
              </a:cxn>
            </a:cxnLst>
            <a:rect b="b" l="0" r="r" t="0"/>
            <a:pathLst>
              <a:path h="565" w="565">
                <a:moveTo>
                  <a:pt x="282" y="0"/>
                </a:moveTo>
                <a:cubicBezTo>
                  <a:pt x="0" y="0"/>
                  <a:pt x="0" y="0"/>
                  <a:pt x="0" y="0"/>
                </a:cubicBezTo>
                <a:cubicBezTo>
                  <a:pt x="0" y="283"/>
                  <a:pt x="0" y="283"/>
                  <a:pt x="0" y="283"/>
                </a:cubicBezTo>
                <a:cubicBezTo>
                  <a:pt x="0" y="439"/>
                  <a:pt x="126" y="565"/>
                  <a:pt x="282" y="565"/>
                </a:cubicBezTo>
                <a:cubicBezTo>
                  <a:pt x="565" y="565"/>
                  <a:pt x="565" y="565"/>
                  <a:pt x="565" y="565"/>
                </a:cubicBezTo>
                <a:cubicBezTo>
                  <a:pt x="565" y="283"/>
                  <a:pt x="565" y="283"/>
                  <a:pt x="565" y="283"/>
                </a:cubicBezTo>
                <a:cubicBezTo>
                  <a:pt x="565" y="127"/>
                  <a:pt x="438" y="0"/>
                  <a:pt x="282" y="0"/>
                </a:cubicBezTo>
                <a:close/>
              </a:path>
            </a:pathLst>
          </a:custGeom>
          <a:solidFill>
            <a:schemeClr val="bg1">
              <a:lumMod val="95000"/>
              <a:alpha val="20000"/>
            </a:schemeClr>
          </a:solidFill>
          <a:ln>
            <a:noFill/>
          </a:ln>
        </p:spPr>
        <p:txBody>
          <a:bodyPr/>
          <a:lstStyle/>
          <a:p>
            <a:endParaRPr altLang="en-US" lang="zh-CN" sz="2800"/>
          </a:p>
        </p:txBody>
      </p:sp>
      <p:sp>
        <p:nvSpPr>
          <p:cNvPr id="7" name="原创设计师QQ69613753    _2"/>
          <p:cNvSpPr/>
          <p:nvPr/>
        </p:nvSpPr>
        <p:spPr bwMode="auto">
          <a:xfrm>
            <a:off x="6181571" y="2013915"/>
            <a:ext cx="1585455" cy="1585945"/>
          </a:xfrm>
          <a:custGeom>
            <a:gdLst>
              <a:gd fmla="*/ 283 w 565" name="T0"/>
              <a:gd fmla="*/ 0 h 565" name="T1"/>
              <a:gd fmla="*/ 565 w 565" name="T2"/>
              <a:gd fmla="*/ 0 h 565" name="T3"/>
              <a:gd fmla="*/ 565 w 565" name="T4"/>
              <a:gd fmla="*/ 283 h 565" name="T5"/>
              <a:gd fmla="*/ 283 w 565" name="T6"/>
              <a:gd fmla="*/ 565 h 565" name="T7"/>
              <a:gd fmla="*/ 0 w 565" name="T8"/>
              <a:gd fmla="*/ 565 h 565" name="T9"/>
              <a:gd fmla="*/ 0 w 565" name="T10"/>
              <a:gd fmla="*/ 283 h 565" name="T11"/>
              <a:gd fmla="*/ 283 w 565" name="T12"/>
              <a:gd fmla="*/ 0 h 565" name="T13"/>
            </a:gdLst>
            <a:cxnLst>
              <a:cxn ang="0">
                <a:pos x="T0" y="T1"/>
              </a:cxn>
              <a:cxn ang="0">
                <a:pos x="T2" y="T3"/>
              </a:cxn>
              <a:cxn ang="0">
                <a:pos x="T4" y="T5"/>
              </a:cxn>
              <a:cxn ang="0">
                <a:pos x="T6" y="T7"/>
              </a:cxn>
              <a:cxn ang="0">
                <a:pos x="T8" y="T9"/>
              </a:cxn>
              <a:cxn ang="0">
                <a:pos x="T10" y="T11"/>
              </a:cxn>
              <a:cxn ang="0">
                <a:pos x="T12" y="T13"/>
              </a:cxn>
            </a:cxnLst>
            <a:rect b="b" l="0" r="r" t="0"/>
            <a:pathLst>
              <a:path h="565" w="565">
                <a:moveTo>
                  <a:pt x="283" y="0"/>
                </a:moveTo>
                <a:cubicBezTo>
                  <a:pt x="565" y="0"/>
                  <a:pt x="565" y="0"/>
                  <a:pt x="565" y="0"/>
                </a:cubicBezTo>
                <a:cubicBezTo>
                  <a:pt x="565" y="283"/>
                  <a:pt x="565" y="283"/>
                  <a:pt x="565" y="283"/>
                </a:cubicBezTo>
                <a:cubicBezTo>
                  <a:pt x="565" y="439"/>
                  <a:pt x="439" y="565"/>
                  <a:pt x="283" y="565"/>
                </a:cubicBezTo>
                <a:cubicBezTo>
                  <a:pt x="0" y="565"/>
                  <a:pt x="0" y="565"/>
                  <a:pt x="0" y="565"/>
                </a:cubicBezTo>
                <a:cubicBezTo>
                  <a:pt x="0" y="283"/>
                  <a:pt x="0" y="283"/>
                  <a:pt x="0" y="283"/>
                </a:cubicBezTo>
                <a:cubicBezTo>
                  <a:pt x="0" y="127"/>
                  <a:pt x="127" y="0"/>
                  <a:pt x="283" y="0"/>
                </a:cubicBezTo>
                <a:close/>
              </a:path>
            </a:pathLst>
          </a:custGeom>
          <a:solidFill>
            <a:schemeClr val="bg1">
              <a:lumMod val="95000"/>
              <a:alpha val="20000"/>
            </a:schemeClr>
          </a:solidFill>
          <a:ln>
            <a:noFill/>
          </a:ln>
        </p:spPr>
        <p:txBody>
          <a:bodyPr/>
          <a:lstStyle/>
          <a:p>
            <a:endParaRPr altLang="en-US" lang="zh-CN" sz="2800"/>
          </a:p>
        </p:txBody>
      </p:sp>
      <p:sp>
        <p:nvSpPr>
          <p:cNvPr id="8" name="原创设计师QQ69613753    _3"/>
          <p:cNvSpPr/>
          <p:nvPr/>
        </p:nvSpPr>
        <p:spPr bwMode="auto">
          <a:xfrm>
            <a:off x="4531456" y="3664541"/>
            <a:ext cx="1588042" cy="1585945"/>
          </a:xfrm>
          <a:custGeom>
            <a:gdLst>
              <a:gd fmla="*/ 282 w 565" name="T0"/>
              <a:gd fmla="*/ 565 h 565" name="T1"/>
              <a:gd fmla="*/ 0 w 565" name="T2"/>
              <a:gd fmla="*/ 565 h 565" name="T3"/>
              <a:gd fmla="*/ 0 w 565" name="T4"/>
              <a:gd fmla="*/ 283 h 565" name="T5"/>
              <a:gd fmla="*/ 282 w 565" name="T6"/>
              <a:gd fmla="*/ 0 h 565" name="T7"/>
              <a:gd fmla="*/ 565 w 565" name="T8"/>
              <a:gd fmla="*/ 0 h 565" name="T9"/>
              <a:gd fmla="*/ 565 w 565" name="T10"/>
              <a:gd fmla="*/ 283 h 565" name="T11"/>
              <a:gd fmla="*/ 282 w 565" name="T12"/>
              <a:gd fmla="*/ 565 h 565" name="T13"/>
            </a:gdLst>
            <a:cxnLst>
              <a:cxn ang="0">
                <a:pos x="T0" y="T1"/>
              </a:cxn>
              <a:cxn ang="0">
                <a:pos x="T2" y="T3"/>
              </a:cxn>
              <a:cxn ang="0">
                <a:pos x="T4" y="T5"/>
              </a:cxn>
              <a:cxn ang="0">
                <a:pos x="T6" y="T7"/>
              </a:cxn>
              <a:cxn ang="0">
                <a:pos x="T8" y="T9"/>
              </a:cxn>
              <a:cxn ang="0">
                <a:pos x="T10" y="T11"/>
              </a:cxn>
              <a:cxn ang="0">
                <a:pos x="T12" y="T13"/>
              </a:cxn>
            </a:cxnLst>
            <a:rect b="b" l="0" r="r" t="0"/>
            <a:pathLst>
              <a:path h="565" w="565">
                <a:moveTo>
                  <a:pt x="282" y="565"/>
                </a:moveTo>
                <a:cubicBezTo>
                  <a:pt x="0" y="565"/>
                  <a:pt x="0" y="565"/>
                  <a:pt x="0" y="565"/>
                </a:cubicBezTo>
                <a:cubicBezTo>
                  <a:pt x="0" y="283"/>
                  <a:pt x="0" y="283"/>
                  <a:pt x="0" y="283"/>
                </a:cubicBezTo>
                <a:cubicBezTo>
                  <a:pt x="0" y="127"/>
                  <a:pt x="126" y="0"/>
                  <a:pt x="282" y="0"/>
                </a:cubicBezTo>
                <a:cubicBezTo>
                  <a:pt x="565" y="0"/>
                  <a:pt x="565" y="0"/>
                  <a:pt x="565" y="0"/>
                </a:cubicBezTo>
                <a:cubicBezTo>
                  <a:pt x="565" y="283"/>
                  <a:pt x="565" y="283"/>
                  <a:pt x="565" y="283"/>
                </a:cubicBezTo>
                <a:cubicBezTo>
                  <a:pt x="565" y="439"/>
                  <a:pt x="438" y="565"/>
                  <a:pt x="282" y="565"/>
                </a:cubicBezTo>
                <a:close/>
              </a:path>
            </a:pathLst>
          </a:custGeom>
          <a:solidFill>
            <a:schemeClr val="bg1">
              <a:lumMod val="95000"/>
              <a:alpha val="20000"/>
            </a:schemeClr>
          </a:solidFill>
          <a:ln>
            <a:noFill/>
          </a:ln>
        </p:spPr>
        <p:txBody>
          <a:bodyPr/>
          <a:lstStyle/>
          <a:p>
            <a:endParaRPr altLang="en-US" lang="zh-CN" sz="2800"/>
          </a:p>
        </p:txBody>
      </p:sp>
      <p:sp>
        <p:nvSpPr>
          <p:cNvPr id="9" name="原创设计师QQ69613753    _4"/>
          <p:cNvSpPr/>
          <p:nvPr/>
        </p:nvSpPr>
        <p:spPr bwMode="auto">
          <a:xfrm>
            <a:off x="6181571" y="3664541"/>
            <a:ext cx="1585455" cy="1585945"/>
          </a:xfrm>
          <a:custGeom>
            <a:gdLst>
              <a:gd fmla="*/ 283 w 565" name="T0"/>
              <a:gd fmla="*/ 565 h 565" name="T1"/>
              <a:gd fmla="*/ 565 w 565" name="T2"/>
              <a:gd fmla="*/ 565 h 565" name="T3"/>
              <a:gd fmla="*/ 565 w 565" name="T4"/>
              <a:gd fmla="*/ 283 h 565" name="T5"/>
              <a:gd fmla="*/ 283 w 565" name="T6"/>
              <a:gd fmla="*/ 0 h 565" name="T7"/>
              <a:gd fmla="*/ 0 w 565" name="T8"/>
              <a:gd fmla="*/ 0 h 565" name="T9"/>
              <a:gd fmla="*/ 0 w 565" name="T10"/>
              <a:gd fmla="*/ 283 h 565" name="T11"/>
              <a:gd fmla="*/ 283 w 565" name="T12"/>
              <a:gd fmla="*/ 565 h 565" name="T13"/>
            </a:gdLst>
            <a:cxnLst>
              <a:cxn ang="0">
                <a:pos x="T0" y="T1"/>
              </a:cxn>
              <a:cxn ang="0">
                <a:pos x="T2" y="T3"/>
              </a:cxn>
              <a:cxn ang="0">
                <a:pos x="T4" y="T5"/>
              </a:cxn>
              <a:cxn ang="0">
                <a:pos x="T6" y="T7"/>
              </a:cxn>
              <a:cxn ang="0">
                <a:pos x="T8" y="T9"/>
              </a:cxn>
              <a:cxn ang="0">
                <a:pos x="T10" y="T11"/>
              </a:cxn>
              <a:cxn ang="0">
                <a:pos x="T12" y="T13"/>
              </a:cxn>
            </a:cxnLst>
            <a:rect b="b" l="0" r="r" t="0"/>
            <a:pathLst>
              <a:path h="565" w="565">
                <a:moveTo>
                  <a:pt x="283" y="565"/>
                </a:moveTo>
                <a:cubicBezTo>
                  <a:pt x="565" y="565"/>
                  <a:pt x="565" y="565"/>
                  <a:pt x="565" y="565"/>
                </a:cubicBezTo>
                <a:cubicBezTo>
                  <a:pt x="565" y="283"/>
                  <a:pt x="565" y="283"/>
                  <a:pt x="565" y="283"/>
                </a:cubicBezTo>
                <a:cubicBezTo>
                  <a:pt x="565" y="127"/>
                  <a:pt x="439" y="0"/>
                  <a:pt x="283" y="0"/>
                </a:cubicBezTo>
                <a:cubicBezTo>
                  <a:pt x="0" y="0"/>
                  <a:pt x="0" y="0"/>
                  <a:pt x="0" y="0"/>
                </a:cubicBezTo>
                <a:cubicBezTo>
                  <a:pt x="0" y="283"/>
                  <a:pt x="0" y="283"/>
                  <a:pt x="0" y="283"/>
                </a:cubicBezTo>
                <a:cubicBezTo>
                  <a:pt x="0" y="439"/>
                  <a:pt x="127" y="565"/>
                  <a:pt x="283" y="565"/>
                </a:cubicBezTo>
                <a:close/>
              </a:path>
            </a:pathLst>
          </a:custGeom>
          <a:solidFill>
            <a:schemeClr val="bg1">
              <a:lumMod val="95000"/>
              <a:alpha val="20000"/>
            </a:schemeClr>
          </a:solidFill>
          <a:ln>
            <a:noFill/>
          </a:ln>
        </p:spPr>
        <p:txBody>
          <a:bodyPr/>
          <a:lstStyle/>
          <a:p>
            <a:endParaRPr altLang="en-US" lang="zh-CN" sz="2800"/>
          </a:p>
        </p:txBody>
      </p:sp>
      <p:sp>
        <p:nvSpPr>
          <p:cNvPr id="10" name="原创设计师QQ69613753    _5"/>
          <p:cNvSpPr>
            <a:spLocks noChangeArrowheads="1"/>
          </p:cNvSpPr>
          <p:nvPr/>
        </p:nvSpPr>
        <p:spPr bwMode="auto">
          <a:xfrm>
            <a:off x="5169045" y="2288158"/>
            <a:ext cx="341312"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pPr algn="ctr"/>
            <a:r>
              <a:rPr altLang="zh-CN" lang="zh-CN" sz="5400">
                <a:solidFill>
                  <a:schemeClr val="bg1">
                    <a:alpha val="80000"/>
                  </a:schemeClr>
                </a:solidFill>
                <a:latin typeface="+mj-lt"/>
              </a:rPr>
              <a:t>S</a:t>
            </a:r>
          </a:p>
        </p:txBody>
      </p:sp>
      <p:sp>
        <p:nvSpPr>
          <p:cNvPr id="11" name="原创设计师QQ69613753    _6"/>
          <p:cNvSpPr>
            <a:spLocks noChangeArrowheads="1"/>
          </p:cNvSpPr>
          <p:nvPr/>
        </p:nvSpPr>
        <p:spPr bwMode="auto">
          <a:xfrm>
            <a:off x="6601162" y="2288158"/>
            <a:ext cx="614362"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pPr algn="ctr"/>
            <a:r>
              <a:rPr altLang="zh-CN" lang="zh-CN" sz="5400">
                <a:solidFill>
                  <a:schemeClr val="bg1">
                    <a:alpha val="80000"/>
                  </a:schemeClr>
                </a:solidFill>
                <a:latin typeface="+mj-lt"/>
              </a:rPr>
              <a:t>W</a:t>
            </a:r>
          </a:p>
        </p:txBody>
      </p:sp>
      <p:sp>
        <p:nvSpPr>
          <p:cNvPr id="12" name="原创设计师QQ69613753    _7"/>
          <p:cNvSpPr>
            <a:spLocks noChangeArrowheads="1"/>
          </p:cNvSpPr>
          <p:nvPr/>
        </p:nvSpPr>
        <p:spPr bwMode="auto">
          <a:xfrm>
            <a:off x="5119941" y="3840469"/>
            <a:ext cx="522288"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pPr algn="ctr"/>
            <a:r>
              <a:rPr altLang="zh-CN" lang="zh-CN" sz="5400">
                <a:solidFill>
                  <a:schemeClr val="bg1">
                    <a:alpha val="80000"/>
                  </a:schemeClr>
                </a:solidFill>
                <a:latin typeface="+mj-lt"/>
              </a:rPr>
              <a:t>O</a:t>
            </a:r>
          </a:p>
        </p:txBody>
      </p:sp>
      <p:sp>
        <p:nvSpPr>
          <p:cNvPr id="13" name="原创设计师QQ69613753    _8"/>
          <p:cNvSpPr>
            <a:spLocks noChangeArrowheads="1"/>
          </p:cNvSpPr>
          <p:nvPr/>
        </p:nvSpPr>
        <p:spPr bwMode="auto">
          <a:xfrm>
            <a:off x="6765258" y="3840469"/>
            <a:ext cx="350838"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pPr algn="ctr"/>
            <a:r>
              <a:rPr altLang="zh-CN" lang="zh-CN" sz="5400">
                <a:solidFill>
                  <a:schemeClr val="bg1">
                    <a:alpha val="80000"/>
                  </a:schemeClr>
                </a:solidFill>
                <a:latin typeface="+mj-lt"/>
              </a:rPr>
              <a:t>T</a:t>
            </a:r>
          </a:p>
        </p:txBody>
      </p:sp>
      <p:sp>
        <p:nvSpPr>
          <p:cNvPr id="14" name="原创设计师QQ69613753    _9"/>
          <p:cNvSpPr/>
          <p:nvPr/>
        </p:nvSpPr>
        <p:spPr>
          <a:xfrm>
            <a:off x="5744189" y="3226055"/>
            <a:ext cx="820446" cy="820699"/>
          </a:xfrm>
          <a:prstGeom prst="ellipse">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800"/>
          </a:p>
        </p:txBody>
      </p:sp>
      <p:sp>
        <p:nvSpPr>
          <p:cNvPr id="15" name="原创设计师QQ69613753    _10"/>
          <p:cNvSpPr>
            <a:spLocks noEditPoints="1"/>
          </p:cNvSpPr>
          <p:nvPr/>
        </p:nvSpPr>
        <p:spPr bwMode="auto">
          <a:xfrm>
            <a:off x="5939938" y="3472117"/>
            <a:ext cx="428948" cy="328575"/>
          </a:xfrm>
          <a:custGeom>
            <a:gdLst>
              <a:gd fmla="*/ 218 w 235" name="T0"/>
              <a:gd fmla="*/ 76 h 180" name="T1"/>
              <a:gd fmla="*/ 230 w 235" name="T2"/>
              <a:gd fmla="*/ 106 h 180" name="T3"/>
              <a:gd fmla="*/ 206 w 235" name="T4"/>
              <a:gd fmla="*/ 107 h 180" name="T5"/>
              <a:gd fmla="*/ 117 w 235" name="T6"/>
              <a:gd fmla="*/ 180 h 180" name="T7"/>
              <a:gd fmla="*/ 54 w 235" name="T8"/>
              <a:gd fmla="*/ 154 h 180" name="T9"/>
              <a:gd fmla="*/ 66 w 235" name="T10"/>
              <a:gd fmla="*/ 141 h 180" name="T11"/>
              <a:gd fmla="*/ 117 w 235" name="T12"/>
              <a:gd fmla="*/ 162 h 180" name="T13"/>
              <a:gd fmla="*/ 187 w 235" name="T14"/>
              <a:gd fmla="*/ 107 h 180" name="T15"/>
              <a:gd fmla="*/ 162 w 235" name="T16"/>
              <a:gd fmla="*/ 99 h 180" name="T17"/>
              <a:gd fmla="*/ 178 w 235" name="T18"/>
              <a:gd fmla="*/ 76 h 180" name="T19"/>
              <a:gd fmla="*/ 203 w 235" name="T20"/>
              <a:gd fmla="*/ 58 h 180" name="T21"/>
              <a:gd fmla="*/ 204 w 235" name="T22"/>
              <a:gd fmla="*/ 87 h 180" name="T23"/>
              <a:gd fmla="*/ 198 w 235" name="T24"/>
              <a:gd fmla="*/ 79 h 180" name="T25"/>
              <a:gd fmla="*/ 190 w 235" name="T26"/>
              <a:gd fmla="*/ 90 h 180" name="T27"/>
              <a:gd fmla="*/ 199 w 235" name="T28"/>
              <a:gd fmla="*/ 90 h 180" name="T29"/>
              <a:gd fmla="*/ 204 w 235" name="T30"/>
              <a:gd fmla="*/ 87 h 180" name="T31"/>
              <a:gd fmla="*/ 30 w 235" name="T32"/>
              <a:gd fmla="*/ 120 h 180" name="T33"/>
              <a:gd fmla="*/ 44 w 235" name="T34"/>
              <a:gd fmla="*/ 120 h 180" name="T35"/>
              <a:gd fmla="*/ 71 w 235" name="T36"/>
              <a:gd fmla="*/ 87 h 180" name="T37"/>
              <a:gd fmla="*/ 73 w 235" name="T38"/>
              <a:gd fmla="*/ 81 h 180" name="T39"/>
              <a:gd fmla="*/ 47 w 235" name="T40"/>
              <a:gd fmla="*/ 72 h 180" name="T41"/>
              <a:gd fmla="*/ 117 w 235" name="T42"/>
              <a:gd fmla="*/ 18 h 180" name="T43"/>
              <a:gd fmla="*/ 168 w 235" name="T44"/>
              <a:gd fmla="*/ 39 h 180" name="T45"/>
              <a:gd fmla="*/ 180 w 235" name="T46"/>
              <a:gd fmla="*/ 26 h 180" name="T47"/>
              <a:gd fmla="*/ 117 w 235" name="T48"/>
              <a:gd fmla="*/ 0 h 180" name="T49"/>
              <a:gd fmla="*/ 29 w 235" name="T50"/>
              <a:gd fmla="*/ 72 h 180" name="T51"/>
              <a:gd fmla="*/ 4 w 235" name="T52"/>
              <a:gd fmla="*/ 74 h 180" name="T53"/>
              <a:gd fmla="*/ 16 w 235" name="T54"/>
              <a:gd fmla="*/ 104 h 180" name="T55"/>
              <a:gd fmla="*/ 30 w 235" name="T56"/>
              <a:gd fmla="*/ 93 h 180" name="T57"/>
              <a:gd fmla="*/ 29 w 235" name="T58"/>
              <a:gd fmla="*/ 90 h 180" name="T59"/>
              <a:gd fmla="*/ 37 w 235" name="T60"/>
              <a:gd fmla="*/ 90 h 180" name="T61"/>
              <a:gd fmla="*/ 43 w 235" name="T62"/>
              <a:gd fmla="*/ 93 h 180" name="T63"/>
              <a:gd fmla="*/ 30 w 235" name="T64"/>
              <a:gd fmla="*/ 93 h 180"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180" w="235">
                <a:moveTo>
                  <a:pt x="205" y="60"/>
                </a:moveTo>
                <a:cubicBezTo>
                  <a:pt x="218" y="76"/>
                  <a:pt x="218" y="76"/>
                  <a:pt x="218" y="76"/>
                </a:cubicBezTo>
                <a:cubicBezTo>
                  <a:pt x="232" y="93"/>
                  <a:pt x="232" y="93"/>
                  <a:pt x="232" y="93"/>
                </a:cubicBezTo>
                <a:cubicBezTo>
                  <a:pt x="235" y="97"/>
                  <a:pt x="234" y="103"/>
                  <a:pt x="230" y="106"/>
                </a:cubicBezTo>
                <a:cubicBezTo>
                  <a:pt x="228" y="107"/>
                  <a:pt x="226" y="108"/>
                  <a:pt x="224" y="107"/>
                </a:cubicBezTo>
                <a:cubicBezTo>
                  <a:pt x="206" y="107"/>
                  <a:pt x="206" y="107"/>
                  <a:pt x="206" y="107"/>
                </a:cubicBezTo>
                <a:cubicBezTo>
                  <a:pt x="202" y="127"/>
                  <a:pt x="192" y="144"/>
                  <a:pt x="177" y="157"/>
                </a:cubicBezTo>
                <a:cubicBezTo>
                  <a:pt x="162" y="171"/>
                  <a:pt x="140" y="180"/>
                  <a:pt x="117" y="180"/>
                </a:cubicBezTo>
                <a:cubicBezTo>
                  <a:pt x="105" y="180"/>
                  <a:pt x="94" y="177"/>
                  <a:pt x="83" y="173"/>
                </a:cubicBezTo>
                <a:cubicBezTo>
                  <a:pt x="72" y="168"/>
                  <a:pt x="62" y="162"/>
                  <a:pt x="54" y="154"/>
                </a:cubicBezTo>
                <a:cubicBezTo>
                  <a:pt x="50" y="150"/>
                  <a:pt x="50" y="144"/>
                  <a:pt x="54" y="141"/>
                </a:cubicBezTo>
                <a:cubicBezTo>
                  <a:pt x="57" y="137"/>
                  <a:pt x="63" y="137"/>
                  <a:pt x="66" y="141"/>
                </a:cubicBezTo>
                <a:cubicBezTo>
                  <a:pt x="73" y="148"/>
                  <a:pt x="81" y="153"/>
                  <a:pt x="90" y="157"/>
                </a:cubicBezTo>
                <a:cubicBezTo>
                  <a:pt x="98" y="160"/>
                  <a:pt x="108" y="162"/>
                  <a:pt x="117" y="162"/>
                </a:cubicBezTo>
                <a:cubicBezTo>
                  <a:pt x="136" y="162"/>
                  <a:pt x="153" y="155"/>
                  <a:pt x="166" y="144"/>
                </a:cubicBezTo>
                <a:cubicBezTo>
                  <a:pt x="176" y="134"/>
                  <a:pt x="184" y="122"/>
                  <a:pt x="187" y="107"/>
                </a:cubicBezTo>
                <a:cubicBezTo>
                  <a:pt x="171" y="107"/>
                  <a:pt x="171" y="107"/>
                  <a:pt x="171" y="107"/>
                </a:cubicBezTo>
                <a:cubicBezTo>
                  <a:pt x="166" y="107"/>
                  <a:pt x="162" y="104"/>
                  <a:pt x="162" y="99"/>
                </a:cubicBezTo>
                <a:cubicBezTo>
                  <a:pt x="162" y="96"/>
                  <a:pt x="163" y="95"/>
                  <a:pt x="164" y="93"/>
                </a:cubicBezTo>
                <a:cubicBezTo>
                  <a:pt x="178" y="76"/>
                  <a:pt x="178" y="76"/>
                  <a:pt x="178" y="76"/>
                </a:cubicBezTo>
                <a:cubicBezTo>
                  <a:pt x="191" y="59"/>
                  <a:pt x="191" y="59"/>
                  <a:pt x="191" y="59"/>
                </a:cubicBezTo>
                <a:cubicBezTo>
                  <a:pt x="194" y="56"/>
                  <a:pt x="200" y="55"/>
                  <a:pt x="203" y="58"/>
                </a:cubicBezTo>
                <a:cubicBezTo>
                  <a:pt x="204" y="58"/>
                  <a:pt x="205" y="59"/>
                  <a:pt x="205" y="60"/>
                </a:cubicBezTo>
                <a:close/>
                <a:moveTo>
                  <a:pt x="204" y="87"/>
                </a:moveTo>
                <a:cubicBezTo>
                  <a:pt x="204" y="87"/>
                  <a:pt x="204" y="87"/>
                  <a:pt x="204" y="87"/>
                </a:cubicBezTo>
                <a:cubicBezTo>
                  <a:pt x="198" y="79"/>
                  <a:pt x="198" y="79"/>
                  <a:pt x="198" y="79"/>
                </a:cubicBezTo>
                <a:cubicBezTo>
                  <a:pt x="192" y="87"/>
                  <a:pt x="192" y="87"/>
                  <a:pt x="192" y="87"/>
                </a:cubicBezTo>
                <a:cubicBezTo>
                  <a:pt x="190" y="90"/>
                  <a:pt x="190" y="90"/>
                  <a:pt x="190" y="90"/>
                </a:cubicBezTo>
                <a:cubicBezTo>
                  <a:pt x="198" y="90"/>
                  <a:pt x="198" y="90"/>
                  <a:pt x="198" y="90"/>
                </a:cubicBezTo>
                <a:cubicBezTo>
                  <a:pt x="198" y="90"/>
                  <a:pt x="198" y="90"/>
                  <a:pt x="199" y="90"/>
                </a:cubicBezTo>
                <a:cubicBezTo>
                  <a:pt x="206" y="90"/>
                  <a:pt x="206" y="90"/>
                  <a:pt x="206" y="90"/>
                </a:cubicBezTo>
                <a:cubicBezTo>
                  <a:pt x="204" y="87"/>
                  <a:pt x="204" y="87"/>
                  <a:pt x="204" y="87"/>
                </a:cubicBezTo>
                <a:close/>
                <a:moveTo>
                  <a:pt x="30" y="120"/>
                </a:moveTo>
                <a:cubicBezTo>
                  <a:pt x="30" y="120"/>
                  <a:pt x="30" y="120"/>
                  <a:pt x="30" y="120"/>
                </a:cubicBezTo>
                <a:cubicBezTo>
                  <a:pt x="30" y="121"/>
                  <a:pt x="31" y="121"/>
                  <a:pt x="31" y="122"/>
                </a:cubicBezTo>
                <a:cubicBezTo>
                  <a:pt x="35" y="125"/>
                  <a:pt x="41" y="124"/>
                  <a:pt x="44" y="120"/>
                </a:cubicBezTo>
                <a:cubicBezTo>
                  <a:pt x="57" y="104"/>
                  <a:pt x="57" y="104"/>
                  <a:pt x="57" y="104"/>
                </a:cubicBezTo>
                <a:cubicBezTo>
                  <a:pt x="71" y="87"/>
                  <a:pt x="71" y="87"/>
                  <a:pt x="71" y="87"/>
                </a:cubicBezTo>
                <a:cubicBezTo>
                  <a:pt x="71" y="87"/>
                  <a:pt x="71" y="87"/>
                  <a:pt x="71" y="87"/>
                </a:cubicBezTo>
                <a:cubicBezTo>
                  <a:pt x="72" y="85"/>
                  <a:pt x="73" y="83"/>
                  <a:pt x="73" y="81"/>
                </a:cubicBezTo>
                <a:cubicBezTo>
                  <a:pt x="73" y="76"/>
                  <a:pt x="68" y="72"/>
                  <a:pt x="64" y="72"/>
                </a:cubicBezTo>
                <a:cubicBezTo>
                  <a:pt x="47" y="72"/>
                  <a:pt x="47" y="72"/>
                  <a:pt x="47" y="72"/>
                </a:cubicBezTo>
                <a:cubicBezTo>
                  <a:pt x="51" y="58"/>
                  <a:pt x="58" y="45"/>
                  <a:pt x="69" y="36"/>
                </a:cubicBezTo>
                <a:cubicBezTo>
                  <a:pt x="82" y="25"/>
                  <a:pt x="98" y="18"/>
                  <a:pt x="117" y="18"/>
                </a:cubicBezTo>
                <a:cubicBezTo>
                  <a:pt x="127" y="18"/>
                  <a:pt x="136" y="20"/>
                  <a:pt x="144" y="23"/>
                </a:cubicBezTo>
                <a:cubicBezTo>
                  <a:pt x="153" y="27"/>
                  <a:pt x="161" y="32"/>
                  <a:pt x="168" y="39"/>
                </a:cubicBezTo>
                <a:cubicBezTo>
                  <a:pt x="171" y="42"/>
                  <a:pt x="177" y="42"/>
                  <a:pt x="180" y="39"/>
                </a:cubicBezTo>
                <a:cubicBezTo>
                  <a:pt x="184" y="35"/>
                  <a:pt x="184" y="30"/>
                  <a:pt x="180" y="26"/>
                </a:cubicBezTo>
                <a:cubicBezTo>
                  <a:pt x="172" y="18"/>
                  <a:pt x="162" y="11"/>
                  <a:pt x="151" y="7"/>
                </a:cubicBezTo>
                <a:cubicBezTo>
                  <a:pt x="141" y="2"/>
                  <a:pt x="129" y="0"/>
                  <a:pt x="117" y="0"/>
                </a:cubicBezTo>
                <a:cubicBezTo>
                  <a:pt x="94" y="0"/>
                  <a:pt x="73" y="9"/>
                  <a:pt x="57" y="23"/>
                </a:cubicBezTo>
                <a:cubicBezTo>
                  <a:pt x="43" y="35"/>
                  <a:pt x="33" y="53"/>
                  <a:pt x="29" y="72"/>
                </a:cubicBezTo>
                <a:cubicBezTo>
                  <a:pt x="11" y="72"/>
                  <a:pt x="11" y="72"/>
                  <a:pt x="11" y="72"/>
                </a:cubicBezTo>
                <a:cubicBezTo>
                  <a:pt x="9" y="72"/>
                  <a:pt x="6" y="73"/>
                  <a:pt x="4" y="74"/>
                </a:cubicBezTo>
                <a:cubicBezTo>
                  <a:pt x="1" y="77"/>
                  <a:pt x="0" y="83"/>
                  <a:pt x="3" y="87"/>
                </a:cubicBezTo>
                <a:cubicBezTo>
                  <a:pt x="16" y="104"/>
                  <a:pt x="16" y="104"/>
                  <a:pt x="16" y="104"/>
                </a:cubicBezTo>
                <a:cubicBezTo>
                  <a:pt x="30" y="120"/>
                  <a:pt x="30" y="120"/>
                  <a:pt x="30" y="120"/>
                </a:cubicBezTo>
                <a:close/>
                <a:moveTo>
                  <a:pt x="30" y="93"/>
                </a:moveTo>
                <a:cubicBezTo>
                  <a:pt x="30" y="93"/>
                  <a:pt x="30" y="93"/>
                  <a:pt x="30" y="93"/>
                </a:cubicBezTo>
                <a:cubicBezTo>
                  <a:pt x="29" y="90"/>
                  <a:pt x="29" y="90"/>
                  <a:pt x="29" y="90"/>
                </a:cubicBezTo>
                <a:cubicBezTo>
                  <a:pt x="36" y="90"/>
                  <a:pt x="36" y="90"/>
                  <a:pt x="36" y="90"/>
                </a:cubicBezTo>
                <a:cubicBezTo>
                  <a:pt x="37" y="90"/>
                  <a:pt x="37" y="90"/>
                  <a:pt x="37" y="90"/>
                </a:cubicBezTo>
                <a:cubicBezTo>
                  <a:pt x="45" y="90"/>
                  <a:pt x="45" y="90"/>
                  <a:pt x="45" y="90"/>
                </a:cubicBezTo>
                <a:cubicBezTo>
                  <a:pt x="43" y="93"/>
                  <a:pt x="43" y="93"/>
                  <a:pt x="43" y="93"/>
                </a:cubicBezTo>
                <a:cubicBezTo>
                  <a:pt x="37" y="100"/>
                  <a:pt x="37" y="100"/>
                  <a:pt x="37" y="100"/>
                </a:cubicBezTo>
                <a:cubicBezTo>
                  <a:pt x="30" y="93"/>
                  <a:pt x="30" y="93"/>
                  <a:pt x="30" y="93"/>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sz="2800"/>
          </a:p>
        </p:txBody>
      </p:sp>
      <p:sp>
        <p:nvSpPr>
          <p:cNvPr id="16" name="原创设计师QQ69613753    _11"/>
          <p:cNvSpPr>
            <a:spLocks noChangeArrowheads="1"/>
          </p:cNvSpPr>
          <p:nvPr/>
        </p:nvSpPr>
        <p:spPr bwMode="auto">
          <a:xfrm>
            <a:off x="1200940" y="2013915"/>
            <a:ext cx="3046765" cy="15011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r">
              <a:lnSpc>
                <a:spcPct val="120000"/>
              </a:lnSpc>
              <a:spcBef>
                <a:spcPts val="300"/>
              </a:spcBef>
            </a:pPr>
            <a:r>
              <a:rPr altLang="en-US" lang="zh-CN" sz="2000">
                <a:solidFill>
                  <a:schemeClr val="bg1"/>
                </a:solidFill>
                <a:latin typeface="+mj-ea"/>
                <a:ea typeface="+mj-ea"/>
              </a:rPr>
              <a:t>Strengths</a:t>
            </a:r>
          </a:p>
          <a:p>
            <a:pPr algn="r">
              <a:lnSpc>
                <a:spcPct val="120000"/>
              </a:lnSpc>
              <a:spcBef>
                <a:spcPts val="300"/>
              </a:spcBef>
            </a:pPr>
            <a:r>
              <a:rPr altLang="en-US" lang="zh-CN" sz="2000">
                <a:solidFill>
                  <a:schemeClr val="bg1"/>
                </a:solidFill>
                <a:latin typeface="+mj-ea"/>
                <a:ea typeface="+mj-ea"/>
              </a:rPr>
              <a:t>We have many PowerPoint templates that has been specifically designed.</a:t>
            </a:r>
          </a:p>
        </p:txBody>
      </p:sp>
      <p:sp>
        <p:nvSpPr>
          <p:cNvPr id="17" name="原创设计师QQ69613753    _12"/>
          <p:cNvSpPr>
            <a:spLocks noChangeArrowheads="1"/>
          </p:cNvSpPr>
          <p:nvPr/>
        </p:nvSpPr>
        <p:spPr bwMode="auto">
          <a:xfrm>
            <a:off x="1200941" y="4411794"/>
            <a:ext cx="3046765" cy="18669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r">
              <a:lnSpc>
                <a:spcPct val="120000"/>
              </a:lnSpc>
              <a:spcBef>
                <a:spcPts val="300"/>
              </a:spcBef>
            </a:pPr>
            <a:r>
              <a:rPr altLang="zh-CN" lang="en-US" sz="2000">
                <a:solidFill>
                  <a:schemeClr val="bg1"/>
                </a:solidFill>
                <a:latin typeface="+mj-ea"/>
                <a:ea typeface="+mj-ea"/>
              </a:rPr>
              <a:t>Opportunities</a:t>
            </a:r>
          </a:p>
          <a:p>
            <a:pPr algn="r">
              <a:lnSpc>
                <a:spcPct val="120000"/>
              </a:lnSpc>
              <a:spcBef>
                <a:spcPts val="300"/>
              </a:spcBef>
            </a:pPr>
            <a:r>
              <a:rPr altLang="zh-CN" lang="en-US" sz="2000">
                <a:solidFill>
                  <a:schemeClr val="bg1"/>
                </a:solidFill>
                <a:latin typeface="+mj-ea"/>
                <a:ea typeface="+mj-ea"/>
              </a:rPr>
              <a:t>We have many PowerPoint templates that has been specifically designed.</a:t>
            </a:r>
          </a:p>
        </p:txBody>
      </p:sp>
      <p:sp>
        <p:nvSpPr>
          <p:cNvPr id="18" name="原创设计师QQ69613753    _13"/>
          <p:cNvSpPr>
            <a:spLocks noChangeArrowheads="1"/>
          </p:cNvSpPr>
          <p:nvPr/>
        </p:nvSpPr>
        <p:spPr bwMode="auto">
          <a:xfrm>
            <a:off x="7944295" y="2013915"/>
            <a:ext cx="3046765" cy="18669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spcBef>
                <a:spcPts val="300"/>
              </a:spcBef>
            </a:pPr>
            <a:r>
              <a:rPr altLang="zh-CN" lang="en-US" sz="2000">
                <a:solidFill>
                  <a:schemeClr val="bg1"/>
                </a:solidFill>
                <a:latin typeface="+mj-ea"/>
                <a:ea typeface="+mj-ea"/>
              </a:rPr>
              <a:t>Weakness</a:t>
            </a:r>
          </a:p>
          <a:p>
            <a:pPr>
              <a:lnSpc>
                <a:spcPct val="120000"/>
              </a:lnSpc>
              <a:spcBef>
                <a:spcPts val="300"/>
              </a:spcBef>
            </a:pPr>
            <a:r>
              <a:rPr altLang="zh-CN" lang="en-US" sz="2000">
                <a:solidFill>
                  <a:schemeClr val="bg1"/>
                </a:solidFill>
                <a:latin typeface="+mj-ea"/>
                <a:ea typeface="+mj-ea"/>
              </a:rPr>
              <a:t>We have many PowerPoint templates that has been specifically designed.</a:t>
            </a:r>
          </a:p>
        </p:txBody>
      </p:sp>
      <p:sp>
        <p:nvSpPr>
          <p:cNvPr id="19" name="原创设计师QQ69613753    _14"/>
          <p:cNvSpPr>
            <a:spLocks noChangeArrowheads="1"/>
          </p:cNvSpPr>
          <p:nvPr/>
        </p:nvSpPr>
        <p:spPr bwMode="auto">
          <a:xfrm>
            <a:off x="7944296" y="4411795"/>
            <a:ext cx="3046765" cy="18669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spcBef>
                <a:spcPts val="300"/>
              </a:spcBef>
            </a:pPr>
            <a:r>
              <a:rPr altLang="zh-CN" lang="en-US" sz="2000">
                <a:solidFill>
                  <a:schemeClr val="bg1"/>
                </a:solidFill>
                <a:latin typeface="+mj-ea"/>
                <a:ea typeface="+mj-ea"/>
              </a:rPr>
              <a:t>Treats</a:t>
            </a:r>
          </a:p>
          <a:p>
            <a:pPr>
              <a:lnSpc>
                <a:spcPct val="120000"/>
              </a:lnSpc>
              <a:spcBef>
                <a:spcPts val="300"/>
              </a:spcBef>
            </a:pPr>
            <a:r>
              <a:rPr altLang="zh-CN" lang="en-US" sz="2000">
                <a:solidFill>
                  <a:schemeClr val="bg1"/>
                </a:solidFill>
                <a:latin typeface="+mj-ea"/>
                <a:ea typeface="+mj-ea"/>
              </a:rPr>
              <a:t>We have many PowerPoint templates that has been specifically designed.</a:t>
            </a:r>
          </a:p>
        </p:txBody>
      </p:sp>
      <p:sp>
        <p:nvSpPr>
          <p:cNvPr id="20" name="Rectangle 3"/>
          <p:cNvSpPr txBox="1">
            <a:spLocks noChangeArrowheads="1"/>
          </p:cNvSpPr>
          <p:nvPr/>
        </p:nvSpPr>
        <p:spPr bwMode="auto">
          <a:xfrm>
            <a:off x="2362200" y="233572"/>
            <a:ext cx="7467600" cy="642240"/>
          </a:xfrm>
          <a:prstGeom prst="rect">
            <a:avLst/>
          </a:prstGeom>
          <a:noFill/>
          <a:extLst/>
        </p:spPr>
        <p:txBody>
          <a:bodyPr bIns="46800" lIns="90000" rIns="90000" tIns="4680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itchFamily="34" typeface="Tahoma"/>
                <a:ea charset="0" pitchFamily="34" typeface="Tahoma"/>
                <a:cs charset="0" pitchFamily="34" typeface="Tahoma"/>
              </a:defRPr>
            </a:lvl1pPr>
          </a:lstStyle>
          <a:p>
            <a:pPr algn="dist" latinLnBrk="0"/>
            <a:r>
              <a:rPr altLang="ko-KR" lang="en-US" smtClean="0" sz="3600">
                <a:effectLst/>
                <a:latin charset="0" panose="020f0502020204030204" pitchFamily="34" typeface="Calibri"/>
              </a:rPr>
              <a:t>CONTENTS MAIN TITLE</a:t>
            </a:r>
          </a:p>
        </p:txBody>
      </p:sp>
      <p:sp>
        <p:nvSpPr>
          <p:cNvPr id="21" name="Rectangle 3"/>
          <p:cNvSpPr txBox="1">
            <a:spLocks noChangeArrowheads="1"/>
          </p:cNvSpPr>
          <p:nvPr/>
        </p:nvSpPr>
        <p:spPr bwMode="auto">
          <a:xfrm>
            <a:off x="623889" y="999859"/>
            <a:ext cx="10944224" cy="291720"/>
          </a:xfrm>
          <a:prstGeom prst="rect">
            <a:avLst/>
          </a:prstGeom>
          <a:noFill/>
          <a:extLst/>
        </p:spPr>
        <p:txBody>
          <a:bodyPr bIns="46800" lIns="90000" rIns="90000" tIns="4680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itchFamily="34" typeface="Tahoma"/>
                <a:ea charset="0" pitchFamily="34" typeface="Tahoma"/>
                <a:cs charset="0" pitchFamily="34" typeface="Tahoma"/>
              </a:defRPr>
            </a:lvl1pPr>
          </a:lstStyle>
          <a:p>
            <a:pPr latinLnBrk="0"/>
            <a:r>
              <a:rPr altLang="ko-KR" b="0" lang="en-US" sz="1300">
                <a:effectLst/>
                <a:latin charset="0" panose="020f0502020204030204" pitchFamily="34" typeface="Calibri"/>
              </a:rPr>
              <a:t>Powerpoint offers word processing, outlining, drawing, graphing, and presentation management tools- all designed to be easy to use and learn</a:t>
            </a:r>
          </a:p>
        </p:txBody>
      </p:sp>
    </p:spTree>
    <p:extLst>
      <p:ext uri="{BB962C8B-B14F-4D97-AF65-F5344CB8AC3E}">
        <p14:creationId val="2604027511"/>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4">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additive="base">
                                        <p:cTn dur="500" fill="hold" id="7"/>
                                        <p:tgtEl>
                                          <p:spTgt spid="6"/>
                                        </p:tgtEl>
                                        <p:attrNameLst>
                                          <p:attrName>ppt_x</p:attrName>
                                        </p:attrNameLst>
                                      </p:cBhvr>
                                      <p:tavLst>
                                        <p:tav tm="0">
                                          <p:val>
                                            <p:strVal val="#ppt_x"/>
                                          </p:val>
                                        </p:tav>
                                        <p:tav tm="100000">
                                          <p:val>
                                            <p:strVal val="#ppt_x"/>
                                          </p:val>
                                        </p:tav>
                                      </p:tavLst>
                                    </p:anim>
                                    <p:anim calcmode="lin" valueType="num">
                                      <p:cBhvr additive="base">
                                        <p:cTn dur="500" fill="hold" id="8"/>
                                        <p:tgtEl>
                                          <p:spTgt spid="6"/>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 presetSubtype="4">
                                  <p:stCondLst>
                                    <p:cond delay="0"/>
                                  </p:stCondLst>
                                  <p:childTnLst>
                                    <p:set>
                                      <p:cBhvr>
                                        <p:cTn dur="1" fill="hold" id="11">
                                          <p:stCondLst>
                                            <p:cond delay="0"/>
                                          </p:stCondLst>
                                        </p:cTn>
                                        <p:tgtEl>
                                          <p:spTgt spid="7"/>
                                        </p:tgtEl>
                                        <p:attrNameLst>
                                          <p:attrName>style.visibility</p:attrName>
                                        </p:attrNameLst>
                                      </p:cBhvr>
                                      <p:to>
                                        <p:strVal val="visible"/>
                                      </p:to>
                                    </p:set>
                                    <p:anim calcmode="lin" valueType="num">
                                      <p:cBhvr additive="base">
                                        <p:cTn dur="500" fill="hold" id="12"/>
                                        <p:tgtEl>
                                          <p:spTgt spid="7"/>
                                        </p:tgtEl>
                                        <p:attrNameLst>
                                          <p:attrName>ppt_x</p:attrName>
                                        </p:attrNameLst>
                                      </p:cBhvr>
                                      <p:tavLst>
                                        <p:tav tm="0">
                                          <p:val>
                                            <p:strVal val="#ppt_x"/>
                                          </p:val>
                                        </p:tav>
                                        <p:tav tm="100000">
                                          <p:val>
                                            <p:strVal val="#ppt_x"/>
                                          </p:val>
                                        </p:tav>
                                      </p:tavLst>
                                    </p:anim>
                                    <p:anim calcmode="lin" valueType="num">
                                      <p:cBhvr additive="base">
                                        <p:cTn dur="500" fill="hold" id="13"/>
                                        <p:tgtEl>
                                          <p:spTgt spid="7"/>
                                        </p:tgtEl>
                                        <p:attrNameLst>
                                          <p:attrName>ppt_y</p:attrName>
                                        </p:attrNameLst>
                                      </p:cBhvr>
                                      <p:tavLst>
                                        <p:tav tm="0">
                                          <p:val>
                                            <p:strVal val="1+#ppt_h/2"/>
                                          </p:val>
                                        </p:tav>
                                        <p:tav tm="100000">
                                          <p:val>
                                            <p:strVal val="#ppt_y"/>
                                          </p:val>
                                        </p:tav>
                                      </p:tavLst>
                                    </p:anim>
                                  </p:childTnLst>
                                </p:cTn>
                              </p:par>
                            </p:childTnLst>
                          </p:cTn>
                        </p:par>
                        <p:par>
                          <p:cTn fill="hold" id="14" nodeType="afterGroup">
                            <p:stCondLst>
                              <p:cond delay="1000"/>
                            </p:stCondLst>
                            <p:childTnLst>
                              <p:par>
                                <p:cTn fill="hold" grpId="0" id="15" nodeType="afterEffect" presetClass="entr" presetID="2" presetSubtype="4">
                                  <p:stCondLst>
                                    <p:cond delay="0"/>
                                  </p:stCondLst>
                                  <p:childTnLst>
                                    <p:set>
                                      <p:cBhvr>
                                        <p:cTn dur="1" fill="hold" id="16">
                                          <p:stCondLst>
                                            <p:cond delay="0"/>
                                          </p:stCondLst>
                                        </p:cTn>
                                        <p:tgtEl>
                                          <p:spTgt spid="8"/>
                                        </p:tgtEl>
                                        <p:attrNameLst>
                                          <p:attrName>style.visibility</p:attrName>
                                        </p:attrNameLst>
                                      </p:cBhvr>
                                      <p:to>
                                        <p:strVal val="visible"/>
                                      </p:to>
                                    </p:set>
                                    <p:anim calcmode="lin" valueType="num">
                                      <p:cBhvr additive="base">
                                        <p:cTn dur="500" fill="hold" id="17"/>
                                        <p:tgtEl>
                                          <p:spTgt spid="8"/>
                                        </p:tgtEl>
                                        <p:attrNameLst>
                                          <p:attrName>ppt_x</p:attrName>
                                        </p:attrNameLst>
                                      </p:cBhvr>
                                      <p:tavLst>
                                        <p:tav tm="0">
                                          <p:val>
                                            <p:strVal val="#ppt_x"/>
                                          </p:val>
                                        </p:tav>
                                        <p:tav tm="100000">
                                          <p:val>
                                            <p:strVal val="#ppt_x"/>
                                          </p:val>
                                        </p:tav>
                                      </p:tavLst>
                                    </p:anim>
                                    <p:anim calcmode="lin" valueType="num">
                                      <p:cBhvr additive="base">
                                        <p:cTn dur="500" fill="hold" id="18"/>
                                        <p:tgtEl>
                                          <p:spTgt spid="8"/>
                                        </p:tgtEl>
                                        <p:attrNameLst>
                                          <p:attrName>ppt_y</p:attrName>
                                        </p:attrNameLst>
                                      </p:cBhvr>
                                      <p:tavLst>
                                        <p:tav tm="0">
                                          <p:val>
                                            <p:strVal val="1+#ppt_h/2"/>
                                          </p:val>
                                        </p:tav>
                                        <p:tav tm="100000">
                                          <p:val>
                                            <p:strVal val="#ppt_y"/>
                                          </p:val>
                                        </p:tav>
                                      </p:tavLst>
                                    </p:anim>
                                  </p:childTnLst>
                                </p:cTn>
                              </p:par>
                            </p:childTnLst>
                          </p:cTn>
                        </p:par>
                        <p:par>
                          <p:cTn fill="hold" id="19" nodeType="afterGroup">
                            <p:stCondLst>
                              <p:cond delay="1500"/>
                            </p:stCondLst>
                            <p:childTnLst>
                              <p:par>
                                <p:cTn fill="hold" grpId="0" id="20" nodeType="afterEffect" presetClass="entr" presetID="2" presetSubtype="4">
                                  <p:stCondLst>
                                    <p:cond delay="0"/>
                                  </p:stCondLst>
                                  <p:childTnLst>
                                    <p:set>
                                      <p:cBhvr>
                                        <p:cTn dur="1" fill="hold" id="21">
                                          <p:stCondLst>
                                            <p:cond delay="0"/>
                                          </p:stCondLst>
                                        </p:cTn>
                                        <p:tgtEl>
                                          <p:spTgt spid="9"/>
                                        </p:tgtEl>
                                        <p:attrNameLst>
                                          <p:attrName>style.visibility</p:attrName>
                                        </p:attrNameLst>
                                      </p:cBhvr>
                                      <p:to>
                                        <p:strVal val="visible"/>
                                      </p:to>
                                    </p:set>
                                    <p:anim calcmode="lin" valueType="num">
                                      <p:cBhvr additive="base">
                                        <p:cTn dur="500" fill="hold" id="22"/>
                                        <p:tgtEl>
                                          <p:spTgt spid="9"/>
                                        </p:tgtEl>
                                        <p:attrNameLst>
                                          <p:attrName>ppt_x</p:attrName>
                                        </p:attrNameLst>
                                      </p:cBhvr>
                                      <p:tavLst>
                                        <p:tav tm="0">
                                          <p:val>
                                            <p:strVal val="#ppt_x"/>
                                          </p:val>
                                        </p:tav>
                                        <p:tav tm="100000">
                                          <p:val>
                                            <p:strVal val="#ppt_x"/>
                                          </p:val>
                                        </p:tav>
                                      </p:tavLst>
                                    </p:anim>
                                    <p:anim calcmode="lin" valueType="num">
                                      <p:cBhvr additive="base">
                                        <p:cTn dur="500" fill="hold" id="23"/>
                                        <p:tgtEl>
                                          <p:spTgt spid="9"/>
                                        </p:tgtEl>
                                        <p:attrNameLst>
                                          <p:attrName>ppt_y</p:attrName>
                                        </p:attrNameLst>
                                      </p:cBhvr>
                                      <p:tavLst>
                                        <p:tav tm="0">
                                          <p:val>
                                            <p:strVal val="1+#ppt_h/2"/>
                                          </p:val>
                                        </p:tav>
                                        <p:tav tm="100000">
                                          <p:val>
                                            <p:strVal val="#ppt_y"/>
                                          </p:val>
                                        </p:tav>
                                      </p:tavLst>
                                    </p:anim>
                                  </p:childTnLst>
                                </p:cTn>
                              </p:par>
                            </p:childTnLst>
                          </p:cTn>
                        </p:par>
                        <p:par>
                          <p:cTn fill="hold" id="24" nodeType="afterGroup">
                            <p:stCondLst>
                              <p:cond delay="2000"/>
                            </p:stCondLst>
                            <p:childTnLst>
                              <p:par>
                                <p:cTn fill="hold" grpId="0" id="25" nodeType="afterEffect" presetClass="entr" presetID="2" presetSubtype="4">
                                  <p:stCondLst>
                                    <p:cond delay="0"/>
                                  </p:stCondLst>
                                  <p:childTnLst>
                                    <p:set>
                                      <p:cBhvr>
                                        <p:cTn dur="1" fill="hold" id="26">
                                          <p:stCondLst>
                                            <p:cond delay="0"/>
                                          </p:stCondLst>
                                        </p:cTn>
                                        <p:tgtEl>
                                          <p:spTgt spid="10"/>
                                        </p:tgtEl>
                                        <p:attrNameLst>
                                          <p:attrName>style.visibility</p:attrName>
                                        </p:attrNameLst>
                                      </p:cBhvr>
                                      <p:to>
                                        <p:strVal val="visible"/>
                                      </p:to>
                                    </p:set>
                                    <p:anim calcmode="lin" valueType="num">
                                      <p:cBhvr additive="base">
                                        <p:cTn dur="500" fill="hold" id="27"/>
                                        <p:tgtEl>
                                          <p:spTgt spid="10"/>
                                        </p:tgtEl>
                                        <p:attrNameLst>
                                          <p:attrName>ppt_x</p:attrName>
                                        </p:attrNameLst>
                                      </p:cBhvr>
                                      <p:tavLst>
                                        <p:tav tm="0">
                                          <p:val>
                                            <p:strVal val="#ppt_x"/>
                                          </p:val>
                                        </p:tav>
                                        <p:tav tm="100000">
                                          <p:val>
                                            <p:strVal val="#ppt_x"/>
                                          </p:val>
                                        </p:tav>
                                      </p:tavLst>
                                    </p:anim>
                                    <p:anim calcmode="lin" valueType="num">
                                      <p:cBhvr additive="base">
                                        <p:cTn dur="500" fill="hold" id="28"/>
                                        <p:tgtEl>
                                          <p:spTgt spid="10"/>
                                        </p:tgtEl>
                                        <p:attrNameLst>
                                          <p:attrName>ppt_y</p:attrName>
                                        </p:attrNameLst>
                                      </p:cBhvr>
                                      <p:tavLst>
                                        <p:tav tm="0">
                                          <p:val>
                                            <p:strVal val="1+#ppt_h/2"/>
                                          </p:val>
                                        </p:tav>
                                        <p:tav tm="100000">
                                          <p:val>
                                            <p:strVal val="#ppt_y"/>
                                          </p:val>
                                        </p:tav>
                                      </p:tavLst>
                                    </p:anim>
                                  </p:childTnLst>
                                </p:cTn>
                              </p:par>
                            </p:childTnLst>
                          </p:cTn>
                        </p:par>
                        <p:par>
                          <p:cTn fill="hold" id="29" nodeType="afterGroup">
                            <p:stCondLst>
                              <p:cond delay="2500"/>
                            </p:stCondLst>
                            <p:childTnLst>
                              <p:par>
                                <p:cTn fill="hold" grpId="0" id="30" nodeType="afterEffect" presetClass="entr" presetID="2" presetSubtype="4">
                                  <p:stCondLst>
                                    <p:cond delay="0"/>
                                  </p:stCondLst>
                                  <p:childTnLst>
                                    <p:set>
                                      <p:cBhvr>
                                        <p:cTn dur="1" fill="hold" id="31">
                                          <p:stCondLst>
                                            <p:cond delay="0"/>
                                          </p:stCondLst>
                                        </p:cTn>
                                        <p:tgtEl>
                                          <p:spTgt spid="11"/>
                                        </p:tgtEl>
                                        <p:attrNameLst>
                                          <p:attrName>style.visibility</p:attrName>
                                        </p:attrNameLst>
                                      </p:cBhvr>
                                      <p:to>
                                        <p:strVal val="visible"/>
                                      </p:to>
                                    </p:set>
                                    <p:anim calcmode="lin" valueType="num">
                                      <p:cBhvr additive="base">
                                        <p:cTn dur="500" fill="hold" id="32"/>
                                        <p:tgtEl>
                                          <p:spTgt spid="11"/>
                                        </p:tgtEl>
                                        <p:attrNameLst>
                                          <p:attrName>ppt_x</p:attrName>
                                        </p:attrNameLst>
                                      </p:cBhvr>
                                      <p:tavLst>
                                        <p:tav tm="0">
                                          <p:val>
                                            <p:strVal val="#ppt_x"/>
                                          </p:val>
                                        </p:tav>
                                        <p:tav tm="100000">
                                          <p:val>
                                            <p:strVal val="#ppt_x"/>
                                          </p:val>
                                        </p:tav>
                                      </p:tavLst>
                                    </p:anim>
                                    <p:anim calcmode="lin" valueType="num">
                                      <p:cBhvr additive="base">
                                        <p:cTn dur="500" fill="hold" id="33"/>
                                        <p:tgtEl>
                                          <p:spTgt spid="11"/>
                                        </p:tgtEl>
                                        <p:attrNameLst>
                                          <p:attrName>ppt_y</p:attrName>
                                        </p:attrNameLst>
                                      </p:cBhvr>
                                      <p:tavLst>
                                        <p:tav tm="0">
                                          <p:val>
                                            <p:strVal val="1+#ppt_h/2"/>
                                          </p:val>
                                        </p:tav>
                                        <p:tav tm="100000">
                                          <p:val>
                                            <p:strVal val="#ppt_y"/>
                                          </p:val>
                                        </p:tav>
                                      </p:tavLst>
                                    </p:anim>
                                  </p:childTnLst>
                                </p:cTn>
                              </p:par>
                            </p:childTnLst>
                          </p:cTn>
                        </p:par>
                        <p:par>
                          <p:cTn fill="hold" id="34" nodeType="afterGroup">
                            <p:stCondLst>
                              <p:cond delay="3000"/>
                            </p:stCondLst>
                            <p:childTnLst>
                              <p:par>
                                <p:cTn fill="hold" grpId="0" id="35" nodeType="afterEffect" presetClass="entr" presetID="2" presetSubtype="4">
                                  <p:stCondLst>
                                    <p:cond delay="0"/>
                                  </p:stCondLst>
                                  <p:childTnLst>
                                    <p:set>
                                      <p:cBhvr>
                                        <p:cTn dur="1" fill="hold" id="36">
                                          <p:stCondLst>
                                            <p:cond delay="0"/>
                                          </p:stCondLst>
                                        </p:cTn>
                                        <p:tgtEl>
                                          <p:spTgt spid="12"/>
                                        </p:tgtEl>
                                        <p:attrNameLst>
                                          <p:attrName>style.visibility</p:attrName>
                                        </p:attrNameLst>
                                      </p:cBhvr>
                                      <p:to>
                                        <p:strVal val="visible"/>
                                      </p:to>
                                    </p:set>
                                    <p:anim calcmode="lin" valueType="num">
                                      <p:cBhvr additive="base">
                                        <p:cTn dur="500" fill="hold" id="37"/>
                                        <p:tgtEl>
                                          <p:spTgt spid="12"/>
                                        </p:tgtEl>
                                        <p:attrNameLst>
                                          <p:attrName>ppt_x</p:attrName>
                                        </p:attrNameLst>
                                      </p:cBhvr>
                                      <p:tavLst>
                                        <p:tav tm="0">
                                          <p:val>
                                            <p:strVal val="#ppt_x"/>
                                          </p:val>
                                        </p:tav>
                                        <p:tav tm="100000">
                                          <p:val>
                                            <p:strVal val="#ppt_x"/>
                                          </p:val>
                                        </p:tav>
                                      </p:tavLst>
                                    </p:anim>
                                    <p:anim calcmode="lin" valueType="num">
                                      <p:cBhvr additive="base">
                                        <p:cTn dur="500" fill="hold" id="38"/>
                                        <p:tgtEl>
                                          <p:spTgt spid="12"/>
                                        </p:tgtEl>
                                        <p:attrNameLst>
                                          <p:attrName>ppt_y</p:attrName>
                                        </p:attrNameLst>
                                      </p:cBhvr>
                                      <p:tavLst>
                                        <p:tav tm="0">
                                          <p:val>
                                            <p:strVal val="1+#ppt_h/2"/>
                                          </p:val>
                                        </p:tav>
                                        <p:tav tm="100000">
                                          <p:val>
                                            <p:strVal val="#ppt_y"/>
                                          </p:val>
                                        </p:tav>
                                      </p:tavLst>
                                    </p:anim>
                                  </p:childTnLst>
                                </p:cTn>
                              </p:par>
                            </p:childTnLst>
                          </p:cTn>
                        </p:par>
                        <p:par>
                          <p:cTn fill="hold" id="39" nodeType="afterGroup">
                            <p:stCondLst>
                              <p:cond delay="3500"/>
                            </p:stCondLst>
                            <p:childTnLst>
                              <p:par>
                                <p:cTn fill="hold" grpId="0" id="40" nodeType="afterEffect" presetClass="entr" presetID="2" presetSubtype="4">
                                  <p:stCondLst>
                                    <p:cond delay="0"/>
                                  </p:stCondLst>
                                  <p:childTnLst>
                                    <p:set>
                                      <p:cBhvr>
                                        <p:cTn dur="1" fill="hold" id="41">
                                          <p:stCondLst>
                                            <p:cond delay="0"/>
                                          </p:stCondLst>
                                        </p:cTn>
                                        <p:tgtEl>
                                          <p:spTgt spid="13"/>
                                        </p:tgtEl>
                                        <p:attrNameLst>
                                          <p:attrName>style.visibility</p:attrName>
                                        </p:attrNameLst>
                                      </p:cBhvr>
                                      <p:to>
                                        <p:strVal val="visible"/>
                                      </p:to>
                                    </p:set>
                                    <p:anim calcmode="lin" valueType="num">
                                      <p:cBhvr additive="base">
                                        <p:cTn dur="500" fill="hold" id="42"/>
                                        <p:tgtEl>
                                          <p:spTgt spid="13"/>
                                        </p:tgtEl>
                                        <p:attrNameLst>
                                          <p:attrName>ppt_x</p:attrName>
                                        </p:attrNameLst>
                                      </p:cBhvr>
                                      <p:tavLst>
                                        <p:tav tm="0">
                                          <p:val>
                                            <p:strVal val="#ppt_x"/>
                                          </p:val>
                                        </p:tav>
                                        <p:tav tm="100000">
                                          <p:val>
                                            <p:strVal val="#ppt_x"/>
                                          </p:val>
                                        </p:tav>
                                      </p:tavLst>
                                    </p:anim>
                                    <p:anim calcmode="lin" valueType="num">
                                      <p:cBhvr additive="base">
                                        <p:cTn dur="500" fill="hold" id="43"/>
                                        <p:tgtEl>
                                          <p:spTgt spid="13"/>
                                        </p:tgtEl>
                                        <p:attrNameLst>
                                          <p:attrName>ppt_y</p:attrName>
                                        </p:attrNameLst>
                                      </p:cBhvr>
                                      <p:tavLst>
                                        <p:tav tm="0">
                                          <p:val>
                                            <p:strVal val="1+#ppt_h/2"/>
                                          </p:val>
                                        </p:tav>
                                        <p:tav tm="100000">
                                          <p:val>
                                            <p:strVal val="#ppt_y"/>
                                          </p:val>
                                        </p:tav>
                                      </p:tavLst>
                                    </p:anim>
                                  </p:childTnLst>
                                </p:cTn>
                              </p:par>
                            </p:childTnLst>
                          </p:cTn>
                        </p:par>
                        <p:par>
                          <p:cTn fill="hold" id="44" nodeType="afterGroup">
                            <p:stCondLst>
                              <p:cond delay="4000"/>
                            </p:stCondLst>
                            <p:childTnLst>
                              <p:par>
                                <p:cTn fill="hold" grpId="0" id="45" nodeType="afterEffect" presetClass="entr" presetID="2" presetSubtype="4">
                                  <p:stCondLst>
                                    <p:cond delay="0"/>
                                  </p:stCondLst>
                                  <p:childTnLst>
                                    <p:set>
                                      <p:cBhvr>
                                        <p:cTn dur="1" fill="hold" id="46">
                                          <p:stCondLst>
                                            <p:cond delay="0"/>
                                          </p:stCondLst>
                                        </p:cTn>
                                        <p:tgtEl>
                                          <p:spTgt spid="14"/>
                                        </p:tgtEl>
                                        <p:attrNameLst>
                                          <p:attrName>style.visibility</p:attrName>
                                        </p:attrNameLst>
                                      </p:cBhvr>
                                      <p:to>
                                        <p:strVal val="visible"/>
                                      </p:to>
                                    </p:set>
                                    <p:anim calcmode="lin" valueType="num">
                                      <p:cBhvr additive="base">
                                        <p:cTn dur="500" fill="hold" id="47"/>
                                        <p:tgtEl>
                                          <p:spTgt spid="14"/>
                                        </p:tgtEl>
                                        <p:attrNameLst>
                                          <p:attrName>ppt_x</p:attrName>
                                        </p:attrNameLst>
                                      </p:cBhvr>
                                      <p:tavLst>
                                        <p:tav tm="0">
                                          <p:val>
                                            <p:strVal val="#ppt_x"/>
                                          </p:val>
                                        </p:tav>
                                        <p:tav tm="100000">
                                          <p:val>
                                            <p:strVal val="#ppt_x"/>
                                          </p:val>
                                        </p:tav>
                                      </p:tavLst>
                                    </p:anim>
                                    <p:anim calcmode="lin" valueType="num">
                                      <p:cBhvr additive="base">
                                        <p:cTn dur="500" fill="hold" id="48"/>
                                        <p:tgtEl>
                                          <p:spTgt spid="14"/>
                                        </p:tgtEl>
                                        <p:attrNameLst>
                                          <p:attrName>ppt_y</p:attrName>
                                        </p:attrNameLst>
                                      </p:cBhvr>
                                      <p:tavLst>
                                        <p:tav tm="0">
                                          <p:val>
                                            <p:strVal val="1+#ppt_h/2"/>
                                          </p:val>
                                        </p:tav>
                                        <p:tav tm="100000">
                                          <p:val>
                                            <p:strVal val="#ppt_y"/>
                                          </p:val>
                                        </p:tav>
                                      </p:tavLst>
                                    </p:anim>
                                  </p:childTnLst>
                                </p:cTn>
                              </p:par>
                            </p:childTnLst>
                          </p:cTn>
                        </p:par>
                        <p:par>
                          <p:cTn fill="hold" id="49" nodeType="afterGroup">
                            <p:stCondLst>
                              <p:cond delay="4500"/>
                            </p:stCondLst>
                            <p:childTnLst>
                              <p:par>
                                <p:cTn fill="hold" grpId="0" id="50" nodeType="afterEffect" presetClass="entr" presetID="2" presetSubtype="4">
                                  <p:stCondLst>
                                    <p:cond delay="0"/>
                                  </p:stCondLst>
                                  <p:childTnLst>
                                    <p:set>
                                      <p:cBhvr>
                                        <p:cTn dur="1" fill="hold" id="51">
                                          <p:stCondLst>
                                            <p:cond delay="0"/>
                                          </p:stCondLst>
                                        </p:cTn>
                                        <p:tgtEl>
                                          <p:spTgt spid="15"/>
                                        </p:tgtEl>
                                        <p:attrNameLst>
                                          <p:attrName>style.visibility</p:attrName>
                                        </p:attrNameLst>
                                      </p:cBhvr>
                                      <p:to>
                                        <p:strVal val="visible"/>
                                      </p:to>
                                    </p:set>
                                    <p:anim calcmode="lin" valueType="num">
                                      <p:cBhvr additive="base">
                                        <p:cTn dur="500" fill="hold" id="52"/>
                                        <p:tgtEl>
                                          <p:spTgt spid="15"/>
                                        </p:tgtEl>
                                        <p:attrNameLst>
                                          <p:attrName>ppt_x</p:attrName>
                                        </p:attrNameLst>
                                      </p:cBhvr>
                                      <p:tavLst>
                                        <p:tav tm="0">
                                          <p:val>
                                            <p:strVal val="#ppt_x"/>
                                          </p:val>
                                        </p:tav>
                                        <p:tav tm="100000">
                                          <p:val>
                                            <p:strVal val="#ppt_x"/>
                                          </p:val>
                                        </p:tav>
                                      </p:tavLst>
                                    </p:anim>
                                    <p:anim calcmode="lin" valueType="num">
                                      <p:cBhvr additive="base">
                                        <p:cTn dur="500" fill="hold" id="53"/>
                                        <p:tgtEl>
                                          <p:spTgt spid="15"/>
                                        </p:tgtEl>
                                        <p:attrNameLst>
                                          <p:attrName>ppt_y</p:attrName>
                                        </p:attrNameLst>
                                      </p:cBhvr>
                                      <p:tavLst>
                                        <p:tav tm="0">
                                          <p:val>
                                            <p:strVal val="1+#ppt_h/2"/>
                                          </p:val>
                                        </p:tav>
                                        <p:tav tm="100000">
                                          <p:val>
                                            <p:strVal val="#ppt_y"/>
                                          </p:val>
                                        </p:tav>
                                      </p:tavLst>
                                    </p:anim>
                                  </p:childTnLst>
                                </p:cTn>
                              </p:par>
                            </p:childTnLst>
                          </p:cTn>
                        </p:par>
                        <p:par>
                          <p:cTn fill="hold" id="54" nodeType="afterGroup">
                            <p:stCondLst>
                              <p:cond delay="5000"/>
                            </p:stCondLst>
                            <p:childTnLst>
                              <p:par>
                                <p:cTn fill="hold" grpId="0" id="55" nodeType="afterEffect" presetClass="entr" presetID="2" presetSubtype="4">
                                  <p:stCondLst>
                                    <p:cond delay="0"/>
                                  </p:stCondLst>
                                  <p:childTnLst>
                                    <p:set>
                                      <p:cBhvr>
                                        <p:cTn dur="1" fill="hold" id="56">
                                          <p:stCondLst>
                                            <p:cond delay="0"/>
                                          </p:stCondLst>
                                        </p:cTn>
                                        <p:tgtEl>
                                          <p:spTgt spid="16"/>
                                        </p:tgtEl>
                                        <p:attrNameLst>
                                          <p:attrName>style.visibility</p:attrName>
                                        </p:attrNameLst>
                                      </p:cBhvr>
                                      <p:to>
                                        <p:strVal val="visible"/>
                                      </p:to>
                                    </p:set>
                                    <p:anim calcmode="lin" valueType="num">
                                      <p:cBhvr additive="base">
                                        <p:cTn dur="500" fill="hold" id="57"/>
                                        <p:tgtEl>
                                          <p:spTgt spid="16"/>
                                        </p:tgtEl>
                                        <p:attrNameLst>
                                          <p:attrName>ppt_x</p:attrName>
                                        </p:attrNameLst>
                                      </p:cBhvr>
                                      <p:tavLst>
                                        <p:tav tm="0">
                                          <p:val>
                                            <p:strVal val="#ppt_x"/>
                                          </p:val>
                                        </p:tav>
                                        <p:tav tm="100000">
                                          <p:val>
                                            <p:strVal val="#ppt_x"/>
                                          </p:val>
                                        </p:tav>
                                      </p:tavLst>
                                    </p:anim>
                                    <p:anim calcmode="lin" valueType="num">
                                      <p:cBhvr additive="base">
                                        <p:cTn dur="500" fill="hold" id="58"/>
                                        <p:tgtEl>
                                          <p:spTgt spid="16"/>
                                        </p:tgtEl>
                                        <p:attrNameLst>
                                          <p:attrName>ppt_y</p:attrName>
                                        </p:attrNameLst>
                                      </p:cBhvr>
                                      <p:tavLst>
                                        <p:tav tm="0">
                                          <p:val>
                                            <p:strVal val="1+#ppt_h/2"/>
                                          </p:val>
                                        </p:tav>
                                        <p:tav tm="100000">
                                          <p:val>
                                            <p:strVal val="#ppt_y"/>
                                          </p:val>
                                        </p:tav>
                                      </p:tavLst>
                                    </p:anim>
                                  </p:childTnLst>
                                </p:cTn>
                              </p:par>
                            </p:childTnLst>
                          </p:cTn>
                        </p:par>
                        <p:par>
                          <p:cTn fill="hold" id="59" nodeType="afterGroup">
                            <p:stCondLst>
                              <p:cond delay="5500"/>
                            </p:stCondLst>
                            <p:childTnLst>
                              <p:par>
                                <p:cTn fill="hold" grpId="0" id="60" nodeType="afterEffect" presetClass="entr" presetID="2" presetSubtype="4">
                                  <p:stCondLst>
                                    <p:cond delay="0"/>
                                  </p:stCondLst>
                                  <p:childTnLst>
                                    <p:set>
                                      <p:cBhvr>
                                        <p:cTn dur="1" fill="hold" id="61">
                                          <p:stCondLst>
                                            <p:cond delay="0"/>
                                          </p:stCondLst>
                                        </p:cTn>
                                        <p:tgtEl>
                                          <p:spTgt spid="17"/>
                                        </p:tgtEl>
                                        <p:attrNameLst>
                                          <p:attrName>style.visibility</p:attrName>
                                        </p:attrNameLst>
                                      </p:cBhvr>
                                      <p:to>
                                        <p:strVal val="visible"/>
                                      </p:to>
                                    </p:set>
                                    <p:anim calcmode="lin" valueType="num">
                                      <p:cBhvr additive="base">
                                        <p:cTn dur="500" fill="hold" id="62"/>
                                        <p:tgtEl>
                                          <p:spTgt spid="17"/>
                                        </p:tgtEl>
                                        <p:attrNameLst>
                                          <p:attrName>ppt_x</p:attrName>
                                        </p:attrNameLst>
                                      </p:cBhvr>
                                      <p:tavLst>
                                        <p:tav tm="0">
                                          <p:val>
                                            <p:strVal val="#ppt_x"/>
                                          </p:val>
                                        </p:tav>
                                        <p:tav tm="100000">
                                          <p:val>
                                            <p:strVal val="#ppt_x"/>
                                          </p:val>
                                        </p:tav>
                                      </p:tavLst>
                                    </p:anim>
                                    <p:anim calcmode="lin" valueType="num">
                                      <p:cBhvr additive="base">
                                        <p:cTn dur="500" fill="hold" id="63"/>
                                        <p:tgtEl>
                                          <p:spTgt spid="17"/>
                                        </p:tgtEl>
                                        <p:attrNameLst>
                                          <p:attrName>ppt_y</p:attrName>
                                        </p:attrNameLst>
                                      </p:cBhvr>
                                      <p:tavLst>
                                        <p:tav tm="0">
                                          <p:val>
                                            <p:strVal val="1+#ppt_h/2"/>
                                          </p:val>
                                        </p:tav>
                                        <p:tav tm="100000">
                                          <p:val>
                                            <p:strVal val="#ppt_y"/>
                                          </p:val>
                                        </p:tav>
                                      </p:tavLst>
                                    </p:anim>
                                  </p:childTnLst>
                                </p:cTn>
                              </p:par>
                            </p:childTnLst>
                          </p:cTn>
                        </p:par>
                        <p:par>
                          <p:cTn fill="hold" id="64" nodeType="afterGroup">
                            <p:stCondLst>
                              <p:cond delay="6000"/>
                            </p:stCondLst>
                            <p:childTnLst>
                              <p:par>
                                <p:cTn fill="hold" grpId="0" id="65" nodeType="afterEffect" presetClass="entr" presetID="2" presetSubtype="4">
                                  <p:stCondLst>
                                    <p:cond delay="0"/>
                                  </p:stCondLst>
                                  <p:childTnLst>
                                    <p:set>
                                      <p:cBhvr>
                                        <p:cTn dur="1" fill="hold" id="66">
                                          <p:stCondLst>
                                            <p:cond delay="0"/>
                                          </p:stCondLst>
                                        </p:cTn>
                                        <p:tgtEl>
                                          <p:spTgt spid="18"/>
                                        </p:tgtEl>
                                        <p:attrNameLst>
                                          <p:attrName>style.visibility</p:attrName>
                                        </p:attrNameLst>
                                      </p:cBhvr>
                                      <p:to>
                                        <p:strVal val="visible"/>
                                      </p:to>
                                    </p:set>
                                    <p:anim calcmode="lin" valueType="num">
                                      <p:cBhvr additive="base">
                                        <p:cTn dur="500" fill="hold" id="67"/>
                                        <p:tgtEl>
                                          <p:spTgt spid="18"/>
                                        </p:tgtEl>
                                        <p:attrNameLst>
                                          <p:attrName>ppt_x</p:attrName>
                                        </p:attrNameLst>
                                      </p:cBhvr>
                                      <p:tavLst>
                                        <p:tav tm="0">
                                          <p:val>
                                            <p:strVal val="#ppt_x"/>
                                          </p:val>
                                        </p:tav>
                                        <p:tav tm="100000">
                                          <p:val>
                                            <p:strVal val="#ppt_x"/>
                                          </p:val>
                                        </p:tav>
                                      </p:tavLst>
                                    </p:anim>
                                    <p:anim calcmode="lin" valueType="num">
                                      <p:cBhvr additive="base">
                                        <p:cTn dur="500" fill="hold" id="68"/>
                                        <p:tgtEl>
                                          <p:spTgt spid="18"/>
                                        </p:tgtEl>
                                        <p:attrNameLst>
                                          <p:attrName>ppt_y</p:attrName>
                                        </p:attrNameLst>
                                      </p:cBhvr>
                                      <p:tavLst>
                                        <p:tav tm="0">
                                          <p:val>
                                            <p:strVal val="1+#ppt_h/2"/>
                                          </p:val>
                                        </p:tav>
                                        <p:tav tm="100000">
                                          <p:val>
                                            <p:strVal val="#ppt_y"/>
                                          </p:val>
                                        </p:tav>
                                      </p:tavLst>
                                    </p:anim>
                                  </p:childTnLst>
                                </p:cTn>
                              </p:par>
                            </p:childTnLst>
                          </p:cTn>
                        </p:par>
                        <p:par>
                          <p:cTn fill="hold" id="69" nodeType="afterGroup">
                            <p:stCondLst>
                              <p:cond delay="6500"/>
                            </p:stCondLst>
                            <p:childTnLst>
                              <p:par>
                                <p:cTn fill="hold" grpId="0" id="70" nodeType="afterEffect" presetClass="entr" presetID="2" presetSubtype="4">
                                  <p:stCondLst>
                                    <p:cond delay="0"/>
                                  </p:stCondLst>
                                  <p:childTnLst>
                                    <p:set>
                                      <p:cBhvr>
                                        <p:cTn dur="1" fill="hold" id="71">
                                          <p:stCondLst>
                                            <p:cond delay="0"/>
                                          </p:stCondLst>
                                        </p:cTn>
                                        <p:tgtEl>
                                          <p:spTgt spid="19"/>
                                        </p:tgtEl>
                                        <p:attrNameLst>
                                          <p:attrName>style.visibility</p:attrName>
                                        </p:attrNameLst>
                                      </p:cBhvr>
                                      <p:to>
                                        <p:strVal val="visible"/>
                                      </p:to>
                                    </p:set>
                                    <p:anim calcmode="lin" valueType="num">
                                      <p:cBhvr additive="base">
                                        <p:cTn dur="500" fill="hold" id="72"/>
                                        <p:tgtEl>
                                          <p:spTgt spid="19"/>
                                        </p:tgtEl>
                                        <p:attrNameLst>
                                          <p:attrName>ppt_x</p:attrName>
                                        </p:attrNameLst>
                                      </p:cBhvr>
                                      <p:tavLst>
                                        <p:tav tm="0">
                                          <p:val>
                                            <p:strVal val="#ppt_x"/>
                                          </p:val>
                                        </p:tav>
                                        <p:tav tm="100000">
                                          <p:val>
                                            <p:strVal val="#ppt_x"/>
                                          </p:val>
                                        </p:tav>
                                      </p:tavLst>
                                    </p:anim>
                                    <p:anim calcmode="lin" valueType="num">
                                      <p:cBhvr additive="base">
                                        <p:cTn dur="500" fill="hold" id="73"/>
                                        <p:tgtEl>
                                          <p:spTgt spid="19"/>
                                        </p:tgtEl>
                                        <p:attrNameLst>
                                          <p:attrName>ppt_y</p:attrName>
                                        </p:attrNameLst>
                                      </p:cBhvr>
                                      <p:tavLst>
                                        <p:tav tm="0">
                                          <p:val>
                                            <p:strVal val="1+#ppt_h/2"/>
                                          </p:val>
                                        </p:tav>
                                        <p:tav tm="100000">
                                          <p:val>
                                            <p:strVal val="#ppt_y"/>
                                          </p:val>
                                        </p:tav>
                                      </p:tavLst>
                                    </p:anim>
                                  </p:childTnLst>
                                </p:cTn>
                              </p:par>
                            </p:childTnLst>
                          </p:cTn>
                        </p:par>
                        <p:par>
                          <p:cTn fill="hold" id="74" nodeType="afterGroup">
                            <p:stCondLst>
                              <p:cond delay="7000"/>
                            </p:stCondLst>
                            <p:childTnLst>
                              <p:par>
                                <p:cTn fill="hold" grpId="0" id="75" nodeType="afterEffect" presetClass="entr" presetID="2" presetSubtype="4">
                                  <p:stCondLst>
                                    <p:cond delay="0"/>
                                  </p:stCondLst>
                                  <p:childTnLst>
                                    <p:set>
                                      <p:cBhvr>
                                        <p:cTn dur="1" fill="hold" id="76">
                                          <p:stCondLst>
                                            <p:cond delay="0"/>
                                          </p:stCondLst>
                                        </p:cTn>
                                        <p:tgtEl>
                                          <p:spTgt spid="20"/>
                                        </p:tgtEl>
                                        <p:attrNameLst>
                                          <p:attrName>style.visibility</p:attrName>
                                        </p:attrNameLst>
                                      </p:cBhvr>
                                      <p:to>
                                        <p:strVal val="visible"/>
                                      </p:to>
                                    </p:set>
                                    <p:anim calcmode="lin" valueType="num">
                                      <p:cBhvr additive="base">
                                        <p:cTn dur="500" fill="hold" id="77"/>
                                        <p:tgtEl>
                                          <p:spTgt spid="20"/>
                                        </p:tgtEl>
                                        <p:attrNameLst>
                                          <p:attrName>ppt_x</p:attrName>
                                        </p:attrNameLst>
                                      </p:cBhvr>
                                      <p:tavLst>
                                        <p:tav tm="0">
                                          <p:val>
                                            <p:strVal val="#ppt_x"/>
                                          </p:val>
                                        </p:tav>
                                        <p:tav tm="100000">
                                          <p:val>
                                            <p:strVal val="#ppt_x"/>
                                          </p:val>
                                        </p:tav>
                                      </p:tavLst>
                                    </p:anim>
                                    <p:anim calcmode="lin" valueType="num">
                                      <p:cBhvr additive="base">
                                        <p:cTn dur="500" fill="hold" id="78"/>
                                        <p:tgtEl>
                                          <p:spTgt spid="20"/>
                                        </p:tgtEl>
                                        <p:attrNameLst>
                                          <p:attrName>ppt_y</p:attrName>
                                        </p:attrNameLst>
                                      </p:cBhvr>
                                      <p:tavLst>
                                        <p:tav tm="0">
                                          <p:val>
                                            <p:strVal val="1+#ppt_h/2"/>
                                          </p:val>
                                        </p:tav>
                                        <p:tav tm="100000">
                                          <p:val>
                                            <p:strVal val="#ppt_y"/>
                                          </p:val>
                                        </p:tav>
                                      </p:tavLst>
                                    </p:anim>
                                  </p:childTnLst>
                                </p:cTn>
                              </p:par>
                            </p:childTnLst>
                          </p:cTn>
                        </p:par>
                        <p:par>
                          <p:cTn fill="hold" id="79" nodeType="afterGroup">
                            <p:stCondLst>
                              <p:cond delay="7500"/>
                            </p:stCondLst>
                            <p:childTnLst>
                              <p:par>
                                <p:cTn fill="hold" grpId="0" id="80" nodeType="afterEffect" presetClass="entr" presetID="2" presetSubtype="4">
                                  <p:stCondLst>
                                    <p:cond delay="0"/>
                                  </p:stCondLst>
                                  <p:childTnLst>
                                    <p:set>
                                      <p:cBhvr>
                                        <p:cTn dur="1" fill="hold" id="81">
                                          <p:stCondLst>
                                            <p:cond delay="0"/>
                                          </p:stCondLst>
                                        </p:cTn>
                                        <p:tgtEl>
                                          <p:spTgt spid="21"/>
                                        </p:tgtEl>
                                        <p:attrNameLst>
                                          <p:attrName>style.visibility</p:attrName>
                                        </p:attrNameLst>
                                      </p:cBhvr>
                                      <p:to>
                                        <p:strVal val="visible"/>
                                      </p:to>
                                    </p:set>
                                    <p:anim calcmode="lin" valueType="num">
                                      <p:cBhvr additive="base">
                                        <p:cTn dur="500" fill="hold" id="82"/>
                                        <p:tgtEl>
                                          <p:spTgt spid="21"/>
                                        </p:tgtEl>
                                        <p:attrNameLst>
                                          <p:attrName>ppt_x</p:attrName>
                                        </p:attrNameLst>
                                      </p:cBhvr>
                                      <p:tavLst>
                                        <p:tav tm="0">
                                          <p:val>
                                            <p:strVal val="#ppt_x"/>
                                          </p:val>
                                        </p:tav>
                                        <p:tav tm="100000">
                                          <p:val>
                                            <p:strVal val="#ppt_x"/>
                                          </p:val>
                                        </p:tav>
                                      </p:tavLst>
                                    </p:anim>
                                    <p:anim calcmode="lin" valueType="num">
                                      <p:cBhvr additive="base">
                                        <p:cTn dur="500" fill="hold" id="83"/>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8"/>
      <p:bldP grpId="0" spid="9"/>
      <p:bldP grpId="0" spid="10"/>
      <p:bldP grpId="0" spid="11"/>
      <p:bldP grpId="0" spid="12"/>
      <p:bldP grpId="0" spid="13"/>
      <p:bldP grpId="0" spid="14"/>
      <p:bldP grpId="0" spid="15"/>
      <p:bldP grpId="0" spid="16"/>
      <p:bldP grpId="0" spid="17"/>
      <p:bldP grpId="0" spid="18"/>
      <p:bldP grpId="0" spid="19"/>
      <p:bldP grpId="0" spid="20"/>
      <p:bldP grpId="0" spid="21"/>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Rectangle 3"/>
          <p:cNvSpPr txBox="1">
            <a:spLocks noChangeArrowheads="1"/>
          </p:cNvSpPr>
          <p:nvPr/>
        </p:nvSpPr>
        <p:spPr bwMode="auto">
          <a:xfrm>
            <a:off x="2362200" y="233572"/>
            <a:ext cx="7467600" cy="642240"/>
          </a:xfrm>
          <a:prstGeom prst="rect">
            <a:avLst/>
          </a:prstGeom>
          <a:noFill/>
          <a:extLst/>
        </p:spPr>
        <p:txBody>
          <a:bodyPr bIns="46800" lIns="90000" rIns="90000" tIns="4680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itchFamily="34" typeface="Tahoma"/>
                <a:ea charset="0" pitchFamily="34" typeface="Tahoma"/>
                <a:cs charset="0" pitchFamily="34" typeface="Tahoma"/>
              </a:defRPr>
            </a:lvl1pPr>
          </a:lstStyle>
          <a:p>
            <a:pPr algn="dist" latinLnBrk="0"/>
            <a:r>
              <a:rPr altLang="ko-KR" lang="en-US" smtClean="0" sz="3600">
                <a:effectLst/>
                <a:latin charset="0" panose="020f0502020204030204" pitchFamily="34" typeface="Calibri"/>
              </a:rPr>
              <a:t>CONTENTS MAIN TITLE</a:t>
            </a:r>
          </a:p>
        </p:txBody>
      </p:sp>
      <p:sp>
        <p:nvSpPr>
          <p:cNvPr id="5" name="Rectangle 3"/>
          <p:cNvSpPr txBox="1">
            <a:spLocks noChangeArrowheads="1"/>
          </p:cNvSpPr>
          <p:nvPr/>
        </p:nvSpPr>
        <p:spPr bwMode="auto">
          <a:xfrm>
            <a:off x="623889" y="999859"/>
            <a:ext cx="10944224" cy="291720"/>
          </a:xfrm>
          <a:prstGeom prst="rect">
            <a:avLst/>
          </a:prstGeom>
          <a:noFill/>
          <a:extLst/>
        </p:spPr>
        <p:txBody>
          <a:bodyPr bIns="46800" lIns="90000" rIns="90000" tIns="4680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itchFamily="34" typeface="Tahoma"/>
                <a:ea charset="0" pitchFamily="34" typeface="Tahoma"/>
                <a:cs charset="0" pitchFamily="34" typeface="Tahoma"/>
              </a:defRPr>
            </a:lvl1pPr>
          </a:lstStyle>
          <a:p>
            <a:pPr latinLnBrk="0"/>
            <a:r>
              <a:rPr altLang="ko-KR" b="0" lang="en-US" sz="1300">
                <a:effectLst/>
                <a:latin charset="0" panose="020f0502020204030204" pitchFamily="34" typeface="Calibri"/>
              </a:rPr>
              <a:t>Powerpoint offers word processing, outlining, drawing, graphing, and presentation management tools- all designed to be easy to use and learn</a:t>
            </a:r>
          </a:p>
        </p:txBody>
      </p:sp>
      <p:grpSp>
        <p:nvGrpSpPr>
          <p:cNvPr id="7" name="组合 6"/>
          <p:cNvGrpSpPr/>
          <p:nvPr/>
        </p:nvGrpSpPr>
        <p:grpSpPr>
          <a:xfrm>
            <a:off x="1809751" y="1985236"/>
            <a:ext cx="8991599" cy="3386863"/>
            <a:chOff x="1295401" y="1590892"/>
            <a:chExt cx="6801733" cy="2562007"/>
          </a:xfrm>
        </p:grpSpPr>
        <p:sp>
          <p:nvSpPr>
            <p:cNvPr id="8" name="Teardrop 7"/>
            <p:cNvSpPr/>
            <p:nvPr/>
          </p:nvSpPr>
          <p:spPr>
            <a:xfrm rot="16200000">
              <a:off x="2395692" y="2686196"/>
              <a:ext cx="1466702" cy="1466703"/>
            </a:xfrm>
            <a:prstGeom prst="teardrop">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27000" rIns="81000" rtlCol="0" tIns="27000" vert="vert"/>
            <a:lstStyle/>
            <a:p>
              <a:pPr algn="ctr"/>
              <a:endParaRPr lang="th-TH" sz="2700"/>
            </a:p>
          </p:txBody>
        </p:sp>
        <p:sp>
          <p:nvSpPr>
            <p:cNvPr id="9" name="Teardrop 10"/>
            <p:cNvSpPr/>
            <p:nvPr/>
          </p:nvSpPr>
          <p:spPr>
            <a:xfrm rot="10800000">
              <a:off x="2395691" y="1590892"/>
              <a:ext cx="1043633" cy="1043633"/>
            </a:xfrm>
            <a:prstGeom prst="teardrop">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27000" rtlCol="0" tIns="27000" vert="vert270"/>
            <a:lstStyle/>
            <a:p>
              <a:pPr algn="ctr"/>
              <a:endParaRPr lang="th-TH" sz="3000"/>
            </a:p>
          </p:txBody>
        </p:sp>
        <p:sp>
          <p:nvSpPr>
            <p:cNvPr id="10" name="Teardrop 6"/>
            <p:cNvSpPr/>
            <p:nvPr/>
          </p:nvSpPr>
          <p:spPr>
            <a:xfrm>
              <a:off x="1301071" y="2686196"/>
              <a:ext cx="1043633" cy="1043633"/>
            </a:xfrm>
            <a:prstGeom prst="teardrop">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81000" rtlCol="0" tIns="54000"/>
            <a:lstStyle/>
            <a:p>
              <a:pPr algn="ctr"/>
              <a:endParaRPr lang="th-TH" sz="2700"/>
            </a:p>
          </p:txBody>
        </p:sp>
        <p:sp>
          <p:nvSpPr>
            <p:cNvPr id="11" name="Teardrop 8"/>
            <p:cNvSpPr/>
            <p:nvPr/>
          </p:nvSpPr>
          <p:spPr>
            <a:xfrm rot="5400000">
              <a:off x="1295401" y="1601419"/>
              <a:ext cx="1043633" cy="1043633"/>
            </a:xfrm>
            <a:prstGeom prst="teardrop">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81000" rIns="0" rtlCol="0" tIns="27000" vert="vert270"/>
            <a:lstStyle/>
            <a:p>
              <a:pPr algn="ctr"/>
              <a:endParaRPr lang="th-TH" sz="2700"/>
            </a:p>
          </p:txBody>
        </p:sp>
        <p:sp>
          <p:nvSpPr>
            <p:cNvPr id="12" name="Freeform 52"/>
            <p:cNvSpPr>
              <a:spLocks noEditPoints="1"/>
            </p:cNvSpPr>
            <p:nvPr/>
          </p:nvSpPr>
          <p:spPr bwMode="auto">
            <a:xfrm>
              <a:off x="1608492" y="2950159"/>
              <a:ext cx="428789" cy="461315"/>
            </a:xfrm>
            <a:custGeom>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b="b" l="0" r="r" t="0"/>
              <a:pathLst>
                <a:path h="72" w="67">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ln>
          </p:spPr>
          <p:txBody>
            <a:bodyPr anchor="t" anchorCtr="0" bIns="34290" compatLnSpc="1" lIns="68580" numCol="1" rIns="68580" tIns="34290" vert="horz" wrap="square">
              <a:prstTxWarp prst="textNoShape">
                <a:avLst/>
              </a:prstTxWarp>
            </a:bodyPr>
            <a:lstStyle/>
            <a:p>
              <a:endParaRPr lang="en-US"/>
            </a:p>
          </p:txBody>
        </p:sp>
        <p:sp>
          <p:nvSpPr>
            <p:cNvPr id="13" name="Freeform 42"/>
            <p:cNvSpPr>
              <a:spLocks noEditPoints="1"/>
            </p:cNvSpPr>
            <p:nvPr/>
          </p:nvSpPr>
          <p:spPr bwMode="auto">
            <a:xfrm>
              <a:off x="2895427" y="3180817"/>
              <a:ext cx="467231" cy="402173"/>
            </a:xfrm>
            <a:custGeom>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b="b" l="0" r="r" t="0"/>
              <a:pathLst>
                <a:path h="62" w="7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ln>
          </p:spPr>
          <p:txBody>
            <a:bodyPr anchor="t" anchorCtr="0" bIns="34290" compatLnSpc="1" lIns="68580" numCol="1" rIns="68580" tIns="34290" vert="horz" wrap="square">
              <a:prstTxWarp prst="textNoShape">
                <a:avLst/>
              </a:prstTxWarp>
            </a:bodyPr>
            <a:lstStyle/>
            <a:p>
              <a:endParaRPr lang="en-US"/>
            </a:p>
          </p:txBody>
        </p:sp>
        <p:sp>
          <p:nvSpPr>
            <p:cNvPr id="14" name="Freeform 178"/>
            <p:cNvSpPr>
              <a:spLocks noEditPoints="1"/>
            </p:cNvSpPr>
            <p:nvPr/>
          </p:nvSpPr>
          <p:spPr bwMode="auto">
            <a:xfrm>
              <a:off x="2683891" y="1947284"/>
              <a:ext cx="467231" cy="351902"/>
            </a:xfrm>
            <a:custGeom>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b="b" l="0" r="r" t="0"/>
              <a:pathLst>
                <a:path h="119" w="158">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ln>
          </p:spPr>
          <p:txBody>
            <a:bodyPr anchor="t" anchorCtr="0" bIns="34290" compatLnSpc="1" lIns="68580" numCol="1" rIns="68580" tIns="34290" vert="horz" wrap="square">
              <a:prstTxWarp prst="textNoShape">
                <a:avLst/>
              </a:prstTxWarp>
            </a:bodyPr>
            <a:lstStyle/>
            <a:p>
              <a:endParaRPr lang="en-US"/>
            </a:p>
          </p:txBody>
        </p:sp>
        <p:sp>
          <p:nvSpPr>
            <p:cNvPr id="15" name="Freeform 86"/>
            <p:cNvSpPr>
              <a:spLocks noEditPoints="1"/>
            </p:cNvSpPr>
            <p:nvPr/>
          </p:nvSpPr>
          <p:spPr bwMode="auto">
            <a:xfrm>
              <a:off x="1662902" y="1875829"/>
              <a:ext cx="319968" cy="538355"/>
            </a:xfrm>
            <a:custGeom>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b="b" l="0" r="r" t="0"/>
              <a:pathLst>
                <a:path h="49" w="28">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ln>
          </p:spPr>
          <p:txBody>
            <a:bodyPr anchor="t" anchorCtr="0" bIns="34290" compatLnSpc="1" lIns="68580" numCol="1" rIns="68580" tIns="34290" vert="horz" wrap="square">
              <a:prstTxWarp prst="textNoShape">
                <a:avLst/>
              </a:prstTxWarp>
            </a:bodyPr>
            <a:lstStyle/>
            <a:p>
              <a:endParaRPr lang="en-US"/>
            </a:p>
          </p:txBody>
        </p:sp>
        <p:grpSp>
          <p:nvGrpSpPr>
            <p:cNvPr id="16" name="组合 15"/>
            <p:cNvGrpSpPr/>
            <p:nvPr/>
          </p:nvGrpSpPr>
          <p:grpSpPr>
            <a:xfrm>
              <a:off x="4625271" y="1601419"/>
              <a:ext cx="1557338" cy="1105394"/>
              <a:chOff x="6167028" y="2135225"/>
              <a:chExt cx="2076450" cy="1473858"/>
            </a:xfrm>
          </p:grpSpPr>
          <p:sp>
            <p:nvSpPr>
              <p:cNvPr id="29" name="Rounded Rectangle 72"/>
              <p:cNvSpPr/>
              <p:nvPr/>
            </p:nvSpPr>
            <p:spPr>
              <a:xfrm>
                <a:off x="6167028" y="2167575"/>
                <a:ext cx="1712307" cy="333530"/>
              </a:xfrm>
              <a:prstGeom prst="roundRect">
                <a:avLst>
                  <a:gd fmla="val 21110" name="adj"/>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30" name="文本框 29"/>
              <p:cNvSpPr txBox="1"/>
              <p:nvPr/>
            </p:nvSpPr>
            <p:spPr>
              <a:xfrm>
                <a:off x="6253050" y="2135225"/>
                <a:ext cx="1540264" cy="322794"/>
              </a:xfrm>
              <a:prstGeom prst="rect">
                <a:avLst/>
              </a:prstGeom>
              <a:noFill/>
            </p:spPr>
            <p:txBody>
              <a:bodyPr rtlCol="0" wrap="square">
                <a:spAutoFit/>
              </a:bodyPr>
              <a:lstStyle/>
              <a:p>
                <a:r>
                  <a:rPr altLang="en-US" b="1" lang="zh-CN" sz="1500">
                    <a:solidFill>
                      <a:schemeClr val="bg1"/>
                    </a:solidFill>
                    <a:latin charset="-122" panose="020b0503020204020204" pitchFamily="34" typeface="微软雅黑"/>
                    <a:ea charset="-122" panose="020b0503020204020204" pitchFamily="34" typeface="微软雅黑"/>
                  </a:rPr>
                  <a:t>请输入标题</a:t>
                </a:r>
              </a:p>
            </p:txBody>
          </p:sp>
          <p:sp>
            <p:nvSpPr>
              <p:cNvPr id="31" name="文本框 30"/>
              <p:cNvSpPr txBox="1"/>
              <p:nvPr/>
            </p:nvSpPr>
            <p:spPr>
              <a:xfrm>
                <a:off x="6167028" y="2525710"/>
                <a:ext cx="2076450" cy="571806"/>
              </a:xfrm>
              <a:prstGeom prst="rect">
                <a:avLst/>
              </a:prstGeom>
              <a:noFill/>
            </p:spPr>
            <p:txBody>
              <a:bodyPr rtlCol="0" wrap="square">
                <a:spAutoFit/>
              </a:bodyPr>
              <a:lstStyle/>
              <a:p>
                <a:pPr>
                  <a:lnSpc>
                    <a:spcPct val="130000"/>
                  </a:lnSpc>
                </a:pPr>
                <a:r>
                  <a:rPr altLang="en-US" lang="zh-CN" sz="1200">
                    <a:solidFill>
                      <a:schemeClr val="bg1"/>
                    </a:solidFill>
                    <a:latin charset="-122" panose="020b0503020204020204" pitchFamily="34" typeface="微软雅黑"/>
                    <a:ea charset="-122" panose="020b0503020204020204" pitchFamily="34" typeface="微软雅黑"/>
                  </a:rPr>
                  <a:t>请在此添加相关文字内容请在此添加相关文字内容</a:t>
                </a:r>
              </a:p>
            </p:txBody>
          </p:sp>
        </p:grpSp>
        <p:grpSp>
          <p:nvGrpSpPr>
            <p:cNvPr id="17" name="组合 16"/>
            <p:cNvGrpSpPr/>
            <p:nvPr/>
          </p:nvGrpSpPr>
          <p:grpSpPr>
            <a:xfrm>
              <a:off x="6539796" y="1601419"/>
              <a:ext cx="1557338" cy="1105394"/>
              <a:chOff x="8719728" y="2135225"/>
              <a:chExt cx="2076450" cy="1473858"/>
            </a:xfrm>
          </p:grpSpPr>
          <p:sp>
            <p:nvSpPr>
              <p:cNvPr id="26" name="Rounded Rectangle 72"/>
              <p:cNvSpPr/>
              <p:nvPr/>
            </p:nvSpPr>
            <p:spPr>
              <a:xfrm>
                <a:off x="8786403" y="2167575"/>
                <a:ext cx="1712307" cy="333530"/>
              </a:xfrm>
              <a:prstGeom prst="roundRect">
                <a:avLst>
                  <a:gd fmla="val 21110" name="adj"/>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7" name="文本框 26"/>
              <p:cNvSpPr txBox="1"/>
              <p:nvPr/>
            </p:nvSpPr>
            <p:spPr>
              <a:xfrm>
                <a:off x="8872425" y="2135225"/>
                <a:ext cx="1540264" cy="322794"/>
              </a:xfrm>
              <a:prstGeom prst="rect">
                <a:avLst/>
              </a:prstGeom>
              <a:noFill/>
            </p:spPr>
            <p:txBody>
              <a:bodyPr rtlCol="0" wrap="square">
                <a:spAutoFit/>
              </a:bodyPr>
              <a:lstStyle/>
              <a:p>
                <a:r>
                  <a:rPr altLang="en-US" b="1" lang="zh-CN" sz="1500">
                    <a:solidFill>
                      <a:schemeClr val="bg1"/>
                    </a:solidFill>
                    <a:latin charset="-122" panose="020b0503020204020204" pitchFamily="34" typeface="微软雅黑"/>
                    <a:ea charset="-122" panose="020b0503020204020204" pitchFamily="34" typeface="微软雅黑"/>
                  </a:rPr>
                  <a:t>请输入标题</a:t>
                </a:r>
              </a:p>
            </p:txBody>
          </p:sp>
          <p:sp>
            <p:nvSpPr>
              <p:cNvPr id="28" name="文本框 27"/>
              <p:cNvSpPr txBox="1"/>
              <p:nvPr/>
            </p:nvSpPr>
            <p:spPr>
              <a:xfrm>
                <a:off x="8719728" y="2525710"/>
                <a:ext cx="2076450" cy="571806"/>
              </a:xfrm>
              <a:prstGeom prst="rect">
                <a:avLst/>
              </a:prstGeom>
              <a:noFill/>
            </p:spPr>
            <p:txBody>
              <a:bodyPr rtlCol="0" wrap="square">
                <a:spAutoFit/>
              </a:bodyPr>
              <a:lstStyle/>
              <a:p>
                <a:pPr>
                  <a:lnSpc>
                    <a:spcPct val="130000"/>
                  </a:lnSpc>
                </a:pPr>
                <a:r>
                  <a:rPr altLang="en-US" lang="zh-CN" sz="1200">
                    <a:solidFill>
                      <a:schemeClr val="bg1"/>
                    </a:solidFill>
                    <a:latin charset="-122" panose="020b0503020204020204" pitchFamily="34" typeface="微软雅黑"/>
                    <a:ea charset="-122" panose="020b0503020204020204" pitchFamily="34" typeface="微软雅黑"/>
                  </a:rPr>
                  <a:t>请在此添加相关文字内容请在此添加相关文字内容</a:t>
                </a:r>
              </a:p>
            </p:txBody>
          </p:sp>
        </p:grpSp>
        <p:grpSp>
          <p:nvGrpSpPr>
            <p:cNvPr id="18" name="组合 17"/>
            <p:cNvGrpSpPr/>
            <p:nvPr/>
          </p:nvGrpSpPr>
          <p:grpSpPr>
            <a:xfrm>
              <a:off x="4625271" y="2950161"/>
              <a:ext cx="1557338" cy="1105394"/>
              <a:chOff x="6167028" y="3933546"/>
              <a:chExt cx="2076450" cy="1473858"/>
            </a:xfrm>
          </p:grpSpPr>
          <p:sp>
            <p:nvSpPr>
              <p:cNvPr id="23" name="Rounded Rectangle 72"/>
              <p:cNvSpPr/>
              <p:nvPr/>
            </p:nvSpPr>
            <p:spPr>
              <a:xfrm>
                <a:off x="6167028" y="3965896"/>
                <a:ext cx="1712307" cy="333530"/>
              </a:xfrm>
              <a:prstGeom prst="roundRect">
                <a:avLst>
                  <a:gd fmla="val 21110" name="adj"/>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4" name="文本框 23"/>
              <p:cNvSpPr txBox="1"/>
              <p:nvPr/>
            </p:nvSpPr>
            <p:spPr>
              <a:xfrm>
                <a:off x="6253050" y="3933546"/>
                <a:ext cx="1540264" cy="322794"/>
              </a:xfrm>
              <a:prstGeom prst="rect">
                <a:avLst/>
              </a:prstGeom>
              <a:noFill/>
            </p:spPr>
            <p:txBody>
              <a:bodyPr rtlCol="0" wrap="square">
                <a:spAutoFit/>
              </a:bodyPr>
              <a:lstStyle/>
              <a:p>
                <a:r>
                  <a:rPr altLang="en-US" b="1" lang="zh-CN" sz="1500">
                    <a:solidFill>
                      <a:schemeClr val="bg1"/>
                    </a:solidFill>
                    <a:latin charset="-122" panose="020b0503020204020204" pitchFamily="34" typeface="微软雅黑"/>
                    <a:ea charset="-122" panose="020b0503020204020204" pitchFamily="34" typeface="微软雅黑"/>
                  </a:rPr>
                  <a:t>请输入标题</a:t>
                </a:r>
              </a:p>
            </p:txBody>
          </p:sp>
          <p:sp>
            <p:nvSpPr>
              <p:cNvPr id="25" name="文本框 24"/>
              <p:cNvSpPr txBox="1"/>
              <p:nvPr/>
            </p:nvSpPr>
            <p:spPr>
              <a:xfrm>
                <a:off x="6167028" y="4324032"/>
                <a:ext cx="2076450" cy="571806"/>
              </a:xfrm>
              <a:prstGeom prst="rect">
                <a:avLst/>
              </a:prstGeom>
              <a:noFill/>
            </p:spPr>
            <p:txBody>
              <a:bodyPr rtlCol="0" wrap="square">
                <a:spAutoFit/>
              </a:bodyPr>
              <a:lstStyle/>
              <a:p>
                <a:pPr>
                  <a:lnSpc>
                    <a:spcPct val="130000"/>
                  </a:lnSpc>
                </a:pPr>
                <a:r>
                  <a:rPr altLang="en-US" lang="zh-CN" sz="1200">
                    <a:solidFill>
                      <a:schemeClr val="bg1"/>
                    </a:solidFill>
                    <a:latin charset="-122" panose="020b0503020204020204" pitchFamily="34" typeface="微软雅黑"/>
                    <a:ea charset="-122" panose="020b0503020204020204" pitchFamily="34" typeface="微软雅黑"/>
                  </a:rPr>
                  <a:t>请在此添加相关文字内容请在此添加相关文字内容</a:t>
                </a:r>
              </a:p>
            </p:txBody>
          </p:sp>
        </p:grpSp>
        <p:grpSp>
          <p:nvGrpSpPr>
            <p:cNvPr id="19" name="组合 18"/>
            <p:cNvGrpSpPr/>
            <p:nvPr/>
          </p:nvGrpSpPr>
          <p:grpSpPr>
            <a:xfrm>
              <a:off x="6539796" y="2950161"/>
              <a:ext cx="1557338" cy="1105394"/>
              <a:chOff x="8719728" y="3933546"/>
              <a:chExt cx="2076450" cy="1473858"/>
            </a:xfrm>
          </p:grpSpPr>
          <p:sp>
            <p:nvSpPr>
              <p:cNvPr id="20" name="Rounded Rectangle 72"/>
              <p:cNvSpPr/>
              <p:nvPr/>
            </p:nvSpPr>
            <p:spPr>
              <a:xfrm>
                <a:off x="8786403" y="3965896"/>
                <a:ext cx="1712307" cy="333530"/>
              </a:xfrm>
              <a:prstGeom prst="roundRect">
                <a:avLst>
                  <a:gd fmla="val 21110" name="adj"/>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1" name="文本框 20"/>
              <p:cNvSpPr txBox="1"/>
              <p:nvPr/>
            </p:nvSpPr>
            <p:spPr>
              <a:xfrm>
                <a:off x="8872425" y="3933546"/>
                <a:ext cx="1540264" cy="322794"/>
              </a:xfrm>
              <a:prstGeom prst="rect">
                <a:avLst/>
              </a:prstGeom>
              <a:noFill/>
            </p:spPr>
            <p:txBody>
              <a:bodyPr rtlCol="0" wrap="square">
                <a:spAutoFit/>
              </a:bodyPr>
              <a:lstStyle/>
              <a:p>
                <a:r>
                  <a:rPr altLang="en-US" b="1" lang="zh-CN" sz="1500">
                    <a:solidFill>
                      <a:schemeClr val="bg1"/>
                    </a:solidFill>
                    <a:latin charset="-122" panose="020b0503020204020204" pitchFamily="34" typeface="微软雅黑"/>
                    <a:ea charset="-122" panose="020b0503020204020204" pitchFamily="34" typeface="微软雅黑"/>
                  </a:rPr>
                  <a:t>请输入标题</a:t>
                </a:r>
              </a:p>
            </p:txBody>
          </p:sp>
          <p:sp>
            <p:nvSpPr>
              <p:cNvPr id="22" name="文本框 21"/>
              <p:cNvSpPr txBox="1"/>
              <p:nvPr/>
            </p:nvSpPr>
            <p:spPr>
              <a:xfrm>
                <a:off x="8719728" y="4324032"/>
                <a:ext cx="2076450" cy="571806"/>
              </a:xfrm>
              <a:prstGeom prst="rect">
                <a:avLst/>
              </a:prstGeom>
              <a:noFill/>
            </p:spPr>
            <p:txBody>
              <a:bodyPr rtlCol="0" wrap="square">
                <a:spAutoFit/>
              </a:bodyPr>
              <a:lstStyle/>
              <a:p>
                <a:pPr>
                  <a:lnSpc>
                    <a:spcPct val="130000"/>
                  </a:lnSpc>
                </a:pPr>
                <a:r>
                  <a:rPr altLang="en-US" lang="zh-CN" sz="1200">
                    <a:solidFill>
                      <a:schemeClr val="bg1"/>
                    </a:solidFill>
                    <a:latin charset="-122" panose="020b0503020204020204" pitchFamily="34" typeface="微软雅黑"/>
                    <a:ea charset="-122" panose="020b0503020204020204" pitchFamily="34" typeface="微软雅黑"/>
                  </a:rPr>
                  <a:t>请在此添加相关文字内容请在此添加相关文字内容</a:t>
                </a:r>
              </a:p>
            </p:txBody>
          </p:sp>
        </p:grpSp>
      </p:grpSp>
    </p:spTree>
    <p:extLst>
      <p:ext uri="{BB962C8B-B14F-4D97-AF65-F5344CB8AC3E}">
        <p14:creationId val="100070544"/>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7"/>
                                        </p:tgtEl>
                                        <p:attrNameLst>
                                          <p:attrName>style.visibility</p:attrName>
                                        </p:attrNameLst>
                                      </p:cBhvr>
                                      <p:to>
                                        <p:strVal val="visible"/>
                                      </p:to>
                                    </p:set>
                                    <p:animEffect filter="wipe(left)" transition="in">
                                      <p:cBhvr>
                                        <p:cTn dur="500" id="7"/>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Rectangle 3"/>
          <p:cNvSpPr txBox="1">
            <a:spLocks noChangeArrowheads="1"/>
          </p:cNvSpPr>
          <p:nvPr/>
        </p:nvSpPr>
        <p:spPr bwMode="auto">
          <a:xfrm>
            <a:off x="4513944" y="3516581"/>
            <a:ext cx="5375726" cy="581280"/>
          </a:xfrm>
          <a:prstGeom prst="rect">
            <a:avLst/>
          </a:prstGeom>
          <a:noFill/>
          <a:extLst/>
        </p:spPr>
        <p:txBody>
          <a:bodyPr bIns="46800" lIns="90000" rIns="90000" tIns="4680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itchFamily="34" typeface="Tahoma"/>
                <a:ea charset="0" pitchFamily="34" typeface="Tahoma"/>
                <a:cs charset="0" pitchFamily="34" typeface="Tahoma"/>
              </a:defRPr>
            </a:lvl1pPr>
          </a:lstStyle>
          <a:p>
            <a:pPr algn="dist" latinLnBrk="0"/>
            <a:r>
              <a:rPr altLang="ko-KR" lang="en-US" smtClean="0" sz="3200">
                <a:gradFill>
                  <a:gsLst>
                    <a:gs pos="60000">
                      <a:srgbClr val="BDC3D1"/>
                    </a:gs>
                    <a:gs pos="0">
                      <a:schemeClr val="bg1"/>
                    </a:gs>
                    <a:gs pos="0">
                      <a:schemeClr val="bg1"/>
                    </a:gs>
                    <a:gs pos="100000">
                      <a:srgbClr val="061C52"/>
                    </a:gs>
                  </a:gsLst>
                  <a:lin ang="2700000" scaled="1"/>
                </a:gradFill>
                <a:effectLst/>
                <a:latin charset="0" panose="020f0502020204030204" pitchFamily="34" typeface="Calibri"/>
              </a:rPr>
              <a:t>SECTION COVER SLIDE</a:t>
            </a:r>
          </a:p>
        </p:txBody>
      </p:sp>
      <p:cxnSp>
        <p:nvCxnSpPr>
          <p:cNvPr id="6" name="Straight Connector 4"/>
          <p:cNvCxnSpPr/>
          <p:nvPr/>
        </p:nvCxnSpPr>
        <p:spPr>
          <a:xfrm>
            <a:off x="4590144" y="4132462"/>
            <a:ext cx="5223325" cy="0"/>
          </a:xfrm>
          <a:prstGeom prst="line">
            <a:avLst/>
          </a:prstGeom>
          <a:ln w="3175">
            <a:gradFill>
              <a:gsLst>
                <a:gs pos="45000">
                  <a:srgbClr val="331433"/>
                </a:gs>
                <a:gs pos="0">
                  <a:schemeClr val="bg1"/>
                </a:gs>
                <a:gs pos="100000">
                  <a:srgbClr val="425C8F"/>
                </a:gs>
              </a:gsLst>
              <a:lin ang="5400000" scaled="1"/>
            </a:gradFill>
          </a:ln>
        </p:spPr>
        <p:style>
          <a:lnRef idx="1">
            <a:schemeClr val="accent1"/>
          </a:lnRef>
          <a:fillRef idx="0">
            <a:schemeClr val="accent1"/>
          </a:fillRef>
          <a:effectRef idx="0">
            <a:schemeClr val="accent1"/>
          </a:effectRef>
          <a:fontRef idx="minor">
            <a:schemeClr val="tx1"/>
          </a:fontRef>
        </p:style>
      </p:cxnSp>
      <p:sp>
        <p:nvSpPr>
          <p:cNvPr id="7" name="Rectangle 3"/>
          <p:cNvSpPr txBox="1">
            <a:spLocks noChangeArrowheads="1"/>
          </p:cNvSpPr>
          <p:nvPr/>
        </p:nvSpPr>
        <p:spPr bwMode="auto">
          <a:xfrm>
            <a:off x="4513944" y="2619717"/>
            <a:ext cx="774482" cy="764160"/>
          </a:xfrm>
          <a:prstGeom prst="rect">
            <a:avLst/>
          </a:prstGeom>
          <a:noFill/>
          <a:extLst/>
        </p:spPr>
        <p:txBody>
          <a:bodyPr bIns="46800" lIns="90000" rIns="90000" tIns="4680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itchFamily="34" typeface="Tahoma"/>
                <a:ea charset="0" pitchFamily="34" typeface="Tahoma"/>
                <a:cs charset="0" pitchFamily="34" typeface="Tahoma"/>
              </a:defRPr>
            </a:lvl1pPr>
          </a:lstStyle>
          <a:p>
            <a:pPr algn="dist" latinLnBrk="0"/>
            <a:r>
              <a:rPr altLang="ko-KR" lang="en-US" smtClean="0">
                <a:effectLst/>
                <a:latin charset="0" panose="020f0502020204030204" pitchFamily="34" typeface="Calibri"/>
              </a:rPr>
              <a:t>02</a:t>
            </a:r>
          </a:p>
        </p:txBody>
      </p:sp>
      <p:sp>
        <p:nvSpPr>
          <p:cNvPr id="8" name="Rectangle 3"/>
          <p:cNvSpPr txBox="1">
            <a:spLocks noChangeArrowheads="1"/>
          </p:cNvSpPr>
          <p:nvPr/>
        </p:nvSpPr>
        <p:spPr bwMode="auto">
          <a:xfrm>
            <a:off x="2109469" y="2819772"/>
            <a:ext cx="2475673" cy="367920"/>
          </a:xfrm>
          <a:prstGeom prst="rect">
            <a:avLst/>
          </a:prstGeom>
          <a:noFill/>
          <a:extLst/>
        </p:spPr>
        <p:txBody>
          <a:bodyPr bIns="46800" lIns="90000" rIns="90000" tIns="4680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itchFamily="34" typeface="Tahoma"/>
                <a:ea charset="0" pitchFamily="34" typeface="Tahoma"/>
                <a:cs charset="0" pitchFamily="34" typeface="Tahoma"/>
              </a:defRPr>
            </a:lvl1pPr>
          </a:lstStyle>
          <a:p>
            <a:pPr algn="r" latinLnBrk="0"/>
            <a:r>
              <a:rPr altLang="ko-KR" b="0" lang="en-US" sz="900">
                <a:effectLst/>
                <a:latin charset="0" panose="020f0502020204030204" pitchFamily="34" typeface="Calibri"/>
              </a:rPr>
              <a:t>Lorem Ipsum is simply dummy text of the printing and typesetting industry </a:t>
            </a:r>
          </a:p>
        </p:txBody>
      </p:sp>
      <p:sp>
        <p:nvSpPr>
          <p:cNvPr id="9" name="Rectangle 3"/>
          <p:cNvSpPr txBox="1">
            <a:spLocks noChangeArrowheads="1"/>
          </p:cNvSpPr>
          <p:nvPr/>
        </p:nvSpPr>
        <p:spPr bwMode="auto">
          <a:xfrm>
            <a:off x="4536732" y="4300516"/>
            <a:ext cx="3927476" cy="306960"/>
          </a:xfrm>
          <a:prstGeom prst="rect">
            <a:avLst/>
          </a:prstGeom>
          <a:noFill/>
          <a:extLst/>
        </p:spPr>
        <p:txBody>
          <a:bodyPr bIns="46800" lIns="90000" rIns="90000" tIns="4680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itchFamily="34" typeface="Tahoma"/>
                <a:ea charset="0" pitchFamily="34" typeface="Tahoma"/>
                <a:cs charset="0" pitchFamily="34" typeface="Tahoma"/>
              </a:defRPr>
            </a:lvl1pPr>
          </a:lstStyle>
          <a:p>
            <a:pPr algn="l" latinLnBrk="0"/>
            <a:r>
              <a:rPr altLang="ko-KR" b="0" lang="en-US" sz="1400">
                <a:gradFill>
                  <a:gsLst>
                    <a:gs pos="60000">
                      <a:srgbClr val="BDC3D1"/>
                    </a:gs>
                    <a:gs pos="0">
                      <a:schemeClr val="bg1"/>
                    </a:gs>
                    <a:gs pos="0">
                      <a:schemeClr val="bg1"/>
                    </a:gs>
                    <a:gs pos="100000">
                      <a:srgbClr val="061C52"/>
                    </a:gs>
                  </a:gsLst>
                  <a:lin ang="2700000" scaled="1"/>
                </a:gradFill>
                <a:effectLst/>
                <a:latin charset="0" panose="020f0502020204030204" pitchFamily="34" typeface="Calibri"/>
              </a:rPr>
              <a:t>01-1. More choices and visual trends</a:t>
            </a:r>
          </a:p>
        </p:txBody>
      </p:sp>
      <p:sp>
        <p:nvSpPr>
          <p:cNvPr id="10" name="Rectangle 3"/>
          <p:cNvSpPr txBox="1">
            <a:spLocks noChangeArrowheads="1"/>
          </p:cNvSpPr>
          <p:nvPr/>
        </p:nvSpPr>
        <p:spPr bwMode="auto">
          <a:xfrm>
            <a:off x="4536732" y="4619604"/>
            <a:ext cx="3927476" cy="306960"/>
          </a:xfrm>
          <a:prstGeom prst="rect">
            <a:avLst/>
          </a:prstGeom>
          <a:noFill/>
          <a:extLst/>
        </p:spPr>
        <p:txBody>
          <a:bodyPr bIns="46800" lIns="90000" rIns="90000" tIns="4680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itchFamily="34" typeface="Tahoma"/>
                <a:ea charset="0" pitchFamily="34" typeface="Tahoma"/>
                <a:cs charset="0" pitchFamily="34" typeface="Tahoma"/>
              </a:defRPr>
            </a:lvl1pPr>
          </a:lstStyle>
          <a:p>
            <a:pPr algn="l" latinLnBrk="0"/>
            <a:r>
              <a:rPr altLang="ko-KR" b="0" lang="en-US" sz="1400">
                <a:gradFill>
                  <a:gsLst>
                    <a:gs pos="60000">
                      <a:srgbClr val="BDC3D1"/>
                    </a:gs>
                    <a:gs pos="0">
                      <a:schemeClr val="bg1"/>
                    </a:gs>
                    <a:gs pos="0">
                      <a:schemeClr val="bg1"/>
                    </a:gs>
                    <a:gs pos="100000">
                      <a:srgbClr val="061C52"/>
                    </a:gs>
                  </a:gsLst>
                  <a:lin ang="2700000" scaled="1"/>
                </a:gradFill>
                <a:effectLst/>
                <a:latin charset="0" panose="020f0502020204030204" pitchFamily="34" typeface="Calibri"/>
              </a:rPr>
              <a:t>01-2. Sleek Diagram &amp; chart</a:t>
            </a:r>
          </a:p>
        </p:txBody>
      </p:sp>
      <p:sp>
        <p:nvSpPr>
          <p:cNvPr id="11" name="Rectangle 3"/>
          <p:cNvSpPr txBox="1">
            <a:spLocks noChangeArrowheads="1"/>
          </p:cNvSpPr>
          <p:nvPr/>
        </p:nvSpPr>
        <p:spPr bwMode="auto">
          <a:xfrm>
            <a:off x="4536732" y="4929166"/>
            <a:ext cx="3927476" cy="306960"/>
          </a:xfrm>
          <a:prstGeom prst="rect">
            <a:avLst/>
          </a:prstGeom>
          <a:noFill/>
          <a:extLst/>
        </p:spPr>
        <p:txBody>
          <a:bodyPr bIns="46800" lIns="90000" rIns="90000" tIns="46800" wrap="square">
            <a:spAutoFit/>
          </a:bodyPr>
          <a:lstStyle>
            <a:lvl1pPr algn="ctr">
              <a:spcBef>
                <a:spcPct val="0"/>
              </a:spcBef>
              <a:buNone/>
              <a:defRPr altLang="en-US" b="1" baseline="0" lang="ko-KR" sz="4400">
                <a:solidFill>
                  <a:schemeClr val="bg1"/>
                </a:solidFill>
                <a:effectLst>
                  <a:outerShdw algn="t" blurRad="12700" dir="5400000" dist="25400" rotWithShape="0">
                    <a:prstClr val="black">
                      <a:alpha val="50000"/>
                    </a:prstClr>
                  </a:outerShdw>
                </a:effectLst>
                <a:latin charset="0" pitchFamily="34" typeface="Tahoma"/>
                <a:ea charset="0" pitchFamily="34" typeface="Tahoma"/>
                <a:cs charset="0" pitchFamily="34" typeface="Tahoma"/>
              </a:defRPr>
            </a:lvl1pPr>
          </a:lstStyle>
          <a:p>
            <a:pPr algn="l" latinLnBrk="0"/>
            <a:r>
              <a:rPr altLang="ko-KR" b="0" lang="en-US" sz="1400">
                <a:gradFill>
                  <a:gsLst>
                    <a:gs pos="60000">
                      <a:srgbClr val="BDC3D1"/>
                    </a:gs>
                    <a:gs pos="0">
                      <a:schemeClr val="bg1"/>
                    </a:gs>
                    <a:gs pos="0">
                      <a:schemeClr val="bg1"/>
                    </a:gs>
                    <a:gs pos="100000">
                      <a:srgbClr val="061C52"/>
                    </a:gs>
                  </a:gsLst>
                  <a:lin ang="2700000" scaled="1"/>
                </a:gradFill>
                <a:effectLst/>
                <a:latin charset="0" panose="020f0502020204030204" pitchFamily="34" typeface="Calibri"/>
              </a:rPr>
              <a:t>01-3. Tremendous visual appeal</a:t>
            </a:r>
          </a:p>
        </p:txBody>
      </p:sp>
      <p:sp>
        <p:nvSpPr>
          <p:cNvPr id="12" name="矩形 11"/>
          <p:cNvSpPr/>
          <p:nvPr/>
        </p:nvSpPr>
        <p:spPr>
          <a:xfrm>
            <a:off x="1557997" y="2600668"/>
            <a:ext cx="3768529" cy="771622"/>
          </a:xfrm>
          <a:prstGeom prst="rect">
            <a:avLst/>
          </a:prstGeom>
          <a:noFill/>
          <a:ln w="19050">
            <a:gradFill flip="none" rotWithShape="1">
              <a:gsLst>
                <a:gs pos="67000">
                  <a:srgbClr val="B6C6DD">
                    <a:alpha val="52000"/>
                  </a:srgbClr>
                </a:gs>
                <a:gs pos="0">
                  <a:schemeClr val="accent1">
                    <a:lumMod val="5000"/>
                    <a:lumOff val="95000"/>
                    <a:alpha val="43000"/>
                  </a:schemeClr>
                </a:gs>
                <a:gs pos="100000">
                  <a:srgbClr val="425C8F">
                    <a:alpha val="61000"/>
                  </a:srgbClr>
                </a:gs>
              </a:gsLst>
              <a:lin ang="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1111883434"/>
      </p:ext>
    </p:extLst>
  </p:cSld>
  <p:clrMapOvr>
    <a:masterClrMapping/>
  </p:clrMapOvr>
  <mc:AlternateContent>
    <mc:Choice Requires="p14">
      <p:transition p14:dur="1200" spd="slow">
        <p14:prism/>
      </p:transition>
    </mc:Choice>
    <mc:Fallback>
      <p:transition spd="slow">
        <p:fade/>
      </p:transition>
    </mc:Fallback>
  </mc:AlternateContent>
  <p:timing/>
</p:sld>
</file>

<file path=ppt/tags/tag1.xml><?xml version="1.0" encoding="utf-8"?>
<p:tagLst xmlns:p="http://schemas.openxmlformats.org/presentationml/2006/main">
  <p:tag name="MH" val="20150912115540"/>
  <p:tag name="MH_LIBRARY" val="GRAPHIC"/>
  <p:tag name="MH_ORDER" val="1"/>
  <p:tag name="MH_TYPE" val="Other"/>
</p:tagLst>
</file>

<file path=ppt/tags/tag10.xml><?xml version="1.0" encoding="utf-8"?>
<p:tagLst xmlns:p="http://schemas.openxmlformats.org/presentationml/2006/main">
  <p:tag name="MH" val="20150912115540"/>
  <p:tag name="MH_LIBRARY" val="GRAPHIC"/>
  <p:tag name="MH_ORDER" val="11"/>
  <p:tag name="MH_TYPE" val="Other"/>
</p:tagLst>
</file>

<file path=ppt/tags/tag11.xml><?xml version="1.0" encoding="utf-8"?>
<p:tagLst xmlns:p="http://schemas.openxmlformats.org/presentationml/2006/main">
  <p:tag name="MH" val="20150912115540"/>
  <p:tag name="MH_LIBRARY" val="GRAPHIC"/>
  <p:tag name="MH_ORDER" val="12"/>
  <p:tag name="MH_TYPE" val="Other"/>
</p:tagLst>
</file>

<file path=ppt/tags/tag12.xml><?xml version="1.0" encoding="utf-8"?>
<p:tagLst xmlns:p="http://schemas.openxmlformats.org/presentationml/2006/main">
  <p:tag name="MH" val="20150912115540"/>
  <p:tag name="MH_LIBRARY" val="GRAPHIC"/>
  <p:tag name="MH_ORDER" val="13"/>
  <p:tag name="MH_TYPE" val="Other"/>
</p:tagLst>
</file>

<file path=ppt/tags/tag13.xml><?xml version="1.0" encoding="utf-8"?>
<p:tagLst xmlns:p="http://schemas.openxmlformats.org/presentationml/2006/main">
  <p:tag name="MH" val="20150912115540"/>
  <p:tag name="MH_LIBRARY" val="GRAPHIC"/>
  <p:tag name="MH_ORDER" val="14"/>
  <p:tag name="MH_TYPE" val="Other"/>
</p:tagLst>
</file>

<file path=ppt/tags/tag14.xml><?xml version="1.0" encoding="utf-8"?>
<p:tagLst xmlns:p="http://schemas.openxmlformats.org/presentationml/2006/main">
  <p:tag name="MH" val="20150912115540"/>
  <p:tag name="MH_LIBRARY" val="GRAPHIC"/>
  <p:tag name="MH_ORDER" val="1"/>
  <p:tag name="MH_TYPE" val="SubTitle"/>
</p:tagLst>
</file>

<file path=ppt/tags/tag15.xml><?xml version="1.0" encoding="utf-8"?>
<p:tagLst xmlns:p="http://schemas.openxmlformats.org/presentationml/2006/main">
  <p:tag name="MH" val="20150912115540"/>
  <p:tag name="MH_LIBRARY" val="GRAPHIC"/>
  <p:tag name="MH_ORDER" val="1"/>
  <p:tag name="MH_TYPE" val="Text"/>
</p:tagLst>
</file>

<file path=ppt/tags/tag16.xml><?xml version="1.0" encoding="utf-8"?>
<p:tagLst xmlns:p="http://schemas.openxmlformats.org/presentationml/2006/main">
  <p:tag name="MH" val="20150912115540"/>
  <p:tag name="MH_LIBRARY" val="GRAPHIC"/>
  <p:tag name="MH_ORDER" val="15"/>
  <p:tag name="MH_TYPE" val="Other"/>
</p:tagLst>
</file>

<file path=ppt/tags/tag17.xml><?xml version="1.0" encoding="utf-8"?>
<p:tagLst xmlns:p="http://schemas.openxmlformats.org/presentationml/2006/main">
  <p:tag name="MH" val="20150912115540"/>
  <p:tag name="MH_LIBRARY" val="GRAPHIC"/>
  <p:tag name="MH_ORDER" val="16"/>
  <p:tag name="MH_TYPE" val="Other"/>
</p:tagLst>
</file>

<file path=ppt/tags/tag18.xml><?xml version="1.0" encoding="utf-8"?>
<p:tagLst xmlns:p="http://schemas.openxmlformats.org/presentationml/2006/main">
  <p:tag name="MH" val="20150912115540"/>
  <p:tag name="MH_LIBRARY" val="GRAPHIC"/>
  <p:tag name="MH_ORDER" val="17"/>
  <p:tag name="MH_TYPE" val="Other"/>
</p:tagLst>
</file>

<file path=ppt/tags/tag19.xml><?xml version="1.0" encoding="utf-8"?>
<p:tagLst xmlns:p="http://schemas.openxmlformats.org/presentationml/2006/main">
  <p:tag name="MH" val="20150912115540"/>
  <p:tag name="MH_LIBRARY" val="GRAPHIC"/>
  <p:tag name="MH_ORDER" val="18"/>
  <p:tag name="MH_TYPE" val="Other"/>
</p:tagLst>
</file>

<file path=ppt/tags/tag2.xml><?xml version="1.0" encoding="utf-8"?>
<p:tagLst xmlns:p="http://schemas.openxmlformats.org/presentationml/2006/main">
  <p:tag name="MH" val="20150912115540"/>
  <p:tag name="MH_LIBRARY" val="GRAPHIC"/>
  <p:tag name="MH_ORDER" val="3"/>
  <p:tag name="MH_TYPE" val="Other"/>
</p:tagLst>
</file>

<file path=ppt/tags/tag20.xml><?xml version="1.0" encoding="utf-8"?>
<p:tagLst xmlns:p="http://schemas.openxmlformats.org/presentationml/2006/main">
  <p:tag name="MH" val="20150912115540"/>
  <p:tag name="MH_LIBRARY" val="GRAPHIC"/>
  <p:tag name="MH_ORDER" val="19"/>
  <p:tag name="MH_TYPE" val="Other"/>
</p:tagLst>
</file>

<file path=ppt/tags/tag21.xml><?xml version="1.0" encoding="utf-8"?>
<p:tagLst xmlns:p="http://schemas.openxmlformats.org/presentationml/2006/main">
  <p:tag name="MH" val="20150912115540"/>
  <p:tag name="MH_LIBRARY" val="GRAPHIC"/>
  <p:tag name="MH_ORDER" val="20"/>
  <p:tag name="MH_TYPE" val="Other"/>
</p:tagLst>
</file>

<file path=ppt/tags/tag22.xml><?xml version="1.0" encoding="utf-8"?>
<p:tagLst xmlns:p="http://schemas.openxmlformats.org/presentationml/2006/main">
  <p:tag name="MH" val="20150912115540"/>
  <p:tag name="MH_LIBRARY" val="GRAPHIC"/>
  <p:tag name="MH_ORDER" val="21"/>
  <p:tag name="MH_TYPE" val="Other"/>
</p:tagLst>
</file>

<file path=ppt/tags/tag23.xml><?xml version="1.0" encoding="utf-8"?>
<p:tagLst xmlns:p="http://schemas.openxmlformats.org/presentationml/2006/main">
  <p:tag name="MH" val="20150912115540"/>
  <p:tag name="MH_LIBRARY" val="GRAPHIC"/>
  <p:tag name="MH_ORDER" val="22"/>
  <p:tag name="MH_TYPE" val="Other"/>
</p:tagLst>
</file>

<file path=ppt/tags/tag24.xml><?xml version="1.0" encoding="utf-8"?>
<p:tagLst xmlns:p="http://schemas.openxmlformats.org/presentationml/2006/main">
  <p:tag name="MH" val="20150912115540"/>
  <p:tag name="MH_LIBRARY" val="GRAPHIC"/>
  <p:tag name="MH_ORDER" val="23"/>
  <p:tag name="MH_TYPE" val="Other"/>
</p:tagLst>
</file>

<file path=ppt/tags/tag25.xml><?xml version="1.0" encoding="utf-8"?>
<p:tagLst xmlns:p="http://schemas.openxmlformats.org/presentationml/2006/main">
  <p:tag name="MH" val="20150912115540"/>
  <p:tag name="MH_LIBRARY" val="GRAPHIC"/>
  <p:tag name="MH_ORDER" val="24"/>
  <p:tag name="MH_TYPE" val="Other"/>
</p:tagLst>
</file>

<file path=ppt/tags/tag26.xml><?xml version="1.0" encoding="utf-8"?>
<p:tagLst xmlns:p="http://schemas.openxmlformats.org/presentationml/2006/main">
  <p:tag name="MH" val="20150912115540"/>
  <p:tag name="MH_LIBRARY" val="GRAPHIC"/>
  <p:tag name="MH_ORDER" val="25"/>
  <p:tag name="MH_TYPE" val="Other"/>
</p:tagLst>
</file>

<file path=ppt/tags/tag27.xml><?xml version="1.0" encoding="utf-8"?>
<p:tagLst xmlns:p="http://schemas.openxmlformats.org/presentationml/2006/main">
  <p:tag name="MH" val="20150912115540"/>
  <p:tag name="MH_LIBRARY" val="GRAPHIC"/>
  <p:tag name="MH_ORDER" val="26"/>
  <p:tag name="MH_TYPE" val="Other"/>
</p:tagLst>
</file>

<file path=ppt/tags/tag28.xml><?xml version="1.0" encoding="utf-8"?>
<p:tagLst xmlns:p="http://schemas.openxmlformats.org/presentationml/2006/main">
  <p:tag name="MH" val="20150912115540"/>
  <p:tag name="MH_LIBRARY" val="GRAPHIC"/>
  <p:tag name="MH_ORDER" val="27"/>
  <p:tag name="MH_TYPE" val="Other"/>
</p:tagLst>
</file>

<file path=ppt/tags/tag29.xml><?xml version="1.0" encoding="utf-8"?>
<p:tagLst xmlns:p="http://schemas.openxmlformats.org/presentationml/2006/main">
  <p:tag name="MH" val="20150912115540"/>
  <p:tag name="MH_LIBRARY" val="GRAPHIC"/>
  <p:tag name="MH_ORDER" val="28"/>
  <p:tag name="MH_TYPE" val="Other"/>
</p:tagLst>
</file>

<file path=ppt/tags/tag3.xml><?xml version="1.0" encoding="utf-8"?>
<p:tagLst xmlns:p="http://schemas.openxmlformats.org/presentationml/2006/main">
  <p:tag name="MH" val="20150912115540"/>
  <p:tag name="MH_LIBRARY" val="GRAPHIC"/>
  <p:tag name="MH_ORDER" val="4"/>
  <p:tag name="MH_TYPE" val="Other"/>
</p:tagLst>
</file>

<file path=ppt/tags/tag30.xml><?xml version="1.0" encoding="utf-8"?>
<p:tagLst xmlns:p="http://schemas.openxmlformats.org/presentationml/2006/main">
  <p:tag name="MH" val="20150912115540"/>
  <p:tag name="MH_LIBRARY" val="GRAPHIC"/>
  <p:tag name="MH_ORDER" val="1"/>
  <p:tag name="MH_TYPE" val="Desc"/>
</p:tagLst>
</file>

<file path=ppt/tags/tag3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RESENTATION_TITLE" val="渐变星空互联网科技模板"/>
</p:tagLst>
</file>

<file path=ppt/tags/tag4.xml><?xml version="1.0" encoding="utf-8"?>
<p:tagLst xmlns:p="http://schemas.openxmlformats.org/presentationml/2006/main">
  <p:tag name="MH" val="20150912115540"/>
  <p:tag name="MH_LIBRARY" val="GRAPHIC"/>
  <p:tag name="MH_ORDER" val="5"/>
  <p:tag name="MH_TYPE" val="Other"/>
</p:tagLst>
</file>

<file path=ppt/tags/tag5.xml><?xml version="1.0" encoding="utf-8"?>
<p:tagLst xmlns:p="http://schemas.openxmlformats.org/presentationml/2006/main">
  <p:tag name="MH" val="20150912115540"/>
  <p:tag name="MH_LIBRARY" val="GRAPHIC"/>
  <p:tag name="MH_ORDER" val="6"/>
  <p:tag name="MH_TYPE" val="Other"/>
</p:tagLst>
</file>

<file path=ppt/tags/tag6.xml><?xml version="1.0" encoding="utf-8"?>
<p:tagLst xmlns:p="http://schemas.openxmlformats.org/presentationml/2006/main">
  <p:tag name="MH" val="20150912115540"/>
  <p:tag name="MH_LIBRARY" val="GRAPHIC"/>
  <p:tag name="MH_ORDER" val="7"/>
  <p:tag name="MH_TYPE" val="Other"/>
</p:tagLst>
</file>

<file path=ppt/tags/tag7.xml><?xml version="1.0" encoding="utf-8"?>
<p:tagLst xmlns:p="http://schemas.openxmlformats.org/presentationml/2006/main">
  <p:tag name="MH" val="20150912115540"/>
  <p:tag name="MH_LIBRARY" val="GRAPHIC"/>
  <p:tag name="MH_ORDER" val="8"/>
  <p:tag name="MH_TYPE" val="Other"/>
</p:tagLst>
</file>

<file path=ppt/tags/tag8.xml><?xml version="1.0" encoding="utf-8"?>
<p:tagLst xmlns:p="http://schemas.openxmlformats.org/presentationml/2006/main">
  <p:tag name="MH" val="20150912115540"/>
  <p:tag name="MH_LIBRARY" val="GRAPHIC"/>
  <p:tag name="MH_ORDER" val="9"/>
  <p:tag name="MH_TYPE" val="Other"/>
</p:tagLst>
</file>

<file path=ppt/tags/tag9.xml><?xml version="1.0" encoding="utf-8"?>
<p:tagLst xmlns:p="http://schemas.openxmlformats.org/presentationml/2006/main">
  <p:tag name="MH" val="20150912115540"/>
  <p:tag name="MH_LIBRARY" val="GRAPHIC"/>
  <p:tag name="MH_ORDER" val="10"/>
  <p:tag name="MH_TYPE" val="Other"/>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254</Paragraphs>
  <Slides>25</Slides>
  <Notes>25</Notes>
  <TotalTime>52</TotalTime>
  <HiddenSlides>0</HiddenSlides>
  <MMClips>0</MMClips>
  <ScaleCrop>0</ScaleCrop>
  <HeadingPairs>
    <vt:vector baseType="variant" size="6">
      <vt:variant>
        <vt:lpstr>Fonts used</vt:lpstr>
      </vt:variant>
      <vt:variant>
        <vt:i4>22</vt:i4>
      </vt:variant>
      <vt:variant>
        <vt:lpstr>Theme</vt:lpstr>
      </vt:variant>
      <vt:variant>
        <vt:i4>1</vt:i4>
      </vt:variant>
      <vt:variant>
        <vt:lpstr>Slide Titles</vt:lpstr>
      </vt:variant>
      <vt:variant>
        <vt:i4>25</vt:i4>
      </vt:variant>
    </vt:vector>
  </HeadingPairs>
  <TitlesOfParts>
    <vt:vector baseType="lpstr" size="48">
      <vt:lpstr>Arial</vt:lpstr>
      <vt:lpstr>等线 Light</vt:lpstr>
      <vt:lpstr>等线</vt:lpstr>
      <vt:lpstr>Calibri Light</vt:lpstr>
      <vt:lpstr>Calibri</vt:lpstr>
      <vt:lpstr>方正兰亭细黑_GBK_M</vt:lpstr>
      <vt:lpstr>宋体</vt:lpstr>
      <vt:lpstr>微软雅黑</vt:lpstr>
      <vt:lpstr>思源黑体 CN Heavy</vt:lpstr>
      <vt:lpstr>Tahoma</vt:lpstr>
      <vt:lpstr>微软雅黑 Light</vt:lpstr>
      <vt:lpstr>Microsoft Sans Serif</vt:lpstr>
      <vt:lpstr>HelveticaNeueLT Pro 35 Th</vt:lpstr>
      <vt:lpstr>华文黑体</vt:lpstr>
      <vt:lpstr>华文细黑</vt:lpstr>
      <vt:lpstr>Open Sans</vt:lpstr>
      <vt:lpstr>Open Sans Light</vt:lpstr>
      <vt:lpstr>Helvetica</vt:lpstr>
      <vt:lpstr>Dotum</vt:lpstr>
      <vt:lpstr>Roboto</vt:lpstr>
      <vt:lpstr>Yoon 윤고딕 550_TT</vt:lpstr>
      <vt:lpstr>字体视界-简圆体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2017-07-13T05:14:06Z</dcterms:created>
  <cp:lastModifiedBy>优品PPT</cp:lastModifiedBy>
  <dcterms:modified xsi:type="dcterms:W3CDTF">2021-08-20T11:02:05Z</dcterms:modified>
  <cp:revision>11</cp:revision>
  <dc:title>PowerPoint 演示文稿</dc:title>
</cp:coreProperties>
</file>