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7" r:id="rId6"/>
    <p:sldId id="259" r:id="rId7"/>
    <p:sldId id="258" r:id="rId8"/>
    <p:sldId id="260" r:id="rId9"/>
    <p:sldId id="261" r:id="rId10"/>
    <p:sldId id="263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3" autoAdjust="0"/>
    <p:restoredTop sz="94694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AC8B2-67DD-4754-B5B4-8E14E46EFA04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2485-C0E3-4CA9-AFE0-128EBFC8A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355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967188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030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983208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42119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91785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057429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4063760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311003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652458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869778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60212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500842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304024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634511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739564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9298990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682324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0541560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273055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625963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823471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743144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0063626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788522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951405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285637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92470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42426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993370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725484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7880743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15583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230654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../media/image3.png" Type="http://schemas.openxmlformats.org/officeDocument/2006/relationships/image"/><Relationship Id="rId15" Target="../media/image4.png" Type="http://schemas.openxmlformats.org/officeDocument/2006/relationships/image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891566"/>
            <a:ext cx="12192000" cy="49664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417271" y="1891566"/>
            <a:ext cx="3185872" cy="385572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8272900" cy="32893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127E-B828-4C6A-BC94-BA03234ADCAC}" type="datetimeFigureOut">
              <a:rPr lang="zh-CN" altLang="en-US" smtClean="0"/>
              <a:t>2018/5/26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C856C-F536-4135-AC7C-5D69EFB751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070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774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592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891566"/>
            <a:ext cx="12192000" cy="4966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04178" y="1069336"/>
            <a:ext cx="9183643" cy="38557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8272900" cy="3289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04310" y="2515093"/>
            <a:ext cx="7802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4800">
                <a:latin charset="-122" panose="02000603000000000000" pitchFamily="2" typeface="李旭科书法"/>
                <a:ea charset="-122" panose="02000603000000000000" pitchFamily="2" typeface="李旭科书法"/>
              </a:rPr>
              <a:t>木纹木板绿叶小雏菊PPT模板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46911" y="3789337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此处添加副标题</a:t>
            </a:r>
          </a:p>
        </p:txBody>
      </p:sp>
    </p:spTree>
    <p:extLst>
      <p:ext uri="{BB962C8B-B14F-4D97-AF65-F5344CB8AC3E}">
        <p14:creationId val="357759476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16602" y="812045"/>
            <a:ext cx="2016852" cy="70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12598" y="2287814"/>
            <a:ext cx="6895385" cy="457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23854" y="1718997"/>
            <a:ext cx="5872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单击此处添加标题单击此处添加标题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2138" y="1835071"/>
            <a:ext cx="516923" cy="49846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31448" y="1787453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1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12598" y="3158671"/>
            <a:ext cx="6895385" cy="4571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23854" y="2589854"/>
            <a:ext cx="5872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单击此处添加标题单击此处添加标题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2138" y="2705928"/>
            <a:ext cx="516923" cy="49846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731448" y="2658310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2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12598" y="4029528"/>
            <a:ext cx="6895385" cy="4571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223854" y="3460711"/>
            <a:ext cx="5872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单击此处添加标题单击此处添加标题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2138" y="3576785"/>
            <a:ext cx="516923" cy="49846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731448" y="3529168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3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12598" y="4900385"/>
            <a:ext cx="6895385" cy="4571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223854" y="4331568"/>
            <a:ext cx="5872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单击此处添加标题单击此处添加标题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82138" y="4447642"/>
            <a:ext cx="516923" cy="498462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2731448" y="4400024"/>
            <a:ext cx="360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latin charset="-122" panose="02000603000000000000" pitchFamily="2" typeface="李旭科书法"/>
                <a:ea charset="-122" panose="02000603000000000000" pitchFamily="2" typeface="李旭科书法"/>
              </a:rPr>
              <a:t>4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494086" y="832624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anose="02000603000000000000" pitchFamily="2" typeface="李旭科书法"/>
                <a:ea charset="-122" panose="02000603000000000000" pitchFamily="2" typeface="李旭科书法"/>
              </a:rPr>
              <a:t>目  录</a:t>
            </a:r>
          </a:p>
        </p:txBody>
      </p:sp>
    </p:spTree>
    <p:extLst>
      <p:ext uri="{BB962C8B-B14F-4D97-AF65-F5344CB8AC3E}">
        <p14:creationId val="126219283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24092" y="2510709"/>
            <a:ext cx="6978462" cy="118153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425878" y="2778312"/>
            <a:ext cx="435687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chemeClr val="bg1"/>
                </a:solidFill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单击此处添加标题</a:t>
            </a:r>
          </a:p>
        </p:txBody>
      </p:sp>
    </p:spTree>
    <p:extLst>
      <p:ext uri="{BB962C8B-B14F-4D97-AF65-F5344CB8AC3E}">
        <p14:creationId val="413004732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93047" y="1951531"/>
            <a:ext cx="2112468" cy="21124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3861" y="1777360"/>
            <a:ext cx="1881252" cy="22866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03459" y="1951531"/>
            <a:ext cx="2130611" cy="21306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43439" y="4229967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单击此处添加文字</a:t>
            </a:r>
          </a:p>
          <a:p>
            <a:pPr algn="ctr"/>
            <a:r>
              <a:rPr altLang="en-US" lang="zh-CN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23668" y="4229967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单击此处添加文字</a:t>
            </a:r>
          </a:p>
          <a:p>
            <a:pPr algn="ctr"/>
            <a:r>
              <a:rPr altLang="en-US" lang="zh-CN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62923" y="4229967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单击此处添加文字</a:t>
            </a:r>
          </a:p>
          <a:p>
            <a:pPr algn="ctr"/>
            <a:r>
              <a:rPr altLang="en-US" lang="zh-CN">
                <a:latin charset="-122" panose="02000603000000000000" pitchFamily="2" typeface="李旭科书法"/>
                <a:ea charset="-122" panose="02000603000000000000" pitchFamily="2" typeface="李旭科书法"/>
              </a:rPr>
              <a:t>单击此处添加文字</a:t>
            </a:r>
          </a:p>
        </p:txBody>
      </p:sp>
    </p:spTree>
    <p:extLst>
      <p:ext uri="{BB962C8B-B14F-4D97-AF65-F5344CB8AC3E}">
        <p14:creationId val="86466113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943" y="992038"/>
            <a:ext cx="9118121" cy="4688446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2598065" y="1497859"/>
            <a:ext cx="7570762" cy="393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李旭科书法"/>
                <a:ea charset="-122" panose="02000603000000000000" pitchFamily="2" typeface="李旭科书法"/>
              </a:rPr>
              <a:t>雏菊（学名：Bellis perennis L.），又名马头兰花、延命菊，春菊、太阳菊等。是菊科植物的一种，多年生草本植物。高10厘米左右。雏菊原产于欧洲。原种被视为丛生的杂草，开花期在春季。雏菊在能够渡夏的寒冷地区可以进行分枝繁殖。早春开花，生气盎然，具有君子的风度和天真烂漫的风采，深得意大利人的喜爱，因而推举为国花。</a:t>
            </a:r>
          </a:p>
        </p:txBody>
      </p:sp>
    </p:spTree>
    <p:extLst>
      <p:ext uri="{BB962C8B-B14F-4D97-AF65-F5344CB8AC3E}">
        <p14:creationId val="68934792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68871" y="2375085"/>
            <a:ext cx="4892308" cy="1080000"/>
          </a:xfrm>
          <a:prstGeom prst="rect">
            <a:avLst/>
          </a:prstGeom>
        </p:spPr>
      </p:pic>
    </p:spTree>
    <p:extLst>
      <p:ext uri="{BB962C8B-B14F-4D97-AF65-F5344CB8AC3E}">
        <p14:creationId val="108351585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http://www.youyedoc.com/article/2017/3341.html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395191"/>
            <a:ext cx="1981372" cy="646232"/>
          </a:xfrm>
          <a:prstGeom prst="rect">
            <a:avLst/>
          </a:prstGeom>
        </p:spPr>
      </p:pic>
    </p:spTree>
    <p:extLst>
      <p:ext uri="{BB962C8B-B14F-4D97-AF65-F5344CB8AC3E}">
        <p14:creationId val="87300081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3">
      <vt:lpstr>Arial</vt:lpstr>
      <vt:lpstr>Calibri Light</vt:lpstr>
      <vt:lpstr>Calibri</vt:lpstr>
      <vt:lpstr>李旭科书法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2021-08-22T11:48:03Z</dcterms:created>
  <cp:lastPrinted>2021-08-22T11:48:03Z</cp:lastPrinted>
  <dcterms:modified xsi:type="dcterms:W3CDTF">2021-08-22T05:34:41Z</dcterms:modified>
  <cp:revision>1</cp:revision>
</cp:coreProperties>
</file>