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71" r:id="rId6"/>
    <p:sldId id="264" r:id="rId7"/>
    <p:sldId id="258" r:id="rId8"/>
    <p:sldId id="260" r:id="rId9"/>
    <p:sldId id="259" r:id="rId10"/>
    <p:sldId id="272" r:id="rId11"/>
    <p:sldId id="261" r:id="rId12"/>
    <p:sldId id="263" r:id="rId13"/>
    <p:sldId id="262" r:id="rId14"/>
    <p:sldId id="265" r:id="rId15"/>
    <p:sldId id="273" r:id="rId16"/>
    <p:sldId id="266" r:id="rId17"/>
    <p:sldId id="267" r:id="rId18"/>
    <p:sldId id="268" r:id="rId19"/>
    <p:sldId id="274" r:id="rId20"/>
    <p:sldId id="269" r:id="rId21"/>
    <p:sldId id="270" r:id="rId22"/>
    <p:sldId id="275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B8628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7-44A0-9989-BEE8FEB0BC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6EADA7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97-44A0-9989-BEE8FEB0B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-90"/>
        <c:axId val="688882000"/>
        <c:axId val="688893200"/>
      </c:barChart>
      <c:catAx>
        <c:axId val="68888200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688893200"/>
        <c:crosses val="autoZero"/>
        <c:auto val="0"/>
        <c:lblAlgn val="ctr"/>
        <c:lblOffset/>
        <c:noMultiLvlLbl val="0"/>
      </c:catAx>
      <c:valAx>
        <c:axId val="688893200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88882000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solidFill>
            <a:schemeClr val="bg2">
              <a:lumMod val="50000"/>
            </a:schemeClr>
          </a:solidFill>
          <a:latin typeface="+mn-lt"/>
          <a:ea typeface="+mn-ea"/>
          <a:cs typeface="+mn-ea"/>
          <a:sym typeface="+mn-lt"/>
        </a:defRPr>
      </a:pPr>
      <a:endParaRPr smtId="4294967295">
        <a:solidFill>
          <a:schemeClr val="bg2">
            <a:lumMod val="50000"/>
          </a:schemeClr>
        </a:solidFill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EA360-90D7-446A-AE07-5780253737B9}" type="datetimeFigureOut">
              <a:rPr lang="zh-CN" altLang="en-US" smtClean="0"/>
              <a:t>2018/3/2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3BEF9-56BF-401D-A773-6CA0C70264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3724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2018/3/2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4368004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2018/3/2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4451118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2018/3/2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4152805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892352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434893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798796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568316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547624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284605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822566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0362520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2018/3/2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4659673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605753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528658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959898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2018/3/2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836326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2018/3/2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614063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2018/3/2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535923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2018/3/2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724247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2018/3/2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289801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2018/3/2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982370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2018/3/2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319592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1B06-E3A9-4ACF-8FE7-86027D4A3158}" type="datetimeFigureOut">
              <a:rPr lang="zh-CN" altLang="en-US" smtClean="0"/>
              <a:t>2018/3/2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15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856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39.jpeg" Type="http://schemas.openxmlformats.org/officeDocument/2006/relationships/image"/><Relationship Id="rId13" Target="../media/image13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13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13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12" Target="../media/image25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20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13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40.jpeg" Type="http://schemas.openxmlformats.org/officeDocument/2006/relationships/image"/><Relationship Id="rId13" Target="../media/image41.emf" Type="http://schemas.openxmlformats.org/officeDocument/2006/relationships/image"/><Relationship Id="rId14" Target="../media/image13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13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12" Target="../media/image25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20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13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charts/chart1.xml" Type="http://schemas.openxmlformats.org/officeDocument/2006/relationships/chart"/><Relationship Id="rId13" Target="../media/image13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png" Type="http://schemas.openxmlformats.org/officeDocument/2006/relationships/image"/><Relationship Id="rId12" Target="../media/image13.png" Type="http://schemas.openxmlformats.org/officeDocument/2006/relationships/image"/><Relationship Id="rId2" Target="../media/image14.png" Type="http://schemas.openxmlformats.org/officeDocument/2006/relationships/image"/><Relationship Id="rId3" Target="../media/image3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15.png" Type="http://schemas.openxmlformats.org/officeDocument/2006/relationships/image"/><Relationship Id="rId7" Target="../media/image5.pn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12" Target="../media/image25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20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13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13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36.jpeg" Type="http://schemas.openxmlformats.org/officeDocument/2006/relationships/image"/><Relationship Id="rId13" Target="../media/image37.jpeg" Type="http://schemas.openxmlformats.org/officeDocument/2006/relationships/image"/><Relationship Id="rId14" Target="../media/image38.jpeg" Type="http://schemas.openxmlformats.org/officeDocument/2006/relationships/image"/><Relationship Id="rId15" Target="../media/image13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13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12" Target="../media/image25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20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13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4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33916" y="2436932"/>
            <a:ext cx="4924167" cy="36837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77670" y="106116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35599" y="1680027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8577" y="0"/>
            <a:ext cx="952987" cy="2336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60282" y="0"/>
            <a:ext cx="1015054" cy="32973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5176307" y="-18431"/>
            <a:ext cx="1159291" cy="26137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18252" y="0"/>
            <a:ext cx="1238828" cy="36783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00341" y="0"/>
            <a:ext cx="744926" cy="24198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40471" y="486947"/>
            <a:ext cx="753555" cy="29528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232578" y="3514793"/>
            <a:ext cx="5726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rgbClr val="6EADA7"/>
                </a:solidFill>
                <a:cs typeface="+mn-ea"/>
                <a:sym typeface="+mn-lt"/>
              </a:rPr>
              <a:t>可爱教学课件PPT模板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232578" y="4070078"/>
            <a:ext cx="572684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400">
                <a:solidFill>
                  <a:srgbClr val="6EADA7"/>
                </a:solidFill>
                <a:cs typeface="+mn-ea"/>
                <a:sym typeface="+mn-lt"/>
              </a:rPr>
              <a:t>Fresh and simple business templates</a:t>
            </a:r>
          </a:p>
        </p:txBody>
      </p:sp>
      <p:sp>
        <p:nvSpPr>
          <p:cNvPr id="2" name="矩形 1"/>
          <p:cNvSpPr/>
          <p:nvPr/>
        </p:nvSpPr>
        <p:spPr>
          <a:xfrm>
            <a:off x="4060442" y="5001175"/>
            <a:ext cx="4124643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cs typeface="+mn-ea"/>
                <a:sym typeface="+mn-lt"/>
              </a:rPr>
              <a:t>汇报时间：2018年3月      汇报人：优页PPT</a:t>
            </a:r>
          </a:p>
        </p:txBody>
      </p:sp>
    </p:spTree>
    <p:extLst>
      <p:ext uri="{BB962C8B-B14F-4D97-AF65-F5344CB8AC3E}">
        <p14:creationId val="375586733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88560" y="1058609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cap="rnd" w="28575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r="5769" t="19792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-980" t="26388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66725" y="2295745"/>
            <a:ext cx="4125201" cy="275013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198255" y="2059240"/>
            <a:ext cx="3669467" cy="3217786"/>
          </a:xfrm>
          <a:prstGeom prst="rect">
            <a:avLst/>
          </a:prstGeom>
          <a:solidFill>
            <a:srgbClr val="EB86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37054" y="2794845"/>
            <a:ext cx="2990713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  <a:p>
            <a:pPr>
              <a:lnSpc>
                <a:spcPct val="130000"/>
              </a:lnSpc>
            </a:pPr>
            <a:endParaRPr altLang="en-US" lang="zh-CN" smtClean="0" sz="1400">
              <a:solidFill>
                <a:srgbClr val="FCEFD7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2437054" y="246741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mtClean="0" sz="1600">
                <a:solidFill>
                  <a:srgbClr val="FCEFD7"/>
                </a:solidFill>
                <a:cs typeface="+mn-ea"/>
                <a:sym typeface="+mn-lt"/>
              </a:rPr>
              <a:t>此处添加标题</a:t>
            </a:r>
          </a:p>
        </p:txBody>
      </p:sp>
    </p:spTree>
    <p:extLst>
      <p:ext uri="{BB962C8B-B14F-4D97-AF65-F5344CB8AC3E}">
        <p14:creationId val="278201770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2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88560" y="1058609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cap="rnd" w="28575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r="5769" t="19792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-980" t="26388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18" name="Freeform 6"/>
          <p:cNvSpPr/>
          <p:nvPr/>
        </p:nvSpPr>
        <p:spPr bwMode="auto">
          <a:xfrm>
            <a:off x="6566061" y="3812826"/>
            <a:ext cx="1205750" cy="1391446"/>
          </a:xfrm>
          <a:custGeom>
            <a:gdLst>
              <a:gd fmla="*/ 1130 w 2260" name="T0"/>
              <a:gd fmla="*/ 0 h 2610" name="T1"/>
              <a:gd fmla="*/ 1695 w 2260" name="T2"/>
              <a:gd fmla="*/ 326 h 2610" name="T3"/>
              <a:gd fmla="*/ 2260 w 2260" name="T4"/>
              <a:gd fmla="*/ 652 h 2610" name="T5"/>
              <a:gd fmla="*/ 2260 w 2260" name="T6"/>
              <a:gd fmla="*/ 1305 h 2610" name="T7"/>
              <a:gd fmla="*/ 2260 w 2260" name="T8"/>
              <a:gd fmla="*/ 1957 h 2610" name="T9"/>
              <a:gd fmla="*/ 1695 w 2260" name="T10"/>
              <a:gd fmla="*/ 2283 h 2610" name="T11"/>
              <a:gd fmla="*/ 1130 w 2260" name="T12"/>
              <a:gd fmla="*/ 2610 h 2610" name="T13"/>
              <a:gd fmla="*/ 565 w 2260" name="T14"/>
              <a:gd fmla="*/ 2283 h 2610" name="T15"/>
              <a:gd fmla="*/ 0 w 2260" name="T16"/>
              <a:gd fmla="*/ 1957 h 2610" name="T17"/>
              <a:gd fmla="*/ 0 w 2260" name="T18"/>
              <a:gd fmla="*/ 1305 h 2610" name="T19"/>
              <a:gd fmla="*/ 0 w 2260" name="T20"/>
              <a:gd fmla="*/ 652 h 2610" name="T21"/>
              <a:gd fmla="*/ 565 w 2260" name="T22"/>
              <a:gd fmla="*/ 326 h 2610" name="T23"/>
              <a:gd fmla="*/ 1130 w 2260" name="T24"/>
              <a:gd fmla="*/ 0 h 261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EADA7"/>
          </a:solidFill>
          <a:ln w="28575">
            <a:noFill/>
          </a:ln>
        </p:spPr>
        <p:txBody>
          <a:bodyPr anchor="t" anchorCtr="0" bIns="34285" compatLnSpc="1" lIns="68571" numCol="1" rIns="68571" tIns="34285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4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10"/>
          <p:cNvSpPr/>
          <p:nvPr/>
        </p:nvSpPr>
        <p:spPr bwMode="auto">
          <a:xfrm>
            <a:off x="4401197" y="3810611"/>
            <a:ext cx="1204360" cy="1392838"/>
          </a:xfrm>
          <a:custGeom>
            <a:gdLst>
              <a:gd fmla="*/ 1130 w 2260" name="T0"/>
              <a:gd fmla="*/ 0 h 2609" name="T1"/>
              <a:gd fmla="*/ 1695 w 2260" name="T2"/>
              <a:gd fmla="*/ 326 h 2609" name="T3"/>
              <a:gd fmla="*/ 2260 w 2260" name="T4"/>
              <a:gd fmla="*/ 652 h 2609" name="T5"/>
              <a:gd fmla="*/ 2260 w 2260" name="T6"/>
              <a:gd fmla="*/ 1305 h 2609" name="T7"/>
              <a:gd fmla="*/ 2260 w 2260" name="T8"/>
              <a:gd fmla="*/ 1957 h 2609" name="T9"/>
              <a:gd fmla="*/ 1695 w 2260" name="T10"/>
              <a:gd fmla="*/ 2283 h 2609" name="T11"/>
              <a:gd fmla="*/ 1130 w 2260" name="T12"/>
              <a:gd fmla="*/ 2609 h 2609" name="T13"/>
              <a:gd fmla="*/ 565 w 2260" name="T14"/>
              <a:gd fmla="*/ 2283 h 2609" name="T15"/>
              <a:gd fmla="*/ 0 w 2260" name="T16"/>
              <a:gd fmla="*/ 1957 h 2609" name="T17"/>
              <a:gd fmla="*/ 0 w 2260" name="T18"/>
              <a:gd fmla="*/ 1305 h 2609" name="T19"/>
              <a:gd fmla="*/ 0 w 2260" name="T20"/>
              <a:gd fmla="*/ 652 h 2609" name="T21"/>
              <a:gd fmla="*/ 565 w 2260" name="T22"/>
              <a:gd fmla="*/ 326 h 2609" name="T23"/>
              <a:gd fmla="*/ 1130 w 2260" name="T24"/>
              <a:gd fmla="*/ 0 h 260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609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CEA95A"/>
          </a:solidFill>
          <a:ln w="28575">
            <a:noFill/>
          </a:ln>
        </p:spPr>
        <p:txBody>
          <a:bodyPr anchor="t" anchorCtr="0" bIns="34285" compatLnSpc="1" lIns="68571" numCol="1" rIns="68571" tIns="34285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4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02574" y="4326177"/>
            <a:ext cx="2712749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7902574" y="405066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mtClean="0" sz="1600">
                <a:solidFill>
                  <a:srgbClr val="6EADA7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76675" y="4326177"/>
            <a:ext cx="2712749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23" name="文本框 3"/>
          <p:cNvSpPr txBox="1"/>
          <p:nvPr/>
        </p:nvSpPr>
        <p:spPr>
          <a:xfrm>
            <a:off x="2887344" y="405066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altLang="en-US" b="1" lang="zh-CN" smtClean="0" sz="1600">
                <a:solidFill>
                  <a:srgbClr val="CEA95A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24" name="Freeform 6"/>
          <p:cNvSpPr/>
          <p:nvPr/>
        </p:nvSpPr>
        <p:spPr bwMode="auto">
          <a:xfrm>
            <a:off x="6566061" y="2191877"/>
            <a:ext cx="1205750" cy="1391446"/>
          </a:xfrm>
          <a:custGeom>
            <a:gdLst>
              <a:gd fmla="*/ 1130 w 2260" name="T0"/>
              <a:gd fmla="*/ 0 h 2610" name="T1"/>
              <a:gd fmla="*/ 1695 w 2260" name="T2"/>
              <a:gd fmla="*/ 326 h 2610" name="T3"/>
              <a:gd fmla="*/ 2260 w 2260" name="T4"/>
              <a:gd fmla="*/ 652 h 2610" name="T5"/>
              <a:gd fmla="*/ 2260 w 2260" name="T6"/>
              <a:gd fmla="*/ 1305 h 2610" name="T7"/>
              <a:gd fmla="*/ 2260 w 2260" name="T8"/>
              <a:gd fmla="*/ 1957 h 2610" name="T9"/>
              <a:gd fmla="*/ 1695 w 2260" name="T10"/>
              <a:gd fmla="*/ 2283 h 2610" name="T11"/>
              <a:gd fmla="*/ 1130 w 2260" name="T12"/>
              <a:gd fmla="*/ 2610 h 2610" name="T13"/>
              <a:gd fmla="*/ 565 w 2260" name="T14"/>
              <a:gd fmla="*/ 2283 h 2610" name="T15"/>
              <a:gd fmla="*/ 0 w 2260" name="T16"/>
              <a:gd fmla="*/ 1957 h 2610" name="T17"/>
              <a:gd fmla="*/ 0 w 2260" name="T18"/>
              <a:gd fmla="*/ 1305 h 2610" name="T19"/>
              <a:gd fmla="*/ 0 w 2260" name="T20"/>
              <a:gd fmla="*/ 652 h 2610" name="T21"/>
              <a:gd fmla="*/ 565 w 2260" name="T22"/>
              <a:gd fmla="*/ 326 h 2610" name="T23"/>
              <a:gd fmla="*/ 1130 w 2260" name="T24"/>
              <a:gd fmla="*/ 0 h 261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B5213B"/>
          </a:solidFill>
          <a:ln w="28575">
            <a:noFill/>
          </a:ln>
        </p:spPr>
        <p:txBody>
          <a:bodyPr anchor="t" anchorCtr="0" bIns="34285" compatLnSpc="1" lIns="68571" numCol="1" rIns="68571" tIns="34285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4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4401197" y="2189662"/>
            <a:ext cx="1204360" cy="1392838"/>
          </a:xfrm>
          <a:custGeom>
            <a:gdLst>
              <a:gd fmla="*/ 1130 w 2260" name="T0"/>
              <a:gd fmla="*/ 0 h 2609" name="T1"/>
              <a:gd fmla="*/ 1695 w 2260" name="T2"/>
              <a:gd fmla="*/ 326 h 2609" name="T3"/>
              <a:gd fmla="*/ 2260 w 2260" name="T4"/>
              <a:gd fmla="*/ 652 h 2609" name="T5"/>
              <a:gd fmla="*/ 2260 w 2260" name="T6"/>
              <a:gd fmla="*/ 1305 h 2609" name="T7"/>
              <a:gd fmla="*/ 2260 w 2260" name="T8"/>
              <a:gd fmla="*/ 1957 h 2609" name="T9"/>
              <a:gd fmla="*/ 1695 w 2260" name="T10"/>
              <a:gd fmla="*/ 2283 h 2609" name="T11"/>
              <a:gd fmla="*/ 1130 w 2260" name="T12"/>
              <a:gd fmla="*/ 2609 h 2609" name="T13"/>
              <a:gd fmla="*/ 565 w 2260" name="T14"/>
              <a:gd fmla="*/ 2283 h 2609" name="T15"/>
              <a:gd fmla="*/ 0 w 2260" name="T16"/>
              <a:gd fmla="*/ 1957 h 2609" name="T17"/>
              <a:gd fmla="*/ 0 w 2260" name="T18"/>
              <a:gd fmla="*/ 1305 h 2609" name="T19"/>
              <a:gd fmla="*/ 0 w 2260" name="T20"/>
              <a:gd fmla="*/ 652 h 2609" name="T21"/>
              <a:gd fmla="*/ 565 w 2260" name="T22"/>
              <a:gd fmla="*/ 326 h 2609" name="T23"/>
              <a:gd fmla="*/ 1130 w 2260" name="T24"/>
              <a:gd fmla="*/ 0 h 260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609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B8628"/>
          </a:solidFill>
          <a:ln w="28575">
            <a:noFill/>
          </a:ln>
        </p:spPr>
        <p:txBody>
          <a:bodyPr anchor="t" anchorCtr="0" bIns="34285" compatLnSpc="1" lIns="68571" numCol="1" rIns="68571" tIns="34285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4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 17"/>
          <p:cNvSpPr>
            <a:spLocks noEditPoints="1"/>
          </p:cNvSpPr>
          <p:nvPr/>
        </p:nvSpPr>
        <p:spPr bwMode="auto">
          <a:xfrm>
            <a:off x="6900528" y="2613813"/>
            <a:ext cx="536817" cy="538490"/>
          </a:xfrm>
          <a:custGeom>
            <a:gdLst>
              <a:gd fmla="*/ 504 w 1008" name="T0"/>
              <a:gd fmla="*/ 1009 h 1009" name="T1"/>
              <a:gd fmla="*/ 0 w 1008" name="T2"/>
              <a:gd fmla="*/ 504 h 1009" name="T3"/>
              <a:gd fmla="*/ 504 w 1008" name="T4"/>
              <a:gd fmla="*/ 0 h 1009" name="T5"/>
              <a:gd fmla="*/ 1008 w 1008" name="T6"/>
              <a:gd fmla="*/ 504 h 1009" name="T7"/>
              <a:gd fmla="*/ 504 w 1008" name="T8"/>
              <a:gd fmla="*/ 1009 h 1009" name="T9"/>
              <a:gd fmla="*/ 725 w 1008" name="T10"/>
              <a:gd fmla="*/ 769 h 1009" name="T11"/>
              <a:gd fmla="*/ 725 w 1008" name="T12"/>
              <a:gd fmla="*/ 769 h 1009" name="T13"/>
              <a:gd fmla="*/ 538 w 1008" name="T14"/>
              <a:gd fmla="*/ 586 h 1009" name="T15"/>
              <a:gd fmla="*/ 504 w 1008" name="T16"/>
              <a:gd fmla="*/ 592 h 1009" name="T17"/>
              <a:gd fmla="*/ 416 w 1008" name="T18"/>
              <a:gd fmla="*/ 504 h 1009" name="T19"/>
              <a:gd fmla="*/ 456 w 1008" name="T20"/>
              <a:gd fmla="*/ 431 h 1009" name="T21"/>
              <a:gd fmla="*/ 456 w 1008" name="T22"/>
              <a:gd fmla="*/ 179 h 1009" name="T23"/>
              <a:gd fmla="*/ 553 w 1008" name="T24"/>
              <a:gd fmla="*/ 179 h 1009" name="T25"/>
              <a:gd fmla="*/ 553 w 1008" name="T26"/>
              <a:gd fmla="*/ 431 h 1009" name="T27"/>
              <a:gd fmla="*/ 592 w 1008" name="T28"/>
              <a:gd fmla="*/ 504 h 1009" name="T29"/>
              <a:gd fmla="*/ 586 w 1008" name="T30"/>
              <a:gd fmla="*/ 536 h 1009" name="T31"/>
              <a:gd fmla="*/ 774 w 1008" name="T32"/>
              <a:gd fmla="*/ 719 h 1009" name="T33"/>
              <a:gd fmla="*/ 725 w 1008" name="T34"/>
              <a:gd fmla="*/ 769 h 1009" name="T35"/>
              <a:gd fmla="*/ 168 w 1008" name="T36"/>
              <a:gd fmla="*/ 471 h 1009" name="T37"/>
              <a:gd fmla="*/ 168 w 1008" name="T38"/>
              <a:gd fmla="*/ 471 h 1009" name="T39"/>
              <a:gd fmla="*/ 234 w 1008" name="T40"/>
              <a:gd fmla="*/ 471 h 1009" name="T41"/>
              <a:gd fmla="*/ 234 w 1008" name="T42"/>
              <a:gd fmla="*/ 538 h 1009" name="T43"/>
              <a:gd fmla="*/ 168 w 1008" name="T44"/>
              <a:gd fmla="*/ 538 h 1009" name="T45"/>
              <a:gd fmla="*/ 168 w 1008" name="T46"/>
              <a:gd fmla="*/ 471 h 1009" name="T47"/>
              <a:gd fmla="*/ 774 w 1008" name="T48"/>
              <a:gd fmla="*/ 471 h 1009" name="T49"/>
              <a:gd fmla="*/ 774 w 1008" name="T50"/>
              <a:gd fmla="*/ 471 h 1009" name="T51"/>
              <a:gd fmla="*/ 840 w 1008" name="T52"/>
              <a:gd fmla="*/ 471 h 1009" name="T53"/>
              <a:gd fmla="*/ 840 w 1008" name="T54"/>
              <a:gd fmla="*/ 538 h 1009" name="T55"/>
              <a:gd fmla="*/ 774 w 1008" name="T56"/>
              <a:gd fmla="*/ 538 h 1009" name="T57"/>
              <a:gd fmla="*/ 774 w 1008" name="T58"/>
              <a:gd fmla="*/ 471 h 1009" name="T59"/>
              <a:gd fmla="*/ 470 w 1008" name="T60"/>
              <a:gd fmla="*/ 840 h 1009" name="T61"/>
              <a:gd fmla="*/ 470 w 1008" name="T62"/>
              <a:gd fmla="*/ 840 h 1009" name="T63"/>
              <a:gd fmla="*/ 470 w 1008" name="T64"/>
              <a:gd fmla="*/ 775 h 1009" name="T65"/>
              <a:gd fmla="*/ 538 w 1008" name="T66"/>
              <a:gd fmla="*/ 775 h 1009" name="T67"/>
              <a:gd fmla="*/ 538 w 1008" name="T68"/>
              <a:gd fmla="*/ 840 h 1009" name="T69"/>
              <a:gd fmla="*/ 470 w 1008" name="T70"/>
              <a:gd fmla="*/ 840 h 1009" name="T71"/>
              <a:gd fmla="*/ 504 w 1008" name="T72"/>
              <a:gd fmla="*/ 912 h 1009" name="T73"/>
              <a:gd fmla="*/ 504 w 1008" name="T74"/>
              <a:gd fmla="*/ 912 h 1009" name="T75"/>
              <a:gd fmla="*/ 912 w 1008" name="T76"/>
              <a:gd fmla="*/ 504 h 1009" name="T77"/>
              <a:gd fmla="*/ 504 w 1008" name="T78"/>
              <a:gd fmla="*/ 97 h 1009" name="T79"/>
              <a:gd fmla="*/ 96 w 1008" name="T80"/>
              <a:gd fmla="*/ 504 h 1009" name="T81"/>
              <a:gd fmla="*/ 504 w 1008" name="T82"/>
              <a:gd fmla="*/ 912 h 1009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009" w="1006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</p:spPr>
        <p:txBody>
          <a:bodyPr anchor="t" anchorCtr="0" bIns="34285" compatLnSpc="1" lIns="68571" numCol="1" rIns="68571" tIns="34285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4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902574" y="2705228"/>
            <a:ext cx="2712749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43" name="文本框 3"/>
          <p:cNvSpPr txBox="1"/>
          <p:nvPr/>
        </p:nvSpPr>
        <p:spPr>
          <a:xfrm>
            <a:off x="7902574" y="242971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mtClean="0" sz="1600">
                <a:solidFill>
                  <a:srgbClr val="B5213B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576675" y="2705228"/>
            <a:ext cx="2712749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45" name="文本框 3"/>
          <p:cNvSpPr txBox="1"/>
          <p:nvPr/>
        </p:nvSpPr>
        <p:spPr>
          <a:xfrm>
            <a:off x="2887344" y="242971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altLang="en-US" b="1" lang="zh-CN" smtClean="0" sz="1600">
                <a:solidFill>
                  <a:srgbClr val="EB8628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46" name="Freeform 7"/>
          <p:cNvSpPr>
            <a:spLocks noEditPoints="1"/>
          </p:cNvSpPr>
          <p:nvPr/>
        </p:nvSpPr>
        <p:spPr bwMode="auto">
          <a:xfrm>
            <a:off x="4710098" y="2578397"/>
            <a:ext cx="586559" cy="585358"/>
          </a:xfrm>
          <a:custGeom>
            <a:gdLst>
              <a:gd fmla="*/ 347 w 376" name="T0"/>
              <a:gd fmla="*/ 284 h 376" name="T1"/>
              <a:gd fmla="*/ 347 w 376" name="T2"/>
              <a:gd fmla="*/ 238 h 376" name="T3"/>
              <a:gd fmla="*/ 278 w 376" name="T4"/>
              <a:gd fmla="*/ 169 h 376" name="T5"/>
              <a:gd fmla="*/ 238 w 376" name="T6"/>
              <a:gd fmla="*/ 169 h 376" name="T7"/>
              <a:gd fmla="*/ 207 w 376" name="T8"/>
              <a:gd fmla="*/ 148 h 376" name="T9"/>
              <a:gd fmla="*/ 207 w 376" name="T10"/>
              <a:gd fmla="*/ 92 h 376" name="T11"/>
              <a:gd fmla="*/ 236 w 376" name="T12"/>
              <a:gd fmla="*/ 48 h 376" name="T13"/>
              <a:gd fmla="*/ 188 w 376" name="T14"/>
              <a:gd fmla="*/ 0 h 376" name="T15"/>
              <a:gd fmla="*/ 140 w 376" name="T16"/>
              <a:gd fmla="*/ 48 h 376" name="T17"/>
              <a:gd fmla="*/ 169 w 376" name="T18"/>
              <a:gd fmla="*/ 92 h 376" name="T19"/>
              <a:gd fmla="*/ 169 w 376" name="T20"/>
              <a:gd fmla="*/ 148 h 376" name="T21"/>
              <a:gd fmla="*/ 138 w 376" name="T22"/>
              <a:gd fmla="*/ 169 h 376" name="T23"/>
              <a:gd fmla="*/ 98 w 376" name="T24"/>
              <a:gd fmla="*/ 169 h 376" name="T25"/>
              <a:gd fmla="*/ 29 w 376" name="T26"/>
              <a:gd fmla="*/ 238 h 376" name="T27"/>
              <a:gd fmla="*/ 29 w 376" name="T28"/>
              <a:gd fmla="*/ 284 h 376" name="T29"/>
              <a:gd fmla="*/ 0 w 376" name="T30"/>
              <a:gd fmla="*/ 328 h 376" name="T31"/>
              <a:gd fmla="*/ 48 w 376" name="T32"/>
              <a:gd fmla="*/ 376 h 376" name="T33"/>
              <a:gd fmla="*/ 96 w 376" name="T34"/>
              <a:gd fmla="*/ 328 h 376" name="T35"/>
              <a:gd fmla="*/ 67 w 376" name="T36"/>
              <a:gd fmla="*/ 284 h 376" name="T37"/>
              <a:gd fmla="*/ 67 w 376" name="T38"/>
              <a:gd fmla="*/ 238 h 376" name="T39"/>
              <a:gd fmla="*/ 98 w 376" name="T40"/>
              <a:gd fmla="*/ 207 h 376" name="T41"/>
              <a:gd fmla="*/ 138 w 376" name="T42"/>
              <a:gd fmla="*/ 207 h 376" name="T43"/>
              <a:gd fmla="*/ 169 w 376" name="T44"/>
              <a:gd fmla="*/ 202 h 376" name="T45"/>
              <a:gd fmla="*/ 169 w 376" name="T46"/>
              <a:gd fmla="*/ 284 h 376" name="T47"/>
              <a:gd fmla="*/ 140 w 376" name="T48"/>
              <a:gd fmla="*/ 328 h 376" name="T49"/>
              <a:gd fmla="*/ 188 w 376" name="T50"/>
              <a:gd fmla="*/ 376 h 376" name="T51"/>
              <a:gd fmla="*/ 236 w 376" name="T52"/>
              <a:gd fmla="*/ 328 h 376" name="T53"/>
              <a:gd fmla="*/ 207 w 376" name="T54"/>
              <a:gd fmla="*/ 284 h 376" name="T55"/>
              <a:gd fmla="*/ 207 w 376" name="T56"/>
              <a:gd fmla="*/ 202 h 376" name="T57"/>
              <a:gd fmla="*/ 238 w 376" name="T58"/>
              <a:gd fmla="*/ 207 h 376" name="T59"/>
              <a:gd fmla="*/ 278 w 376" name="T60"/>
              <a:gd fmla="*/ 207 h 376" name="T61"/>
              <a:gd fmla="*/ 309 w 376" name="T62"/>
              <a:gd fmla="*/ 238 h 376" name="T63"/>
              <a:gd fmla="*/ 309 w 376" name="T64"/>
              <a:gd fmla="*/ 284 h 376" name="T65"/>
              <a:gd fmla="*/ 280 w 376" name="T66"/>
              <a:gd fmla="*/ 328 h 376" name="T67"/>
              <a:gd fmla="*/ 328 w 376" name="T68"/>
              <a:gd fmla="*/ 376 h 376" name="T69"/>
              <a:gd fmla="*/ 376 w 376" name="T70"/>
              <a:gd fmla="*/ 328 h 376" name="T71"/>
              <a:gd fmla="*/ 347 w 376" name="T72"/>
              <a:gd fmla="*/ 284 h 376" name="T73"/>
              <a:gd fmla="*/ 75 w 376" name="T74"/>
              <a:gd fmla="*/ 328 h 376" name="T75"/>
              <a:gd fmla="*/ 48 w 376" name="T76"/>
              <a:gd fmla="*/ 356 h 376" name="T77"/>
              <a:gd fmla="*/ 20 w 376" name="T78"/>
              <a:gd fmla="*/ 328 h 376" name="T79"/>
              <a:gd fmla="*/ 48 w 376" name="T80"/>
              <a:gd fmla="*/ 300 h 376" name="T81"/>
              <a:gd fmla="*/ 75 w 376" name="T82"/>
              <a:gd fmla="*/ 328 h 376" name="T83"/>
              <a:gd fmla="*/ 160 w 376" name="T84"/>
              <a:gd fmla="*/ 48 h 376" name="T85"/>
              <a:gd fmla="*/ 188 w 376" name="T86"/>
              <a:gd fmla="*/ 20 h 376" name="T87"/>
              <a:gd fmla="*/ 215 w 376" name="T88"/>
              <a:gd fmla="*/ 48 h 376" name="T89"/>
              <a:gd fmla="*/ 188 w 376" name="T90"/>
              <a:gd fmla="*/ 76 h 376" name="T91"/>
              <a:gd fmla="*/ 160 w 376" name="T92"/>
              <a:gd fmla="*/ 48 h 376" name="T93"/>
              <a:gd fmla="*/ 215 w 376" name="T94"/>
              <a:gd fmla="*/ 328 h 376" name="T95"/>
              <a:gd fmla="*/ 188 w 376" name="T96"/>
              <a:gd fmla="*/ 356 h 376" name="T97"/>
              <a:gd fmla="*/ 160 w 376" name="T98"/>
              <a:gd fmla="*/ 328 h 376" name="T99"/>
              <a:gd fmla="*/ 188 w 376" name="T100"/>
              <a:gd fmla="*/ 300 h 376" name="T101"/>
              <a:gd fmla="*/ 215 w 376" name="T102"/>
              <a:gd fmla="*/ 328 h 376" name="T103"/>
              <a:gd fmla="*/ 328 w 376" name="T104"/>
              <a:gd fmla="*/ 356 h 376" name="T105"/>
              <a:gd fmla="*/ 300 w 376" name="T106"/>
              <a:gd fmla="*/ 328 h 376" name="T107"/>
              <a:gd fmla="*/ 328 w 376" name="T108"/>
              <a:gd fmla="*/ 300 h 376" name="T109"/>
              <a:gd fmla="*/ 355 w 376" name="T110"/>
              <a:gd fmla="*/ 328 h 376" name="T111"/>
              <a:gd fmla="*/ 328 w 376" name="T112"/>
              <a:gd fmla="*/ 356 h 37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376" w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  <a:extLst/>
        </p:spPr>
        <p:txBody>
          <a:bodyPr bIns="60841" lIns="121682" rIns="121682" tIns="60841"/>
          <a:lstStyle/>
          <a:p>
            <a:endParaRPr altLang="en-US" lang="zh-CN" sz="14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Freeform 12"/>
          <p:cNvSpPr>
            <a:spLocks noEditPoints="1"/>
          </p:cNvSpPr>
          <p:nvPr/>
        </p:nvSpPr>
        <p:spPr bwMode="auto">
          <a:xfrm>
            <a:off x="4620755" y="4317775"/>
            <a:ext cx="765243" cy="466928"/>
          </a:xfrm>
          <a:custGeom>
            <a:gdLst>
              <a:gd fmla="*/ 152 w 400" name="T0"/>
              <a:gd fmla="*/ 7 h 244" name="T1"/>
              <a:gd fmla="*/ 127 w 400" name="T2"/>
              <a:gd fmla="*/ 7 h 244" name="T3"/>
              <a:gd fmla="*/ 0 w 400" name="T4"/>
              <a:gd fmla="*/ 122 h 244" name="T5"/>
              <a:gd fmla="*/ 127 w 400" name="T6"/>
              <a:gd fmla="*/ 237 h 244" name="T7"/>
              <a:gd fmla="*/ 152 w 400" name="T8"/>
              <a:gd fmla="*/ 237 h 244" name="T9"/>
              <a:gd fmla="*/ 152 w 400" name="T10"/>
              <a:gd fmla="*/ 212 h 244" name="T11"/>
              <a:gd fmla="*/ 53 w 400" name="T12"/>
              <a:gd fmla="*/ 122 h 244" name="T13"/>
              <a:gd fmla="*/ 152 w 400" name="T14"/>
              <a:gd fmla="*/ 32 h 244" name="T15"/>
              <a:gd fmla="*/ 152 w 400" name="T16"/>
              <a:gd fmla="*/ 7 h 244" name="T17"/>
              <a:gd fmla="*/ 272 w 400" name="T18"/>
              <a:gd fmla="*/ 7 h 244" name="T19"/>
              <a:gd fmla="*/ 248 w 400" name="T20"/>
              <a:gd fmla="*/ 7 h 244" name="T21"/>
              <a:gd fmla="*/ 248 w 400" name="T22"/>
              <a:gd fmla="*/ 32 h 244" name="T23"/>
              <a:gd fmla="*/ 347 w 400" name="T24"/>
              <a:gd fmla="*/ 122 h 244" name="T25"/>
              <a:gd fmla="*/ 248 w 400" name="T26"/>
              <a:gd fmla="*/ 212 h 244" name="T27"/>
              <a:gd fmla="*/ 248 w 400" name="T28"/>
              <a:gd fmla="*/ 237 h 244" name="T29"/>
              <a:gd fmla="*/ 272 w 400" name="T30"/>
              <a:gd fmla="*/ 237 h 244" name="T31"/>
              <a:gd fmla="*/ 400 w 400" name="T32"/>
              <a:gd fmla="*/ 122 h 244" name="T33"/>
              <a:gd fmla="*/ 272 w 400" name="T34"/>
              <a:gd fmla="*/ 7 h 24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44" w="400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rgbClr val="FCEFD7"/>
          </a:solidFill>
          <a:ln>
            <a:noFill/>
          </a:ln>
          <a:extLst/>
        </p:spPr>
        <p:txBody>
          <a:bodyPr bIns="60841" lIns="121682" rIns="121682" tIns="60841"/>
          <a:lstStyle/>
          <a:p>
            <a:endParaRPr altLang="en-US" lang="zh-CN" sz="14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Freeform 6"/>
          <p:cNvSpPr>
            <a:spLocks noEditPoints="1"/>
          </p:cNvSpPr>
          <p:nvPr/>
        </p:nvSpPr>
        <p:spPr bwMode="auto">
          <a:xfrm>
            <a:off x="6834118" y="4182430"/>
            <a:ext cx="669637" cy="685287"/>
          </a:xfrm>
          <a:custGeom>
            <a:gdLst>
              <a:gd fmla="*/ 121 w 417" name="T0"/>
              <a:gd fmla="*/ 94 h 426" name="T1"/>
              <a:gd fmla="*/ 85 w 417" name="T2"/>
              <a:gd fmla="*/ 341 h 426" name="T3"/>
              <a:gd fmla="*/ 332 w 417" name="T4"/>
              <a:gd fmla="*/ 305 h 426" name="T5"/>
              <a:gd fmla="*/ 267 w 417" name="T6"/>
              <a:gd fmla="*/ 159 h 426" name="T7"/>
              <a:gd fmla="*/ 121 w 417" name="T8"/>
              <a:gd fmla="*/ 94 h 426" name="T9"/>
              <a:gd fmla="*/ 306 w 417" name="T10"/>
              <a:gd fmla="*/ 286 h 426" name="T11"/>
              <a:gd fmla="*/ 199 w 417" name="T12"/>
              <a:gd fmla="*/ 227 h 426" name="T13"/>
              <a:gd fmla="*/ 140 w 417" name="T14"/>
              <a:gd fmla="*/ 120 h 426" name="T15"/>
              <a:gd fmla="*/ 247 w 417" name="T16"/>
              <a:gd fmla="*/ 179 h 426" name="T17"/>
              <a:gd fmla="*/ 306 w 417" name="T18"/>
              <a:gd fmla="*/ 286 h 426" name="T19"/>
              <a:gd fmla="*/ 309 w 417" name="T20"/>
              <a:gd fmla="*/ 128 h 426" name="T21"/>
              <a:gd fmla="*/ 323 w 417" name="T22"/>
              <a:gd fmla="*/ 122 h 426" name="T23"/>
              <a:gd fmla="*/ 361 w 417" name="T24"/>
              <a:gd fmla="*/ 84 h 426" name="T25"/>
              <a:gd fmla="*/ 361 w 417" name="T26"/>
              <a:gd fmla="*/ 56 h 426" name="T27"/>
              <a:gd fmla="*/ 333 w 417" name="T28"/>
              <a:gd fmla="*/ 56 h 426" name="T29"/>
              <a:gd fmla="*/ 295 w 417" name="T30"/>
              <a:gd fmla="*/ 94 h 426" name="T31"/>
              <a:gd fmla="*/ 295 w 417" name="T32"/>
              <a:gd fmla="*/ 122 h 426" name="T33"/>
              <a:gd fmla="*/ 309 w 417" name="T34"/>
              <a:gd fmla="*/ 128 h 426" name="T35"/>
              <a:gd fmla="*/ 237 w 417" name="T36"/>
              <a:gd fmla="*/ 79 h 426" name="T37"/>
              <a:gd fmla="*/ 247 w 417" name="T38"/>
              <a:gd fmla="*/ 81 h 426" name="T39"/>
              <a:gd fmla="*/ 264 w 417" name="T40"/>
              <a:gd fmla="*/ 71 h 426" name="T41"/>
              <a:gd fmla="*/ 286 w 417" name="T42"/>
              <a:gd fmla="*/ 33 h 426" name="T43"/>
              <a:gd fmla="*/ 278 w 417" name="T44"/>
              <a:gd fmla="*/ 5 h 426" name="T45"/>
              <a:gd fmla="*/ 251 w 417" name="T46"/>
              <a:gd fmla="*/ 13 h 426" name="T47"/>
              <a:gd fmla="*/ 229 w 417" name="T48"/>
              <a:gd fmla="*/ 52 h 426" name="T49"/>
              <a:gd fmla="*/ 237 w 417" name="T50"/>
              <a:gd fmla="*/ 79 h 426" name="T51"/>
              <a:gd fmla="*/ 412 w 417" name="T52"/>
              <a:gd fmla="*/ 139 h 426" name="T53"/>
              <a:gd fmla="*/ 385 w 417" name="T54"/>
              <a:gd fmla="*/ 131 h 426" name="T55"/>
              <a:gd fmla="*/ 346 w 417" name="T56"/>
              <a:gd fmla="*/ 153 h 426" name="T57"/>
              <a:gd fmla="*/ 338 w 417" name="T58"/>
              <a:gd fmla="*/ 180 h 426" name="T59"/>
              <a:gd fmla="*/ 356 w 417" name="T60"/>
              <a:gd fmla="*/ 190 h 426" name="T61"/>
              <a:gd fmla="*/ 366 w 417" name="T62"/>
              <a:gd fmla="*/ 188 h 426" name="T63"/>
              <a:gd fmla="*/ 404 w 417" name="T64"/>
              <a:gd fmla="*/ 166 h 426" name="T65"/>
              <a:gd fmla="*/ 412 w 417" name="T66"/>
              <a:gd fmla="*/ 139 h 426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426" w="417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  <a:extLst/>
        </p:spPr>
        <p:txBody>
          <a:bodyPr bIns="60841" lIns="121682" rIns="121682" tIns="60841"/>
          <a:lstStyle/>
          <a:p>
            <a:endParaRPr altLang="en-US" lang="zh-CN" sz="14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283869391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2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88560" y="1058609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cap="rnd" w="28575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r="5769" t="19792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-980" t="26388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18" name="_s5124"/>
          <p:cNvSpPr>
            <a:spLocks noChangeArrowheads="1"/>
          </p:cNvSpPr>
          <p:nvPr/>
        </p:nvSpPr>
        <p:spPr bwMode="gray">
          <a:xfrm flipH="1" flipV="1">
            <a:off x="5591729" y="1918512"/>
            <a:ext cx="1008540" cy="880084"/>
          </a:xfrm>
          <a:custGeom>
            <a:gdLst>
              <a:gd fmla="+- 10800 0 0" name="G0"/>
              <a:gd fmla="+- 21600 0 10800" name="G1"/>
              <a:gd fmla="*/ 10800 1 2" name="G2"/>
              <a:gd fmla="+- 21600 0 G2" name="G3"/>
              <a:gd fmla="+/ 10800 21600 2" name="G4"/>
              <a:gd fmla="+/ G1 0 2" name="G5"/>
              <a:gd fmla="*/ 21600 21600 10800" name="G6"/>
              <a:gd fmla="*/ G6 1 2" name="G7"/>
              <a:gd fmla="+- 21600 0 G7" name="G8"/>
              <a:gd fmla="*/ 21600 1 2" name="G9"/>
              <a:gd fmla="+- 10800 0 G9" name="G10"/>
              <a:gd fmla="?: G10 G8 0" name="G11"/>
              <a:gd fmla="?: G10 G7 21600" name="G12"/>
              <a:gd fmla="*/ 16200 w 21600" name="T0"/>
              <a:gd fmla="*/ 10800 h 21600" name="T1"/>
              <a:gd fmla="*/ 10800 w 21600" name="T2"/>
              <a:gd fmla="*/ 21600 h 21600" name="T3"/>
              <a:gd fmla="*/ 5400 w 21600" name="T4"/>
              <a:gd fmla="*/ 10800 h 21600" name="T5"/>
              <a:gd fmla="*/ 10800 w 21600" name="T6"/>
              <a:gd fmla="*/ 0 h 21600" name="T7"/>
              <a:gd fmla="*/ 7200 w 21600" name="T8"/>
              <a:gd fmla="*/ 7200 h 21600" name="T9"/>
              <a:gd fmla="*/ 14400 w 21600" name="T10"/>
              <a:gd fmla="*/ 14400 h 2160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T11" l="T8" r="T10" t="T9"/>
            <a:pathLst>
              <a:path h="21600" w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B8628"/>
          </a:solidFill>
          <a:ln algn="ctr" w="38100">
            <a:solidFill>
              <a:srgbClr val="F9F6E1"/>
            </a:solidFill>
            <a:miter lim="800000"/>
          </a:ln>
          <a:effectLst/>
        </p:spPr>
        <p:txBody>
          <a:bodyPr anchor="t" anchorCtr="0" bIns="342443" compatLnSpc="1" lIns="0" numCol="1" rIns="0" rot="10800000" tIns="0" vert="horz" wrap="non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zh-CN" lang="en-US" sz="1100">
              <a:solidFill>
                <a:srgbClr val="FCEFD7"/>
              </a:solidFill>
              <a:cs typeface="+mn-ea"/>
              <a:sym typeface="+mn-lt"/>
            </a:endParaRP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lang="en-US" sz="1100">
                <a:solidFill>
                  <a:srgbClr val="FCEFD7"/>
                </a:solidFill>
                <a:cs typeface="+mn-ea"/>
                <a:sym typeface="+mn-lt"/>
              </a:rPr>
              <a:t>项目一</a:t>
            </a:r>
          </a:p>
        </p:txBody>
      </p:sp>
      <p:sp>
        <p:nvSpPr>
          <p:cNvPr id="19" name="_s5125"/>
          <p:cNvSpPr>
            <a:spLocks noChangeArrowheads="1"/>
          </p:cNvSpPr>
          <p:nvPr/>
        </p:nvSpPr>
        <p:spPr bwMode="gray">
          <a:xfrm flipH="1" flipV="1">
            <a:off x="5086490" y="2798596"/>
            <a:ext cx="2019017" cy="882036"/>
          </a:xfrm>
          <a:custGeom>
            <a:gdLst>
              <a:gd fmla="+- 5400 0 0" name="G0"/>
              <a:gd fmla="+- 21600 0 5400" name="G1"/>
              <a:gd fmla="*/ 5400 1 2" name="G2"/>
              <a:gd fmla="+- 21600 0 G2" name="G3"/>
              <a:gd fmla="+/ 5400 21600 2" name="G4"/>
              <a:gd fmla="+/ G1 0 2" name="G5"/>
              <a:gd fmla="*/ 21600 21600 5400" name="G6"/>
              <a:gd fmla="*/ G6 1 2" name="G7"/>
              <a:gd fmla="+- 21600 0 G7" name="G8"/>
              <a:gd fmla="*/ 21600 1 2" name="G9"/>
              <a:gd fmla="+- 5400 0 G9" name="G10"/>
              <a:gd fmla="?: G10 G8 0" name="G11"/>
              <a:gd fmla="?: G10 G7 21600" name="G12"/>
              <a:gd fmla="*/ 18900 w 21600" name="T0"/>
              <a:gd fmla="*/ 10800 h 21600" name="T1"/>
              <a:gd fmla="*/ 10800 w 21600" name="T2"/>
              <a:gd fmla="*/ 21600 h 21600" name="T3"/>
              <a:gd fmla="*/ 2700 w 21600" name="T4"/>
              <a:gd fmla="*/ 10800 h 21600" name="T5"/>
              <a:gd fmla="*/ 10800 w 21600" name="T6"/>
              <a:gd fmla="*/ 0 h 21600" name="T7"/>
              <a:gd fmla="*/ 4500 w 21600" name="T8"/>
              <a:gd fmla="*/ 4500 h 21600" name="T9"/>
              <a:gd fmla="*/ 17100 w 21600" name="T10"/>
              <a:gd fmla="*/ 17100 h 2160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T11" l="T8" r="T10" t="T9"/>
            <a:pathLst>
              <a:path h="21600" w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EADA7"/>
          </a:solidFill>
          <a:ln algn="ctr" w="38100">
            <a:solidFill>
              <a:srgbClr val="F9F6E1"/>
            </a:solidFill>
            <a:miter lim="800000"/>
          </a:ln>
          <a:effectLst/>
        </p:spPr>
        <p:txBody>
          <a:bodyPr anchor="ctr" anchorCtr="0" bIns="0" compatLnSpc="1" lIns="0" numCol="1" rIns="0" rot="10800000" tIns="0" vert="horz" wrap="none">
            <a:prstTxWarp prst="textNoShape">
              <a:avLst/>
            </a:prstTxWarp>
          </a:bodyPr>
          <a:lstStyle/>
          <a:p>
            <a:pPr algn="ctr" fontAlgn="base" indent="0" lv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lang="zh-CN" sz="1200">
                <a:solidFill>
                  <a:srgbClr val="FCEFD7"/>
                </a:solidFill>
                <a:cs typeface="+mn-ea"/>
                <a:sym typeface="+mn-lt"/>
              </a:rPr>
              <a:t>项目二</a:t>
            </a:r>
          </a:p>
        </p:txBody>
      </p:sp>
      <p:sp>
        <p:nvSpPr>
          <p:cNvPr id="20" name="_s5126"/>
          <p:cNvSpPr>
            <a:spLocks noChangeArrowheads="1"/>
          </p:cNvSpPr>
          <p:nvPr/>
        </p:nvSpPr>
        <p:spPr bwMode="gray">
          <a:xfrm flipH="1" flipV="1">
            <a:off x="4583188" y="3680632"/>
            <a:ext cx="3025621" cy="880084"/>
          </a:xfrm>
          <a:custGeom>
            <a:gdLst>
              <a:gd fmla="+- 3600 0 0" name="G0"/>
              <a:gd fmla="+- 21600 0 3600" name="G1"/>
              <a:gd fmla="*/ 3600 1 2" name="G2"/>
              <a:gd fmla="+- 21600 0 G2" name="G3"/>
              <a:gd fmla="+/ 3600 21600 2" name="G4"/>
              <a:gd fmla="+/ G1 0 2" name="G5"/>
              <a:gd fmla="*/ 21600 21600 3600" name="G6"/>
              <a:gd fmla="*/ G6 1 2" name="G7"/>
              <a:gd fmla="+- 21600 0 G7" name="G8"/>
              <a:gd fmla="*/ 21600 1 2" name="G9"/>
              <a:gd fmla="+- 3600 0 G9" name="G10"/>
              <a:gd fmla="?: G10 G8 0" name="G11"/>
              <a:gd fmla="?: G10 G7 21600" name="G12"/>
              <a:gd fmla="*/ 19800 w 21600" name="T0"/>
              <a:gd fmla="*/ 10800 h 21600" name="T1"/>
              <a:gd fmla="*/ 10800 w 21600" name="T2"/>
              <a:gd fmla="*/ 21600 h 21600" name="T3"/>
              <a:gd fmla="*/ 1800 w 21600" name="T4"/>
              <a:gd fmla="*/ 10800 h 21600" name="T5"/>
              <a:gd fmla="*/ 10800 w 21600" name="T6"/>
              <a:gd fmla="*/ 0 h 21600" name="T7"/>
              <a:gd fmla="*/ 3600 w 21600" name="T8"/>
              <a:gd fmla="*/ 3600 h 21600" name="T9"/>
              <a:gd fmla="*/ 18000 w 21600" name="T10"/>
              <a:gd fmla="*/ 18000 h 2160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T11" l="T8" r="T10" t="T9"/>
            <a:pathLst>
              <a:path h="21600" w="21600">
                <a:moveTo>
                  <a:pt x="0" y="0"/>
                </a:moveTo>
                <a:lnTo>
                  <a:pt x="3600" y="21600"/>
                </a:lnTo>
                <a:lnTo>
                  <a:pt x="180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EA95A"/>
          </a:solidFill>
          <a:ln algn="ctr" w="38100">
            <a:solidFill>
              <a:srgbClr val="F9F6E1"/>
            </a:solidFill>
            <a:miter lim="800000"/>
          </a:ln>
          <a:effectLst/>
        </p:spPr>
        <p:txBody>
          <a:bodyPr anchor="ctr" anchorCtr="0" bIns="0" compatLnSpc="1" lIns="0" numCol="1" rIns="0" rot="10800000" tIns="0" vert="horz" wrap="non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CEFD7"/>
                </a:solidFill>
                <a:cs typeface="+mn-ea"/>
                <a:sym typeface="+mn-lt"/>
              </a:rPr>
              <a:t>项目三</a:t>
            </a:r>
          </a:p>
        </p:txBody>
      </p:sp>
      <p:sp>
        <p:nvSpPr>
          <p:cNvPr id="21" name="_s5127"/>
          <p:cNvSpPr>
            <a:spLocks noChangeArrowheads="1"/>
          </p:cNvSpPr>
          <p:nvPr/>
        </p:nvSpPr>
        <p:spPr bwMode="gray">
          <a:xfrm flipH="1" flipV="1">
            <a:off x="4077951" y="4560717"/>
            <a:ext cx="4036097" cy="882036"/>
          </a:xfrm>
          <a:custGeom>
            <a:gdLst>
              <a:gd fmla="+- 2700 0 0" name="G0"/>
              <a:gd fmla="+- 21600 0 2700" name="G1"/>
              <a:gd fmla="*/ 2700 1 2" name="G2"/>
              <a:gd fmla="+- 21600 0 G2" name="G3"/>
              <a:gd fmla="+/ 2700 21600 2" name="G4"/>
              <a:gd fmla="+/ G1 0 2" name="G5"/>
              <a:gd fmla="*/ 21600 21600 2700" name="G6"/>
              <a:gd fmla="*/ G6 1 2" name="G7"/>
              <a:gd fmla="+- 21600 0 G7" name="G8"/>
              <a:gd fmla="*/ 21600 1 2" name="G9"/>
              <a:gd fmla="+- 2700 0 G9" name="G10"/>
              <a:gd fmla="?: G10 G8 0" name="G11"/>
              <a:gd fmla="?: G10 G7 21600" name="G12"/>
              <a:gd fmla="*/ 20250 w 21600" name="T0"/>
              <a:gd fmla="*/ 10800 h 21600" name="T1"/>
              <a:gd fmla="*/ 10800 w 21600" name="T2"/>
              <a:gd fmla="*/ 21600 h 21600" name="T3"/>
              <a:gd fmla="*/ 1350 w 21600" name="T4"/>
              <a:gd fmla="*/ 10800 h 21600" name="T5"/>
              <a:gd fmla="*/ 10800 w 21600" name="T6"/>
              <a:gd fmla="*/ 0 h 21600" name="T7"/>
              <a:gd fmla="*/ 3150 w 21600" name="T8"/>
              <a:gd fmla="*/ 3150 h 21600" name="T9"/>
              <a:gd fmla="*/ 18450 w 21600" name="T10"/>
              <a:gd fmla="*/ 18450 h 2160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T11" l="T8" r="T10" t="T9"/>
            <a:pathLst>
              <a:path h="21600" w="21600">
                <a:moveTo>
                  <a:pt x="0" y="0"/>
                </a:moveTo>
                <a:lnTo>
                  <a:pt x="2700" y="21600"/>
                </a:lnTo>
                <a:lnTo>
                  <a:pt x="189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5213B"/>
          </a:solidFill>
          <a:ln algn="ctr" w="38100">
            <a:solidFill>
              <a:srgbClr val="F9F6E1"/>
            </a:solidFill>
            <a:miter lim="800000"/>
          </a:ln>
          <a:effectLst/>
        </p:spPr>
        <p:txBody>
          <a:bodyPr anchor="ctr" anchorCtr="0" bIns="0" compatLnSpc="1" lIns="0" numCol="1" rIns="0" rot="10800000" tIns="0" vert="horz" wrap="none">
            <a:prstTxWarp prst="textNoShape">
              <a:avLst/>
            </a:prstTxWarp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aseline="0" cap="none" i="0" kumimoji="0" lang="zh-CN" normalizeH="0" smtClean="0" strike="noStrike" sz="1200" u="none">
                <a:ln>
                  <a:noFill/>
                </a:ln>
                <a:solidFill>
                  <a:srgbClr val="FCEFD7"/>
                </a:solidFill>
                <a:effectLst/>
                <a:cs typeface="+mn-ea"/>
                <a:sym typeface="+mn-lt"/>
              </a:rPr>
              <a:t>项目四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7883856" y="3993843"/>
            <a:ext cx="1353325" cy="3352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83858" y="4306175"/>
            <a:ext cx="2467915" cy="52730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7037607" y="2373080"/>
            <a:ext cx="1353325" cy="3352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37607" y="2685411"/>
            <a:ext cx="2467915" cy="52730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2954815" y="3993843"/>
            <a:ext cx="1353325" cy="3352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840226" y="4306175"/>
            <a:ext cx="2467915" cy="52730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43" name="TextBox 76"/>
          <p:cNvSpPr txBox="1"/>
          <p:nvPr/>
        </p:nvSpPr>
        <p:spPr>
          <a:xfrm>
            <a:off x="3801063" y="2373080"/>
            <a:ext cx="1353325" cy="3352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686472" y="2685411"/>
            <a:ext cx="2467915" cy="52730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</p:spTree>
    <p:extLst>
      <p:ext uri="{BB962C8B-B14F-4D97-AF65-F5344CB8AC3E}">
        <p14:creationId val="182599386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4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47746" y="1598436"/>
            <a:ext cx="5496508" cy="41119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6914" y="72831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23138" y="1061164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8577" y="-1"/>
            <a:ext cx="1058456" cy="25954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40463" y="1"/>
            <a:ext cx="638686" cy="20747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5176308" y="-18431"/>
            <a:ext cx="662404" cy="14934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82978" y="1"/>
            <a:ext cx="874101" cy="25954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30779" y="1"/>
            <a:ext cx="326664" cy="10611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44974" y="1447546"/>
            <a:ext cx="753555" cy="295284"/>
          </a:xfrm>
          <a:prstGeom prst="rect">
            <a:avLst/>
          </a:prstGeom>
        </p:spPr>
      </p:pic>
      <p:sp>
        <p:nvSpPr>
          <p:cNvPr id="21" name="TextBox 76"/>
          <p:cNvSpPr txBox="1"/>
          <p:nvPr/>
        </p:nvSpPr>
        <p:spPr>
          <a:xfrm>
            <a:off x="4652803" y="2518088"/>
            <a:ext cx="2900891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5400">
                <a:solidFill>
                  <a:srgbClr val="EB8628"/>
                </a:solidFill>
                <a:cs typeface="+mn-ea"/>
                <a:sym typeface="+mn-lt"/>
              </a:rPr>
              <a:t>PART 03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269845" y="4342511"/>
            <a:ext cx="3666804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zh-CN" lang="en-US" sz="7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altLang="zh-CN" lang="en-US" sz="7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Applicable to enterprise introduction, summary report, sales marketing, chart dataa</a:t>
            </a:r>
          </a:p>
        </p:txBody>
      </p:sp>
      <p:sp>
        <p:nvSpPr>
          <p:cNvPr id="23" name="矩形 22"/>
          <p:cNvSpPr/>
          <p:nvPr/>
        </p:nvSpPr>
        <p:spPr>
          <a:xfrm>
            <a:off x="4916432" y="3957989"/>
            <a:ext cx="237363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altLang="zh-CN" lang="en-US" sz="16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4330297" y="3382446"/>
            <a:ext cx="3545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EB8628"/>
                </a:solidFill>
                <a:cs typeface="+mn-ea"/>
                <a:sym typeface="+mn-lt"/>
              </a:rPr>
              <a:t>请在此添加标题</a:t>
            </a:r>
          </a:p>
        </p:txBody>
      </p:sp>
    </p:spTree>
    <p:extLst>
      <p:ext uri="{BB962C8B-B14F-4D97-AF65-F5344CB8AC3E}">
        <p14:creationId val="203809093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2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88560" y="1058609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cap="rnd" w="28575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r="5769" t="19792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-980" t="26388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18" name="五边形 1"/>
          <p:cNvSpPr>
            <a:spLocks noChangeArrowheads="1"/>
          </p:cNvSpPr>
          <p:nvPr/>
        </p:nvSpPr>
        <p:spPr bwMode="auto">
          <a:xfrm>
            <a:off x="6598755" y="2219154"/>
            <a:ext cx="976053" cy="675165"/>
          </a:xfrm>
          <a:prstGeom prst="homePlate">
            <a:avLst>
              <a:gd fmla="val 50002" name="adj"/>
            </a:avLst>
          </a:prstGeom>
          <a:solidFill>
            <a:srgbClr val="6EADA7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五边形 3"/>
          <p:cNvSpPr>
            <a:spLocks noChangeArrowheads="1"/>
          </p:cNvSpPr>
          <p:nvPr/>
        </p:nvSpPr>
        <p:spPr bwMode="auto">
          <a:xfrm>
            <a:off x="6591940" y="4318162"/>
            <a:ext cx="989683" cy="675165"/>
          </a:xfrm>
          <a:prstGeom prst="homePlate">
            <a:avLst>
              <a:gd fmla="val 50001" name="adj"/>
            </a:avLst>
          </a:prstGeom>
          <a:solidFill>
            <a:srgbClr val="CEA95A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Group 42"/>
          <p:cNvGrpSpPr/>
          <p:nvPr/>
        </p:nvGrpSpPr>
        <p:grpSpPr>
          <a:xfrm>
            <a:off x="6792155" y="4498104"/>
            <a:ext cx="392830" cy="315281"/>
            <a:chOff x="10575925" y="5006975"/>
            <a:chExt cx="490538" cy="393701"/>
          </a:xfrm>
          <a:solidFill>
            <a:srgbClr val="FCEFD7"/>
          </a:solidFill>
          <a:effectLst/>
        </p:grpSpPr>
        <p:sp>
          <p:nvSpPr>
            <p:cNvPr id="21" name="Freeform 43"/>
            <p:cNvSpPr/>
            <p:nvPr/>
          </p:nvSpPr>
          <p:spPr bwMode="auto">
            <a:xfrm>
              <a:off x="10579100" y="5186363"/>
              <a:ext cx="487363" cy="214313"/>
            </a:xfrm>
            <a:custGeom>
              <a:gdLst>
                <a:gd fmla="*/ 116 w 130" name="T0"/>
                <a:gd fmla="*/ 18 h 57" name="T1"/>
                <a:gd fmla="*/ 102 w 130" name="T2"/>
                <a:gd fmla="*/ 25 h 57" name="T3"/>
                <a:gd fmla="*/ 87 w 130" name="T4"/>
                <a:gd fmla="*/ 33 h 57" name="T5"/>
                <a:gd fmla="*/ 59 w 130" name="T6"/>
                <a:gd fmla="*/ 29 h 57" name="T7"/>
                <a:gd fmla="*/ 53 w 130" name="T8"/>
                <a:gd fmla="*/ 22 h 57" name="T9"/>
                <a:gd fmla="*/ 53 w 130" name="T10"/>
                <a:gd fmla="*/ 19 h 57" name="T11"/>
                <a:gd fmla="*/ 57 w 130" name="T12"/>
                <a:gd fmla="*/ 18 h 57" name="T13"/>
                <a:gd fmla="*/ 82 w 130" name="T14"/>
                <a:gd fmla="*/ 22 h 57" name="T15"/>
                <a:gd fmla="*/ 82 w 130" name="T16"/>
                <a:gd fmla="*/ 22 h 57" name="T17"/>
                <a:gd fmla="*/ 88 w 130" name="T18"/>
                <a:gd fmla="*/ 21 h 57" name="T19"/>
                <a:gd fmla="*/ 90 w 130" name="T20"/>
                <a:gd fmla="*/ 19 h 57" name="T21"/>
                <a:gd fmla="*/ 90 w 130" name="T22"/>
                <a:gd fmla="*/ 17 h 57" name="T23"/>
                <a:gd fmla="*/ 85 w 130" name="T24"/>
                <a:gd fmla="*/ 10 h 57" name="T25"/>
                <a:gd fmla="*/ 75 w 130" name="T26"/>
                <a:gd fmla="*/ 8 h 57" name="T27"/>
                <a:gd fmla="*/ 45 w 130" name="T28"/>
                <a:gd fmla="*/ 2 h 57" name="T29"/>
                <a:gd fmla="*/ 34 w 130" name="T30"/>
                <a:gd fmla="*/ 4 h 57" name="T31"/>
                <a:gd fmla="*/ 0 w 130" name="T32"/>
                <a:gd fmla="*/ 22 h 57" name="T33"/>
                <a:gd fmla="*/ 18 w 130" name="T34"/>
                <a:gd fmla="*/ 57 h 57" name="T35"/>
                <a:gd fmla="*/ 29 w 130" name="T36"/>
                <a:gd fmla="*/ 51 h 57" name="T37"/>
                <a:gd fmla="*/ 39 w 130" name="T38"/>
                <a:gd fmla="*/ 50 h 57" name="T39"/>
                <a:gd fmla="*/ 65 w 130" name="T40"/>
                <a:gd fmla="*/ 54 h 57" name="T41"/>
                <a:gd fmla="*/ 84 w 130" name="T42"/>
                <a:gd fmla="*/ 54 h 57" name="T43"/>
                <a:gd fmla="*/ 124 w 130" name="T44"/>
                <a:gd fmla="*/ 33 h 57" name="T45"/>
                <a:gd fmla="*/ 128 w 130" name="T46"/>
                <a:gd fmla="*/ 21 h 57" name="T47"/>
                <a:gd fmla="*/ 116 w 130" name="T48"/>
                <a:gd fmla="*/ 18 h 5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7" w="130">
                  <a:moveTo>
                    <a:pt x="116" y="18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66" y="31"/>
                    <a:pt x="59" y="29"/>
                  </a:cubicBezTo>
                  <a:cubicBezTo>
                    <a:pt x="57" y="28"/>
                    <a:pt x="54" y="26"/>
                    <a:pt x="53" y="22"/>
                  </a:cubicBezTo>
                  <a:cubicBezTo>
                    <a:pt x="53" y="21"/>
                    <a:pt x="53" y="22"/>
                    <a:pt x="53" y="19"/>
                  </a:cubicBezTo>
                  <a:cubicBezTo>
                    <a:pt x="53" y="16"/>
                    <a:pt x="57" y="18"/>
                    <a:pt x="57" y="18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3"/>
                    <a:pt x="86" y="22"/>
                    <a:pt x="88" y="21"/>
                  </a:cubicBezTo>
                  <a:cubicBezTo>
                    <a:pt x="89" y="20"/>
                    <a:pt x="89" y="20"/>
                    <a:pt x="90" y="19"/>
                  </a:cubicBezTo>
                  <a:cubicBezTo>
                    <a:pt x="90" y="18"/>
                    <a:pt x="90" y="18"/>
                    <a:pt x="90" y="17"/>
                  </a:cubicBezTo>
                  <a:cubicBezTo>
                    <a:pt x="91" y="14"/>
                    <a:pt x="89" y="10"/>
                    <a:pt x="85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39" y="0"/>
                    <a:pt x="34" y="4"/>
                    <a:pt x="34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3" y="49"/>
                    <a:pt x="39" y="50"/>
                    <a:pt x="39" y="50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80" y="56"/>
                    <a:pt x="84" y="54"/>
                    <a:pt x="84" y="54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8" y="30"/>
                    <a:pt x="130" y="25"/>
                    <a:pt x="128" y="21"/>
                  </a:cubicBezTo>
                  <a:cubicBezTo>
                    <a:pt x="126" y="17"/>
                    <a:pt x="120" y="15"/>
                    <a:pt x="11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44"/>
            <p:cNvSpPr/>
            <p:nvPr/>
          </p:nvSpPr>
          <p:spPr bwMode="auto">
            <a:xfrm>
              <a:off x="10575925" y="5006975"/>
              <a:ext cx="490538" cy="206375"/>
            </a:xfrm>
            <a:custGeom>
              <a:gdLst>
                <a:gd fmla="*/ 127 w 131" name="T0"/>
                <a:gd fmla="*/ 42 h 55" name="T1"/>
                <a:gd fmla="*/ 109 w 131" name="T2"/>
                <a:gd fmla="*/ 29 h 55" name="T3"/>
                <a:gd fmla="*/ 109 w 131" name="T4"/>
                <a:gd fmla="*/ 10 h 55" name="T5"/>
                <a:gd fmla="*/ 106 w 131" name="T6"/>
                <a:gd fmla="*/ 7 h 55" name="T7"/>
                <a:gd fmla="*/ 92 w 131" name="T8"/>
                <a:gd fmla="*/ 7 h 55" name="T9"/>
                <a:gd fmla="*/ 89 w 131" name="T10"/>
                <a:gd fmla="*/ 10 h 55" name="T11"/>
                <a:gd fmla="*/ 89 w 131" name="T12"/>
                <a:gd fmla="*/ 15 h 55" name="T13"/>
                <a:gd fmla="*/ 69 w 131" name="T14"/>
                <a:gd fmla="*/ 1 h 55" name="T15"/>
                <a:gd fmla="*/ 65 w 131" name="T16"/>
                <a:gd fmla="*/ 0 h 55" name="T17"/>
                <a:gd fmla="*/ 61 w 131" name="T18"/>
                <a:gd fmla="*/ 1 h 55" name="T19"/>
                <a:gd fmla="*/ 3 w 131" name="T20"/>
                <a:gd fmla="*/ 42 h 55" name="T21"/>
                <a:gd fmla="*/ 2 w 131" name="T22"/>
                <a:gd fmla="*/ 51 h 55" name="T23"/>
                <a:gd fmla="*/ 11 w 131" name="T24"/>
                <a:gd fmla="*/ 53 h 55" name="T25"/>
                <a:gd fmla="*/ 65 w 131" name="T26"/>
                <a:gd fmla="*/ 14 h 55" name="T27"/>
                <a:gd fmla="*/ 120 w 131" name="T28"/>
                <a:gd fmla="*/ 53 h 55" name="T29"/>
                <a:gd fmla="*/ 129 w 131" name="T30"/>
                <a:gd fmla="*/ 51 h 55" name="T31"/>
                <a:gd fmla="*/ 127 w 131" name="T32"/>
                <a:gd fmla="*/ 42 h 5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5" w="131">
                  <a:moveTo>
                    <a:pt x="127" y="42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8"/>
                    <a:pt x="107" y="7"/>
                    <a:pt x="106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89" y="8"/>
                    <a:pt x="89" y="10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0"/>
                    <a:pt x="67" y="0"/>
                    <a:pt x="65" y="0"/>
                  </a:cubicBezTo>
                  <a:cubicBezTo>
                    <a:pt x="64" y="0"/>
                    <a:pt x="63" y="0"/>
                    <a:pt x="61" y="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44"/>
                    <a:pt x="0" y="48"/>
                    <a:pt x="2" y="51"/>
                  </a:cubicBezTo>
                  <a:cubicBezTo>
                    <a:pt x="4" y="54"/>
                    <a:pt x="8" y="55"/>
                    <a:pt x="11" y="5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5"/>
                    <a:pt x="127" y="54"/>
                    <a:pt x="129" y="51"/>
                  </a:cubicBezTo>
                  <a:cubicBezTo>
                    <a:pt x="131" y="48"/>
                    <a:pt x="130" y="44"/>
                    <a:pt x="12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39"/>
          <p:cNvGrpSpPr/>
          <p:nvPr/>
        </p:nvGrpSpPr>
        <p:grpSpPr>
          <a:xfrm>
            <a:off x="6802707" y="2360704"/>
            <a:ext cx="371726" cy="392064"/>
            <a:chOff x="8804275" y="3135313"/>
            <a:chExt cx="449263" cy="476250"/>
          </a:xfrm>
          <a:solidFill>
            <a:srgbClr val="FCEFD7"/>
          </a:solidFill>
          <a:effectLst/>
        </p:grpSpPr>
        <p:sp>
          <p:nvSpPr>
            <p:cNvPr id="24" name="Freeform 40"/>
            <p:cNvSpPr>
              <a:spLocks noEditPoints="1"/>
            </p:cNvSpPr>
            <p:nvPr/>
          </p:nvSpPr>
          <p:spPr bwMode="auto">
            <a:xfrm>
              <a:off x="9040813" y="3322638"/>
              <a:ext cx="212725" cy="288925"/>
            </a:xfrm>
            <a:custGeom>
              <a:gdLst>
                <a:gd fmla="*/ 43 w 57" name="T0"/>
                <a:gd fmla="*/ 0 h 77" name="T1"/>
                <a:gd fmla="*/ 14 w 57" name="T2"/>
                <a:gd fmla="*/ 0 h 77" name="T3"/>
                <a:gd fmla="*/ 0 w 57" name="T4"/>
                <a:gd fmla="*/ 13 h 77" name="T5"/>
                <a:gd fmla="*/ 0 w 57" name="T6"/>
                <a:gd fmla="*/ 63 h 77" name="T7"/>
                <a:gd fmla="*/ 14 w 57" name="T8"/>
                <a:gd fmla="*/ 77 h 77" name="T9"/>
                <a:gd fmla="*/ 43 w 57" name="T10"/>
                <a:gd fmla="*/ 77 h 77" name="T11"/>
                <a:gd fmla="*/ 57 w 57" name="T12"/>
                <a:gd fmla="*/ 63 h 77" name="T13"/>
                <a:gd fmla="*/ 57 w 57" name="T14"/>
                <a:gd fmla="*/ 13 h 77" name="T15"/>
                <a:gd fmla="*/ 43 w 57" name="T16"/>
                <a:gd fmla="*/ 0 h 77" name="T17"/>
                <a:gd fmla="*/ 28 w 57" name="T18"/>
                <a:gd fmla="*/ 72 h 77" name="T19"/>
                <a:gd fmla="*/ 25 w 57" name="T20"/>
                <a:gd fmla="*/ 69 h 77" name="T21"/>
                <a:gd fmla="*/ 28 w 57" name="T22"/>
                <a:gd fmla="*/ 66 h 77" name="T23"/>
                <a:gd fmla="*/ 31 w 57" name="T24"/>
                <a:gd fmla="*/ 69 h 77" name="T25"/>
                <a:gd fmla="*/ 28 w 57" name="T26"/>
                <a:gd fmla="*/ 72 h 77" name="T27"/>
                <a:gd fmla="*/ 46 w 57" name="T28"/>
                <a:gd fmla="*/ 61 h 77" name="T29"/>
                <a:gd fmla="*/ 11 w 57" name="T30"/>
                <a:gd fmla="*/ 61 h 77" name="T31"/>
                <a:gd fmla="*/ 11 w 57" name="T32"/>
                <a:gd fmla="*/ 10 h 77" name="T33"/>
                <a:gd fmla="*/ 46 w 57" name="T34"/>
                <a:gd fmla="*/ 10 h 77" name="T35"/>
                <a:gd fmla="*/ 46 w 57" name="T36"/>
                <a:gd fmla="*/ 61 h 7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7" w="57">
                  <a:moveTo>
                    <a:pt x="4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6" y="77"/>
                    <a:pt x="14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1" y="77"/>
                    <a:pt x="57" y="71"/>
                    <a:pt x="57" y="6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6"/>
                    <a:pt x="51" y="0"/>
                    <a:pt x="43" y="0"/>
                  </a:cubicBezTo>
                  <a:close/>
                  <a:moveTo>
                    <a:pt x="28" y="72"/>
                  </a:moveTo>
                  <a:cubicBezTo>
                    <a:pt x="27" y="72"/>
                    <a:pt x="25" y="70"/>
                    <a:pt x="25" y="69"/>
                  </a:cubicBezTo>
                  <a:cubicBezTo>
                    <a:pt x="25" y="67"/>
                    <a:pt x="27" y="66"/>
                    <a:pt x="28" y="66"/>
                  </a:cubicBezTo>
                  <a:cubicBezTo>
                    <a:pt x="30" y="66"/>
                    <a:pt x="31" y="67"/>
                    <a:pt x="31" y="69"/>
                  </a:cubicBezTo>
                  <a:cubicBezTo>
                    <a:pt x="31" y="70"/>
                    <a:pt x="30" y="72"/>
                    <a:pt x="28" y="72"/>
                  </a:cubicBezTo>
                  <a:close/>
                  <a:moveTo>
                    <a:pt x="46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4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41"/>
            <p:cNvSpPr/>
            <p:nvPr/>
          </p:nvSpPr>
          <p:spPr bwMode="auto">
            <a:xfrm>
              <a:off x="8804275" y="3135313"/>
              <a:ext cx="412750" cy="461963"/>
            </a:xfrm>
            <a:custGeom>
              <a:gdLst>
                <a:gd fmla="*/ 37 w 110" name="T0"/>
                <a:gd fmla="*/ 61 h 123" name="T1"/>
                <a:gd fmla="*/ 76 w 110" name="T2"/>
                <a:gd fmla="*/ 42 h 123" name="T3"/>
                <a:gd fmla="*/ 100 w 110" name="T4"/>
                <a:gd fmla="*/ 42 h 123" name="T5"/>
                <a:gd fmla="*/ 102 w 110" name="T6"/>
                <a:gd fmla="*/ 37 h 123" name="T7"/>
                <a:gd fmla="*/ 106 w 110" name="T8"/>
                <a:gd fmla="*/ 33 h 123" name="T9"/>
                <a:gd fmla="*/ 107 w 110" name="T10"/>
                <a:gd fmla="*/ 20 h 123" name="T11"/>
                <a:gd fmla="*/ 91 w 110" name="T12"/>
                <a:gd fmla="*/ 15 h 123" name="T13"/>
                <a:gd fmla="*/ 85 w 110" name="T14"/>
                <a:gd fmla="*/ 21 h 123" name="T15"/>
                <a:gd fmla="*/ 85 w 110" name="T16"/>
                <a:gd fmla="*/ 21 h 123" name="T17"/>
                <a:gd fmla="*/ 75 w 110" name="T18"/>
                <a:gd fmla="*/ 21 h 123" name="T19"/>
                <a:gd fmla="*/ 73 w 110" name="T20"/>
                <a:gd fmla="*/ 14 h 123" name="T21"/>
                <a:gd fmla="*/ 73 w 110" name="T22"/>
                <a:gd fmla="*/ 8 h 123" name="T23"/>
                <a:gd fmla="*/ 58 w 110" name="T24"/>
                <a:gd fmla="*/ 0 h 123" name="T25"/>
                <a:gd fmla="*/ 50 w 110" name="T26"/>
                <a:gd fmla="*/ 10 h 123" name="T27"/>
                <a:gd fmla="*/ 50 w 110" name="T28"/>
                <a:gd fmla="*/ 16 h 123" name="T29"/>
                <a:gd fmla="*/ 50 w 110" name="T30"/>
                <a:gd fmla="*/ 16 h 123" name="T31"/>
                <a:gd fmla="*/ 50 w 110" name="T32"/>
                <a:gd fmla="*/ 17 h 123" name="T33"/>
                <a:gd fmla="*/ 50 w 110" name="T34"/>
                <a:gd fmla="*/ 17 h 123" name="T35"/>
                <a:gd fmla="*/ 49 w 110" name="T36"/>
                <a:gd fmla="*/ 18 h 123" name="T37"/>
                <a:gd fmla="*/ 49 w 110" name="T38"/>
                <a:gd fmla="*/ 19 h 123" name="T39"/>
                <a:gd fmla="*/ 42 w 110" name="T40"/>
                <a:gd fmla="*/ 23 h 123" name="T41"/>
                <a:gd fmla="*/ 36 w 110" name="T42"/>
                <a:gd fmla="*/ 20 h 123" name="T43"/>
                <a:gd fmla="*/ 32 w 110" name="T44"/>
                <a:gd fmla="*/ 15 h 123" name="T45"/>
                <a:gd fmla="*/ 15 w 110" name="T46"/>
                <a:gd fmla="*/ 20 h 123" name="T47"/>
                <a:gd fmla="*/ 17 w 110" name="T48"/>
                <a:gd fmla="*/ 33 h 123" name="T49"/>
                <a:gd fmla="*/ 21 w 110" name="T50"/>
                <a:gd fmla="*/ 37 h 123" name="T51"/>
                <a:gd fmla="*/ 22 w 110" name="T52"/>
                <a:gd fmla="*/ 38 h 123" name="T53"/>
                <a:gd fmla="*/ 22 w 110" name="T54"/>
                <a:gd fmla="*/ 39 h 123" name="T55"/>
                <a:gd fmla="*/ 22 w 110" name="T56"/>
                <a:gd fmla="*/ 39 h 123" name="T57"/>
                <a:gd fmla="*/ 22 w 110" name="T58"/>
                <a:gd fmla="*/ 40 h 123" name="T59"/>
                <a:gd fmla="*/ 23 w 110" name="T60"/>
                <a:gd fmla="*/ 41 h 123" name="T61"/>
                <a:gd fmla="*/ 23 w 110" name="T62"/>
                <a:gd fmla="*/ 41 h 123" name="T63"/>
                <a:gd fmla="*/ 21 w 110" name="T64"/>
                <a:gd fmla="*/ 48 h 123" name="T65"/>
                <a:gd fmla="*/ 14 w 110" name="T66"/>
                <a:gd fmla="*/ 50 h 123" name="T67"/>
                <a:gd fmla="*/ 8 w 110" name="T68"/>
                <a:gd fmla="*/ 50 h 123" name="T69"/>
                <a:gd fmla="*/ 0 w 110" name="T70"/>
                <a:gd fmla="*/ 65 h 123" name="T71"/>
                <a:gd fmla="*/ 10 w 110" name="T72"/>
                <a:gd fmla="*/ 73 h 123" name="T73"/>
                <a:gd fmla="*/ 17 w 110" name="T74"/>
                <a:gd fmla="*/ 73 h 123" name="T75"/>
                <a:gd fmla="*/ 17 w 110" name="T76"/>
                <a:gd fmla="*/ 73 h 123" name="T77"/>
                <a:gd fmla="*/ 23 w 110" name="T78"/>
                <a:gd fmla="*/ 81 h 123" name="T79"/>
                <a:gd fmla="*/ 20 w 110" name="T80"/>
                <a:gd fmla="*/ 87 h 123" name="T81"/>
                <a:gd fmla="*/ 17 w 110" name="T82"/>
                <a:gd fmla="*/ 89 h 123" name="T83"/>
                <a:gd fmla="*/ 15 w 110" name="T84"/>
                <a:gd fmla="*/ 102 h 123" name="T85"/>
                <a:gd fmla="*/ 32 w 110" name="T86"/>
                <a:gd fmla="*/ 107 h 123" name="T87"/>
                <a:gd fmla="*/ 37 w 110" name="T88"/>
                <a:gd fmla="*/ 102 h 123" name="T89"/>
                <a:gd fmla="*/ 38 w 110" name="T90"/>
                <a:gd fmla="*/ 102 h 123" name="T91"/>
                <a:gd fmla="*/ 38 w 110" name="T92"/>
                <a:gd fmla="*/ 101 h 123" name="T93"/>
                <a:gd fmla="*/ 39 w 110" name="T94"/>
                <a:gd fmla="*/ 101 h 123" name="T95"/>
                <a:gd fmla="*/ 40 w 110" name="T96"/>
                <a:gd fmla="*/ 100 h 123" name="T97"/>
                <a:gd fmla="*/ 40 w 110" name="T98"/>
                <a:gd fmla="*/ 100 h 123" name="T99"/>
                <a:gd fmla="*/ 41 w 110" name="T100"/>
                <a:gd fmla="*/ 100 h 123" name="T101"/>
                <a:gd fmla="*/ 41 w 110" name="T102"/>
                <a:gd fmla="*/ 100 h 123" name="T103"/>
                <a:gd fmla="*/ 48 w 110" name="T104"/>
                <a:gd fmla="*/ 102 h 123" name="T105"/>
                <a:gd fmla="*/ 50 w 110" name="T106"/>
                <a:gd fmla="*/ 109 h 123" name="T107"/>
                <a:gd fmla="*/ 50 w 110" name="T108"/>
                <a:gd fmla="*/ 115 h 123" name="T109"/>
                <a:gd fmla="*/ 58 w 110" name="T110"/>
                <a:gd fmla="*/ 123 h 123" name="T111"/>
                <a:gd fmla="*/ 56 w 110" name="T112"/>
                <a:gd fmla="*/ 85 h 12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23" w="110">
                  <a:moveTo>
                    <a:pt x="56" y="85"/>
                  </a:moveTo>
                  <a:cubicBezTo>
                    <a:pt x="45" y="82"/>
                    <a:pt x="37" y="73"/>
                    <a:pt x="37" y="61"/>
                  </a:cubicBezTo>
                  <a:cubicBezTo>
                    <a:pt x="37" y="48"/>
                    <a:pt x="48" y="37"/>
                    <a:pt x="61" y="37"/>
                  </a:cubicBezTo>
                  <a:cubicBezTo>
                    <a:pt x="67" y="37"/>
                    <a:pt x="72" y="39"/>
                    <a:pt x="76" y="42"/>
                  </a:cubicBezTo>
                  <a:cubicBezTo>
                    <a:pt x="76" y="42"/>
                    <a:pt x="77" y="42"/>
                    <a:pt x="7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100" y="40"/>
                    <a:pt x="100" y="40"/>
                  </a:cubicBezTo>
                  <a:cubicBezTo>
                    <a:pt x="101" y="39"/>
                    <a:pt x="101" y="38"/>
                    <a:pt x="102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10" y="28"/>
                    <a:pt x="110" y="24"/>
                    <a:pt x="107" y="20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99" y="13"/>
                    <a:pt x="95" y="13"/>
                    <a:pt x="91" y="15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3"/>
                    <a:pt x="80" y="23"/>
                    <a:pt x="77" y="22"/>
                  </a:cubicBezTo>
                  <a:cubicBezTo>
                    <a:pt x="77" y="22"/>
                    <a:pt x="76" y="21"/>
                    <a:pt x="75" y="21"/>
                  </a:cubicBezTo>
                  <a:cubicBezTo>
                    <a:pt x="74" y="19"/>
                    <a:pt x="73" y="18"/>
                    <a:pt x="73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4"/>
                    <a:pt x="69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4" y="0"/>
                    <a:pt x="50" y="4"/>
                    <a:pt x="50" y="8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8" y="20"/>
                    <a:pt x="47" y="21"/>
                  </a:cubicBezTo>
                  <a:cubicBezTo>
                    <a:pt x="46" y="22"/>
                    <a:pt x="44" y="23"/>
                    <a:pt x="42" y="23"/>
                  </a:cubicBezTo>
                  <a:cubicBezTo>
                    <a:pt x="40" y="23"/>
                    <a:pt x="39" y="22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8" y="13"/>
                    <a:pt x="24" y="13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4"/>
                    <a:pt x="13" y="28"/>
                    <a:pt x="15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4"/>
                    <a:pt x="22" y="46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49"/>
                    <a:pt x="18" y="50"/>
                    <a:pt x="16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" y="50"/>
                    <a:pt x="0" y="54"/>
                    <a:pt x="0" y="5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4" y="72"/>
                    <a:pt x="8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1" y="74"/>
                    <a:pt x="23" y="77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2"/>
                    <a:pt x="22" y="84"/>
                    <a:pt x="21" y="85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3" y="94"/>
                    <a:pt x="13" y="99"/>
                    <a:pt x="15" y="102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4" y="110"/>
                    <a:pt x="28" y="110"/>
                    <a:pt x="32" y="107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2" y="100"/>
                    <a:pt x="42" y="100"/>
                  </a:cubicBezTo>
                  <a:cubicBezTo>
                    <a:pt x="44" y="100"/>
                    <a:pt x="46" y="101"/>
                    <a:pt x="48" y="102"/>
                  </a:cubicBezTo>
                  <a:cubicBezTo>
                    <a:pt x="49" y="103"/>
                    <a:pt x="50" y="105"/>
                    <a:pt x="50" y="107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9"/>
                    <a:pt x="54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0"/>
                    <a:pt x="56" y="117"/>
                    <a:pt x="56" y="113"/>
                  </a:cubicBezTo>
                  <a:lnTo>
                    <a:pt x="5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592765" y="2389182"/>
            <a:ext cx="3041467" cy="566928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33" name="TextBox 76"/>
          <p:cNvSpPr txBox="1"/>
          <p:nvPr/>
        </p:nvSpPr>
        <p:spPr>
          <a:xfrm>
            <a:off x="7592765" y="2039551"/>
            <a:ext cx="1276797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592765" y="4426407"/>
            <a:ext cx="3041467" cy="566928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44" name="TextBox 76"/>
          <p:cNvSpPr txBox="1"/>
          <p:nvPr/>
        </p:nvSpPr>
        <p:spPr>
          <a:xfrm>
            <a:off x="7592765" y="4076776"/>
            <a:ext cx="1276797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五边形 2"/>
          <p:cNvSpPr>
            <a:spLocks noChangeArrowheads="1"/>
          </p:cNvSpPr>
          <p:nvPr/>
        </p:nvSpPr>
        <p:spPr bwMode="auto">
          <a:xfrm flipH="1">
            <a:off x="4768958" y="4318162"/>
            <a:ext cx="976053" cy="675165"/>
          </a:xfrm>
          <a:prstGeom prst="homePlate">
            <a:avLst>
              <a:gd fmla="val 50002" name="adj"/>
            </a:avLst>
          </a:prstGeom>
          <a:solidFill>
            <a:srgbClr val="EB8628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五边形 4"/>
          <p:cNvSpPr>
            <a:spLocks noChangeArrowheads="1"/>
          </p:cNvSpPr>
          <p:nvPr/>
        </p:nvSpPr>
        <p:spPr bwMode="auto">
          <a:xfrm flipH="1">
            <a:off x="4768958" y="2219154"/>
            <a:ext cx="976053" cy="675165"/>
          </a:xfrm>
          <a:prstGeom prst="homePlate">
            <a:avLst>
              <a:gd fmla="val 50002" name="adj"/>
            </a:avLst>
          </a:prstGeom>
          <a:solidFill>
            <a:srgbClr val="B5213B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7" name="Group 34"/>
          <p:cNvGrpSpPr/>
          <p:nvPr/>
        </p:nvGrpSpPr>
        <p:grpSpPr>
          <a:xfrm>
            <a:off x="5192041" y="4480587"/>
            <a:ext cx="369632" cy="350314"/>
            <a:chOff x="9112250" y="4754562"/>
            <a:chExt cx="455613" cy="431801"/>
          </a:xfrm>
          <a:solidFill>
            <a:srgbClr val="FCEFD7"/>
          </a:solidFill>
          <a:effectLst/>
        </p:grpSpPr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9291638" y="4754562"/>
              <a:ext cx="107950" cy="146050"/>
            </a:xfrm>
            <a:custGeom>
              <a:gdLst>
                <a:gd fmla="*/ 21 w 29" name="T0"/>
                <a:gd fmla="*/ 2 h 39" name="T1"/>
                <a:gd fmla="*/ 15 w 29" name="T2"/>
                <a:gd fmla="*/ 1 h 39" name="T3"/>
                <a:gd fmla="*/ 3 w 29" name="T4"/>
                <a:gd fmla="*/ 8 h 39" name="T5"/>
                <a:gd fmla="*/ 1 w 29" name="T6"/>
                <a:gd fmla="*/ 27 h 39" name="T7"/>
                <a:gd fmla="*/ 7 w 29" name="T8"/>
                <a:gd fmla="*/ 37 h 39" name="T9"/>
                <a:gd fmla="*/ 12 w 29" name="T10"/>
                <a:gd fmla="*/ 38 h 39" name="T11"/>
                <a:gd fmla="*/ 22 w 29" name="T12"/>
                <a:gd fmla="*/ 32 h 39" name="T13"/>
                <a:gd fmla="*/ 28 w 29" name="T14"/>
                <a:gd fmla="*/ 14 h 39" name="T15"/>
                <a:gd fmla="*/ 21 w 29" name="T16"/>
                <a:gd fmla="*/ 2 h 39" name="T17"/>
                <a:gd fmla="*/ 14 w 29" name="T18"/>
                <a:gd fmla="*/ 18 h 39" name="T19"/>
                <a:gd fmla="*/ 9 w 29" name="T20"/>
                <a:gd fmla="*/ 11 h 39" name="T21"/>
                <a:gd fmla="*/ 17 w 29" name="T22"/>
                <a:gd fmla="*/ 7 h 39" name="T23"/>
                <a:gd fmla="*/ 21 w 29" name="T24"/>
                <a:gd fmla="*/ 14 h 39" name="T25"/>
                <a:gd fmla="*/ 14 w 29" name="T26"/>
                <a:gd fmla="*/ 18 h 3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9" w="28">
                  <a:moveTo>
                    <a:pt x="21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4" y="3"/>
                    <a:pt x="3" y="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32"/>
                    <a:pt x="3" y="36"/>
                    <a:pt x="7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6" y="39"/>
                    <a:pt x="21" y="36"/>
                    <a:pt x="22" y="3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9"/>
                    <a:pt x="26" y="3"/>
                    <a:pt x="21" y="2"/>
                  </a:cubicBezTo>
                  <a:close/>
                  <a:moveTo>
                    <a:pt x="14" y="18"/>
                  </a:moveTo>
                  <a:cubicBezTo>
                    <a:pt x="11" y="18"/>
                    <a:pt x="9" y="14"/>
                    <a:pt x="9" y="11"/>
                  </a:cubicBezTo>
                  <a:cubicBezTo>
                    <a:pt x="10" y="8"/>
                    <a:pt x="13" y="6"/>
                    <a:pt x="17" y="7"/>
                  </a:cubicBezTo>
                  <a:cubicBezTo>
                    <a:pt x="20" y="8"/>
                    <a:pt x="22" y="11"/>
                    <a:pt x="21" y="14"/>
                  </a:cubicBezTo>
                  <a:cubicBezTo>
                    <a:pt x="20" y="17"/>
                    <a:pt x="17" y="19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6"/>
            <p:cNvSpPr>
              <a:spLocks noEditPoints="1"/>
            </p:cNvSpPr>
            <p:nvPr/>
          </p:nvSpPr>
          <p:spPr bwMode="auto">
            <a:xfrm>
              <a:off x="9112250" y="4852988"/>
              <a:ext cx="455613" cy="333375"/>
            </a:xfrm>
            <a:custGeom>
              <a:gdLst>
                <a:gd fmla="*/ 102 w 122" name="T0"/>
                <a:gd fmla="*/ 0 h 89" name="T1"/>
                <a:gd fmla="*/ 20 w 122" name="T2"/>
                <a:gd fmla="*/ 0 h 89" name="T3"/>
                <a:gd fmla="*/ 0 w 122" name="T4"/>
                <a:gd fmla="*/ 20 h 89" name="T5"/>
                <a:gd fmla="*/ 0 w 122" name="T6"/>
                <a:gd fmla="*/ 69 h 89" name="T7"/>
                <a:gd fmla="*/ 20 w 122" name="T8"/>
                <a:gd fmla="*/ 89 h 89" name="T9"/>
                <a:gd fmla="*/ 102 w 122" name="T10"/>
                <a:gd fmla="*/ 89 h 89" name="T11"/>
                <a:gd fmla="*/ 122 w 122" name="T12"/>
                <a:gd fmla="*/ 69 h 89" name="T13"/>
                <a:gd fmla="*/ 122 w 122" name="T14"/>
                <a:gd fmla="*/ 20 h 89" name="T15"/>
                <a:gd fmla="*/ 102 w 122" name="T16"/>
                <a:gd fmla="*/ 0 h 89" name="T17"/>
                <a:gd fmla="*/ 63 w 122" name="T18"/>
                <a:gd fmla="*/ 73 h 89" name="T19"/>
                <a:gd fmla="*/ 14 w 122" name="T20"/>
                <a:gd fmla="*/ 73 h 89" name="T21"/>
                <a:gd fmla="*/ 14 w 122" name="T22"/>
                <a:gd fmla="*/ 16 h 89" name="T23"/>
                <a:gd fmla="*/ 63 w 122" name="T24"/>
                <a:gd fmla="*/ 16 h 89" name="T25"/>
                <a:gd fmla="*/ 63 w 122" name="T26"/>
                <a:gd fmla="*/ 73 h 89" name="T27"/>
                <a:gd fmla="*/ 95 w 122" name="T28"/>
                <a:gd fmla="*/ 28 h 89" name="T29"/>
                <a:gd fmla="*/ 73 w 122" name="T30"/>
                <a:gd fmla="*/ 28 h 89" name="T31"/>
                <a:gd fmla="*/ 69 w 122" name="T32"/>
                <a:gd fmla="*/ 23 h 89" name="T33"/>
                <a:gd fmla="*/ 73 w 122" name="T34"/>
                <a:gd fmla="*/ 19 h 89" name="T35"/>
                <a:gd fmla="*/ 95 w 122" name="T36"/>
                <a:gd fmla="*/ 19 h 89" name="T37"/>
                <a:gd fmla="*/ 99 w 122" name="T38"/>
                <a:gd fmla="*/ 23 h 89" name="T39"/>
                <a:gd fmla="*/ 95 w 122" name="T40"/>
                <a:gd fmla="*/ 28 h 89" name="T41"/>
                <a:gd fmla="*/ 115 w 122" name="T42"/>
                <a:gd fmla="*/ 47 h 89" name="T43"/>
                <a:gd fmla="*/ 111 w 122" name="T44"/>
                <a:gd fmla="*/ 51 h 89" name="T45"/>
                <a:gd fmla="*/ 73 w 122" name="T46"/>
                <a:gd fmla="*/ 51 h 89" name="T47"/>
                <a:gd fmla="*/ 69 w 122" name="T48"/>
                <a:gd fmla="*/ 47 h 89" name="T49"/>
                <a:gd fmla="*/ 69 w 122" name="T50"/>
                <a:gd fmla="*/ 47 h 89" name="T51"/>
                <a:gd fmla="*/ 73 w 122" name="T52"/>
                <a:gd fmla="*/ 43 h 89" name="T53"/>
                <a:gd fmla="*/ 111 w 122" name="T54"/>
                <a:gd fmla="*/ 43 h 89" name="T55"/>
                <a:gd fmla="*/ 115 w 122" name="T56"/>
                <a:gd fmla="*/ 47 h 89" name="T57"/>
                <a:gd fmla="*/ 115 w 122" name="T58"/>
                <a:gd fmla="*/ 62 h 89" name="T59"/>
                <a:gd fmla="*/ 111 w 122" name="T60"/>
                <a:gd fmla="*/ 66 h 89" name="T61"/>
                <a:gd fmla="*/ 73 w 122" name="T62"/>
                <a:gd fmla="*/ 66 h 89" name="T63"/>
                <a:gd fmla="*/ 69 w 122" name="T64"/>
                <a:gd fmla="*/ 62 h 89" name="T65"/>
                <a:gd fmla="*/ 69 w 122" name="T66"/>
                <a:gd fmla="*/ 62 h 89" name="T67"/>
                <a:gd fmla="*/ 73 w 122" name="T68"/>
                <a:gd fmla="*/ 59 h 89" name="T69"/>
                <a:gd fmla="*/ 111 w 122" name="T70"/>
                <a:gd fmla="*/ 59 h 89" name="T71"/>
                <a:gd fmla="*/ 115 w 122" name="T72"/>
                <a:gd fmla="*/ 62 h 89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89" w="122">
                  <a:moveTo>
                    <a:pt x="10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0"/>
                    <a:pt x="9" y="89"/>
                    <a:pt x="20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13" y="89"/>
                    <a:pt x="122" y="80"/>
                    <a:pt x="122" y="69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9"/>
                    <a:pt x="113" y="0"/>
                    <a:pt x="102" y="0"/>
                  </a:cubicBezTo>
                  <a:close/>
                  <a:moveTo>
                    <a:pt x="63" y="73"/>
                  </a:moveTo>
                  <a:cubicBezTo>
                    <a:pt x="14" y="73"/>
                    <a:pt x="14" y="73"/>
                    <a:pt x="14" y="7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63" y="16"/>
                    <a:pt x="63" y="16"/>
                    <a:pt x="63" y="16"/>
                  </a:cubicBezTo>
                  <a:lnTo>
                    <a:pt x="63" y="73"/>
                  </a:lnTo>
                  <a:close/>
                  <a:moveTo>
                    <a:pt x="95" y="28"/>
                  </a:moveTo>
                  <a:cubicBezTo>
                    <a:pt x="73" y="28"/>
                    <a:pt x="73" y="28"/>
                    <a:pt x="73" y="28"/>
                  </a:cubicBezTo>
                  <a:cubicBezTo>
                    <a:pt x="71" y="28"/>
                    <a:pt x="69" y="26"/>
                    <a:pt x="69" y="23"/>
                  </a:cubicBezTo>
                  <a:cubicBezTo>
                    <a:pt x="69" y="21"/>
                    <a:pt x="71" y="19"/>
                    <a:pt x="73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7" y="19"/>
                    <a:pt x="99" y="21"/>
                    <a:pt x="99" y="23"/>
                  </a:cubicBezTo>
                  <a:cubicBezTo>
                    <a:pt x="99" y="26"/>
                    <a:pt x="97" y="28"/>
                    <a:pt x="95" y="28"/>
                  </a:cubicBezTo>
                  <a:close/>
                  <a:moveTo>
                    <a:pt x="115" y="47"/>
                  </a:moveTo>
                  <a:cubicBezTo>
                    <a:pt x="115" y="49"/>
                    <a:pt x="113" y="51"/>
                    <a:pt x="111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0" y="51"/>
                    <a:pt x="69" y="49"/>
                    <a:pt x="69" y="47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5"/>
                    <a:pt x="70" y="43"/>
                    <a:pt x="73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3" y="43"/>
                    <a:pt x="115" y="45"/>
                    <a:pt x="115" y="47"/>
                  </a:cubicBezTo>
                  <a:close/>
                  <a:moveTo>
                    <a:pt x="115" y="62"/>
                  </a:moveTo>
                  <a:cubicBezTo>
                    <a:pt x="115" y="65"/>
                    <a:pt x="113" y="66"/>
                    <a:pt x="111" y="66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0" y="66"/>
                    <a:pt x="69" y="65"/>
                    <a:pt x="69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0"/>
                    <a:pt x="70" y="59"/>
                    <a:pt x="73" y="5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13" y="59"/>
                    <a:pt x="115" y="60"/>
                    <a:pt x="11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9190038" y="5010150"/>
              <a:ext cx="127000" cy="93663"/>
            </a:xfrm>
            <a:custGeom>
              <a:gdLst>
                <a:gd fmla="*/ 33 w 34" name="T0"/>
                <a:gd fmla="*/ 22 h 25" name="T1"/>
                <a:gd fmla="*/ 34 w 34" name="T2"/>
                <a:gd fmla="*/ 7 h 25" name="T3"/>
                <a:gd fmla="*/ 25 w 34" name="T4"/>
                <a:gd fmla="*/ 0 h 25" name="T5"/>
                <a:gd fmla="*/ 20 w 34" name="T6"/>
                <a:gd fmla="*/ 0 h 25" name="T7"/>
                <a:gd fmla="*/ 19 w 34" name="T8"/>
                <a:gd fmla="*/ 3 h 25" name="T9"/>
                <a:gd fmla="*/ 20 w 34" name="T10"/>
                <a:gd fmla="*/ 16 h 25" name="T11"/>
                <a:gd fmla="*/ 17 w 34" name="T12"/>
                <a:gd fmla="*/ 20 h 25" name="T13"/>
                <a:gd fmla="*/ 14 w 34" name="T14"/>
                <a:gd fmla="*/ 16 h 25" name="T15"/>
                <a:gd fmla="*/ 16 w 34" name="T16"/>
                <a:gd fmla="*/ 3 h 25" name="T17"/>
                <a:gd fmla="*/ 15 w 34" name="T18"/>
                <a:gd fmla="*/ 0 h 25" name="T19"/>
                <a:gd fmla="*/ 9 w 34" name="T20"/>
                <a:gd fmla="*/ 0 h 25" name="T21"/>
                <a:gd fmla="*/ 9 w 34" name="T22"/>
                <a:gd fmla="*/ 0 h 25" name="T23"/>
                <a:gd fmla="*/ 1 w 34" name="T24"/>
                <a:gd fmla="*/ 7 h 25" name="T25"/>
                <a:gd fmla="*/ 2 w 34" name="T26"/>
                <a:gd fmla="*/ 22 h 25" name="T27"/>
                <a:gd fmla="*/ 17 w 34" name="T28"/>
                <a:gd fmla="*/ 25 h 25" name="T29"/>
                <a:gd fmla="*/ 33 w 34" name="T30"/>
                <a:gd fmla="*/ 22 h 2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5" w="34">
                  <a:moveTo>
                    <a:pt x="33" y="22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0" y="0"/>
                    <a:pt x="2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2"/>
                    <a:pt x="19" y="3"/>
                  </a:cubicBezTo>
                  <a:cubicBezTo>
                    <a:pt x="19" y="3"/>
                    <a:pt x="21" y="13"/>
                    <a:pt x="20" y="16"/>
                  </a:cubicBezTo>
                  <a:cubicBezTo>
                    <a:pt x="20" y="17"/>
                    <a:pt x="19" y="21"/>
                    <a:pt x="17" y="20"/>
                  </a:cubicBezTo>
                  <a:cubicBezTo>
                    <a:pt x="16" y="20"/>
                    <a:pt x="14" y="17"/>
                    <a:pt x="14" y="16"/>
                  </a:cubicBezTo>
                  <a:cubicBezTo>
                    <a:pt x="13" y="13"/>
                    <a:pt x="16" y="3"/>
                    <a:pt x="16" y="3"/>
                  </a:cubicBezTo>
                  <a:cubicBezTo>
                    <a:pt x="15" y="3"/>
                    <a:pt x="15" y="2"/>
                    <a:pt x="1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0" y="3"/>
                    <a:pt x="1" y="7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6" y="25"/>
                    <a:pt x="12" y="25"/>
                    <a:pt x="17" y="25"/>
                  </a:cubicBezTo>
                  <a:cubicBezTo>
                    <a:pt x="23" y="25"/>
                    <a:pt x="29" y="25"/>
                    <a:pt x="3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38"/>
            <p:cNvSpPr>
              <a:spLocks noChangeArrowheads="1"/>
            </p:cNvSpPr>
            <p:nvPr/>
          </p:nvSpPr>
          <p:spPr bwMode="auto">
            <a:xfrm>
              <a:off x="9220200" y="4930775"/>
              <a:ext cx="68263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31"/>
          <p:cNvGrpSpPr/>
          <p:nvPr/>
        </p:nvGrpSpPr>
        <p:grpSpPr>
          <a:xfrm>
            <a:off x="5209492" y="2329727"/>
            <a:ext cx="334731" cy="454019"/>
            <a:chOff x="6943725" y="4087813"/>
            <a:chExt cx="371475" cy="506412"/>
          </a:xfrm>
          <a:solidFill>
            <a:srgbClr val="FCEFD7"/>
          </a:solidFill>
          <a:effectLst/>
        </p:grpSpPr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6943725" y="4087813"/>
              <a:ext cx="371475" cy="506412"/>
            </a:xfrm>
            <a:custGeom>
              <a:gdLst>
                <a:gd fmla="*/ 75 w 99" name="T0"/>
                <a:gd fmla="*/ 0 h 135" name="T1"/>
                <a:gd fmla="*/ 24 w 99" name="T2"/>
                <a:gd fmla="*/ 0 h 135" name="T3"/>
                <a:gd fmla="*/ 0 w 99" name="T4"/>
                <a:gd fmla="*/ 23 h 135" name="T5"/>
                <a:gd fmla="*/ 0 w 99" name="T6"/>
                <a:gd fmla="*/ 111 h 135" name="T7"/>
                <a:gd fmla="*/ 24 w 99" name="T8"/>
                <a:gd fmla="*/ 135 h 135" name="T9"/>
                <a:gd fmla="*/ 75 w 99" name="T10"/>
                <a:gd fmla="*/ 135 h 135" name="T11"/>
                <a:gd fmla="*/ 99 w 99" name="T12"/>
                <a:gd fmla="*/ 111 h 135" name="T13"/>
                <a:gd fmla="*/ 99 w 99" name="T14"/>
                <a:gd fmla="*/ 23 h 135" name="T15"/>
                <a:gd fmla="*/ 75 w 99" name="T16"/>
                <a:gd fmla="*/ 0 h 135" name="T17"/>
                <a:gd fmla="*/ 49 w 99" name="T18"/>
                <a:gd fmla="*/ 126 h 135" name="T19"/>
                <a:gd fmla="*/ 44 w 99" name="T20"/>
                <a:gd fmla="*/ 121 h 135" name="T21"/>
                <a:gd fmla="*/ 49 w 99" name="T22"/>
                <a:gd fmla="*/ 115 h 135" name="T23"/>
                <a:gd fmla="*/ 55 w 99" name="T24"/>
                <a:gd fmla="*/ 121 h 135" name="T25"/>
                <a:gd fmla="*/ 49 w 99" name="T26"/>
                <a:gd fmla="*/ 126 h 135" name="T27"/>
                <a:gd fmla="*/ 81 w 99" name="T28"/>
                <a:gd fmla="*/ 108 h 135" name="T29"/>
                <a:gd fmla="*/ 18 w 99" name="T30"/>
                <a:gd fmla="*/ 108 h 135" name="T31"/>
                <a:gd fmla="*/ 18 w 99" name="T32"/>
                <a:gd fmla="*/ 18 h 135" name="T33"/>
                <a:gd fmla="*/ 81 w 99" name="T34"/>
                <a:gd fmla="*/ 18 h 135" name="T35"/>
                <a:gd fmla="*/ 81 w 99" name="T36"/>
                <a:gd fmla="*/ 108 h 13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35" w="99">
                  <a:moveTo>
                    <a:pt x="7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24"/>
                    <a:pt x="11" y="135"/>
                    <a:pt x="24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88" y="135"/>
                    <a:pt x="99" y="124"/>
                    <a:pt x="99" y="11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10"/>
                    <a:pt x="88" y="0"/>
                    <a:pt x="75" y="0"/>
                  </a:cubicBezTo>
                  <a:close/>
                  <a:moveTo>
                    <a:pt x="49" y="126"/>
                  </a:moveTo>
                  <a:cubicBezTo>
                    <a:pt x="47" y="126"/>
                    <a:pt x="44" y="124"/>
                    <a:pt x="44" y="121"/>
                  </a:cubicBezTo>
                  <a:cubicBezTo>
                    <a:pt x="44" y="118"/>
                    <a:pt x="47" y="115"/>
                    <a:pt x="49" y="115"/>
                  </a:cubicBezTo>
                  <a:cubicBezTo>
                    <a:pt x="52" y="115"/>
                    <a:pt x="55" y="118"/>
                    <a:pt x="55" y="121"/>
                  </a:cubicBezTo>
                  <a:cubicBezTo>
                    <a:pt x="55" y="124"/>
                    <a:pt x="52" y="126"/>
                    <a:pt x="49" y="126"/>
                  </a:cubicBezTo>
                  <a:close/>
                  <a:moveTo>
                    <a:pt x="81" y="108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81" y="18"/>
                    <a:pt x="81" y="18"/>
                    <a:pt x="81" y="18"/>
                  </a:cubicBezTo>
                  <a:lnTo>
                    <a:pt x="81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7097713" y="4200525"/>
              <a:ext cx="63500" cy="242887"/>
            </a:xfrm>
            <a:custGeom>
              <a:gdLst>
                <a:gd fmla="*/ 8 w 17" name="T0"/>
                <a:gd fmla="*/ 65 h 65" name="T1"/>
                <a:gd fmla="*/ 0 w 17" name="T2"/>
                <a:gd fmla="*/ 56 h 65" name="T3"/>
                <a:gd fmla="*/ 9 w 17" name="T4"/>
                <a:gd fmla="*/ 48 h 65" name="T5"/>
                <a:gd fmla="*/ 17 w 17" name="T6"/>
                <a:gd fmla="*/ 56 h 65" name="T7"/>
                <a:gd fmla="*/ 9 w 17" name="T8"/>
                <a:gd fmla="*/ 65 h 65" name="T9"/>
                <a:gd fmla="*/ 8 w 17" name="T10"/>
                <a:gd fmla="*/ 65 h 65" name="T11"/>
                <a:gd fmla="*/ 3 w 17" name="T12"/>
                <a:gd fmla="*/ 43 h 65" name="T13"/>
                <a:gd fmla="*/ 1 w 17" name="T14"/>
                <a:gd fmla="*/ 0 h 65" name="T15"/>
                <a:gd fmla="*/ 16 w 17" name="T16"/>
                <a:gd fmla="*/ 0 h 65" name="T17"/>
                <a:gd fmla="*/ 14 w 17" name="T18"/>
                <a:gd fmla="*/ 43 h 65" name="T19"/>
                <a:gd fmla="*/ 3 w 17" name="T20"/>
                <a:gd fmla="*/ 43 h 6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5" w="17">
                  <a:moveTo>
                    <a:pt x="8" y="65"/>
                  </a:moveTo>
                  <a:cubicBezTo>
                    <a:pt x="3" y="65"/>
                    <a:pt x="0" y="61"/>
                    <a:pt x="0" y="56"/>
                  </a:cubicBezTo>
                  <a:cubicBezTo>
                    <a:pt x="0" y="51"/>
                    <a:pt x="4" y="48"/>
                    <a:pt x="9" y="48"/>
                  </a:cubicBezTo>
                  <a:cubicBezTo>
                    <a:pt x="14" y="48"/>
                    <a:pt x="17" y="51"/>
                    <a:pt x="17" y="56"/>
                  </a:cubicBezTo>
                  <a:cubicBezTo>
                    <a:pt x="17" y="61"/>
                    <a:pt x="14" y="65"/>
                    <a:pt x="9" y="65"/>
                  </a:cubicBezTo>
                  <a:lnTo>
                    <a:pt x="8" y="65"/>
                  </a:lnTo>
                  <a:close/>
                  <a:moveTo>
                    <a:pt x="3" y="4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43"/>
                    <a:pt x="14" y="43"/>
                    <a:pt x="14" y="43"/>
                  </a:cubicBezTo>
                  <a:lnTo>
                    <a:pt x="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557764" y="2389182"/>
            <a:ext cx="3041467" cy="566928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56" name="TextBox 76"/>
          <p:cNvSpPr txBox="1"/>
          <p:nvPr/>
        </p:nvSpPr>
        <p:spPr>
          <a:xfrm>
            <a:off x="3322434" y="2039551"/>
            <a:ext cx="1276797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00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557764" y="4426407"/>
            <a:ext cx="3041467" cy="566928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58" name="TextBox 76"/>
          <p:cNvSpPr txBox="1"/>
          <p:nvPr/>
        </p:nvSpPr>
        <p:spPr>
          <a:xfrm>
            <a:off x="3322434" y="4076776"/>
            <a:ext cx="1276797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000">
                <a:solidFill>
                  <a:srgbClr val="EB8628"/>
                </a:solidFill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val="27505471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4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88560" y="1058609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cap="rnd" w="28575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r="5769" t="19792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-980" t="26388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707593" y="2415021"/>
            <a:ext cx="3385318" cy="2951166"/>
            <a:chOff x="2098355" y="789986"/>
            <a:chExt cx="4201275" cy="3662479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240340" y="894253"/>
              <a:ext cx="3917304" cy="2575284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8474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gdLst>
                  <a:gd fmla="*/ 216000 w 5148000" name="connsiteX0"/>
                  <a:gd fmla="*/ 216000 h 3132000" name="connsiteY0"/>
                  <a:gd fmla="*/ 216000 w 5148000" name="connsiteX1"/>
                  <a:gd fmla="*/ 2916000 h 3132000" name="connsiteY1"/>
                  <a:gd fmla="*/ 4932000 w 5148000" name="connsiteX2"/>
                  <a:gd fmla="*/ 2916000 h 3132000" name="connsiteY2"/>
                  <a:gd fmla="*/ 4932000 w 5148000" name="connsiteX3"/>
                  <a:gd fmla="*/ 216000 h 3132000" name="connsiteY3"/>
                  <a:gd fmla="*/ 181341 w 5148000" name="connsiteX4"/>
                  <a:gd fmla="*/ 0 h 3132000" name="connsiteY4"/>
                  <a:gd fmla="*/ 4966659 w 5148000" name="connsiteX5"/>
                  <a:gd fmla="*/ 0 h 3132000" name="connsiteY5"/>
                  <a:gd fmla="*/ 5148000 w 5148000" name="connsiteX6"/>
                  <a:gd fmla="*/ 181341 h 3132000" name="connsiteY6"/>
                  <a:gd fmla="*/ 5148000 w 5148000" name="connsiteX7"/>
                  <a:gd fmla="*/ 3132000 h 3132000" name="connsiteY7"/>
                  <a:gd fmla="*/ 0 w 5148000" name="connsiteX8"/>
                  <a:gd fmla="*/ 3132000 h 3132000" name="connsiteY8"/>
                  <a:gd fmla="*/ 0 w 5148000" name="connsiteX9"/>
                  <a:gd fmla="*/ 181341 h 3132000" name="connsiteY9"/>
                  <a:gd fmla="*/ 181341 w 5148000" name="connsiteX10"/>
                  <a:gd fmla="*/ 0 h 3132000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3132000" w="5148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8474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gdLst>
                  <a:gd fmla="*/ 0 w 5148000" name="connsiteX0"/>
                  <a:gd fmla="*/ 0 h 509665" name="connsiteY0"/>
                  <a:gd fmla="*/ 5148000 w 5148000" name="connsiteX1"/>
                  <a:gd fmla="*/ 0 h 509665" name="connsiteY1"/>
                  <a:gd fmla="*/ 5148000 w 5148000" name="connsiteX2"/>
                  <a:gd fmla="*/ 328324 h 509665" name="connsiteY2"/>
                  <a:gd fmla="*/ 4966659 w 5148000" name="connsiteX3"/>
                  <a:gd fmla="*/ 509665 h 509665" name="connsiteY3"/>
                  <a:gd fmla="*/ 181341 w 5148000" name="connsiteX4"/>
                  <a:gd fmla="*/ 509665 h 509665" name="connsiteY4"/>
                  <a:gd fmla="*/ 0 w 5148000" name="connsiteX5"/>
                  <a:gd fmla="*/ 328324 h 50966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509664" w="5148000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8474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gdLst>
                  <a:gd fmla="*/ 485189 w 2612038" name="connsiteX0"/>
                  <a:gd fmla="*/ 0 h 1054155" name="connsiteY0"/>
                  <a:gd fmla="*/ 2126847 w 2612038" name="connsiteX1"/>
                  <a:gd fmla="*/ 0 h 1054155" name="connsiteY1"/>
                  <a:gd fmla="*/ 2346146 w 2612038" name="connsiteX2"/>
                  <a:gd fmla="*/ 776937 h 1054155" name="connsiteY2"/>
                  <a:gd fmla="*/ 2612036 w 2612038" name="connsiteX3"/>
                  <a:gd fmla="*/ 974364 h 1054155" name="connsiteY3"/>
                  <a:gd fmla="*/ 2564864 w 2612038" name="connsiteX4"/>
                  <a:gd fmla="*/ 974364 h 1054155" name="connsiteY4"/>
                  <a:gd fmla="*/ 2585504 w 2612038" name="connsiteX5"/>
                  <a:gd fmla="*/ 977608 h 1054155" name="connsiteY5"/>
                  <a:gd fmla="*/ 2612038 w 2612038" name="connsiteX6"/>
                  <a:gd fmla="*/ 990447 h 1054155" name="connsiteY6"/>
                  <a:gd fmla="*/ 1306019 w 2612038" name="connsiteX7"/>
                  <a:gd fmla="*/ 1054155 h 1054155" name="connsiteY7"/>
                  <a:gd fmla="*/ 0 w 2612038" name="connsiteX8"/>
                  <a:gd fmla="*/ 990447 h 1054155" name="connsiteY8"/>
                  <a:gd fmla="*/ 26534 w 2612038" name="connsiteX9"/>
                  <a:gd fmla="*/ 977608 h 1054155" name="connsiteY9"/>
                  <a:gd fmla="*/ 47175 w 2612038" name="connsiteX10"/>
                  <a:gd fmla="*/ 974364 h 1054155" name="connsiteY10"/>
                  <a:gd fmla="*/ 0 w 2612038" name="connsiteX11"/>
                  <a:gd fmla="*/ 974364 h 1054155" name="connsiteY11"/>
                  <a:gd fmla="*/ 265890 w 2612038" name="connsiteX12"/>
                  <a:gd fmla="*/ 776937 h 1054155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b="b" l="l" r="r" t="t"/>
                <a:pathLst>
                  <a:path h="1054155" w="2612038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8474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8474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gdLst>
                  <a:gd fmla="*/ 0 w 2276254" name="connsiteX0"/>
                  <a:gd fmla="*/ 0 h 3132000" name="connsiteY0"/>
                  <a:gd fmla="*/ 777237 w 2276254" name="connsiteX1"/>
                  <a:gd fmla="*/ 0 h 3132000" name="connsiteY1"/>
                  <a:gd fmla="*/ 1768840 w 2276254" name="connsiteX2"/>
                  <a:gd fmla="*/ 0 h 3132000" name="connsiteY2"/>
                  <a:gd fmla="*/ 2054039 w 2276254" name="connsiteX3"/>
                  <a:gd fmla="*/ 0 h 3132000" name="connsiteY3"/>
                  <a:gd fmla="*/ 2276254 w 2276254" name="connsiteX4"/>
                  <a:gd fmla="*/ 222215 h 3132000" name="connsiteY4"/>
                  <a:gd fmla="*/ 2276254 w 2276254" name="connsiteX5"/>
                  <a:gd fmla="*/ 2909785 h 3132000" name="connsiteY5"/>
                  <a:gd fmla="*/ 2054039 w 2276254" name="connsiteX6"/>
                  <a:gd fmla="*/ 3132000 h 3132000" name="connsiteY6"/>
                  <a:gd fmla="*/ 1326630 w 2276254" name="connsiteX7"/>
                  <a:gd fmla="*/ 3132000 h 3132000" name="connsiteY7"/>
                  <a:gd fmla="*/ 777237 w 2276254" name="connsiteX8"/>
                  <a:gd fmla="*/ 3132000 h 3132000" name="connsiteY8"/>
                  <a:gd fmla="*/ 442210 w 2276254" name="connsiteX9"/>
                  <a:gd fmla="*/ 3132000 h 3132000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3132000" w="2276254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8474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  <p:sp>
        <p:nvSpPr>
          <p:cNvPr id="43" name="TextBox 76"/>
          <p:cNvSpPr txBox="1"/>
          <p:nvPr/>
        </p:nvSpPr>
        <p:spPr>
          <a:xfrm>
            <a:off x="2251225" y="2009976"/>
            <a:ext cx="1002241" cy="304800"/>
          </a:xfrm>
          <a:prstGeom prst="roundRect">
            <a:avLst/>
          </a:prstGeom>
          <a:solidFill>
            <a:srgbClr val="6EADA7"/>
          </a:solidFill>
          <a:ln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092188" y="2353671"/>
            <a:ext cx="3637199" cy="527304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45" name="TextBox 76"/>
          <p:cNvSpPr txBox="1"/>
          <p:nvPr/>
        </p:nvSpPr>
        <p:spPr>
          <a:xfrm>
            <a:off x="2251225" y="3208569"/>
            <a:ext cx="1002241" cy="304800"/>
          </a:xfrm>
          <a:prstGeom prst="roundRect">
            <a:avLst/>
          </a:prstGeom>
          <a:solidFill>
            <a:srgbClr val="B5213B"/>
          </a:solidFill>
          <a:ln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092188" y="3552264"/>
            <a:ext cx="3637199" cy="527304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47" name="TextBox 76"/>
          <p:cNvSpPr txBox="1"/>
          <p:nvPr/>
        </p:nvSpPr>
        <p:spPr>
          <a:xfrm>
            <a:off x="2251225" y="4407162"/>
            <a:ext cx="1002241" cy="304800"/>
          </a:xfrm>
          <a:prstGeom prst="roundRect">
            <a:avLst/>
          </a:prstGeom>
          <a:solidFill>
            <a:srgbClr val="EB8628"/>
          </a:solidFill>
          <a:ln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092188" y="4750857"/>
            <a:ext cx="3637199" cy="527304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</p:spTree>
    <p:extLst>
      <p:ext uri="{BB962C8B-B14F-4D97-AF65-F5344CB8AC3E}">
        <p14:creationId val="24771301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2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88560" y="1058609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cap="rnd" w="28575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r="5769" t="19792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-980" t="26388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18" name="Freeform 13"/>
          <p:cNvSpPr/>
          <p:nvPr/>
        </p:nvSpPr>
        <p:spPr bwMode="auto">
          <a:xfrm>
            <a:off x="5263958" y="2040774"/>
            <a:ext cx="1640315" cy="1605927"/>
          </a:xfrm>
          <a:custGeom>
            <a:gdLst>
              <a:gd fmla="*/ 201 w 201" name="T0"/>
              <a:gd fmla="*/ 96 h 197" name="T1"/>
              <a:gd fmla="*/ 110 w 201" name="T2"/>
              <a:gd fmla="*/ 5 h 197" name="T3"/>
              <a:gd fmla="*/ 91 w 201" name="T4"/>
              <a:gd fmla="*/ 5 h 197" name="T5"/>
              <a:gd fmla="*/ 0 w 201" name="T6"/>
              <a:gd fmla="*/ 96 h 197" name="T7"/>
              <a:gd fmla="*/ 101 w 201" name="T8"/>
              <a:gd fmla="*/ 197 h 197" name="T9"/>
              <a:gd fmla="*/ 201 w 201" name="T10"/>
              <a:gd fmla="*/ 96 h 19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97" w="201">
                <a:moveTo>
                  <a:pt x="201" y="96"/>
                </a:moveTo>
                <a:cubicBezTo>
                  <a:pt x="110" y="5"/>
                  <a:pt x="110" y="5"/>
                  <a:pt x="110" y="5"/>
                </a:cubicBezTo>
                <a:cubicBezTo>
                  <a:pt x="105" y="0"/>
                  <a:pt x="97" y="0"/>
                  <a:pt x="91" y="5"/>
                </a:cubicBezTo>
                <a:cubicBezTo>
                  <a:pt x="0" y="96"/>
                  <a:pt x="0" y="96"/>
                  <a:pt x="0" y="96"/>
                </a:cubicBezTo>
                <a:cubicBezTo>
                  <a:pt x="101" y="197"/>
                  <a:pt x="101" y="197"/>
                  <a:pt x="101" y="197"/>
                </a:cubicBezTo>
                <a:lnTo>
                  <a:pt x="201" y="96"/>
                </a:lnTo>
                <a:close/>
              </a:path>
            </a:pathLst>
          </a:custGeom>
          <a:solidFill>
            <a:srgbClr val="6EADA7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14"/>
          <p:cNvSpPr/>
          <p:nvPr/>
        </p:nvSpPr>
        <p:spPr bwMode="auto">
          <a:xfrm>
            <a:off x="4356824" y="2876848"/>
            <a:ext cx="1609365" cy="1640315"/>
          </a:xfrm>
          <a:custGeom>
            <a:gdLst>
              <a:gd fmla="*/ 96 w 197" name="T0"/>
              <a:gd fmla="*/ 0 h 201" name="T1"/>
              <a:gd fmla="*/ 5 w 197" name="T2"/>
              <a:gd fmla="*/ 91 h 201" name="T3"/>
              <a:gd fmla="*/ 5 w 197" name="T4"/>
              <a:gd fmla="*/ 110 h 201" name="T5"/>
              <a:gd fmla="*/ 96 w 197" name="T6"/>
              <a:gd fmla="*/ 201 h 201" name="T7"/>
              <a:gd fmla="*/ 197 w 197" name="T8"/>
              <a:gd fmla="*/ 101 h 201" name="T9"/>
              <a:gd fmla="*/ 96 w 197" name="T10"/>
              <a:gd fmla="*/ 0 h 20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01" w="197">
                <a:moveTo>
                  <a:pt x="96" y="0"/>
                </a:moveTo>
                <a:cubicBezTo>
                  <a:pt x="5" y="91"/>
                  <a:pt x="5" y="91"/>
                  <a:pt x="5" y="91"/>
                </a:cubicBezTo>
                <a:cubicBezTo>
                  <a:pt x="0" y="97"/>
                  <a:pt x="0" y="105"/>
                  <a:pt x="5" y="110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197" y="101"/>
                  <a:pt x="197" y="101"/>
                  <a:pt x="197" y="101"/>
                </a:cubicBezTo>
                <a:lnTo>
                  <a:pt x="96" y="0"/>
                </a:lnTo>
                <a:close/>
              </a:path>
            </a:pathLst>
          </a:custGeom>
          <a:solidFill>
            <a:srgbClr val="EB8628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15"/>
          <p:cNvSpPr/>
          <p:nvPr/>
        </p:nvSpPr>
        <p:spPr bwMode="auto">
          <a:xfrm>
            <a:off x="5284793" y="3790940"/>
            <a:ext cx="1640315" cy="1602487"/>
          </a:xfrm>
          <a:custGeom>
            <a:gdLst>
              <a:gd fmla="*/ 0 w 201" name="T0"/>
              <a:gd fmla="*/ 100 h 196" name="T1"/>
              <a:gd fmla="*/ 91 w 201" name="T2"/>
              <a:gd fmla="*/ 191 h 196" name="T3"/>
              <a:gd fmla="*/ 110 w 201" name="T4"/>
              <a:gd fmla="*/ 191 h 196" name="T5"/>
              <a:gd fmla="*/ 201 w 201" name="T6"/>
              <a:gd fmla="*/ 100 h 196" name="T7"/>
              <a:gd fmla="*/ 101 w 201" name="T8"/>
              <a:gd fmla="*/ 0 h 196" name="T9"/>
              <a:gd fmla="*/ 0 w 201" name="T10"/>
              <a:gd fmla="*/ 100 h 19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96" w="201">
                <a:moveTo>
                  <a:pt x="0" y="100"/>
                </a:moveTo>
                <a:cubicBezTo>
                  <a:pt x="91" y="191"/>
                  <a:pt x="91" y="191"/>
                  <a:pt x="91" y="191"/>
                </a:cubicBezTo>
                <a:cubicBezTo>
                  <a:pt x="97" y="196"/>
                  <a:pt x="105" y="196"/>
                  <a:pt x="110" y="191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101" y="0"/>
                  <a:pt x="101" y="0"/>
                  <a:pt x="101" y="0"/>
                </a:cubicBezTo>
                <a:lnTo>
                  <a:pt x="0" y="100"/>
                </a:lnTo>
                <a:close/>
              </a:path>
            </a:pathLst>
          </a:custGeom>
          <a:solidFill>
            <a:srgbClr val="CEA95A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16"/>
          <p:cNvSpPr/>
          <p:nvPr/>
        </p:nvSpPr>
        <p:spPr bwMode="auto">
          <a:xfrm>
            <a:off x="6175139" y="2876848"/>
            <a:ext cx="1599049" cy="1640315"/>
          </a:xfrm>
          <a:custGeom>
            <a:gdLst>
              <a:gd fmla="*/ 0 w 196" name="T0"/>
              <a:gd fmla="*/ 101 h 201" name="T1"/>
              <a:gd fmla="*/ 100 w 196" name="T2"/>
              <a:gd fmla="*/ 201 h 201" name="T3"/>
              <a:gd fmla="*/ 191 w 196" name="T4"/>
              <a:gd fmla="*/ 110 h 201" name="T5"/>
              <a:gd fmla="*/ 191 w 196" name="T6"/>
              <a:gd fmla="*/ 91 h 201" name="T7"/>
              <a:gd fmla="*/ 100 w 196" name="T8"/>
              <a:gd fmla="*/ 0 h 201" name="T9"/>
              <a:gd fmla="*/ 0 w 196" name="T10"/>
              <a:gd fmla="*/ 101 h 20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01" w="196">
                <a:moveTo>
                  <a:pt x="0" y="1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191" y="110"/>
                  <a:pt x="191" y="110"/>
                  <a:pt x="191" y="110"/>
                </a:cubicBezTo>
                <a:cubicBezTo>
                  <a:pt x="196" y="105"/>
                  <a:pt x="196" y="97"/>
                  <a:pt x="191" y="91"/>
                </a:cubicBezTo>
                <a:cubicBezTo>
                  <a:pt x="100" y="0"/>
                  <a:pt x="100" y="0"/>
                  <a:pt x="100" y="0"/>
                </a:cubicBezTo>
                <a:lnTo>
                  <a:pt x="0" y="101"/>
                </a:lnTo>
                <a:close/>
              </a:path>
            </a:pathLst>
          </a:custGeom>
          <a:solidFill>
            <a:srgbClr val="B5213B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25153" y="2659991"/>
            <a:ext cx="582730" cy="511731"/>
            <a:chOff x="7399338" y="4675188"/>
            <a:chExt cx="581024" cy="490537"/>
          </a:xfrm>
          <a:solidFill>
            <a:srgbClr val="FCEFD7"/>
          </a:solidFill>
          <a:effectLst/>
        </p:grpSpPr>
        <p:sp>
          <p:nvSpPr>
            <p:cNvPr id="23" name="Freeform 22"/>
            <p:cNvSpPr/>
            <p:nvPr/>
          </p:nvSpPr>
          <p:spPr bwMode="auto">
            <a:xfrm>
              <a:off x="7556500" y="4922838"/>
              <a:ext cx="231775" cy="198437"/>
            </a:xfrm>
            <a:custGeom>
              <a:gdLst>
                <a:gd fmla="*/ 59 w 62" name="T0"/>
                <a:gd fmla="*/ 41 h 53" name="T1"/>
                <a:gd fmla="*/ 61 w 62" name="T2"/>
                <a:gd fmla="*/ 14 h 53" name="T3"/>
                <a:gd fmla="*/ 45 w 62" name="T4"/>
                <a:gd fmla="*/ 0 h 53" name="T5"/>
                <a:gd fmla="*/ 37 w 62" name="T6"/>
                <a:gd fmla="*/ 0 h 53" name="T7"/>
                <a:gd fmla="*/ 35 w 62" name="T8"/>
                <a:gd fmla="*/ 6 h 53" name="T9"/>
                <a:gd fmla="*/ 37 w 62" name="T10"/>
                <a:gd fmla="*/ 30 h 53" name="T11"/>
                <a:gd fmla="*/ 31 w 62" name="T12"/>
                <a:gd fmla="*/ 38 h 53" name="T13"/>
                <a:gd fmla="*/ 25 w 62" name="T14"/>
                <a:gd fmla="*/ 30 h 53" name="T15"/>
                <a:gd fmla="*/ 29 w 62" name="T16"/>
                <a:gd fmla="*/ 6 h 53" name="T17"/>
                <a:gd fmla="*/ 26 w 62" name="T18"/>
                <a:gd fmla="*/ 0 h 53" name="T19"/>
                <a:gd fmla="*/ 17 w 62" name="T20"/>
                <a:gd fmla="*/ 0 h 53" name="T21"/>
                <a:gd fmla="*/ 17 w 62" name="T22"/>
                <a:gd fmla="*/ 0 h 53" name="T23"/>
                <a:gd fmla="*/ 1 w 62" name="T24"/>
                <a:gd fmla="*/ 14 h 53" name="T25"/>
                <a:gd fmla="*/ 3 w 62" name="T26"/>
                <a:gd fmla="*/ 41 h 53" name="T27"/>
                <a:gd fmla="*/ 31 w 62" name="T28"/>
                <a:gd fmla="*/ 53 h 53" name="T29"/>
                <a:gd fmla="*/ 59 w 62" name="T30"/>
                <a:gd fmla="*/ 41 h 5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2" w="62">
                  <a:moveTo>
                    <a:pt x="59" y="41"/>
                  </a:moveTo>
                  <a:cubicBezTo>
                    <a:pt x="61" y="14"/>
                    <a:pt x="61" y="14"/>
                    <a:pt x="61" y="14"/>
                  </a:cubicBezTo>
                  <a:cubicBezTo>
                    <a:pt x="62" y="7"/>
                    <a:pt x="54" y="0"/>
                    <a:pt x="4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5"/>
                    <a:pt x="35" y="6"/>
                  </a:cubicBezTo>
                  <a:cubicBezTo>
                    <a:pt x="35" y="6"/>
                    <a:pt x="38" y="24"/>
                    <a:pt x="37" y="30"/>
                  </a:cubicBezTo>
                  <a:cubicBezTo>
                    <a:pt x="36" y="32"/>
                    <a:pt x="34" y="39"/>
                    <a:pt x="31" y="38"/>
                  </a:cubicBezTo>
                  <a:cubicBezTo>
                    <a:pt x="28" y="38"/>
                    <a:pt x="26" y="32"/>
                    <a:pt x="25" y="30"/>
                  </a:cubicBezTo>
                  <a:cubicBezTo>
                    <a:pt x="24" y="24"/>
                    <a:pt x="29" y="6"/>
                    <a:pt x="29" y="6"/>
                  </a:cubicBezTo>
                  <a:cubicBezTo>
                    <a:pt x="28" y="6"/>
                    <a:pt x="27" y="5"/>
                    <a:pt x="2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1" y="14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0" y="48"/>
                    <a:pt x="21" y="53"/>
                    <a:pt x="31" y="53"/>
                  </a:cubicBezTo>
                  <a:cubicBezTo>
                    <a:pt x="42" y="53"/>
                    <a:pt x="53" y="47"/>
                    <a:pt x="5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612063" y="4783138"/>
              <a:ext cx="120650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7399338" y="4675188"/>
              <a:ext cx="581024" cy="490537"/>
            </a:xfrm>
            <a:custGeom>
              <a:gdLst>
                <a:gd fmla="*/ 154 w 155" name="T0"/>
                <a:gd fmla="*/ 60 h 131" name="T1"/>
                <a:gd fmla="*/ 133 w 155" name="T2"/>
                <a:gd fmla="*/ 39 h 131" name="T3"/>
                <a:gd fmla="*/ 130 w 155" name="T4"/>
                <a:gd fmla="*/ 37 h 131" name="T5"/>
                <a:gd fmla="*/ 129 w 155" name="T6"/>
                <a:gd fmla="*/ 36 h 131" name="T7"/>
                <a:gd fmla="*/ 129 w 155" name="T8"/>
                <a:gd fmla="*/ 36 h 131" name="T9"/>
                <a:gd fmla="*/ 127 w 155" name="T10"/>
                <a:gd fmla="*/ 37 h 131" name="T11"/>
                <a:gd fmla="*/ 115 w 155" name="T12"/>
                <a:gd fmla="*/ 50 h 131" name="T13"/>
                <a:gd fmla="*/ 104 w 155" name="T14"/>
                <a:gd fmla="*/ 60 h 131" name="T15"/>
                <a:gd fmla="*/ 104 w 155" name="T16"/>
                <a:gd fmla="*/ 63 h 131" name="T17"/>
                <a:gd fmla="*/ 106 w 155" name="T18"/>
                <a:gd fmla="*/ 64 h 131" name="T19"/>
                <a:gd fmla="*/ 106 w 155" name="T20"/>
                <a:gd fmla="*/ 64 h 131" name="T21"/>
                <a:gd fmla="*/ 115 w 155" name="T22"/>
                <a:gd fmla="*/ 64 h 131" name="T23"/>
                <a:gd fmla="*/ 118 w 155" name="T24"/>
                <a:gd fmla="*/ 64 h 131" name="T25"/>
                <a:gd fmla="*/ 120 w 155" name="T26"/>
                <a:gd fmla="*/ 65 h 131" name="T27"/>
                <a:gd fmla="*/ 121 w 155" name="T28"/>
                <a:gd fmla="*/ 66 h 131" name="T29"/>
                <a:gd fmla="*/ 120 w 155" name="T30"/>
                <a:gd fmla="*/ 70 h 131" name="T31"/>
                <a:gd fmla="*/ 106 w 155" name="T32"/>
                <a:gd fmla="*/ 99 h 131" name="T33"/>
                <a:gd fmla="*/ 72 w 155" name="T34"/>
                <a:gd fmla="*/ 114 h 131" name="T35"/>
                <a:gd fmla="*/ 39 w 155" name="T36"/>
                <a:gd fmla="*/ 100 h 131" name="T37"/>
                <a:gd fmla="*/ 24 w 155" name="T38"/>
                <a:gd fmla="*/ 66 h 131" name="T39"/>
                <a:gd fmla="*/ 38 w 155" name="T40"/>
                <a:gd fmla="*/ 32 h 131" name="T41"/>
                <a:gd fmla="*/ 74 w 155" name="T42"/>
                <a:gd fmla="*/ 17 h 131" name="T43"/>
                <a:gd fmla="*/ 90 w 155" name="T44"/>
                <a:gd fmla="*/ 20 h 131" name="T45"/>
                <a:gd fmla="*/ 93 w 155" name="T46"/>
                <a:gd fmla="*/ 20 h 131" name="T47"/>
                <a:gd fmla="*/ 99 w 155" name="T48"/>
                <a:gd fmla="*/ 18 h 131" name="T49"/>
                <a:gd fmla="*/ 101 w 155" name="T50"/>
                <a:gd fmla="*/ 14 h 131" name="T51"/>
                <a:gd fmla="*/ 96 w 155" name="T52"/>
                <a:gd fmla="*/ 3 h 131" name="T53"/>
                <a:gd fmla="*/ 74 w 155" name="T54"/>
                <a:gd fmla="*/ 0 h 131" name="T55"/>
                <a:gd fmla="*/ 26 w 155" name="T56"/>
                <a:gd fmla="*/ 20 h 131" name="T57"/>
                <a:gd fmla="*/ 26 w 155" name="T58"/>
                <a:gd fmla="*/ 112 h 131" name="T59"/>
                <a:gd fmla="*/ 72 w 155" name="T60"/>
                <a:gd fmla="*/ 131 h 131" name="T61"/>
                <a:gd fmla="*/ 73 w 155" name="T62"/>
                <a:gd fmla="*/ 131 h 131" name="T63"/>
                <a:gd fmla="*/ 119 w 155" name="T64"/>
                <a:gd fmla="*/ 111 h 131" name="T65"/>
                <a:gd fmla="*/ 130 w 155" name="T66"/>
                <a:gd fmla="*/ 97 h 131" name="T67"/>
                <a:gd fmla="*/ 136 w 155" name="T68"/>
                <a:gd fmla="*/ 81 h 131" name="T69"/>
                <a:gd fmla="*/ 138 w 155" name="T70"/>
                <a:gd fmla="*/ 69 h 131" name="T71"/>
                <a:gd fmla="*/ 138 w 155" name="T72"/>
                <a:gd fmla="*/ 66 h 131" name="T73"/>
                <a:gd fmla="*/ 140 w 155" name="T74"/>
                <a:gd fmla="*/ 64 h 131" name="T75"/>
                <a:gd fmla="*/ 143 w 155" name="T76"/>
                <a:gd fmla="*/ 64 h 131" name="T77"/>
                <a:gd fmla="*/ 152 w 155" name="T78"/>
                <a:gd fmla="*/ 64 h 131" name="T79"/>
                <a:gd fmla="*/ 152 w 155" name="T80"/>
                <a:gd fmla="*/ 64 h 131" name="T81"/>
                <a:gd fmla="*/ 154 w 155" name="T82"/>
                <a:gd fmla="*/ 62 h 131" name="T83"/>
                <a:gd fmla="*/ 154 w 155" name="T84"/>
                <a:gd fmla="*/ 60 h 131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31" w="155">
                  <a:moveTo>
                    <a:pt x="154" y="60"/>
                  </a:moveTo>
                  <a:cubicBezTo>
                    <a:pt x="133" y="39"/>
                    <a:pt x="133" y="39"/>
                    <a:pt x="133" y="39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30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7" y="37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1"/>
                    <a:pt x="103" y="62"/>
                    <a:pt x="104" y="63"/>
                  </a:cubicBezTo>
                  <a:cubicBezTo>
                    <a:pt x="104" y="63"/>
                    <a:pt x="105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9" y="64"/>
                    <a:pt x="120" y="64"/>
                    <a:pt x="120" y="65"/>
                  </a:cubicBezTo>
                  <a:cubicBezTo>
                    <a:pt x="120" y="65"/>
                    <a:pt x="121" y="66"/>
                    <a:pt x="121" y="66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19" y="81"/>
                    <a:pt x="114" y="91"/>
                    <a:pt x="106" y="99"/>
                  </a:cubicBezTo>
                  <a:cubicBezTo>
                    <a:pt x="97" y="109"/>
                    <a:pt x="85" y="114"/>
                    <a:pt x="72" y="114"/>
                  </a:cubicBezTo>
                  <a:cubicBezTo>
                    <a:pt x="59" y="114"/>
                    <a:pt x="48" y="109"/>
                    <a:pt x="39" y="100"/>
                  </a:cubicBezTo>
                  <a:cubicBezTo>
                    <a:pt x="29" y="91"/>
                    <a:pt x="24" y="79"/>
                    <a:pt x="24" y="66"/>
                  </a:cubicBezTo>
                  <a:cubicBezTo>
                    <a:pt x="24" y="53"/>
                    <a:pt x="29" y="41"/>
                    <a:pt x="38" y="32"/>
                  </a:cubicBezTo>
                  <a:cubicBezTo>
                    <a:pt x="48" y="22"/>
                    <a:pt x="61" y="17"/>
                    <a:pt x="74" y="17"/>
                  </a:cubicBezTo>
                  <a:cubicBezTo>
                    <a:pt x="80" y="17"/>
                    <a:pt x="85" y="18"/>
                    <a:pt x="90" y="20"/>
                  </a:cubicBezTo>
                  <a:cubicBezTo>
                    <a:pt x="91" y="20"/>
                    <a:pt x="92" y="20"/>
                    <a:pt x="93" y="20"/>
                  </a:cubicBezTo>
                  <a:cubicBezTo>
                    <a:pt x="95" y="20"/>
                    <a:pt x="97" y="19"/>
                    <a:pt x="99" y="18"/>
                  </a:cubicBezTo>
                  <a:cubicBezTo>
                    <a:pt x="100" y="17"/>
                    <a:pt x="100" y="16"/>
                    <a:pt x="101" y="14"/>
                  </a:cubicBezTo>
                  <a:cubicBezTo>
                    <a:pt x="103" y="10"/>
                    <a:pt x="100" y="5"/>
                    <a:pt x="96" y="3"/>
                  </a:cubicBezTo>
                  <a:cubicBezTo>
                    <a:pt x="89" y="1"/>
                    <a:pt x="82" y="0"/>
                    <a:pt x="74" y="0"/>
                  </a:cubicBezTo>
                  <a:cubicBezTo>
                    <a:pt x="56" y="0"/>
                    <a:pt x="39" y="7"/>
                    <a:pt x="26" y="20"/>
                  </a:cubicBezTo>
                  <a:cubicBezTo>
                    <a:pt x="0" y="45"/>
                    <a:pt x="1" y="87"/>
                    <a:pt x="26" y="112"/>
                  </a:cubicBezTo>
                  <a:cubicBezTo>
                    <a:pt x="39" y="125"/>
                    <a:pt x="55" y="131"/>
                    <a:pt x="72" y="131"/>
                  </a:cubicBezTo>
                  <a:cubicBezTo>
                    <a:pt x="72" y="131"/>
                    <a:pt x="72" y="131"/>
                    <a:pt x="73" y="131"/>
                  </a:cubicBezTo>
                  <a:cubicBezTo>
                    <a:pt x="90" y="131"/>
                    <a:pt x="106" y="124"/>
                    <a:pt x="119" y="111"/>
                  </a:cubicBezTo>
                  <a:cubicBezTo>
                    <a:pt x="123" y="107"/>
                    <a:pt x="127" y="102"/>
                    <a:pt x="130" y="97"/>
                  </a:cubicBezTo>
                  <a:cubicBezTo>
                    <a:pt x="133" y="92"/>
                    <a:pt x="135" y="87"/>
                    <a:pt x="136" y="81"/>
                  </a:cubicBezTo>
                  <a:cubicBezTo>
                    <a:pt x="137" y="77"/>
                    <a:pt x="138" y="73"/>
                    <a:pt x="138" y="69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4"/>
                    <a:pt x="139" y="64"/>
                    <a:pt x="140" y="64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3" y="64"/>
                    <a:pt x="154" y="63"/>
                    <a:pt x="154" y="62"/>
                  </a:cubicBezTo>
                  <a:cubicBezTo>
                    <a:pt x="155" y="61"/>
                    <a:pt x="155" y="60"/>
                    <a:pt x="15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89978" y="3501652"/>
            <a:ext cx="400319" cy="422222"/>
            <a:chOff x="8804275" y="3135313"/>
            <a:chExt cx="449263" cy="476250"/>
          </a:xfrm>
          <a:solidFill>
            <a:srgbClr val="FCEFD7"/>
          </a:solidFill>
          <a:effectLst/>
        </p:grpSpPr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9040813" y="3322638"/>
              <a:ext cx="212725" cy="288925"/>
            </a:xfrm>
            <a:custGeom>
              <a:gdLst>
                <a:gd fmla="*/ 43 w 57" name="T0"/>
                <a:gd fmla="*/ 0 h 77" name="T1"/>
                <a:gd fmla="*/ 14 w 57" name="T2"/>
                <a:gd fmla="*/ 0 h 77" name="T3"/>
                <a:gd fmla="*/ 0 w 57" name="T4"/>
                <a:gd fmla="*/ 13 h 77" name="T5"/>
                <a:gd fmla="*/ 0 w 57" name="T6"/>
                <a:gd fmla="*/ 63 h 77" name="T7"/>
                <a:gd fmla="*/ 14 w 57" name="T8"/>
                <a:gd fmla="*/ 77 h 77" name="T9"/>
                <a:gd fmla="*/ 43 w 57" name="T10"/>
                <a:gd fmla="*/ 77 h 77" name="T11"/>
                <a:gd fmla="*/ 57 w 57" name="T12"/>
                <a:gd fmla="*/ 63 h 77" name="T13"/>
                <a:gd fmla="*/ 57 w 57" name="T14"/>
                <a:gd fmla="*/ 13 h 77" name="T15"/>
                <a:gd fmla="*/ 43 w 57" name="T16"/>
                <a:gd fmla="*/ 0 h 77" name="T17"/>
                <a:gd fmla="*/ 28 w 57" name="T18"/>
                <a:gd fmla="*/ 72 h 77" name="T19"/>
                <a:gd fmla="*/ 25 w 57" name="T20"/>
                <a:gd fmla="*/ 69 h 77" name="T21"/>
                <a:gd fmla="*/ 28 w 57" name="T22"/>
                <a:gd fmla="*/ 66 h 77" name="T23"/>
                <a:gd fmla="*/ 31 w 57" name="T24"/>
                <a:gd fmla="*/ 69 h 77" name="T25"/>
                <a:gd fmla="*/ 28 w 57" name="T26"/>
                <a:gd fmla="*/ 72 h 77" name="T27"/>
                <a:gd fmla="*/ 46 w 57" name="T28"/>
                <a:gd fmla="*/ 61 h 77" name="T29"/>
                <a:gd fmla="*/ 11 w 57" name="T30"/>
                <a:gd fmla="*/ 61 h 77" name="T31"/>
                <a:gd fmla="*/ 11 w 57" name="T32"/>
                <a:gd fmla="*/ 10 h 77" name="T33"/>
                <a:gd fmla="*/ 46 w 57" name="T34"/>
                <a:gd fmla="*/ 10 h 77" name="T35"/>
                <a:gd fmla="*/ 46 w 57" name="T36"/>
                <a:gd fmla="*/ 61 h 7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7" w="57">
                  <a:moveTo>
                    <a:pt x="4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6" y="77"/>
                    <a:pt x="14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1" y="77"/>
                    <a:pt x="57" y="71"/>
                    <a:pt x="57" y="6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6"/>
                    <a:pt x="51" y="0"/>
                    <a:pt x="43" y="0"/>
                  </a:cubicBezTo>
                  <a:close/>
                  <a:moveTo>
                    <a:pt x="28" y="72"/>
                  </a:moveTo>
                  <a:cubicBezTo>
                    <a:pt x="27" y="72"/>
                    <a:pt x="25" y="70"/>
                    <a:pt x="25" y="69"/>
                  </a:cubicBezTo>
                  <a:cubicBezTo>
                    <a:pt x="25" y="67"/>
                    <a:pt x="27" y="66"/>
                    <a:pt x="28" y="66"/>
                  </a:cubicBezTo>
                  <a:cubicBezTo>
                    <a:pt x="30" y="66"/>
                    <a:pt x="31" y="67"/>
                    <a:pt x="31" y="69"/>
                  </a:cubicBezTo>
                  <a:cubicBezTo>
                    <a:pt x="31" y="70"/>
                    <a:pt x="30" y="72"/>
                    <a:pt x="28" y="72"/>
                  </a:cubicBezTo>
                  <a:close/>
                  <a:moveTo>
                    <a:pt x="46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4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8804275" y="3135313"/>
              <a:ext cx="412750" cy="461963"/>
            </a:xfrm>
            <a:custGeom>
              <a:gdLst>
                <a:gd fmla="*/ 37 w 110" name="T0"/>
                <a:gd fmla="*/ 61 h 123" name="T1"/>
                <a:gd fmla="*/ 76 w 110" name="T2"/>
                <a:gd fmla="*/ 42 h 123" name="T3"/>
                <a:gd fmla="*/ 100 w 110" name="T4"/>
                <a:gd fmla="*/ 42 h 123" name="T5"/>
                <a:gd fmla="*/ 102 w 110" name="T6"/>
                <a:gd fmla="*/ 37 h 123" name="T7"/>
                <a:gd fmla="*/ 106 w 110" name="T8"/>
                <a:gd fmla="*/ 33 h 123" name="T9"/>
                <a:gd fmla="*/ 107 w 110" name="T10"/>
                <a:gd fmla="*/ 20 h 123" name="T11"/>
                <a:gd fmla="*/ 91 w 110" name="T12"/>
                <a:gd fmla="*/ 15 h 123" name="T13"/>
                <a:gd fmla="*/ 85 w 110" name="T14"/>
                <a:gd fmla="*/ 21 h 123" name="T15"/>
                <a:gd fmla="*/ 85 w 110" name="T16"/>
                <a:gd fmla="*/ 21 h 123" name="T17"/>
                <a:gd fmla="*/ 75 w 110" name="T18"/>
                <a:gd fmla="*/ 21 h 123" name="T19"/>
                <a:gd fmla="*/ 73 w 110" name="T20"/>
                <a:gd fmla="*/ 14 h 123" name="T21"/>
                <a:gd fmla="*/ 73 w 110" name="T22"/>
                <a:gd fmla="*/ 8 h 123" name="T23"/>
                <a:gd fmla="*/ 58 w 110" name="T24"/>
                <a:gd fmla="*/ 0 h 123" name="T25"/>
                <a:gd fmla="*/ 50 w 110" name="T26"/>
                <a:gd fmla="*/ 10 h 123" name="T27"/>
                <a:gd fmla="*/ 50 w 110" name="T28"/>
                <a:gd fmla="*/ 16 h 123" name="T29"/>
                <a:gd fmla="*/ 50 w 110" name="T30"/>
                <a:gd fmla="*/ 16 h 123" name="T31"/>
                <a:gd fmla="*/ 50 w 110" name="T32"/>
                <a:gd fmla="*/ 17 h 123" name="T33"/>
                <a:gd fmla="*/ 50 w 110" name="T34"/>
                <a:gd fmla="*/ 17 h 123" name="T35"/>
                <a:gd fmla="*/ 49 w 110" name="T36"/>
                <a:gd fmla="*/ 18 h 123" name="T37"/>
                <a:gd fmla="*/ 49 w 110" name="T38"/>
                <a:gd fmla="*/ 19 h 123" name="T39"/>
                <a:gd fmla="*/ 42 w 110" name="T40"/>
                <a:gd fmla="*/ 23 h 123" name="T41"/>
                <a:gd fmla="*/ 36 w 110" name="T42"/>
                <a:gd fmla="*/ 20 h 123" name="T43"/>
                <a:gd fmla="*/ 32 w 110" name="T44"/>
                <a:gd fmla="*/ 15 h 123" name="T45"/>
                <a:gd fmla="*/ 15 w 110" name="T46"/>
                <a:gd fmla="*/ 20 h 123" name="T47"/>
                <a:gd fmla="*/ 17 w 110" name="T48"/>
                <a:gd fmla="*/ 33 h 123" name="T49"/>
                <a:gd fmla="*/ 21 w 110" name="T50"/>
                <a:gd fmla="*/ 37 h 123" name="T51"/>
                <a:gd fmla="*/ 22 w 110" name="T52"/>
                <a:gd fmla="*/ 38 h 123" name="T53"/>
                <a:gd fmla="*/ 22 w 110" name="T54"/>
                <a:gd fmla="*/ 39 h 123" name="T55"/>
                <a:gd fmla="*/ 22 w 110" name="T56"/>
                <a:gd fmla="*/ 39 h 123" name="T57"/>
                <a:gd fmla="*/ 22 w 110" name="T58"/>
                <a:gd fmla="*/ 40 h 123" name="T59"/>
                <a:gd fmla="*/ 23 w 110" name="T60"/>
                <a:gd fmla="*/ 41 h 123" name="T61"/>
                <a:gd fmla="*/ 23 w 110" name="T62"/>
                <a:gd fmla="*/ 41 h 123" name="T63"/>
                <a:gd fmla="*/ 21 w 110" name="T64"/>
                <a:gd fmla="*/ 48 h 123" name="T65"/>
                <a:gd fmla="*/ 14 w 110" name="T66"/>
                <a:gd fmla="*/ 50 h 123" name="T67"/>
                <a:gd fmla="*/ 8 w 110" name="T68"/>
                <a:gd fmla="*/ 50 h 123" name="T69"/>
                <a:gd fmla="*/ 0 w 110" name="T70"/>
                <a:gd fmla="*/ 65 h 123" name="T71"/>
                <a:gd fmla="*/ 10 w 110" name="T72"/>
                <a:gd fmla="*/ 73 h 123" name="T73"/>
                <a:gd fmla="*/ 17 w 110" name="T74"/>
                <a:gd fmla="*/ 73 h 123" name="T75"/>
                <a:gd fmla="*/ 17 w 110" name="T76"/>
                <a:gd fmla="*/ 73 h 123" name="T77"/>
                <a:gd fmla="*/ 23 w 110" name="T78"/>
                <a:gd fmla="*/ 81 h 123" name="T79"/>
                <a:gd fmla="*/ 20 w 110" name="T80"/>
                <a:gd fmla="*/ 87 h 123" name="T81"/>
                <a:gd fmla="*/ 17 w 110" name="T82"/>
                <a:gd fmla="*/ 89 h 123" name="T83"/>
                <a:gd fmla="*/ 15 w 110" name="T84"/>
                <a:gd fmla="*/ 102 h 123" name="T85"/>
                <a:gd fmla="*/ 32 w 110" name="T86"/>
                <a:gd fmla="*/ 107 h 123" name="T87"/>
                <a:gd fmla="*/ 37 w 110" name="T88"/>
                <a:gd fmla="*/ 102 h 123" name="T89"/>
                <a:gd fmla="*/ 38 w 110" name="T90"/>
                <a:gd fmla="*/ 102 h 123" name="T91"/>
                <a:gd fmla="*/ 38 w 110" name="T92"/>
                <a:gd fmla="*/ 101 h 123" name="T93"/>
                <a:gd fmla="*/ 39 w 110" name="T94"/>
                <a:gd fmla="*/ 101 h 123" name="T95"/>
                <a:gd fmla="*/ 40 w 110" name="T96"/>
                <a:gd fmla="*/ 100 h 123" name="T97"/>
                <a:gd fmla="*/ 40 w 110" name="T98"/>
                <a:gd fmla="*/ 100 h 123" name="T99"/>
                <a:gd fmla="*/ 41 w 110" name="T100"/>
                <a:gd fmla="*/ 100 h 123" name="T101"/>
                <a:gd fmla="*/ 41 w 110" name="T102"/>
                <a:gd fmla="*/ 100 h 123" name="T103"/>
                <a:gd fmla="*/ 48 w 110" name="T104"/>
                <a:gd fmla="*/ 102 h 123" name="T105"/>
                <a:gd fmla="*/ 50 w 110" name="T106"/>
                <a:gd fmla="*/ 109 h 123" name="T107"/>
                <a:gd fmla="*/ 50 w 110" name="T108"/>
                <a:gd fmla="*/ 115 h 123" name="T109"/>
                <a:gd fmla="*/ 58 w 110" name="T110"/>
                <a:gd fmla="*/ 123 h 123" name="T111"/>
                <a:gd fmla="*/ 56 w 110" name="T112"/>
                <a:gd fmla="*/ 85 h 12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23" w="110">
                  <a:moveTo>
                    <a:pt x="56" y="85"/>
                  </a:moveTo>
                  <a:cubicBezTo>
                    <a:pt x="45" y="82"/>
                    <a:pt x="37" y="73"/>
                    <a:pt x="37" y="61"/>
                  </a:cubicBezTo>
                  <a:cubicBezTo>
                    <a:pt x="37" y="48"/>
                    <a:pt x="48" y="37"/>
                    <a:pt x="61" y="37"/>
                  </a:cubicBezTo>
                  <a:cubicBezTo>
                    <a:pt x="67" y="37"/>
                    <a:pt x="72" y="39"/>
                    <a:pt x="76" y="42"/>
                  </a:cubicBezTo>
                  <a:cubicBezTo>
                    <a:pt x="76" y="42"/>
                    <a:pt x="77" y="42"/>
                    <a:pt x="7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100" y="40"/>
                    <a:pt x="100" y="40"/>
                  </a:cubicBezTo>
                  <a:cubicBezTo>
                    <a:pt x="101" y="39"/>
                    <a:pt x="101" y="38"/>
                    <a:pt x="102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10" y="28"/>
                    <a:pt x="110" y="24"/>
                    <a:pt x="107" y="20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99" y="13"/>
                    <a:pt x="95" y="13"/>
                    <a:pt x="91" y="15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3"/>
                    <a:pt x="80" y="23"/>
                    <a:pt x="77" y="22"/>
                  </a:cubicBezTo>
                  <a:cubicBezTo>
                    <a:pt x="77" y="22"/>
                    <a:pt x="76" y="21"/>
                    <a:pt x="75" y="21"/>
                  </a:cubicBezTo>
                  <a:cubicBezTo>
                    <a:pt x="74" y="19"/>
                    <a:pt x="73" y="18"/>
                    <a:pt x="73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4"/>
                    <a:pt x="69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4" y="0"/>
                    <a:pt x="50" y="4"/>
                    <a:pt x="50" y="8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8" y="20"/>
                    <a:pt x="47" y="21"/>
                  </a:cubicBezTo>
                  <a:cubicBezTo>
                    <a:pt x="46" y="22"/>
                    <a:pt x="44" y="23"/>
                    <a:pt x="42" y="23"/>
                  </a:cubicBezTo>
                  <a:cubicBezTo>
                    <a:pt x="40" y="23"/>
                    <a:pt x="39" y="22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8" y="13"/>
                    <a:pt x="24" y="13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4"/>
                    <a:pt x="13" y="28"/>
                    <a:pt x="15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4"/>
                    <a:pt x="22" y="46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49"/>
                    <a:pt x="18" y="50"/>
                    <a:pt x="16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" y="50"/>
                    <a:pt x="0" y="54"/>
                    <a:pt x="0" y="5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4" y="72"/>
                    <a:pt x="8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1" y="74"/>
                    <a:pt x="23" y="77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2"/>
                    <a:pt x="22" y="84"/>
                    <a:pt x="21" y="85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3" y="94"/>
                    <a:pt x="13" y="99"/>
                    <a:pt x="15" y="102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4" y="110"/>
                    <a:pt x="28" y="110"/>
                    <a:pt x="32" y="107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2" y="100"/>
                    <a:pt x="42" y="100"/>
                  </a:cubicBezTo>
                  <a:cubicBezTo>
                    <a:pt x="44" y="100"/>
                    <a:pt x="46" y="101"/>
                    <a:pt x="48" y="102"/>
                  </a:cubicBezTo>
                  <a:cubicBezTo>
                    <a:pt x="49" y="103"/>
                    <a:pt x="50" y="105"/>
                    <a:pt x="50" y="107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9"/>
                    <a:pt x="54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0"/>
                    <a:pt x="56" y="117"/>
                    <a:pt x="56" y="113"/>
                  </a:cubicBezTo>
                  <a:lnTo>
                    <a:pt x="5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28"/>
          <p:cNvGrpSpPr/>
          <p:nvPr/>
        </p:nvGrpSpPr>
        <p:grpSpPr>
          <a:xfrm>
            <a:off x="5898667" y="4431107"/>
            <a:ext cx="352121" cy="368343"/>
            <a:chOff x="8385175" y="3870325"/>
            <a:chExt cx="473075" cy="473075"/>
          </a:xfrm>
          <a:solidFill>
            <a:srgbClr val="FCEFD7"/>
          </a:solidFill>
          <a:effectLst/>
        </p:grpSpPr>
        <p:sp>
          <p:nvSpPr>
            <p:cNvPr id="45" name="Freeform 29"/>
            <p:cNvSpPr/>
            <p:nvPr/>
          </p:nvSpPr>
          <p:spPr bwMode="auto">
            <a:xfrm>
              <a:off x="8561388" y="3870325"/>
              <a:ext cx="288925" cy="241300"/>
            </a:xfrm>
            <a:custGeom>
              <a:gdLst>
                <a:gd fmla="*/ 12 w 77" name="T0"/>
                <a:gd fmla="*/ 0 h 64" name="T1"/>
                <a:gd fmla="*/ 19 w 77" name="T2"/>
                <a:gd fmla="*/ 0 h 64" name="T3"/>
                <a:gd fmla="*/ 58 w 77" name="T4"/>
                <a:gd fmla="*/ 0 h 64" name="T5"/>
                <a:gd fmla="*/ 65 w 77" name="T6"/>
                <a:gd fmla="*/ 0 h 64" name="T7"/>
                <a:gd fmla="*/ 77 w 77" name="T8"/>
                <a:gd fmla="*/ 11 h 64" name="T9"/>
                <a:gd fmla="*/ 77 w 77" name="T10"/>
                <a:gd fmla="*/ 25 h 64" name="T11"/>
                <a:gd fmla="*/ 77 w 77" name="T12"/>
                <a:gd fmla="*/ 39 h 64" name="T13"/>
                <a:gd fmla="*/ 65 w 77" name="T14"/>
                <a:gd fmla="*/ 51 h 64" name="T15"/>
                <a:gd fmla="*/ 55 w 77" name="T16"/>
                <a:gd fmla="*/ 51 h 64" name="T17"/>
                <a:gd fmla="*/ 55 w 77" name="T18"/>
                <a:gd fmla="*/ 60 h 64" name="T19"/>
                <a:gd fmla="*/ 52 w 77" name="T20"/>
                <a:gd fmla="*/ 64 h 64" name="T21"/>
                <a:gd fmla="*/ 51 w 77" name="T22"/>
                <a:gd fmla="*/ 64 h 64" name="T23"/>
                <a:gd fmla="*/ 47 w 77" name="T24"/>
                <a:gd fmla="*/ 63 h 64" name="T25"/>
                <a:gd fmla="*/ 35 w 77" name="T26"/>
                <a:gd fmla="*/ 51 h 64" name="T27"/>
                <a:gd fmla="*/ 12 w 77" name="T28"/>
                <a:gd fmla="*/ 51 h 64" name="T29"/>
                <a:gd fmla="*/ 0 w 77" name="T30"/>
                <a:gd fmla="*/ 39 h 64" name="T31"/>
                <a:gd fmla="*/ 0 w 77" name="T32"/>
                <a:gd fmla="*/ 25 h 64" name="T33"/>
                <a:gd fmla="*/ 0 w 77" name="T34"/>
                <a:gd fmla="*/ 11 h 64" name="T35"/>
                <a:gd fmla="*/ 12 w 77" name="T36"/>
                <a:gd fmla="*/ 0 h 6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4" w="77">
                  <a:moveTo>
                    <a:pt x="1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6"/>
                    <a:pt x="72" y="51"/>
                    <a:pt x="6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2"/>
                    <a:pt x="54" y="63"/>
                    <a:pt x="52" y="64"/>
                  </a:cubicBezTo>
                  <a:cubicBezTo>
                    <a:pt x="52" y="64"/>
                    <a:pt x="51" y="64"/>
                    <a:pt x="51" y="64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0"/>
            <p:cNvSpPr/>
            <p:nvPr/>
          </p:nvSpPr>
          <p:spPr bwMode="auto">
            <a:xfrm>
              <a:off x="8385175" y="4010025"/>
              <a:ext cx="473075" cy="333375"/>
            </a:xfrm>
            <a:custGeom>
              <a:gdLst>
                <a:gd fmla="*/ 107 w 126" name="T0"/>
                <a:gd fmla="*/ 25 h 89" name="T1"/>
                <a:gd fmla="*/ 107 w 126" name="T2"/>
                <a:gd fmla="*/ 35 h 89" name="T3"/>
                <a:gd fmla="*/ 104 w 126" name="T4"/>
                <a:gd fmla="*/ 40 h 89" name="T5"/>
                <a:gd fmla="*/ 102 w 126" name="T6"/>
                <a:gd fmla="*/ 41 h 89" name="T7"/>
                <a:gd fmla="*/ 97 w 126" name="T8"/>
                <a:gd fmla="*/ 39 h 89" name="T9"/>
                <a:gd fmla="*/ 82 w 126" name="T10"/>
                <a:gd fmla="*/ 25 h 89" name="T11"/>
                <a:gd fmla="*/ 47 w 126" name="T12"/>
                <a:gd fmla="*/ 25 h 89" name="T13"/>
                <a:gd fmla="*/ 33 w 126" name="T14"/>
                <a:gd fmla="*/ 11 h 89" name="T15"/>
                <a:gd fmla="*/ 33 w 126" name="T16"/>
                <a:gd fmla="*/ 0 h 89" name="T17"/>
                <a:gd fmla="*/ 25 w 126" name="T18"/>
                <a:gd fmla="*/ 0 h 89" name="T19"/>
                <a:gd fmla="*/ 16 w 126" name="T20"/>
                <a:gd fmla="*/ 0 h 89" name="T21"/>
                <a:gd fmla="*/ 0 w 126" name="T22"/>
                <a:gd fmla="*/ 16 h 89" name="T23"/>
                <a:gd fmla="*/ 0 w 126" name="T24"/>
                <a:gd fmla="*/ 34 h 89" name="T25"/>
                <a:gd fmla="*/ 0 w 126" name="T26"/>
                <a:gd fmla="*/ 55 h 89" name="T27"/>
                <a:gd fmla="*/ 16 w 126" name="T28"/>
                <a:gd fmla="*/ 71 h 89" name="T29"/>
                <a:gd fmla="*/ 28 w 126" name="T30"/>
                <a:gd fmla="*/ 71 h 89" name="T31"/>
                <a:gd fmla="*/ 28 w 126" name="T32"/>
                <a:gd fmla="*/ 82 h 89" name="T33"/>
                <a:gd fmla="*/ 32 w 126" name="T34"/>
                <a:gd fmla="*/ 88 h 89" name="T35"/>
                <a:gd fmla="*/ 35 w 126" name="T36"/>
                <a:gd fmla="*/ 89 h 89" name="T37"/>
                <a:gd fmla="*/ 39 w 126" name="T38"/>
                <a:gd fmla="*/ 87 h 89" name="T39"/>
                <a:gd fmla="*/ 56 w 126" name="T40"/>
                <a:gd fmla="*/ 71 h 89" name="T41"/>
                <a:gd fmla="*/ 110 w 126" name="T42"/>
                <a:gd fmla="*/ 71 h 89" name="T43"/>
                <a:gd fmla="*/ 126 w 126" name="T44"/>
                <a:gd fmla="*/ 55 h 89" name="T45"/>
                <a:gd fmla="*/ 126 w 126" name="T46"/>
                <a:gd fmla="*/ 34 h 89" name="T47"/>
                <a:gd fmla="*/ 126 w 126" name="T48"/>
                <a:gd fmla="*/ 23 h 89" name="T49"/>
                <a:gd fmla="*/ 119 w 126" name="T50"/>
                <a:gd fmla="*/ 25 h 89" name="T51"/>
                <a:gd fmla="*/ 107 w 126" name="T52"/>
                <a:gd fmla="*/ 25 h 89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89" w="125">
                  <a:moveTo>
                    <a:pt x="107" y="25"/>
                  </a:moveTo>
                  <a:cubicBezTo>
                    <a:pt x="107" y="35"/>
                    <a:pt x="107" y="35"/>
                    <a:pt x="107" y="35"/>
                  </a:cubicBezTo>
                  <a:cubicBezTo>
                    <a:pt x="107" y="37"/>
                    <a:pt x="106" y="39"/>
                    <a:pt x="104" y="40"/>
                  </a:cubicBezTo>
                  <a:cubicBezTo>
                    <a:pt x="103" y="40"/>
                    <a:pt x="102" y="41"/>
                    <a:pt x="102" y="41"/>
                  </a:cubicBezTo>
                  <a:cubicBezTo>
                    <a:pt x="100" y="41"/>
                    <a:pt x="99" y="40"/>
                    <a:pt x="97" y="3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9" y="25"/>
                    <a:pt x="33" y="1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5"/>
                    <a:pt x="30" y="87"/>
                    <a:pt x="32" y="88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8" y="88"/>
                    <a:pt x="39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9" y="71"/>
                    <a:pt x="126" y="64"/>
                    <a:pt x="126" y="55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4"/>
                    <a:pt x="121" y="25"/>
                    <a:pt x="119" y="25"/>
                  </a:cubicBezTo>
                  <a:lnTo>
                    <a:pt x="10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31"/>
          <p:cNvGrpSpPr/>
          <p:nvPr/>
        </p:nvGrpSpPr>
        <p:grpSpPr>
          <a:xfrm>
            <a:off x="4940172" y="3421220"/>
            <a:ext cx="369900" cy="421623"/>
            <a:chOff x="8356600" y="3611563"/>
            <a:chExt cx="374650" cy="427037"/>
          </a:xfrm>
          <a:solidFill>
            <a:srgbClr val="FCEFD7"/>
          </a:solidFill>
          <a:effectLst/>
        </p:grpSpPr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8356600" y="3773488"/>
              <a:ext cx="374650" cy="265112"/>
            </a:xfrm>
            <a:custGeom>
              <a:gdLst>
                <a:gd fmla="*/ 18 w 100" name="T0"/>
                <a:gd fmla="*/ 0 h 71" name="T1"/>
                <a:gd fmla="*/ 0 w 100" name="T2"/>
                <a:gd fmla="*/ 0 h 71" name="T3"/>
                <a:gd fmla="*/ 0 w 100" name="T4"/>
                <a:gd fmla="*/ 52 h 71" name="T5"/>
                <a:gd fmla="*/ 19 w 100" name="T6"/>
                <a:gd fmla="*/ 71 h 71" name="T7"/>
                <a:gd fmla="*/ 81 w 100" name="T8"/>
                <a:gd fmla="*/ 71 h 71" name="T9"/>
                <a:gd fmla="*/ 100 w 100" name="T10"/>
                <a:gd fmla="*/ 52 h 71" name="T11"/>
                <a:gd fmla="*/ 100 w 100" name="T12"/>
                <a:gd fmla="*/ 0 h 71" name="T13"/>
                <a:gd fmla="*/ 82 w 100" name="T14"/>
                <a:gd fmla="*/ 0 h 71" name="T15"/>
                <a:gd fmla="*/ 18 w 100" name="T16"/>
                <a:gd fmla="*/ 0 h 71" name="T17"/>
                <a:gd fmla="*/ 60 w 100" name="T18"/>
                <a:gd fmla="*/ 50 h 71" name="T19"/>
                <a:gd fmla="*/ 53 w 100" name="T20"/>
                <a:gd fmla="*/ 57 h 71" name="T21"/>
                <a:gd fmla="*/ 46 w 100" name="T22"/>
                <a:gd fmla="*/ 50 h 71" name="T23"/>
                <a:gd fmla="*/ 46 w 100" name="T24"/>
                <a:gd fmla="*/ 38 h 71" name="T25"/>
                <a:gd fmla="*/ 37 w 100" name="T26"/>
                <a:gd fmla="*/ 35 h 71" name="T27"/>
                <a:gd fmla="*/ 38 w 100" name="T28"/>
                <a:gd fmla="*/ 26 h 71" name="T29"/>
                <a:gd fmla="*/ 48 w 100" name="T30"/>
                <a:gd fmla="*/ 16 h 71" name="T31"/>
                <a:gd fmla="*/ 60 w 100" name="T32"/>
                <a:gd fmla="*/ 20 h 71" name="T33"/>
                <a:gd fmla="*/ 60 w 100" name="T34"/>
                <a:gd fmla="*/ 20 h 71" name="T35"/>
                <a:gd fmla="*/ 60 w 100" name="T36"/>
                <a:gd fmla="*/ 21 h 71" name="T37"/>
                <a:gd fmla="*/ 60 w 100" name="T38"/>
                <a:gd fmla="*/ 50 h 7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1" w="100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3"/>
                    <a:pt x="8" y="71"/>
                    <a:pt x="19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91" y="71"/>
                    <a:pt x="100" y="63"/>
                    <a:pt x="100" y="5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18" y="0"/>
                  </a:lnTo>
                  <a:close/>
                  <a:moveTo>
                    <a:pt x="60" y="50"/>
                  </a:moveTo>
                  <a:cubicBezTo>
                    <a:pt x="60" y="54"/>
                    <a:pt x="57" y="57"/>
                    <a:pt x="53" y="57"/>
                  </a:cubicBezTo>
                  <a:cubicBezTo>
                    <a:pt x="49" y="57"/>
                    <a:pt x="46" y="54"/>
                    <a:pt x="46" y="5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3" y="39"/>
                    <a:pt x="39" y="38"/>
                    <a:pt x="37" y="35"/>
                  </a:cubicBezTo>
                  <a:cubicBezTo>
                    <a:pt x="35" y="32"/>
                    <a:pt x="35" y="29"/>
                    <a:pt x="38" y="2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52" y="12"/>
                    <a:pt x="59" y="15"/>
                    <a:pt x="60" y="20"/>
                  </a:cubicBezTo>
                  <a:cubicBezTo>
                    <a:pt x="60" y="20"/>
                    <a:pt x="60" y="21"/>
                    <a:pt x="60" y="20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6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8356600" y="3611563"/>
              <a:ext cx="374650" cy="134937"/>
            </a:xfrm>
            <a:custGeom>
              <a:gdLst>
                <a:gd fmla="*/ 81 w 100" name="T0"/>
                <a:gd fmla="*/ 14 h 36" name="T1"/>
                <a:gd fmla="*/ 78 w 100" name="T2"/>
                <a:gd fmla="*/ 14 h 36" name="T3"/>
                <a:gd fmla="*/ 78 w 100" name="T4"/>
                <a:gd fmla="*/ 7 h 36" name="T5"/>
                <a:gd fmla="*/ 71 w 100" name="T6"/>
                <a:gd fmla="*/ 0 h 36" name="T7"/>
                <a:gd fmla="*/ 64 w 100" name="T8"/>
                <a:gd fmla="*/ 7 h 36" name="T9"/>
                <a:gd fmla="*/ 64 w 100" name="T10"/>
                <a:gd fmla="*/ 14 h 36" name="T11"/>
                <a:gd fmla="*/ 36 w 100" name="T12"/>
                <a:gd fmla="*/ 14 h 36" name="T13"/>
                <a:gd fmla="*/ 36 w 100" name="T14"/>
                <a:gd fmla="*/ 7 h 36" name="T15"/>
                <a:gd fmla="*/ 29 w 100" name="T16"/>
                <a:gd fmla="*/ 0 h 36" name="T17"/>
                <a:gd fmla="*/ 21 w 100" name="T18"/>
                <a:gd fmla="*/ 7 h 36" name="T19"/>
                <a:gd fmla="*/ 21 w 100" name="T20"/>
                <a:gd fmla="*/ 14 h 36" name="T21"/>
                <a:gd fmla="*/ 19 w 100" name="T22"/>
                <a:gd fmla="*/ 14 h 36" name="T23"/>
                <a:gd fmla="*/ 0 w 100" name="T24"/>
                <a:gd fmla="*/ 33 h 36" name="T25"/>
                <a:gd fmla="*/ 0 w 100" name="T26"/>
                <a:gd fmla="*/ 36 h 36" name="T27"/>
                <a:gd fmla="*/ 100 w 100" name="T28"/>
                <a:gd fmla="*/ 36 h 36" name="T29"/>
                <a:gd fmla="*/ 100 w 100" name="T30"/>
                <a:gd fmla="*/ 33 h 36" name="T31"/>
                <a:gd fmla="*/ 81 w 100" name="T32"/>
                <a:gd fmla="*/ 14 h 3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6" w="100">
                  <a:moveTo>
                    <a:pt x="81" y="14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3"/>
                    <a:pt x="75" y="0"/>
                    <a:pt x="71" y="0"/>
                  </a:cubicBezTo>
                  <a:cubicBezTo>
                    <a:pt x="67" y="0"/>
                    <a:pt x="64" y="3"/>
                    <a:pt x="64" y="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3"/>
                    <a:pt x="33" y="0"/>
                    <a:pt x="29" y="0"/>
                  </a:cubicBezTo>
                  <a:cubicBezTo>
                    <a:pt x="25" y="0"/>
                    <a:pt x="21" y="3"/>
                    <a:pt x="21" y="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8" y="14"/>
                    <a:pt x="0" y="23"/>
                    <a:pt x="0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23"/>
                    <a:pt x="91" y="14"/>
                    <a:pt x="8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TextBox 76"/>
          <p:cNvSpPr txBox="1"/>
          <p:nvPr/>
        </p:nvSpPr>
        <p:spPr>
          <a:xfrm>
            <a:off x="7835175" y="2040774"/>
            <a:ext cx="1299142" cy="335280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835174" y="2246887"/>
            <a:ext cx="2171442" cy="527304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52" name="TextBox 76"/>
          <p:cNvSpPr txBox="1"/>
          <p:nvPr/>
        </p:nvSpPr>
        <p:spPr>
          <a:xfrm>
            <a:off x="7835175" y="4354743"/>
            <a:ext cx="1299142" cy="335280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835174" y="4560858"/>
            <a:ext cx="2171442" cy="527304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54" name="TextBox 76"/>
          <p:cNvSpPr txBox="1"/>
          <p:nvPr/>
        </p:nvSpPr>
        <p:spPr>
          <a:xfrm>
            <a:off x="3053847" y="2040774"/>
            <a:ext cx="1299142" cy="335280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solidFill>
                  <a:srgbClr val="6EADA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155579" y="2246887"/>
            <a:ext cx="2171442" cy="527304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56" name="TextBox 76"/>
          <p:cNvSpPr txBox="1"/>
          <p:nvPr/>
        </p:nvSpPr>
        <p:spPr>
          <a:xfrm>
            <a:off x="3053847" y="4354745"/>
            <a:ext cx="1299142" cy="335280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solidFill>
                  <a:srgbClr val="EB862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155579" y="4560858"/>
            <a:ext cx="2171442" cy="527304"/>
          </a:xfrm>
          <a:prstGeom prst="round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</p:spTree>
    <p:extLst>
      <p:ext uri="{BB962C8B-B14F-4D97-AF65-F5344CB8AC3E}">
        <p14:creationId val="27302107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4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47746" y="1598436"/>
            <a:ext cx="5496508" cy="41119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6914" y="72831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23138" y="1061164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8577" y="-1"/>
            <a:ext cx="1058456" cy="25954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40463" y="1"/>
            <a:ext cx="638686" cy="20747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5176308" y="-18431"/>
            <a:ext cx="662404" cy="14934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82978" y="1"/>
            <a:ext cx="874101" cy="25954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30779" y="1"/>
            <a:ext cx="326664" cy="10611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44974" y="1447546"/>
            <a:ext cx="753555" cy="295284"/>
          </a:xfrm>
          <a:prstGeom prst="rect">
            <a:avLst/>
          </a:prstGeom>
        </p:spPr>
      </p:pic>
      <p:sp>
        <p:nvSpPr>
          <p:cNvPr id="21" name="TextBox 76"/>
          <p:cNvSpPr txBox="1"/>
          <p:nvPr/>
        </p:nvSpPr>
        <p:spPr>
          <a:xfrm>
            <a:off x="4652803" y="2518088"/>
            <a:ext cx="2900891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5400">
                <a:solidFill>
                  <a:srgbClr val="CEA95A"/>
                </a:solidFill>
                <a:cs typeface="+mn-ea"/>
                <a:sym typeface="+mn-lt"/>
              </a:rPr>
              <a:t>PART 04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269845" y="4342511"/>
            <a:ext cx="3666804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zh-CN" lang="en-US" sz="7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altLang="zh-CN" lang="en-US" sz="7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Applicable to enterprise introduction, summary report, sales marketing, chart dataa</a:t>
            </a:r>
          </a:p>
        </p:txBody>
      </p:sp>
      <p:sp>
        <p:nvSpPr>
          <p:cNvPr id="23" name="矩形 22"/>
          <p:cNvSpPr/>
          <p:nvPr/>
        </p:nvSpPr>
        <p:spPr>
          <a:xfrm>
            <a:off x="4916432" y="3957989"/>
            <a:ext cx="237363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altLang="zh-CN" lang="en-US" sz="16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4330297" y="3382446"/>
            <a:ext cx="3545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CEA95A"/>
                </a:solidFill>
                <a:cs typeface="+mn-ea"/>
                <a:sym typeface="+mn-lt"/>
              </a:rPr>
              <a:t>请在此添加标题</a:t>
            </a:r>
          </a:p>
        </p:txBody>
      </p:sp>
    </p:spTree>
    <p:extLst>
      <p:ext uri="{BB962C8B-B14F-4D97-AF65-F5344CB8AC3E}">
        <p14:creationId val="232745645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2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88560" y="1058609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cap="rnd" w="28575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r="5769" t="19792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-980" t="26388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1877340" y="2225466"/>
            <a:ext cx="998096" cy="996056"/>
          </a:xfrm>
          <a:prstGeom prst="flowChartAlternateProcess">
            <a:avLst/>
          </a:prstGeom>
          <a:solidFill>
            <a:srgbClr val="CEA95A"/>
          </a:solidFill>
          <a:ln>
            <a:noFill/>
          </a:ln>
          <a:effectLst/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/>
            <a:endParaRPr lang="en-US" sz="31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2123015" y="2427669"/>
            <a:ext cx="521958" cy="520890"/>
          </a:xfrm>
          <a:custGeom>
            <a:gdLst>
              <a:gd fmla="*/ 347 w 376" name="T0"/>
              <a:gd fmla="*/ 284 h 376" name="T1"/>
              <a:gd fmla="*/ 347 w 376" name="T2"/>
              <a:gd fmla="*/ 238 h 376" name="T3"/>
              <a:gd fmla="*/ 278 w 376" name="T4"/>
              <a:gd fmla="*/ 169 h 376" name="T5"/>
              <a:gd fmla="*/ 238 w 376" name="T6"/>
              <a:gd fmla="*/ 169 h 376" name="T7"/>
              <a:gd fmla="*/ 207 w 376" name="T8"/>
              <a:gd fmla="*/ 148 h 376" name="T9"/>
              <a:gd fmla="*/ 207 w 376" name="T10"/>
              <a:gd fmla="*/ 92 h 376" name="T11"/>
              <a:gd fmla="*/ 236 w 376" name="T12"/>
              <a:gd fmla="*/ 48 h 376" name="T13"/>
              <a:gd fmla="*/ 188 w 376" name="T14"/>
              <a:gd fmla="*/ 0 h 376" name="T15"/>
              <a:gd fmla="*/ 140 w 376" name="T16"/>
              <a:gd fmla="*/ 48 h 376" name="T17"/>
              <a:gd fmla="*/ 169 w 376" name="T18"/>
              <a:gd fmla="*/ 92 h 376" name="T19"/>
              <a:gd fmla="*/ 169 w 376" name="T20"/>
              <a:gd fmla="*/ 148 h 376" name="T21"/>
              <a:gd fmla="*/ 138 w 376" name="T22"/>
              <a:gd fmla="*/ 169 h 376" name="T23"/>
              <a:gd fmla="*/ 98 w 376" name="T24"/>
              <a:gd fmla="*/ 169 h 376" name="T25"/>
              <a:gd fmla="*/ 29 w 376" name="T26"/>
              <a:gd fmla="*/ 238 h 376" name="T27"/>
              <a:gd fmla="*/ 29 w 376" name="T28"/>
              <a:gd fmla="*/ 284 h 376" name="T29"/>
              <a:gd fmla="*/ 0 w 376" name="T30"/>
              <a:gd fmla="*/ 328 h 376" name="T31"/>
              <a:gd fmla="*/ 48 w 376" name="T32"/>
              <a:gd fmla="*/ 376 h 376" name="T33"/>
              <a:gd fmla="*/ 96 w 376" name="T34"/>
              <a:gd fmla="*/ 328 h 376" name="T35"/>
              <a:gd fmla="*/ 67 w 376" name="T36"/>
              <a:gd fmla="*/ 284 h 376" name="T37"/>
              <a:gd fmla="*/ 67 w 376" name="T38"/>
              <a:gd fmla="*/ 238 h 376" name="T39"/>
              <a:gd fmla="*/ 98 w 376" name="T40"/>
              <a:gd fmla="*/ 207 h 376" name="T41"/>
              <a:gd fmla="*/ 138 w 376" name="T42"/>
              <a:gd fmla="*/ 207 h 376" name="T43"/>
              <a:gd fmla="*/ 169 w 376" name="T44"/>
              <a:gd fmla="*/ 202 h 376" name="T45"/>
              <a:gd fmla="*/ 169 w 376" name="T46"/>
              <a:gd fmla="*/ 284 h 376" name="T47"/>
              <a:gd fmla="*/ 140 w 376" name="T48"/>
              <a:gd fmla="*/ 328 h 376" name="T49"/>
              <a:gd fmla="*/ 188 w 376" name="T50"/>
              <a:gd fmla="*/ 376 h 376" name="T51"/>
              <a:gd fmla="*/ 236 w 376" name="T52"/>
              <a:gd fmla="*/ 328 h 376" name="T53"/>
              <a:gd fmla="*/ 207 w 376" name="T54"/>
              <a:gd fmla="*/ 284 h 376" name="T55"/>
              <a:gd fmla="*/ 207 w 376" name="T56"/>
              <a:gd fmla="*/ 202 h 376" name="T57"/>
              <a:gd fmla="*/ 238 w 376" name="T58"/>
              <a:gd fmla="*/ 207 h 376" name="T59"/>
              <a:gd fmla="*/ 278 w 376" name="T60"/>
              <a:gd fmla="*/ 207 h 376" name="T61"/>
              <a:gd fmla="*/ 309 w 376" name="T62"/>
              <a:gd fmla="*/ 238 h 376" name="T63"/>
              <a:gd fmla="*/ 309 w 376" name="T64"/>
              <a:gd fmla="*/ 284 h 376" name="T65"/>
              <a:gd fmla="*/ 280 w 376" name="T66"/>
              <a:gd fmla="*/ 328 h 376" name="T67"/>
              <a:gd fmla="*/ 328 w 376" name="T68"/>
              <a:gd fmla="*/ 376 h 376" name="T69"/>
              <a:gd fmla="*/ 376 w 376" name="T70"/>
              <a:gd fmla="*/ 328 h 376" name="T71"/>
              <a:gd fmla="*/ 347 w 376" name="T72"/>
              <a:gd fmla="*/ 284 h 376" name="T73"/>
              <a:gd fmla="*/ 75 w 376" name="T74"/>
              <a:gd fmla="*/ 328 h 376" name="T75"/>
              <a:gd fmla="*/ 48 w 376" name="T76"/>
              <a:gd fmla="*/ 356 h 376" name="T77"/>
              <a:gd fmla="*/ 20 w 376" name="T78"/>
              <a:gd fmla="*/ 328 h 376" name="T79"/>
              <a:gd fmla="*/ 48 w 376" name="T80"/>
              <a:gd fmla="*/ 300 h 376" name="T81"/>
              <a:gd fmla="*/ 75 w 376" name="T82"/>
              <a:gd fmla="*/ 328 h 376" name="T83"/>
              <a:gd fmla="*/ 160 w 376" name="T84"/>
              <a:gd fmla="*/ 48 h 376" name="T85"/>
              <a:gd fmla="*/ 188 w 376" name="T86"/>
              <a:gd fmla="*/ 20 h 376" name="T87"/>
              <a:gd fmla="*/ 215 w 376" name="T88"/>
              <a:gd fmla="*/ 48 h 376" name="T89"/>
              <a:gd fmla="*/ 188 w 376" name="T90"/>
              <a:gd fmla="*/ 76 h 376" name="T91"/>
              <a:gd fmla="*/ 160 w 376" name="T92"/>
              <a:gd fmla="*/ 48 h 376" name="T93"/>
              <a:gd fmla="*/ 215 w 376" name="T94"/>
              <a:gd fmla="*/ 328 h 376" name="T95"/>
              <a:gd fmla="*/ 188 w 376" name="T96"/>
              <a:gd fmla="*/ 356 h 376" name="T97"/>
              <a:gd fmla="*/ 160 w 376" name="T98"/>
              <a:gd fmla="*/ 328 h 376" name="T99"/>
              <a:gd fmla="*/ 188 w 376" name="T100"/>
              <a:gd fmla="*/ 300 h 376" name="T101"/>
              <a:gd fmla="*/ 215 w 376" name="T102"/>
              <a:gd fmla="*/ 328 h 376" name="T103"/>
              <a:gd fmla="*/ 328 w 376" name="T104"/>
              <a:gd fmla="*/ 356 h 376" name="T105"/>
              <a:gd fmla="*/ 300 w 376" name="T106"/>
              <a:gd fmla="*/ 328 h 376" name="T107"/>
              <a:gd fmla="*/ 328 w 376" name="T108"/>
              <a:gd fmla="*/ 300 h 376" name="T109"/>
              <a:gd fmla="*/ 355 w 376" name="T110"/>
              <a:gd fmla="*/ 328 h 376" name="T111"/>
              <a:gd fmla="*/ 328 w 376" name="T112"/>
              <a:gd fmla="*/ 356 h 37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376" w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  <a:extLst/>
        </p:spPr>
        <p:txBody>
          <a:bodyPr bIns="60841" lIns="121682" rIns="121682" tIns="60841"/>
          <a:lstStyle/>
          <a:p>
            <a:endParaRPr altLang="en-US" lang="zh-CN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1877340" y="4025594"/>
            <a:ext cx="998096" cy="998097"/>
          </a:xfrm>
          <a:prstGeom prst="flowChartAlternateProcess">
            <a:avLst/>
          </a:prstGeom>
          <a:solidFill>
            <a:srgbClr val="6EADA7"/>
          </a:solidFill>
          <a:ln>
            <a:noFill/>
          </a:ln>
          <a:effectLst/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/>
            <a:endParaRPr lang="en-US" sz="31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Freeform 12"/>
          <p:cNvSpPr>
            <a:spLocks noEditPoints="1"/>
          </p:cNvSpPr>
          <p:nvPr/>
        </p:nvSpPr>
        <p:spPr bwMode="auto">
          <a:xfrm>
            <a:off x="2026441" y="4274447"/>
            <a:ext cx="680964" cy="415504"/>
          </a:xfrm>
          <a:custGeom>
            <a:gdLst>
              <a:gd fmla="*/ 152 w 400" name="T0"/>
              <a:gd fmla="*/ 7 h 244" name="T1"/>
              <a:gd fmla="*/ 127 w 400" name="T2"/>
              <a:gd fmla="*/ 7 h 244" name="T3"/>
              <a:gd fmla="*/ 0 w 400" name="T4"/>
              <a:gd fmla="*/ 122 h 244" name="T5"/>
              <a:gd fmla="*/ 127 w 400" name="T6"/>
              <a:gd fmla="*/ 237 h 244" name="T7"/>
              <a:gd fmla="*/ 152 w 400" name="T8"/>
              <a:gd fmla="*/ 237 h 244" name="T9"/>
              <a:gd fmla="*/ 152 w 400" name="T10"/>
              <a:gd fmla="*/ 212 h 244" name="T11"/>
              <a:gd fmla="*/ 53 w 400" name="T12"/>
              <a:gd fmla="*/ 122 h 244" name="T13"/>
              <a:gd fmla="*/ 152 w 400" name="T14"/>
              <a:gd fmla="*/ 32 h 244" name="T15"/>
              <a:gd fmla="*/ 152 w 400" name="T16"/>
              <a:gd fmla="*/ 7 h 244" name="T17"/>
              <a:gd fmla="*/ 272 w 400" name="T18"/>
              <a:gd fmla="*/ 7 h 244" name="T19"/>
              <a:gd fmla="*/ 248 w 400" name="T20"/>
              <a:gd fmla="*/ 7 h 244" name="T21"/>
              <a:gd fmla="*/ 248 w 400" name="T22"/>
              <a:gd fmla="*/ 32 h 244" name="T23"/>
              <a:gd fmla="*/ 347 w 400" name="T24"/>
              <a:gd fmla="*/ 122 h 244" name="T25"/>
              <a:gd fmla="*/ 248 w 400" name="T26"/>
              <a:gd fmla="*/ 212 h 244" name="T27"/>
              <a:gd fmla="*/ 248 w 400" name="T28"/>
              <a:gd fmla="*/ 237 h 244" name="T29"/>
              <a:gd fmla="*/ 272 w 400" name="T30"/>
              <a:gd fmla="*/ 237 h 244" name="T31"/>
              <a:gd fmla="*/ 400 w 400" name="T32"/>
              <a:gd fmla="*/ 122 h 244" name="T33"/>
              <a:gd fmla="*/ 272 w 400" name="T34"/>
              <a:gd fmla="*/ 7 h 24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44" w="400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rgbClr val="FCEFD7"/>
          </a:solidFill>
          <a:ln>
            <a:noFill/>
          </a:ln>
          <a:extLst/>
        </p:spPr>
        <p:txBody>
          <a:bodyPr bIns="60841" lIns="121682" rIns="121682" tIns="60841"/>
          <a:lstStyle/>
          <a:p>
            <a:endParaRPr altLang="en-US" lang="zh-CN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6435126" y="4022520"/>
            <a:ext cx="998097" cy="996056"/>
          </a:xfrm>
          <a:prstGeom prst="flowChartAlternateProcess">
            <a:avLst/>
          </a:prstGeom>
          <a:solidFill>
            <a:srgbClr val="B5213B"/>
          </a:solidFill>
          <a:ln>
            <a:noFill/>
          </a:ln>
          <a:effectLst/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/>
            <a:endParaRPr lang="en-US" sz="31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6700220" y="4288836"/>
            <a:ext cx="476784" cy="475172"/>
          </a:xfrm>
          <a:custGeom>
            <a:gdLst>
              <a:gd fmla="*/ 287 w 316" name="T0"/>
              <a:gd fmla="*/ 29 h 316" name="T1"/>
              <a:gd fmla="*/ 236 w 316" name="T2"/>
              <a:gd fmla="*/ 4 h 316" name="T3"/>
              <a:gd fmla="*/ 135 w 316" name="T4"/>
              <a:gd fmla="*/ 105 h 316" name="T5"/>
              <a:gd fmla="*/ 20 w 316" name="T6"/>
              <a:gd fmla="*/ 221 h 316" name="T7"/>
              <a:gd fmla="*/ 0 w 316" name="T8"/>
              <a:gd fmla="*/ 316 h 316" name="T9"/>
              <a:gd fmla="*/ 95 w 316" name="T10"/>
              <a:gd fmla="*/ 296 h 316" name="T11"/>
              <a:gd fmla="*/ 210 w 316" name="T12"/>
              <a:gd fmla="*/ 180 h 316" name="T13"/>
              <a:gd fmla="*/ 312 w 316" name="T14"/>
              <a:gd fmla="*/ 79 h 316" name="T15"/>
              <a:gd fmla="*/ 287 w 316" name="T16"/>
              <a:gd fmla="*/ 29 h 316" name="T17"/>
              <a:gd fmla="*/ 89 w 316" name="T18"/>
              <a:gd fmla="*/ 284 h 316" name="T19"/>
              <a:gd fmla="*/ 57 w 316" name="T20"/>
              <a:gd fmla="*/ 291 h 316" name="T21"/>
              <a:gd fmla="*/ 43 w 316" name="T22"/>
              <a:gd fmla="*/ 273 h 316" name="T23"/>
              <a:gd fmla="*/ 24 w 316" name="T24"/>
              <a:gd fmla="*/ 259 h 316" name="T25"/>
              <a:gd fmla="*/ 31 w 316" name="T26"/>
              <a:gd fmla="*/ 226 h 316" name="T27"/>
              <a:gd fmla="*/ 41 w 316" name="T28"/>
              <a:gd fmla="*/ 217 h 316" name="T29"/>
              <a:gd fmla="*/ 78 w 316" name="T30"/>
              <a:gd fmla="*/ 237 h 316" name="T31"/>
              <a:gd fmla="*/ 99 w 316" name="T32"/>
              <a:gd fmla="*/ 275 h 316" name="T33"/>
              <a:gd fmla="*/ 89 w 316" name="T34"/>
              <a:gd fmla="*/ 284 h 31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316" w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CEFD7"/>
          </a:solidFill>
          <a:ln>
            <a:noFill/>
          </a:ln>
          <a:extLst/>
        </p:spPr>
        <p:txBody>
          <a:bodyPr bIns="60841" lIns="121682" rIns="121682" tIns="60841"/>
          <a:lstStyle/>
          <a:p>
            <a:endParaRPr altLang="en-US" lang="zh-CN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6435126" y="2220856"/>
            <a:ext cx="998097" cy="998096"/>
          </a:xfrm>
          <a:prstGeom prst="flowChartAlternateProcess">
            <a:avLst/>
          </a:prstGeom>
          <a:solidFill>
            <a:srgbClr val="EB8628"/>
          </a:solidFill>
          <a:ln>
            <a:noFill/>
          </a:ln>
          <a:effectLst/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613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613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613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613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/>
            <a:endParaRPr lang="en-US" sz="31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6609268" y="2420750"/>
            <a:ext cx="622649" cy="637201"/>
          </a:xfrm>
          <a:custGeom>
            <a:gdLst>
              <a:gd fmla="*/ 121 w 417" name="T0"/>
              <a:gd fmla="*/ 94 h 426" name="T1"/>
              <a:gd fmla="*/ 85 w 417" name="T2"/>
              <a:gd fmla="*/ 341 h 426" name="T3"/>
              <a:gd fmla="*/ 332 w 417" name="T4"/>
              <a:gd fmla="*/ 305 h 426" name="T5"/>
              <a:gd fmla="*/ 267 w 417" name="T6"/>
              <a:gd fmla="*/ 159 h 426" name="T7"/>
              <a:gd fmla="*/ 121 w 417" name="T8"/>
              <a:gd fmla="*/ 94 h 426" name="T9"/>
              <a:gd fmla="*/ 306 w 417" name="T10"/>
              <a:gd fmla="*/ 286 h 426" name="T11"/>
              <a:gd fmla="*/ 199 w 417" name="T12"/>
              <a:gd fmla="*/ 227 h 426" name="T13"/>
              <a:gd fmla="*/ 140 w 417" name="T14"/>
              <a:gd fmla="*/ 120 h 426" name="T15"/>
              <a:gd fmla="*/ 247 w 417" name="T16"/>
              <a:gd fmla="*/ 179 h 426" name="T17"/>
              <a:gd fmla="*/ 306 w 417" name="T18"/>
              <a:gd fmla="*/ 286 h 426" name="T19"/>
              <a:gd fmla="*/ 309 w 417" name="T20"/>
              <a:gd fmla="*/ 128 h 426" name="T21"/>
              <a:gd fmla="*/ 323 w 417" name="T22"/>
              <a:gd fmla="*/ 122 h 426" name="T23"/>
              <a:gd fmla="*/ 361 w 417" name="T24"/>
              <a:gd fmla="*/ 84 h 426" name="T25"/>
              <a:gd fmla="*/ 361 w 417" name="T26"/>
              <a:gd fmla="*/ 56 h 426" name="T27"/>
              <a:gd fmla="*/ 333 w 417" name="T28"/>
              <a:gd fmla="*/ 56 h 426" name="T29"/>
              <a:gd fmla="*/ 295 w 417" name="T30"/>
              <a:gd fmla="*/ 94 h 426" name="T31"/>
              <a:gd fmla="*/ 295 w 417" name="T32"/>
              <a:gd fmla="*/ 122 h 426" name="T33"/>
              <a:gd fmla="*/ 309 w 417" name="T34"/>
              <a:gd fmla="*/ 128 h 426" name="T35"/>
              <a:gd fmla="*/ 237 w 417" name="T36"/>
              <a:gd fmla="*/ 79 h 426" name="T37"/>
              <a:gd fmla="*/ 247 w 417" name="T38"/>
              <a:gd fmla="*/ 81 h 426" name="T39"/>
              <a:gd fmla="*/ 264 w 417" name="T40"/>
              <a:gd fmla="*/ 71 h 426" name="T41"/>
              <a:gd fmla="*/ 286 w 417" name="T42"/>
              <a:gd fmla="*/ 33 h 426" name="T43"/>
              <a:gd fmla="*/ 278 w 417" name="T44"/>
              <a:gd fmla="*/ 5 h 426" name="T45"/>
              <a:gd fmla="*/ 251 w 417" name="T46"/>
              <a:gd fmla="*/ 13 h 426" name="T47"/>
              <a:gd fmla="*/ 229 w 417" name="T48"/>
              <a:gd fmla="*/ 52 h 426" name="T49"/>
              <a:gd fmla="*/ 237 w 417" name="T50"/>
              <a:gd fmla="*/ 79 h 426" name="T51"/>
              <a:gd fmla="*/ 412 w 417" name="T52"/>
              <a:gd fmla="*/ 139 h 426" name="T53"/>
              <a:gd fmla="*/ 385 w 417" name="T54"/>
              <a:gd fmla="*/ 131 h 426" name="T55"/>
              <a:gd fmla="*/ 346 w 417" name="T56"/>
              <a:gd fmla="*/ 153 h 426" name="T57"/>
              <a:gd fmla="*/ 338 w 417" name="T58"/>
              <a:gd fmla="*/ 180 h 426" name="T59"/>
              <a:gd fmla="*/ 356 w 417" name="T60"/>
              <a:gd fmla="*/ 190 h 426" name="T61"/>
              <a:gd fmla="*/ 366 w 417" name="T62"/>
              <a:gd fmla="*/ 188 h 426" name="T63"/>
              <a:gd fmla="*/ 404 w 417" name="T64"/>
              <a:gd fmla="*/ 166 h 426" name="T65"/>
              <a:gd fmla="*/ 412 w 417" name="T66"/>
              <a:gd fmla="*/ 139 h 426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426" w="417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  <a:extLst/>
        </p:spPr>
        <p:txBody>
          <a:bodyPr bIns="60841" lIns="121682" rIns="121682" tIns="60841"/>
          <a:lstStyle/>
          <a:p>
            <a:endParaRPr altLang="en-US" lang="zh-CN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3096640" y="2220856"/>
            <a:ext cx="173367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096640" y="2479186"/>
            <a:ext cx="267544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43" name="TextBox 76"/>
          <p:cNvSpPr txBox="1"/>
          <p:nvPr/>
        </p:nvSpPr>
        <p:spPr>
          <a:xfrm>
            <a:off x="7639216" y="2220856"/>
            <a:ext cx="173367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EB862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639216" y="2479186"/>
            <a:ext cx="267544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45" name="TextBox 76"/>
          <p:cNvSpPr txBox="1"/>
          <p:nvPr/>
        </p:nvSpPr>
        <p:spPr>
          <a:xfrm>
            <a:off x="3096640" y="4025593"/>
            <a:ext cx="173367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6EADA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096640" y="4283925"/>
            <a:ext cx="267544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47" name="TextBox 76"/>
          <p:cNvSpPr txBox="1"/>
          <p:nvPr/>
        </p:nvSpPr>
        <p:spPr>
          <a:xfrm>
            <a:off x="7639216" y="4025593"/>
            <a:ext cx="173367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639216" y="4283925"/>
            <a:ext cx="267544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</p:spTree>
    <p:extLst>
      <p:ext uri="{BB962C8B-B14F-4D97-AF65-F5344CB8AC3E}">
        <p14:creationId val="45300398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88560" y="1058609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cap="rnd" w="28575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r="5769" t="19792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-980" t="26388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096000" y="3026708"/>
            <a:ext cx="4350636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请在此添加文字说明，编辑文字。请在此添加文字说明，编辑文字。请在此添加文字说明，编辑文字。</a:t>
            </a:r>
          </a:p>
          <a:p>
            <a:pPr>
              <a:lnSpc>
                <a:spcPct val="130000"/>
              </a:lnSpc>
            </a:pPr>
            <a:endParaRPr altLang="en-US" lang="zh-CN" smtClean="0" sz="14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请在此添加文字说明，编辑文字。请在此添加文字说明，编辑文字。请在此添加文字说明，编辑文字。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6096000" y="2408480"/>
            <a:ext cx="177504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graphicFrame>
        <p:nvGraphicFramePr>
          <p:cNvPr id="24" name="图表 23"/>
          <p:cNvGraphicFramePr/>
          <p:nvPr>
            <p:extLst>
              <p:ext uri="{D42A27DB-BD31-4B8C-83A1-F6EECF244321}">
                <p14:modId val="1222964311"/>
              </p:ext>
            </p:extLst>
          </p:nvPr>
        </p:nvGraphicFramePr>
        <p:xfrm>
          <a:off x="1811593" y="1958107"/>
          <a:ext cx="3905716" cy="3584705"/>
        </p:xfrm>
        <a:graphic>
          <a:graphicData uri="http://schemas.openxmlformats.org/drawingml/2006/chart">
            <c:chart xmlns:c="http://schemas.openxmlformats.org/drawingml/2006/chart" r:id="rId12"/>
          </a:graphicData>
        </a:graphic>
      </p:graphicFrame>
    </p:spTree>
    <p:extLst>
      <p:ext uri="{BB962C8B-B14F-4D97-AF65-F5344CB8AC3E}">
        <p14:creationId val="17686924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2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51297" y="178723"/>
            <a:ext cx="8689406" cy="6500553"/>
          </a:xfrm>
          <a:prstGeom prst="rect">
            <a:avLst/>
          </a:prstGeom>
        </p:spPr>
      </p:pic>
      <p:sp>
        <p:nvSpPr>
          <p:cNvPr id="21" name="Text Box 3"/>
          <p:cNvSpPr>
            <a:spLocks noChangeArrowheads="1"/>
          </p:cNvSpPr>
          <p:nvPr/>
        </p:nvSpPr>
        <p:spPr bwMode="auto">
          <a:xfrm>
            <a:off x="4739918" y="1330381"/>
            <a:ext cx="2712164" cy="1310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altLang="en-US" lang="zh-CN" sz="4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目 录</a:t>
            </a:r>
          </a:p>
          <a:p>
            <a:pPr algn="ctr">
              <a:spcBef>
                <a:spcPct val="0"/>
              </a:spcBef>
            </a:pPr>
            <a:r>
              <a:rPr altLang="en-US" lang="zh-CN" sz="4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COMPANY</a:t>
            </a:r>
          </a:p>
        </p:txBody>
      </p:sp>
      <p:sp>
        <p:nvSpPr>
          <p:cNvPr id="22" name="椭圆 1"/>
          <p:cNvSpPr>
            <a:spLocks noChangeArrowheads="1"/>
          </p:cNvSpPr>
          <p:nvPr/>
        </p:nvSpPr>
        <p:spPr bwMode="auto">
          <a:xfrm>
            <a:off x="2905962" y="2992496"/>
            <a:ext cx="610177" cy="610177"/>
          </a:xfrm>
          <a:prstGeom prst="roundRect">
            <a:avLst/>
          </a:prstGeom>
          <a:solidFill>
            <a:srgbClr val="6EADA7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椭圆 1"/>
          <p:cNvSpPr>
            <a:spLocks noChangeArrowheads="1"/>
          </p:cNvSpPr>
          <p:nvPr/>
        </p:nvSpPr>
        <p:spPr bwMode="auto">
          <a:xfrm>
            <a:off x="2905962" y="4205370"/>
            <a:ext cx="610177" cy="610177"/>
          </a:xfrm>
          <a:prstGeom prst="roundRect">
            <a:avLst/>
          </a:prstGeom>
          <a:solidFill>
            <a:srgbClr val="EB8628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2921173" y="3035975"/>
            <a:ext cx="579755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mtClean="0" sz="280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5" name="矩形 24"/>
          <p:cNvSpPr/>
          <p:nvPr/>
        </p:nvSpPr>
        <p:spPr>
          <a:xfrm>
            <a:off x="3546152" y="3344647"/>
            <a:ext cx="1687830" cy="2590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3546153" y="2992496"/>
            <a:ext cx="2428762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2921174" y="4248849"/>
            <a:ext cx="579755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mtClean="0" sz="280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28" name="矩形 27"/>
          <p:cNvSpPr/>
          <p:nvPr/>
        </p:nvSpPr>
        <p:spPr>
          <a:xfrm>
            <a:off x="3546152" y="4557521"/>
            <a:ext cx="1687830" cy="2590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3546153" y="4205370"/>
            <a:ext cx="2428762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EB8628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30" name="椭圆 1"/>
          <p:cNvSpPr>
            <a:spLocks noChangeArrowheads="1"/>
          </p:cNvSpPr>
          <p:nvPr/>
        </p:nvSpPr>
        <p:spPr bwMode="auto">
          <a:xfrm>
            <a:off x="6438258" y="2992496"/>
            <a:ext cx="610177" cy="610177"/>
          </a:xfrm>
          <a:prstGeom prst="roundRect">
            <a:avLst/>
          </a:prstGeom>
          <a:solidFill>
            <a:srgbClr val="B5213B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椭圆 1"/>
          <p:cNvSpPr>
            <a:spLocks noChangeArrowheads="1"/>
          </p:cNvSpPr>
          <p:nvPr/>
        </p:nvSpPr>
        <p:spPr bwMode="auto">
          <a:xfrm>
            <a:off x="6438258" y="4205370"/>
            <a:ext cx="610177" cy="610177"/>
          </a:xfrm>
          <a:prstGeom prst="roundRect">
            <a:avLst/>
          </a:prstGeom>
          <a:solidFill>
            <a:srgbClr val="CEA95A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6453469" y="3035975"/>
            <a:ext cx="579755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mtClean="0" sz="280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33" name="矩形 32"/>
          <p:cNvSpPr/>
          <p:nvPr/>
        </p:nvSpPr>
        <p:spPr>
          <a:xfrm>
            <a:off x="7078449" y="3344647"/>
            <a:ext cx="1687830" cy="2590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7078449" y="2992496"/>
            <a:ext cx="2428762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B5213B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35" name="TextBox 32"/>
          <p:cNvSpPr txBox="1">
            <a:spLocks noChangeArrowheads="1"/>
          </p:cNvSpPr>
          <p:nvPr/>
        </p:nvSpPr>
        <p:spPr bwMode="auto">
          <a:xfrm>
            <a:off x="6453469" y="4248849"/>
            <a:ext cx="579755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mtClean="0" sz="280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36" name="矩形 35"/>
          <p:cNvSpPr/>
          <p:nvPr/>
        </p:nvSpPr>
        <p:spPr>
          <a:xfrm>
            <a:off x="7078449" y="4557521"/>
            <a:ext cx="1687830" cy="2590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37" name="TextBox 76"/>
          <p:cNvSpPr txBox="1"/>
          <p:nvPr/>
        </p:nvSpPr>
        <p:spPr>
          <a:xfrm>
            <a:off x="7078449" y="4205370"/>
            <a:ext cx="2428762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CEA95A"/>
                </a:solidFill>
                <a:cs typeface="+mn-ea"/>
                <a:sym typeface="+mn-lt"/>
              </a:rPr>
              <a:t>请在此添加标题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8577" y="0"/>
            <a:ext cx="952987" cy="23368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385792" y="0"/>
            <a:ext cx="591029" cy="175490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64697" y="215917"/>
            <a:ext cx="753555" cy="29528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26787" y="58985"/>
            <a:ext cx="688912" cy="26995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5176308" y="-18431"/>
            <a:ext cx="374748" cy="84492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05708" y="1"/>
            <a:ext cx="265299" cy="86182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69367" y="-258231"/>
            <a:ext cx="479946" cy="1176931"/>
          </a:xfrm>
          <a:prstGeom prst="rect">
            <a:avLst/>
          </a:prstGeom>
        </p:spPr>
      </p:pic>
    </p:spTree>
    <p:extLst>
      <p:ext uri="{BB962C8B-B14F-4D97-AF65-F5344CB8AC3E}">
        <p14:creationId val="189727298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4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33916" y="2436932"/>
            <a:ext cx="4924167" cy="36837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77670" y="106116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35599" y="1680027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8577" y="0"/>
            <a:ext cx="952987" cy="2336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60282" y="0"/>
            <a:ext cx="1015054" cy="32973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5176307" y="-18431"/>
            <a:ext cx="1159291" cy="26137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18252" y="0"/>
            <a:ext cx="1238828" cy="36783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00341" y="0"/>
            <a:ext cx="744926" cy="24198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40471" y="486947"/>
            <a:ext cx="753555" cy="29528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496818" y="3296435"/>
            <a:ext cx="5198361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rgbClr val="6EADA7"/>
                </a:solidFill>
                <a:cs typeface="+mn-ea"/>
                <a:sym typeface="+mn-lt"/>
              </a:rPr>
              <a:t>感谢</a:t>
            </a:r>
          </a:p>
          <a:p>
            <a:pPr algn="ctr"/>
            <a:r>
              <a:rPr altLang="en-US" lang="zh-CN" smtClean="0" sz="6000">
                <a:solidFill>
                  <a:srgbClr val="6EADA7"/>
                </a:solidFill>
                <a:cs typeface="+mn-ea"/>
                <a:sym typeface="+mn-lt"/>
              </a:rPr>
              <a:t>一路有你</a:t>
            </a:r>
          </a:p>
        </p:txBody>
      </p:sp>
    </p:spTree>
    <p:extLst>
      <p:ext uri="{BB962C8B-B14F-4D97-AF65-F5344CB8AC3E}">
        <p14:creationId val="114709503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4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47746" y="1598436"/>
            <a:ext cx="5496508" cy="41119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6914" y="72831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23138" y="1061164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8577" y="-1"/>
            <a:ext cx="1058456" cy="25954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40463" y="1"/>
            <a:ext cx="638686" cy="20747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5176308" y="-18431"/>
            <a:ext cx="662404" cy="14934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82978" y="1"/>
            <a:ext cx="874101" cy="25954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30779" y="1"/>
            <a:ext cx="326664" cy="10611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44974" y="1447546"/>
            <a:ext cx="753555" cy="295284"/>
          </a:xfrm>
          <a:prstGeom prst="rect">
            <a:avLst/>
          </a:prstGeom>
        </p:spPr>
      </p:pic>
      <p:sp>
        <p:nvSpPr>
          <p:cNvPr id="21" name="TextBox 76"/>
          <p:cNvSpPr txBox="1"/>
          <p:nvPr/>
        </p:nvSpPr>
        <p:spPr>
          <a:xfrm>
            <a:off x="4652803" y="2518088"/>
            <a:ext cx="2900891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5400">
                <a:solidFill>
                  <a:srgbClr val="6EADA7"/>
                </a:solidFill>
                <a:cs typeface="+mn-ea"/>
                <a:sym typeface="+mn-lt"/>
              </a:rPr>
              <a:t>PART 01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269845" y="4342511"/>
            <a:ext cx="3666804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zh-CN" lang="en-US" sz="7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altLang="zh-CN" lang="en-US" sz="7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Applicable to enterprise introduction, summary report, sales marketing, chart dataa</a:t>
            </a:r>
          </a:p>
        </p:txBody>
      </p:sp>
      <p:sp>
        <p:nvSpPr>
          <p:cNvPr id="23" name="矩形 22"/>
          <p:cNvSpPr/>
          <p:nvPr/>
        </p:nvSpPr>
        <p:spPr>
          <a:xfrm>
            <a:off x="4916432" y="3957989"/>
            <a:ext cx="237363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4330297" y="3382446"/>
            <a:ext cx="3545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6EADA7"/>
                </a:solidFill>
                <a:cs typeface="+mn-ea"/>
                <a:sym typeface="+mn-lt"/>
              </a:rPr>
              <a:t>请在此添加标题</a:t>
            </a:r>
          </a:p>
        </p:txBody>
      </p:sp>
    </p:spTree>
    <p:extLst>
      <p:ext uri="{BB962C8B-B14F-4D97-AF65-F5344CB8AC3E}">
        <p14:creationId val="266315245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2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88560" y="1058609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cap="rnd" w="28575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r="5769" t="19792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-980" t="26388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19" name="等腰三角形 19"/>
          <p:cNvSpPr>
            <a:spLocks noChangeArrowheads="1"/>
          </p:cNvSpPr>
          <p:nvPr/>
        </p:nvSpPr>
        <p:spPr bwMode="auto">
          <a:xfrm flipH="1" flipV="1">
            <a:off x="3867981" y="2209649"/>
            <a:ext cx="2208168" cy="1494451"/>
          </a:xfrm>
          <a:prstGeom prst="triangle">
            <a:avLst>
              <a:gd fmla="val 50000" name="adj"/>
            </a:avLst>
          </a:prstGeom>
          <a:solidFill>
            <a:srgbClr val="EB8628"/>
          </a:solidFill>
          <a:ln w="12700">
            <a:noFill/>
            <a:bevel/>
          </a:ln>
        </p:spPr>
        <p:txBody>
          <a:bodyPr anchor="ctr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altLang="zh-CN" b="0" baseline="0" cap="none" i="0" kern="0" kumimoji="0" lang="zh-CN" noProof="0" normalizeH="0" smtClean="0" spc="0" strike="noStrike" sz="105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20"/>
          <p:cNvSpPr>
            <a:spLocks noChangeArrowheads="1"/>
          </p:cNvSpPr>
          <p:nvPr/>
        </p:nvSpPr>
        <p:spPr bwMode="auto">
          <a:xfrm>
            <a:off x="4878019" y="2338836"/>
            <a:ext cx="182880" cy="518160"/>
          </a:xfrm>
          <a:prstGeom prst="rect">
            <a:avLst/>
          </a:prstGeom>
          <a:solidFill>
            <a:srgbClr val="EB862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altLang="en-US" b="0" baseline="0" cap="none" i="0" kern="0" kumimoji="0" lang="zh-CN" noProof="0" normalizeH="0" smtClean="0" spc="0" strike="noStrike" sz="28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等腰三角形 22"/>
          <p:cNvSpPr>
            <a:spLocks noChangeArrowheads="1"/>
          </p:cNvSpPr>
          <p:nvPr/>
        </p:nvSpPr>
        <p:spPr bwMode="auto">
          <a:xfrm>
            <a:off x="5017301" y="2209649"/>
            <a:ext cx="2209843" cy="1494451"/>
          </a:xfrm>
          <a:prstGeom prst="triangle">
            <a:avLst>
              <a:gd fmla="val 50000" name="adj"/>
            </a:avLst>
          </a:prstGeom>
          <a:solidFill>
            <a:srgbClr val="B5213B"/>
          </a:solidFill>
          <a:ln w="12700">
            <a:noFill/>
            <a:bevel/>
          </a:ln>
        </p:spPr>
        <p:txBody>
          <a:bodyPr anchor="ctr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altLang="zh-CN" b="0" baseline="0" cap="none" i="0" kern="0" kumimoji="0" lang="zh-CN" noProof="0" normalizeH="0" smtClean="0" spc="0" strike="noStrike" sz="105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3"/>
          <p:cNvSpPr>
            <a:spLocks noChangeArrowheads="1"/>
          </p:cNvSpPr>
          <p:nvPr/>
        </p:nvSpPr>
        <p:spPr bwMode="auto">
          <a:xfrm>
            <a:off x="5984470" y="2790739"/>
            <a:ext cx="182880" cy="518160"/>
          </a:xfrm>
          <a:prstGeom prst="rect">
            <a:avLst/>
          </a:prstGeom>
          <a:solidFill>
            <a:srgbClr val="B521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altLang="en-US" b="0" baseline="0" cap="none" i="0" kern="0" kumimoji="0" lang="zh-CN" noProof="0" normalizeH="0" smtClean="0" spc="0" strike="noStrike" sz="28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等腰三角形 25"/>
          <p:cNvSpPr>
            <a:spLocks noChangeArrowheads="1"/>
          </p:cNvSpPr>
          <p:nvPr/>
        </p:nvSpPr>
        <p:spPr bwMode="auto">
          <a:xfrm flipH="1" flipV="1">
            <a:off x="5017301" y="3749335"/>
            <a:ext cx="2209843" cy="1494451"/>
          </a:xfrm>
          <a:prstGeom prst="triangle">
            <a:avLst>
              <a:gd fmla="val 50000" name="adj"/>
            </a:avLst>
          </a:prstGeom>
          <a:solidFill>
            <a:srgbClr val="6EADA7"/>
          </a:solidFill>
          <a:ln w="12700">
            <a:noFill/>
            <a:bevel/>
          </a:ln>
        </p:spPr>
        <p:txBody>
          <a:bodyPr anchor="ctr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altLang="zh-CN" b="0" baseline="0" cap="none" i="0" kern="0" kumimoji="0" lang="zh-CN" noProof="0" normalizeH="0" smtClean="0" spc="0" strike="noStrike" sz="105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6"/>
          <p:cNvSpPr>
            <a:spLocks noChangeArrowheads="1"/>
          </p:cNvSpPr>
          <p:nvPr/>
        </p:nvSpPr>
        <p:spPr bwMode="auto">
          <a:xfrm>
            <a:off x="6030782" y="3939429"/>
            <a:ext cx="182880" cy="518160"/>
          </a:xfrm>
          <a:prstGeom prst="rect">
            <a:avLst/>
          </a:prstGeom>
          <a:solidFill>
            <a:srgbClr val="6EADA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altLang="en-US" b="0" baseline="0" cap="none" i="0" kern="0" kumimoji="0" lang="zh-CN" noProof="0" normalizeH="0" smtClean="0" spc="0" strike="noStrike" sz="28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等腰三角形 28"/>
          <p:cNvSpPr>
            <a:spLocks noChangeArrowheads="1"/>
          </p:cNvSpPr>
          <p:nvPr/>
        </p:nvSpPr>
        <p:spPr bwMode="auto">
          <a:xfrm>
            <a:off x="6168295" y="3749335"/>
            <a:ext cx="2208168" cy="1494451"/>
          </a:xfrm>
          <a:prstGeom prst="triangle">
            <a:avLst>
              <a:gd fmla="val 50000" name="adj"/>
            </a:avLst>
          </a:prstGeom>
          <a:solidFill>
            <a:srgbClr val="CEA95A"/>
          </a:solidFill>
          <a:ln w="12700">
            <a:noFill/>
            <a:bevel/>
          </a:ln>
        </p:spPr>
        <p:txBody>
          <a:bodyPr anchor="ctr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altLang="zh-CN" b="0" baseline="0" cap="none" i="0" kern="0" kumimoji="0" lang="zh-CN" noProof="0" normalizeH="0" smtClean="0" spc="0" strike="noStrike" sz="105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29"/>
          <p:cNvSpPr>
            <a:spLocks noChangeArrowheads="1"/>
          </p:cNvSpPr>
          <p:nvPr/>
        </p:nvSpPr>
        <p:spPr bwMode="auto">
          <a:xfrm>
            <a:off x="7180938" y="4298159"/>
            <a:ext cx="182880" cy="518160"/>
          </a:xfrm>
          <a:prstGeom prst="rect">
            <a:avLst/>
          </a:prstGeom>
          <a:solidFill>
            <a:srgbClr val="CEA95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altLang="en-US" b="0" baseline="0" cap="none" i="0" kern="0" kumimoji="0" lang="zh-CN" noProof="0" normalizeH="0" smtClean="0" spc="0" strike="noStrike" sz="28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393755" y="2482765"/>
            <a:ext cx="106184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FCEFD7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6" name="矩形 45"/>
          <p:cNvSpPr/>
          <p:nvPr/>
        </p:nvSpPr>
        <p:spPr>
          <a:xfrm>
            <a:off x="5567731" y="2869925"/>
            <a:ext cx="106184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FCEFD7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7" name="矩形 46"/>
          <p:cNvSpPr/>
          <p:nvPr/>
        </p:nvSpPr>
        <p:spPr>
          <a:xfrm>
            <a:off x="5567731" y="4031457"/>
            <a:ext cx="106184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FCEFD7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8" name="矩形 47"/>
          <p:cNvSpPr/>
          <p:nvPr/>
        </p:nvSpPr>
        <p:spPr>
          <a:xfrm>
            <a:off x="6741055" y="4394029"/>
            <a:ext cx="106184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FCEFD7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9" name="TextBox 76"/>
          <p:cNvSpPr txBox="1"/>
          <p:nvPr/>
        </p:nvSpPr>
        <p:spPr>
          <a:xfrm>
            <a:off x="8249657" y="4031457"/>
            <a:ext cx="98009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249657" y="4261531"/>
            <a:ext cx="2067489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</a:t>
            </a:r>
          </a:p>
        </p:txBody>
      </p:sp>
      <p:sp>
        <p:nvSpPr>
          <p:cNvPr id="51" name="TextBox 76"/>
          <p:cNvSpPr txBox="1"/>
          <p:nvPr/>
        </p:nvSpPr>
        <p:spPr>
          <a:xfrm>
            <a:off x="7089068" y="2421127"/>
            <a:ext cx="98009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089068" y="2651200"/>
            <a:ext cx="2067489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</a:t>
            </a:r>
          </a:p>
        </p:txBody>
      </p:sp>
      <p:sp>
        <p:nvSpPr>
          <p:cNvPr id="53" name="TextBox 76"/>
          <p:cNvSpPr txBox="1"/>
          <p:nvPr/>
        </p:nvSpPr>
        <p:spPr>
          <a:xfrm>
            <a:off x="4122840" y="4133404"/>
            <a:ext cx="98009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1400">
                <a:solidFill>
                  <a:srgbClr val="6EADA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035444" y="4363477"/>
            <a:ext cx="2067489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</a:t>
            </a:r>
          </a:p>
        </p:txBody>
      </p:sp>
      <p:sp>
        <p:nvSpPr>
          <p:cNvPr id="55" name="TextBox 76"/>
          <p:cNvSpPr txBox="1"/>
          <p:nvPr/>
        </p:nvSpPr>
        <p:spPr>
          <a:xfrm>
            <a:off x="2962250" y="2523073"/>
            <a:ext cx="98009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1400">
                <a:solidFill>
                  <a:srgbClr val="EB862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874853" y="2753147"/>
            <a:ext cx="2067489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</a:t>
            </a:r>
          </a:p>
        </p:txBody>
      </p:sp>
    </p:spTree>
    <p:extLst>
      <p:ext uri="{BB962C8B-B14F-4D97-AF65-F5344CB8AC3E}">
        <p14:creationId val="397465769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2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5" name="Rectangle 10"/>
          <p:cNvSpPr/>
          <p:nvPr/>
        </p:nvSpPr>
        <p:spPr>
          <a:xfrm>
            <a:off x="8492270" y="1538861"/>
            <a:ext cx="1344124" cy="1344124"/>
          </a:xfrm>
          <a:prstGeom prst="diamond">
            <a:avLst/>
          </a:prstGeom>
          <a:solidFill>
            <a:srgbClr val="B5213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5423938" y="2835467"/>
            <a:ext cx="1344124" cy="1344124"/>
          </a:xfrm>
          <a:prstGeom prst="diamond">
            <a:avLst/>
          </a:prstGeom>
          <a:solidFill>
            <a:srgbClr val="CEA95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2355605" y="1534293"/>
            <a:ext cx="1344124" cy="1344124"/>
          </a:xfrm>
          <a:prstGeom prst="diamond">
            <a:avLst/>
          </a:prstGeom>
          <a:solidFill>
            <a:srgbClr val="EB862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943361" y="1948191"/>
            <a:ext cx="441942" cy="442697"/>
            <a:chOff x="7143757" y="2666996"/>
            <a:chExt cx="488067" cy="488901"/>
          </a:xfrm>
          <a:solidFill>
            <a:srgbClr val="FCEFD7"/>
          </a:solidFill>
        </p:grpSpPr>
        <p:sp>
          <p:nvSpPr>
            <p:cNvPr id="9" name="AutoShape 18"/>
            <p:cNvSpPr/>
            <p:nvPr/>
          </p:nvSpPr>
          <p:spPr bwMode="auto">
            <a:xfrm>
              <a:off x="7143757" y="2666996"/>
              <a:ext cx="488067" cy="48890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50800" lIns="50800" rIns="50800" tIns="50800"/>
            <a:lstStyle/>
            <a:p>
              <a:pPr defTabSz="609585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AutoShape 19"/>
            <p:cNvSpPr/>
            <p:nvPr/>
          </p:nvSpPr>
          <p:spPr bwMode="auto">
            <a:xfrm>
              <a:off x="7250548" y="2850544"/>
              <a:ext cx="60904" cy="4588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50800" lIns="50800" rIns="50800" tIns="50800"/>
            <a:lstStyle/>
            <a:p>
              <a:pPr defTabSz="609585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AutoShape 20"/>
            <p:cNvSpPr/>
            <p:nvPr/>
          </p:nvSpPr>
          <p:spPr bwMode="auto">
            <a:xfrm>
              <a:off x="7250548" y="2926466"/>
              <a:ext cx="60904" cy="4588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50800" lIns="50800" rIns="50800" tIns="50800"/>
            <a:lstStyle/>
            <a:p>
              <a:pPr defTabSz="609585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AutoShape 21"/>
            <p:cNvSpPr/>
            <p:nvPr/>
          </p:nvSpPr>
          <p:spPr bwMode="auto">
            <a:xfrm>
              <a:off x="7250548" y="3003222"/>
              <a:ext cx="60904" cy="4505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50800" lIns="50800" rIns="50800" tIns="50800"/>
            <a:lstStyle/>
            <a:p>
              <a:pPr defTabSz="609585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>
              <a:off x="7357338" y="3003222"/>
              <a:ext cx="60904" cy="4505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50800" lIns="50800" rIns="50800" tIns="50800"/>
            <a:lstStyle/>
            <a:p>
              <a:pPr defTabSz="609585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>
              <a:off x="7357338" y="2926466"/>
              <a:ext cx="60904" cy="4588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50800" lIns="50800" rIns="50800" tIns="50800"/>
            <a:lstStyle/>
            <a:p>
              <a:pPr defTabSz="609585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AutoShape 24"/>
            <p:cNvSpPr/>
            <p:nvPr/>
          </p:nvSpPr>
          <p:spPr bwMode="auto">
            <a:xfrm>
              <a:off x="7357338" y="2850544"/>
              <a:ext cx="60904" cy="4588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50800" lIns="50800" rIns="50800" tIns="50800"/>
            <a:lstStyle/>
            <a:p>
              <a:pPr defTabSz="609585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AutoShape 25"/>
            <p:cNvSpPr/>
            <p:nvPr/>
          </p:nvSpPr>
          <p:spPr bwMode="auto">
            <a:xfrm>
              <a:off x="7464131" y="3003222"/>
              <a:ext cx="60904" cy="4505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50800" lIns="50800" rIns="50800" tIns="50800"/>
            <a:lstStyle/>
            <a:p>
              <a:pPr defTabSz="609585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AutoShape 26"/>
            <p:cNvSpPr/>
            <p:nvPr/>
          </p:nvSpPr>
          <p:spPr bwMode="auto">
            <a:xfrm>
              <a:off x="7464131" y="2926466"/>
              <a:ext cx="60904" cy="4588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50800" lIns="50800" rIns="50800" tIns="50800"/>
            <a:lstStyle/>
            <a:p>
              <a:pPr defTabSz="609585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AutoShape 27"/>
            <p:cNvSpPr/>
            <p:nvPr/>
          </p:nvSpPr>
          <p:spPr bwMode="auto">
            <a:xfrm>
              <a:off x="7464131" y="2850544"/>
              <a:ext cx="60904" cy="4588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50800" lIns="50800" rIns="50800" tIns="50800"/>
            <a:lstStyle/>
            <a:p>
              <a:pPr defTabSz="609585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9" name="AutoShape 28"/>
          <p:cNvSpPr/>
          <p:nvPr/>
        </p:nvSpPr>
        <p:spPr bwMode="auto">
          <a:xfrm>
            <a:off x="2806319" y="1948190"/>
            <a:ext cx="442697" cy="44269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rgbClr val="FCEFD7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50800" lIns="50800" rIns="50800" tIns="50800"/>
          <a:lstStyle/>
          <a:p>
            <a:pPr defTabSz="609585"/>
            <a:endParaRPr lang="en-US" sz="4000">
              <a:solidFill>
                <a:schemeClr val="bg2">
                  <a:lumMod val="25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AutoShape 100"/>
          <p:cNvSpPr/>
          <p:nvPr/>
        </p:nvSpPr>
        <p:spPr bwMode="auto">
          <a:xfrm>
            <a:off x="5902603" y="3231028"/>
            <a:ext cx="386795" cy="44269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FCEFD7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50800" lIns="50800" rIns="50800" tIns="50800"/>
          <a:lstStyle/>
          <a:p>
            <a:pPr defTabSz="609585"/>
            <a:endParaRPr lang="en-US" sz="4000">
              <a:solidFill>
                <a:schemeClr val="bg2">
                  <a:lumMod val="25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2518362" y="3103268"/>
            <a:ext cx="101861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rgbClr val="EB862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880989" y="3441822"/>
            <a:ext cx="2293357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5586695" y="4386106"/>
            <a:ext cx="101861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49322" y="4724660"/>
            <a:ext cx="2293357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25" name="TextBox 76"/>
          <p:cNvSpPr txBox="1"/>
          <p:nvPr/>
        </p:nvSpPr>
        <p:spPr>
          <a:xfrm>
            <a:off x="8655026" y="3103268"/>
            <a:ext cx="101861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017653" y="3441822"/>
            <a:ext cx="2293357" cy="5273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1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4988560" y="1058609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cap="rnd" w="28575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r="5769" t="19792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-980" t="26388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</p:spTree>
    <p:extLst>
      <p:ext uri="{BB962C8B-B14F-4D97-AF65-F5344CB8AC3E}">
        <p14:creationId val="47784670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5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88560" y="1058609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cap="rnd" w="28575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r="5769" t="19792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-980" t="26388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2015265" y="3732717"/>
            <a:ext cx="2663767" cy="1549501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51497" compatLnSpc="1" forceAA="0" fromWordArt="0" horzOverflow="overflow" lIns="102995" numCol="1" rIns="102995" rot="0" rtlCol="0" spcCol="0" spcFirstLastPara="0" tIns="51497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764117" y="3732717"/>
            <a:ext cx="2663767" cy="1549501"/>
          </a:xfrm>
          <a:prstGeom prst="rect">
            <a:avLst/>
          </a:prstGeom>
          <a:solidFill>
            <a:srgbClr val="CEA95A"/>
          </a:solidFill>
          <a:ln w="190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51497" compatLnSpc="1" forceAA="0" fromWordArt="0" horzOverflow="overflow" lIns="102995" numCol="1" rIns="102995" rot="0" rtlCol="0" spcCol="0" spcFirstLastPara="0" tIns="51497" vert="horz" vertOverflow="overflow" wrap="square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015265" y="2068897"/>
            <a:ext cx="2663767" cy="1549501"/>
          </a:xfrm>
          <a:prstGeom prst="rect">
            <a:avLst/>
          </a:prstGeom>
          <a:solidFill>
            <a:srgbClr val="6EADA7"/>
          </a:solidFill>
          <a:ln w="190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51497" compatLnSpc="1" forceAA="0" fromWordArt="0" horzOverflow="overflow" lIns="102995" numCol="1" rIns="102995" rot="0" rtlCol="0" spcCol="0" spcFirstLastPara="0" tIns="51497" vert="horz" vertOverflow="overflow" wrap="square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764117" y="2068897"/>
            <a:ext cx="2663767" cy="1549501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51497" compatLnSpc="1" forceAA="0" fromWordArt="0" horzOverflow="overflow" lIns="102995" numCol="1" rIns="102995" rot="0" rtlCol="0" spcCol="0" spcFirstLastPara="0" tIns="51497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0" name="TextBox 76"/>
          <p:cNvSpPr txBox="1"/>
          <p:nvPr/>
        </p:nvSpPr>
        <p:spPr>
          <a:xfrm>
            <a:off x="5120451" y="4013599"/>
            <a:ext cx="11990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5120451" y="4265582"/>
            <a:ext cx="202227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72" name="TextBox 76"/>
          <p:cNvSpPr txBox="1"/>
          <p:nvPr/>
        </p:nvSpPr>
        <p:spPr>
          <a:xfrm>
            <a:off x="2438621" y="2308486"/>
            <a:ext cx="11990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2438621" y="2560470"/>
            <a:ext cx="202227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74" name="矩形 73"/>
          <p:cNvSpPr/>
          <p:nvPr/>
        </p:nvSpPr>
        <p:spPr>
          <a:xfrm>
            <a:off x="7512968" y="3732717"/>
            <a:ext cx="2663767" cy="1549501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51497" compatLnSpc="1" forceAA="0" fromWordArt="0" horzOverflow="overflow" lIns="102995" numCol="1" rIns="102995" rot="0" rtlCol="0" spcCol="0" spcFirstLastPara="0" tIns="51497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512968" y="2068897"/>
            <a:ext cx="2663767" cy="1549501"/>
          </a:xfrm>
          <a:prstGeom prst="rect">
            <a:avLst/>
          </a:prstGeom>
          <a:solidFill>
            <a:srgbClr val="B5213B"/>
          </a:solidFill>
          <a:ln w="190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51497" compatLnSpc="1" forceAA="0" fromWordArt="0" horzOverflow="overflow" lIns="102995" numCol="1" rIns="102995" rot="0" rtlCol="0" spcCol="0" spcFirstLastPara="0" tIns="51497" vert="horz" vertOverflow="overflow" wrap="square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altLang="en-US" lang="zh-CN">
              <a:cs typeface="+mn-ea"/>
              <a:sym typeface="+mn-lt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7884530" y="2308486"/>
            <a:ext cx="11990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7884530" y="2560470"/>
            <a:ext cx="202227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</p:spTree>
    <p:extLst>
      <p:ext uri="{BB962C8B-B14F-4D97-AF65-F5344CB8AC3E}">
        <p14:creationId val="273977588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2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88560" y="1058609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cap="rnd" w="28575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r="5769" t="19792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-980" t="26388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43" name="泪滴形 42"/>
          <p:cNvSpPr/>
          <p:nvPr/>
        </p:nvSpPr>
        <p:spPr>
          <a:xfrm flipH="1">
            <a:off x="6745706" y="2280752"/>
            <a:ext cx="1054407" cy="1054406"/>
          </a:xfrm>
          <a:prstGeom prst="teardrop">
            <a:avLst/>
          </a:prstGeom>
          <a:solidFill>
            <a:srgbClr val="B5213B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 smtClean="0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泪滴形 43"/>
          <p:cNvSpPr/>
          <p:nvPr/>
        </p:nvSpPr>
        <p:spPr>
          <a:xfrm flipH="1">
            <a:off x="6745706" y="3834359"/>
            <a:ext cx="1054407" cy="1054406"/>
          </a:xfrm>
          <a:prstGeom prst="teardrop">
            <a:avLst/>
          </a:prstGeom>
          <a:solidFill>
            <a:srgbClr val="6EADA7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 smtClean="0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Freeform 11"/>
          <p:cNvSpPr>
            <a:spLocks noEditPoints="1"/>
          </p:cNvSpPr>
          <p:nvPr/>
        </p:nvSpPr>
        <p:spPr bwMode="auto">
          <a:xfrm>
            <a:off x="7017009" y="2444183"/>
            <a:ext cx="511800" cy="698530"/>
          </a:xfrm>
          <a:custGeom>
            <a:gdLst>
              <a:gd fmla="*/ 90 w 446" name="T0"/>
              <a:gd fmla="*/ 226 h 608" name="T1"/>
              <a:gd fmla="*/ 137 w 446" name="T2"/>
              <a:gd fmla="*/ 337 h 608" name="T3"/>
              <a:gd fmla="*/ 175 w 446" name="T4"/>
              <a:gd fmla="*/ 425 h 608" name="T5"/>
              <a:gd fmla="*/ 261 w 446" name="T6"/>
              <a:gd fmla="*/ 428 h 608" name="T7"/>
              <a:gd fmla="*/ 280 w 446" name="T8"/>
              <a:gd fmla="*/ 393 h 608" name="T9"/>
              <a:gd fmla="*/ 328 w 446" name="T10"/>
              <a:gd fmla="*/ 304 h 608" name="T11"/>
              <a:gd fmla="*/ 223 w 446" name="T12"/>
              <a:gd fmla="*/ 93 h 608" name="T13"/>
              <a:gd fmla="*/ 184 w 446" name="T14"/>
              <a:gd fmla="*/ 456 h 608" name="T15"/>
              <a:gd fmla="*/ 141 w 446" name="T16"/>
              <a:gd fmla="*/ 405 h 608" name="T17"/>
              <a:gd fmla="*/ 94 w 446" name="T18"/>
              <a:gd fmla="*/ 319 h 608" name="T19"/>
              <a:gd fmla="*/ 223 w 446" name="T20"/>
              <a:gd fmla="*/ 65 h 608" name="T21"/>
              <a:gd fmla="*/ 351 w 446" name="T22"/>
              <a:gd fmla="*/ 319 h 608" name="T23"/>
              <a:gd fmla="*/ 305 w 446" name="T24"/>
              <a:gd fmla="*/ 405 h 608" name="T25"/>
              <a:gd fmla="*/ 261 w 446" name="T26"/>
              <a:gd fmla="*/ 456 h 608" name="T27"/>
              <a:gd fmla="*/ 159 w 446" name="T28"/>
              <a:gd fmla="*/ 545 h 608" name="T29"/>
              <a:gd fmla="*/ 267 w 446" name="T30"/>
              <a:gd fmla="*/ 566 h 608" name="T31"/>
              <a:gd fmla="*/ 267 w 446" name="T32"/>
              <a:gd fmla="*/ 524 h 608" name="T33"/>
              <a:gd fmla="*/ 172 w 446" name="T34"/>
              <a:gd fmla="*/ 558 h 608" name="T35"/>
              <a:gd fmla="*/ 276 w 446" name="T36"/>
              <a:gd fmla="*/ 558 h 608" name="T37"/>
              <a:gd fmla="*/ 289 w 446" name="T38"/>
              <a:gd fmla="*/ 545 h 608" name="T39"/>
              <a:gd fmla="*/ 159 w 446" name="T40"/>
              <a:gd fmla="*/ 480 h 608" name="T41"/>
              <a:gd fmla="*/ 289 w 446" name="T42"/>
              <a:gd fmla="*/ 545 h 608" name="T43"/>
              <a:gd fmla="*/ 287 w 446" name="T44"/>
              <a:gd fmla="*/ 254 h 608" name="T45"/>
              <a:gd fmla="*/ 244 w 446" name="T46"/>
              <a:gd fmla="*/ 298 h 608" name="T47"/>
              <a:gd fmla="*/ 202 w 446" name="T48"/>
              <a:gd fmla="*/ 298 h 608" name="T49"/>
              <a:gd fmla="*/ 158 w 446" name="T50"/>
              <a:gd fmla="*/ 254 h 608" name="T51"/>
              <a:gd fmla="*/ 158 w 446" name="T52"/>
              <a:gd fmla="*/ 212 h 608" name="T53"/>
              <a:gd fmla="*/ 202 w 446" name="T54"/>
              <a:gd fmla="*/ 168 h 608" name="T55"/>
              <a:gd fmla="*/ 244 w 446" name="T56"/>
              <a:gd fmla="*/ 168 h 608" name="T57"/>
              <a:gd fmla="*/ 287 w 446" name="T58"/>
              <a:gd fmla="*/ 212 h 608" name="T59"/>
              <a:gd fmla="*/ 428 w 446" name="T60"/>
              <a:gd fmla="*/ 206 h 608" name="T61"/>
              <a:gd fmla="*/ 405 w 446" name="T62"/>
              <a:gd fmla="*/ 226 h 608" name="T63"/>
              <a:gd fmla="*/ 428 w 446" name="T64"/>
              <a:gd fmla="*/ 239 h 608" name="T65"/>
              <a:gd fmla="*/ 428 w 446" name="T66"/>
              <a:gd fmla="*/ 206 h 608" name="T67"/>
              <a:gd fmla="*/ 379 w 446" name="T68"/>
              <a:gd fmla="*/ 90 h 608" name="T69"/>
              <a:gd fmla="*/ 356 w 446" name="T70"/>
              <a:gd fmla="*/ 67 h 608" name="T71"/>
              <a:gd fmla="*/ 362 w 446" name="T72"/>
              <a:gd fmla="*/ 107 h 608" name="T73"/>
              <a:gd fmla="*/ 239 w 446" name="T74"/>
              <a:gd fmla="*/ 44 h 608" name="T75"/>
              <a:gd fmla="*/ 222 w 446" name="T76"/>
              <a:gd fmla="*/ 0 h 608" name="T77"/>
              <a:gd fmla="*/ 206 w 446" name="T78"/>
              <a:gd fmla="*/ 44 h 608" name="T79"/>
              <a:gd fmla="*/ 81 w 446" name="T80"/>
              <a:gd fmla="*/ 109 h 608" name="T81"/>
              <a:gd fmla="*/ 89 w 446" name="T82"/>
              <a:gd fmla="*/ 69 h 608" name="T83"/>
              <a:gd fmla="*/ 65 w 446" name="T84"/>
              <a:gd fmla="*/ 93 h 608" name="T85"/>
              <a:gd fmla="*/ 39 w 446" name="T86"/>
              <a:gd fmla="*/ 226 h 608" name="T87"/>
              <a:gd fmla="*/ 17 w 446" name="T88"/>
              <a:gd fmla="*/ 206 h 608" name="T89"/>
              <a:gd fmla="*/ 17 w 446" name="T90"/>
              <a:gd fmla="*/ 239 h 608" name="T91"/>
              <a:gd fmla="*/ 39 w 446" name="T92"/>
              <a:gd fmla="*/ 226 h 608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608" w="446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3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4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4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7"/>
                  <a:pt x="211" y="147"/>
                  <a:pt x="223" y="147"/>
                </a:cubicBezTo>
                <a:cubicBezTo>
                  <a:pt x="234" y="147"/>
                  <a:pt x="244" y="157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60"/>
                  <a:pt x="362" y="60"/>
                  <a:pt x="356" y="67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  <a:extLst/>
        </p:spPr>
        <p:txBody>
          <a:bodyPr anchor="t" anchorCtr="0" bIns="34285" compatLnSpc="1" lIns="68571" numCol="1" rIns="68571" tIns="34285" vert="horz" wrap="square">
            <a:prstTxWarp prst="textNoShape">
              <a:avLst/>
            </a:prstTxWarp>
          </a:bodyPr>
          <a:lstStyle/>
          <a:p>
            <a:endParaRPr altLang="en-US" lang="zh-CN" sz="1600">
              <a:cs typeface="+mn-ea"/>
              <a:sym typeface="+mn-lt"/>
            </a:endParaRPr>
          </a:p>
        </p:txBody>
      </p:sp>
      <p:sp>
        <p:nvSpPr>
          <p:cNvPr id="46" name="Freeform 19"/>
          <p:cNvSpPr>
            <a:spLocks noEditPoints="1"/>
          </p:cNvSpPr>
          <p:nvPr/>
        </p:nvSpPr>
        <p:spPr bwMode="auto">
          <a:xfrm>
            <a:off x="6965640" y="4066207"/>
            <a:ext cx="563169" cy="533582"/>
          </a:xfrm>
          <a:custGeom>
            <a:gdLst>
              <a:gd fmla="*/ 522 w 638" name="T0"/>
              <a:gd fmla="*/ 59 h 603" name="T1"/>
              <a:gd fmla="*/ 520 w 638" name="T2"/>
              <a:gd fmla="*/ 186 h 603" name="T3"/>
              <a:gd fmla="*/ 301 w 638" name="T4"/>
              <a:gd fmla="*/ 186 h 603" name="T5"/>
              <a:gd fmla="*/ 299 w 638" name="T6"/>
              <a:gd fmla="*/ 129 h 603" name="T7"/>
              <a:gd fmla="*/ 299 w 638" name="T8"/>
              <a:gd fmla="*/ 119 h 603" name="T9"/>
              <a:gd fmla="*/ 301 w 638" name="T10"/>
              <a:gd fmla="*/ 54 h 603" name="T11"/>
              <a:gd fmla="*/ 305 w 638" name="T12"/>
              <a:gd fmla="*/ 27 h 603" name="T13"/>
              <a:gd fmla="*/ 273 w 638" name="T14"/>
              <a:gd fmla="*/ 59 h 603" name="T15"/>
              <a:gd fmla="*/ 263 w 638" name="T16"/>
              <a:gd fmla="*/ 113 h 603" name="T17"/>
              <a:gd fmla="*/ 111 w 638" name="T18"/>
              <a:gd fmla="*/ 94 h 603" name="T19"/>
              <a:gd fmla="*/ 112 w 638" name="T20"/>
              <a:gd fmla="*/ 207 h 603" name="T21"/>
              <a:gd fmla="*/ 117 w 638" name="T22"/>
              <a:gd fmla="*/ 207 h 603" name="T23"/>
              <a:gd fmla="*/ 148 w 638" name="T24"/>
              <a:gd fmla="*/ 339 h 603" name="T25"/>
              <a:gd fmla="*/ 155 w 638" name="T26"/>
              <a:gd fmla="*/ 339 h 603" name="T27"/>
              <a:gd fmla="*/ 185 w 638" name="T28"/>
              <a:gd fmla="*/ 223 h 603" name="T29"/>
              <a:gd fmla="*/ 185 w 638" name="T30"/>
              <a:gd fmla="*/ 127 h 603" name="T31"/>
              <a:gd fmla="*/ 263 w 638" name="T32"/>
              <a:gd fmla="*/ 136 h 603" name="T33"/>
              <a:gd fmla="*/ 282 w 638" name="T34"/>
              <a:gd fmla="*/ 204 h 603" name="T35"/>
              <a:gd fmla="*/ 305 w 638" name="T36"/>
              <a:gd fmla="*/ 214 h 603" name="T37"/>
              <a:gd fmla="*/ 539 w 638" name="T38"/>
              <a:gd fmla="*/ 204 h 603" name="T39"/>
              <a:gd fmla="*/ 539 w 638" name="T40"/>
              <a:gd fmla="*/ 36 h 603" name="T41"/>
              <a:gd fmla="*/ 520 w 638" name="T42"/>
              <a:gd fmla="*/ 221 h 603" name="T43"/>
              <a:gd fmla="*/ 523 w 638" name="T44"/>
              <a:gd fmla="*/ 341 h 603" name="T45"/>
              <a:gd fmla="*/ 367 w 638" name="T46"/>
              <a:gd fmla="*/ 249 h 603" name="T47"/>
              <a:gd fmla="*/ 334 w 638" name="T48"/>
              <a:gd fmla="*/ 249 h 603" name="T49"/>
              <a:gd fmla="*/ 520 w 638" name="T50"/>
              <a:gd fmla="*/ 221 h 603" name="T51"/>
              <a:gd fmla="*/ 158 w 638" name="T52"/>
              <a:gd fmla="*/ 438 h 603" name="T53"/>
              <a:gd fmla="*/ 113 w 638" name="T54"/>
              <a:gd fmla="*/ 373 h 603" name="T55"/>
              <a:gd fmla="*/ 361 w 638" name="T56"/>
              <a:gd fmla="*/ 438 h 603" name="T57"/>
              <a:gd fmla="*/ 316 w 638" name="T58"/>
              <a:gd fmla="*/ 373 h 603" name="T59"/>
              <a:gd fmla="*/ 567 w 638" name="T60"/>
              <a:gd fmla="*/ 438 h 603" name="T61"/>
              <a:gd fmla="*/ 522 w 638" name="T62"/>
              <a:gd fmla="*/ 373 h 603" name="T63"/>
              <a:gd fmla="*/ 200 w 638" name="T64"/>
              <a:gd fmla="*/ 487 h 603" name="T65"/>
              <a:gd fmla="*/ 221 w 638" name="T66"/>
              <a:gd fmla="*/ 527 h 603" name="T67"/>
              <a:gd fmla="*/ 265 w 638" name="T68"/>
              <a:gd fmla="*/ 448 h 603" name="T69"/>
              <a:gd fmla="*/ 403 w 638" name="T70"/>
              <a:gd fmla="*/ 527 h 603" name="T71"/>
              <a:gd fmla="*/ 433 w 638" name="T72"/>
              <a:gd fmla="*/ 527 h 603" name="T73"/>
              <a:gd fmla="*/ 570 w 638" name="T74"/>
              <a:gd fmla="*/ 448 h 603" name="T75"/>
              <a:gd fmla="*/ 614 w 638" name="T76"/>
              <a:gd fmla="*/ 527 h 603" name="T77"/>
              <a:gd fmla="*/ 638 w 638" name="T78"/>
              <a:gd fmla="*/ 549 h 603" name="T79"/>
              <a:gd fmla="*/ 608 w 638" name="T80"/>
              <a:gd fmla="*/ 549 h 603" name="T81"/>
              <a:gd fmla="*/ 433 w 638" name="T82"/>
              <a:gd fmla="*/ 549 h 603" name="T83"/>
              <a:gd fmla="*/ 403 w 638" name="T84"/>
              <a:gd fmla="*/ 549 h 603" name="T85"/>
              <a:gd fmla="*/ 227 w 638" name="T86"/>
              <a:gd fmla="*/ 549 h 603" name="T87"/>
              <a:gd fmla="*/ 200 w 638" name="T88"/>
              <a:gd fmla="*/ 549 h 603" name="T89"/>
              <a:gd fmla="*/ 24 w 638" name="T90"/>
              <a:gd fmla="*/ 549 h 603" name="T91"/>
              <a:gd fmla="*/ 24 w 638" name="T92"/>
              <a:gd fmla="*/ 527 h 603" name="T93"/>
              <a:gd fmla="*/ 152 w 638" name="T94"/>
              <a:gd fmla="*/ 0 h 603" name="T95"/>
              <a:gd fmla="*/ 108 w 638" name="T96"/>
              <a:gd fmla="*/ 44 h 603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603" w="638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  <a:extLst/>
        </p:spPr>
        <p:txBody>
          <a:bodyPr anchor="t" anchorCtr="0" bIns="34285" compatLnSpc="1" lIns="68571" numCol="1" rIns="68571" tIns="34285" vert="horz" wrap="square">
            <a:prstTxWarp prst="textNoShape">
              <a:avLst/>
            </a:prstTxWarp>
          </a:bodyPr>
          <a:lstStyle/>
          <a:p>
            <a:endParaRPr altLang="en-US" lang="zh-CN" sz="1600">
              <a:cs typeface="+mn-ea"/>
              <a:sym typeface="+mn-lt"/>
            </a:endParaRPr>
          </a:p>
        </p:txBody>
      </p:sp>
      <p:sp>
        <p:nvSpPr>
          <p:cNvPr id="47" name="TextBox 76"/>
          <p:cNvSpPr txBox="1"/>
          <p:nvPr/>
        </p:nvSpPr>
        <p:spPr>
          <a:xfrm flipH="1">
            <a:off x="7924005" y="2290832"/>
            <a:ext cx="111787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 flipH="1">
            <a:off x="7924005" y="2608955"/>
            <a:ext cx="273890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49" name="TextBox 76"/>
          <p:cNvSpPr txBox="1"/>
          <p:nvPr/>
        </p:nvSpPr>
        <p:spPr>
          <a:xfrm flipH="1">
            <a:off x="7924005" y="3844437"/>
            <a:ext cx="111787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6EADA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0" name="文本框 49"/>
          <p:cNvSpPr txBox="1"/>
          <p:nvPr/>
        </p:nvSpPr>
        <p:spPr>
          <a:xfrm flipH="1">
            <a:off x="7924005" y="4162559"/>
            <a:ext cx="273890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51" name="泪滴形 50"/>
          <p:cNvSpPr/>
          <p:nvPr/>
        </p:nvSpPr>
        <p:spPr>
          <a:xfrm flipH="1">
            <a:off x="1946931" y="2280752"/>
            <a:ext cx="1054407" cy="1054406"/>
          </a:xfrm>
          <a:prstGeom prst="teardrop">
            <a:avLst/>
          </a:prstGeom>
          <a:solidFill>
            <a:srgbClr val="EB8628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 smtClean="0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泪滴形 51"/>
          <p:cNvSpPr/>
          <p:nvPr/>
        </p:nvSpPr>
        <p:spPr>
          <a:xfrm flipH="1">
            <a:off x="1946931" y="3834359"/>
            <a:ext cx="1054407" cy="1054406"/>
          </a:xfrm>
          <a:prstGeom prst="teardrop">
            <a:avLst/>
          </a:prstGeom>
          <a:solidFill>
            <a:srgbClr val="CEA95A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>
              <a:defRPr/>
            </a:pPr>
            <a:endParaRPr altLang="en-US" kern="0" lang="zh-CN" smtClean="0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TextBox 76"/>
          <p:cNvSpPr txBox="1"/>
          <p:nvPr/>
        </p:nvSpPr>
        <p:spPr>
          <a:xfrm flipH="1">
            <a:off x="3125230" y="2290832"/>
            <a:ext cx="111787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EB862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4" name="文本框 53"/>
          <p:cNvSpPr txBox="1"/>
          <p:nvPr/>
        </p:nvSpPr>
        <p:spPr>
          <a:xfrm flipH="1">
            <a:off x="3125231" y="2608955"/>
            <a:ext cx="273890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55" name="TextBox 76"/>
          <p:cNvSpPr txBox="1"/>
          <p:nvPr/>
        </p:nvSpPr>
        <p:spPr>
          <a:xfrm flipH="1">
            <a:off x="3125230" y="3844437"/>
            <a:ext cx="111787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6" name="文本框 55"/>
          <p:cNvSpPr txBox="1"/>
          <p:nvPr/>
        </p:nvSpPr>
        <p:spPr>
          <a:xfrm flipH="1">
            <a:off x="3125231" y="4162559"/>
            <a:ext cx="273890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2191339" y="2541622"/>
            <a:ext cx="565594" cy="503649"/>
            <a:chOff x="822585" y="744166"/>
            <a:chExt cx="306549" cy="272975"/>
          </a:xfrm>
          <a:solidFill>
            <a:srgbClr val="FCEFD7"/>
          </a:solidFill>
        </p:grpSpPr>
        <p:sp>
          <p:nvSpPr>
            <p:cNvPr id="58" name="Freeform 453"/>
            <p:cNvSpPr>
              <a:spLocks noEditPoints="1"/>
            </p:cNvSpPr>
            <p:nvPr/>
          </p:nvSpPr>
          <p:spPr bwMode="auto">
            <a:xfrm>
              <a:off x="822585" y="744166"/>
              <a:ext cx="306549" cy="272975"/>
            </a:xfrm>
            <a:custGeom>
              <a:gdLst>
                <a:gd fmla="*/ 178 w 210" name="T0"/>
                <a:gd fmla="*/ 0 h 187" name="T1"/>
                <a:gd fmla="*/ 31 w 210" name="T2"/>
                <a:gd fmla="*/ 0 h 187" name="T3"/>
                <a:gd fmla="*/ 0 w 210" name="T4"/>
                <a:gd fmla="*/ 85 h 187" name="T5"/>
                <a:gd fmla="*/ 0 w 210" name="T6"/>
                <a:gd fmla="*/ 187 h 187" name="T7"/>
                <a:gd fmla="*/ 210 w 210" name="T8"/>
                <a:gd fmla="*/ 187 h 187" name="T9"/>
                <a:gd fmla="*/ 210 w 210" name="T10"/>
                <a:gd fmla="*/ 84 h 187" name="T11"/>
                <a:gd fmla="*/ 178 w 210" name="T12"/>
                <a:gd fmla="*/ 0 h 187" name="T13"/>
                <a:gd fmla="*/ 28 w 210" name="T14"/>
                <a:gd fmla="*/ 77 h 187" name="T15"/>
                <a:gd fmla="*/ 48 w 210" name="T16"/>
                <a:gd fmla="*/ 15 h 187" name="T17"/>
                <a:gd fmla="*/ 162 w 210" name="T18"/>
                <a:gd fmla="*/ 15 h 187" name="T19"/>
                <a:gd fmla="*/ 183 w 210" name="T20"/>
                <a:gd fmla="*/ 77 h 187" name="T21"/>
                <a:gd fmla="*/ 28 w 210" name="T22"/>
                <a:gd fmla="*/ 77 h 18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7" w="210">
                  <a:moveTo>
                    <a:pt x="178" y="0"/>
                  </a:moveTo>
                  <a:lnTo>
                    <a:pt x="31" y="0"/>
                  </a:lnTo>
                  <a:lnTo>
                    <a:pt x="0" y="85"/>
                  </a:lnTo>
                  <a:lnTo>
                    <a:pt x="0" y="187"/>
                  </a:lnTo>
                  <a:lnTo>
                    <a:pt x="210" y="187"/>
                  </a:lnTo>
                  <a:lnTo>
                    <a:pt x="210" y="84"/>
                  </a:lnTo>
                  <a:lnTo>
                    <a:pt x="178" y="0"/>
                  </a:lnTo>
                  <a:close/>
                  <a:moveTo>
                    <a:pt x="28" y="77"/>
                  </a:moveTo>
                  <a:lnTo>
                    <a:pt x="48" y="15"/>
                  </a:lnTo>
                  <a:lnTo>
                    <a:pt x="162" y="15"/>
                  </a:lnTo>
                  <a:lnTo>
                    <a:pt x="183" y="77"/>
                  </a:lnTo>
                  <a:lnTo>
                    <a:pt x="28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9" name="Freeform 454"/>
            <p:cNvSpPr/>
            <p:nvPr/>
          </p:nvSpPr>
          <p:spPr bwMode="auto">
            <a:xfrm>
              <a:off x="882435" y="828832"/>
              <a:ext cx="188309" cy="13138"/>
            </a:xfrm>
            <a:custGeom>
              <a:gdLst>
                <a:gd fmla="*/ 129 w 129" name="T0"/>
                <a:gd fmla="*/ 9 h 9" name="T1"/>
                <a:gd fmla="*/ 126 w 129" name="T2"/>
                <a:gd fmla="*/ 0 h 9" name="T3"/>
                <a:gd fmla="*/ 3 w 129" name="T4"/>
                <a:gd fmla="*/ 0 h 9" name="T5"/>
                <a:gd fmla="*/ 0 w 129" name="T6"/>
                <a:gd fmla="*/ 9 h 9" name="T7"/>
                <a:gd fmla="*/ 129 w 129" name="T8"/>
                <a:gd fmla="*/ 9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29">
                  <a:moveTo>
                    <a:pt x="129" y="9"/>
                  </a:moveTo>
                  <a:lnTo>
                    <a:pt x="126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1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0" name="Freeform 455"/>
            <p:cNvSpPr/>
            <p:nvPr/>
          </p:nvSpPr>
          <p:spPr bwMode="auto">
            <a:xfrm>
              <a:off x="898492" y="780660"/>
              <a:ext cx="154734" cy="10219"/>
            </a:xfrm>
            <a:custGeom>
              <a:gdLst>
                <a:gd fmla="*/ 106 w 106" name="T0"/>
                <a:gd fmla="*/ 7 h 7" name="T1"/>
                <a:gd fmla="*/ 104 w 106" name="T2"/>
                <a:gd fmla="*/ 0 h 7" name="T3"/>
                <a:gd fmla="*/ 3 w 106" name="T4"/>
                <a:gd fmla="*/ 0 h 7" name="T5"/>
                <a:gd fmla="*/ 0 w 106" name="T6"/>
                <a:gd fmla="*/ 7 h 7" name="T7"/>
                <a:gd fmla="*/ 106 w 106" name="T8"/>
                <a:gd fmla="*/ 7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105">
                  <a:moveTo>
                    <a:pt x="106" y="7"/>
                  </a:moveTo>
                  <a:lnTo>
                    <a:pt x="104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10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1" name="Freeform 456"/>
            <p:cNvSpPr/>
            <p:nvPr/>
          </p:nvSpPr>
          <p:spPr bwMode="auto">
            <a:xfrm>
              <a:off x="889734" y="804016"/>
              <a:ext cx="172251" cy="13138"/>
            </a:xfrm>
            <a:custGeom>
              <a:gdLst>
                <a:gd fmla="*/ 3 w 118" name="T0"/>
                <a:gd fmla="*/ 0 h 9" name="T1"/>
                <a:gd fmla="*/ 0 w 118" name="T2"/>
                <a:gd fmla="*/ 9 h 9" name="T3"/>
                <a:gd fmla="*/ 118 w 118" name="T4"/>
                <a:gd fmla="*/ 9 h 9" name="T5"/>
                <a:gd fmla="*/ 115 w 118" name="T6"/>
                <a:gd fmla="*/ 0 h 9" name="T7"/>
                <a:gd fmla="*/ 3 w 118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18">
                  <a:moveTo>
                    <a:pt x="3" y="0"/>
                  </a:moveTo>
                  <a:lnTo>
                    <a:pt x="0" y="9"/>
                  </a:lnTo>
                  <a:lnTo>
                    <a:pt x="118" y="9"/>
                  </a:lnTo>
                  <a:lnTo>
                    <a:pt x="11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62" name="Freeform 549"/>
          <p:cNvSpPr/>
          <p:nvPr/>
        </p:nvSpPr>
        <p:spPr bwMode="auto">
          <a:xfrm>
            <a:off x="2189994" y="4119164"/>
            <a:ext cx="568288" cy="484794"/>
          </a:xfrm>
          <a:custGeom>
            <a:gdLst>
              <a:gd fmla="*/ 261 w 288" name="T0"/>
              <a:gd fmla="*/ 195 h 247" name="T1"/>
              <a:gd fmla="*/ 261 w 288" name="T2"/>
              <a:gd fmla="*/ 169 h 247" name="T3"/>
              <a:gd fmla="*/ 241 w 288" name="T4"/>
              <a:gd fmla="*/ 124 h 247" name="T5"/>
              <a:gd fmla="*/ 187 w 288" name="T6"/>
              <a:gd fmla="*/ 70 h 247" name="T7"/>
              <a:gd fmla="*/ 167 w 288" name="T8"/>
              <a:gd fmla="*/ 47 h 247" name="T9"/>
              <a:gd fmla="*/ 161 w 288" name="T10"/>
              <a:gd fmla="*/ 29 h 247" name="T11"/>
              <a:gd fmla="*/ 161 w 288" name="T12"/>
              <a:gd fmla="*/ 29 h 247" name="T13"/>
              <a:gd fmla="*/ 161 w 288" name="T14"/>
              <a:gd fmla="*/ 0 h 247" name="T15"/>
              <a:gd fmla="*/ 128 w 288" name="T16"/>
              <a:gd fmla="*/ 0 h 247" name="T17"/>
              <a:gd fmla="*/ 128 w 288" name="T18"/>
              <a:gd fmla="*/ 0 h 247" name="T19"/>
              <a:gd fmla="*/ 128 w 288" name="T20"/>
              <a:gd fmla="*/ 0 h 247" name="T21"/>
              <a:gd fmla="*/ 128 w 288" name="T22"/>
              <a:gd fmla="*/ 29 h 247" name="T23"/>
              <a:gd fmla="*/ 128 w 288" name="T24"/>
              <a:gd fmla="*/ 29 h 247" name="T25"/>
              <a:gd fmla="*/ 121 w 288" name="T26"/>
              <a:gd fmla="*/ 47 h 247" name="T27"/>
              <a:gd fmla="*/ 101 w 288" name="T28"/>
              <a:gd fmla="*/ 70 h 247" name="T29"/>
              <a:gd fmla="*/ 47 w 288" name="T30"/>
              <a:gd fmla="*/ 124 h 247" name="T31"/>
              <a:gd fmla="*/ 28 w 288" name="T32"/>
              <a:gd fmla="*/ 169 h 247" name="T33"/>
              <a:gd fmla="*/ 28 w 288" name="T34"/>
              <a:gd fmla="*/ 195 h 247" name="T35"/>
              <a:gd fmla="*/ 0 w 288" name="T36"/>
              <a:gd fmla="*/ 195 h 247" name="T37"/>
              <a:gd fmla="*/ 44 w 288" name="T38"/>
              <a:gd fmla="*/ 247 h 247" name="T39"/>
              <a:gd fmla="*/ 88 w 288" name="T40"/>
              <a:gd fmla="*/ 195 h 247" name="T41"/>
              <a:gd fmla="*/ 61 w 288" name="T42"/>
              <a:gd fmla="*/ 195 h 247" name="T43"/>
              <a:gd fmla="*/ 61 w 288" name="T44"/>
              <a:gd fmla="*/ 169 h 247" name="T45"/>
              <a:gd fmla="*/ 61 w 288" name="T46"/>
              <a:gd fmla="*/ 169 h 247" name="T47"/>
              <a:gd fmla="*/ 67 w 288" name="T48"/>
              <a:gd fmla="*/ 152 h 247" name="T49"/>
              <a:gd fmla="*/ 88 w 288" name="T50"/>
              <a:gd fmla="*/ 129 h 247" name="T51"/>
              <a:gd fmla="*/ 127 w 288" name="T52"/>
              <a:gd fmla="*/ 91 h 247" name="T53"/>
              <a:gd fmla="*/ 127 w 288" name="T54"/>
              <a:gd fmla="*/ 195 h 247" name="T55"/>
              <a:gd fmla="*/ 101 w 288" name="T56"/>
              <a:gd fmla="*/ 195 h 247" name="T57"/>
              <a:gd fmla="*/ 144 w 288" name="T58"/>
              <a:gd fmla="*/ 247 h 247" name="T59"/>
              <a:gd fmla="*/ 188 w 288" name="T60"/>
              <a:gd fmla="*/ 195 h 247" name="T61"/>
              <a:gd fmla="*/ 161 w 288" name="T62"/>
              <a:gd fmla="*/ 195 h 247" name="T63"/>
              <a:gd fmla="*/ 161 w 288" name="T64"/>
              <a:gd fmla="*/ 90 h 247" name="T65"/>
              <a:gd fmla="*/ 201 w 288" name="T66"/>
              <a:gd fmla="*/ 129 h 247" name="T67"/>
              <a:gd fmla="*/ 221 w 288" name="T68"/>
              <a:gd fmla="*/ 152 h 247" name="T69"/>
              <a:gd fmla="*/ 227 w 288" name="T70"/>
              <a:gd fmla="*/ 169 h 247" name="T71"/>
              <a:gd fmla="*/ 227 w 288" name="T72"/>
              <a:gd fmla="*/ 169 h 247" name="T73"/>
              <a:gd fmla="*/ 227 w 288" name="T74"/>
              <a:gd fmla="*/ 195 h 247" name="T75"/>
              <a:gd fmla="*/ 201 w 288" name="T76"/>
              <a:gd fmla="*/ 195 h 247" name="T77"/>
              <a:gd fmla="*/ 244 w 288" name="T78"/>
              <a:gd fmla="*/ 247 h 247" name="T79"/>
              <a:gd fmla="*/ 288 w 288" name="T80"/>
              <a:gd fmla="*/ 195 h 247" name="T81"/>
              <a:gd fmla="*/ 261 w 288" name="T82"/>
              <a:gd fmla="*/ 195 h 247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46" w="288">
                <a:moveTo>
                  <a:pt x="261" y="195"/>
                </a:moveTo>
                <a:cubicBezTo>
                  <a:pt x="261" y="188"/>
                  <a:pt x="261" y="182"/>
                  <a:pt x="261" y="169"/>
                </a:cubicBezTo>
                <a:cubicBezTo>
                  <a:pt x="260" y="151"/>
                  <a:pt x="252" y="136"/>
                  <a:pt x="241" y="124"/>
                </a:cubicBezTo>
                <a:cubicBezTo>
                  <a:pt x="226" y="104"/>
                  <a:pt x="204" y="87"/>
                  <a:pt x="187" y="70"/>
                </a:cubicBezTo>
                <a:cubicBezTo>
                  <a:pt x="179" y="62"/>
                  <a:pt x="172" y="54"/>
                  <a:pt x="167" y="47"/>
                </a:cubicBezTo>
                <a:cubicBezTo>
                  <a:pt x="163" y="40"/>
                  <a:pt x="161" y="34"/>
                  <a:pt x="161" y="29"/>
                </a:cubicBezTo>
                <a:cubicBezTo>
                  <a:pt x="161" y="29"/>
                  <a:pt x="161" y="29"/>
                  <a:pt x="161" y="29"/>
                </a:cubicBezTo>
                <a:cubicBezTo>
                  <a:pt x="161" y="16"/>
                  <a:pt x="161" y="7"/>
                  <a:pt x="161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7"/>
                  <a:pt x="128" y="16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4"/>
                  <a:pt x="126" y="40"/>
                  <a:pt x="121" y="47"/>
                </a:cubicBezTo>
                <a:cubicBezTo>
                  <a:pt x="116" y="54"/>
                  <a:pt x="109" y="62"/>
                  <a:pt x="101" y="70"/>
                </a:cubicBezTo>
                <a:cubicBezTo>
                  <a:pt x="84" y="87"/>
                  <a:pt x="63" y="104"/>
                  <a:pt x="47" y="124"/>
                </a:cubicBezTo>
                <a:cubicBezTo>
                  <a:pt x="37" y="136"/>
                  <a:pt x="28" y="151"/>
                  <a:pt x="28" y="169"/>
                </a:cubicBezTo>
                <a:cubicBezTo>
                  <a:pt x="28" y="182"/>
                  <a:pt x="28" y="188"/>
                  <a:pt x="2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61" y="195"/>
                  <a:pt x="61" y="195"/>
                  <a:pt x="61" y="195"/>
                </a:cubicBezTo>
                <a:cubicBezTo>
                  <a:pt x="61" y="188"/>
                  <a:pt x="61" y="182"/>
                  <a:pt x="61" y="169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1" y="165"/>
                  <a:pt x="63" y="159"/>
                  <a:pt x="67" y="152"/>
                </a:cubicBezTo>
                <a:cubicBezTo>
                  <a:pt x="72" y="145"/>
                  <a:pt x="79" y="137"/>
                  <a:pt x="88" y="129"/>
                </a:cubicBezTo>
                <a:cubicBezTo>
                  <a:pt x="100" y="116"/>
                  <a:pt x="114" y="104"/>
                  <a:pt x="127" y="91"/>
                </a:cubicBezTo>
                <a:cubicBezTo>
                  <a:pt x="127" y="195"/>
                  <a:pt x="127" y="195"/>
                  <a:pt x="127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88" y="195"/>
                  <a:pt x="188" y="195"/>
                  <a:pt x="188" y="195"/>
                </a:cubicBezTo>
                <a:cubicBezTo>
                  <a:pt x="161" y="195"/>
                  <a:pt x="161" y="195"/>
                  <a:pt x="161" y="195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74" y="104"/>
                  <a:pt x="189" y="116"/>
                  <a:pt x="201" y="129"/>
                </a:cubicBezTo>
                <a:cubicBezTo>
                  <a:pt x="209" y="137"/>
                  <a:pt x="216" y="145"/>
                  <a:pt x="221" y="152"/>
                </a:cubicBezTo>
                <a:cubicBezTo>
                  <a:pt x="226" y="159"/>
                  <a:pt x="227" y="164"/>
                  <a:pt x="227" y="169"/>
                </a:cubicBezTo>
                <a:cubicBezTo>
                  <a:pt x="227" y="169"/>
                  <a:pt x="227" y="169"/>
                  <a:pt x="227" y="169"/>
                </a:cubicBezTo>
                <a:cubicBezTo>
                  <a:pt x="227" y="182"/>
                  <a:pt x="227" y="188"/>
                  <a:pt x="227" y="195"/>
                </a:cubicBezTo>
                <a:cubicBezTo>
                  <a:pt x="201" y="195"/>
                  <a:pt x="201" y="195"/>
                  <a:pt x="201" y="195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88" y="195"/>
                  <a:pt x="288" y="195"/>
                  <a:pt x="288" y="195"/>
                </a:cubicBezTo>
                <a:lnTo>
                  <a:pt x="261" y="195"/>
                </a:lnTo>
                <a:close/>
              </a:path>
            </a:pathLst>
          </a:custGeom>
          <a:solidFill>
            <a:srgbClr val="FCEFD7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125216835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4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47746" y="1598436"/>
            <a:ext cx="5496508" cy="41119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6914" y="72831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23138" y="1061164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8577" y="-1"/>
            <a:ext cx="1058456" cy="25954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40463" y="1"/>
            <a:ext cx="638686" cy="20747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5176308" y="-18431"/>
            <a:ext cx="662404" cy="14934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82978" y="1"/>
            <a:ext cx="874101" cy="25954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30779" y="1"/>
            <a:ext cx="326664" cy="10611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44974" y="1447546"/>
            <a:ext cx="753555" cy="295284"/>
          </a:xfrm>
          <a:prstGeom prst="rect">
            <a:avLst/>
          </a:prstGeom>
        </p:spPr>
      </p:pic>
      <p:sp>
        <p:nvSpPr>
          <p:cNvPr id="21" name="TextBox 76"/>
          <p:cNvSpPr txBox="1"/>
          <p:nvPr/>
        </p:nvSpPr>
        <p:spPr>
          <a:xfrm>
            <a:off x="4652803" y="2518088"/>
            <a:ext cx="2900891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5400">
                <a:solidFill>
                  <a:srgbClr val="B5213B"/>
                </a:solidFill>
                <a:cs typeface="+mn-ea"/>
                <a:sym typeface="+mn-lt"/>
              </a:rPr>
              <a:t>PART 02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269845" y="4342511"/>
            <a:ext cx="3666804" cy="368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zh-CN" lang="en-US" sz="7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altLang="zh-CN" lang="en-US" sz="7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Applicable to enterprise introduction, summary report, sales marketing, chart dataa</a:t>
            </a:r>
          </a:p>
        </p:txBody>
      </p:sp>
      <p:sp>
        <p:nvSpPr>
          <p:cNvPr id="23" name="矩形 22"/>
          <p:cNvSpPr/>
          <p:nvPr/>
        </p:nvSpPr>
        <p:spPr>
          <a:xfrm>
            <a:off x="4916432" y="3957989"/>
            <a:ext cx="237363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altLang="zh-CN" lang="en-US" sz="160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4330297" y="3382446"/>
            <a:ext cx="3545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B5213B"/>
                </a:solidFill>
                <a:cs typeface="+mn-ea"/>
                <a:sym typeface="+mn-lt"/>
              </a:rPr>
              <a:t>请在此添加标题</a:t>
            </a:r>
          </a:p>
        </p:txBody>
      </p:sp>
    </p:spTree>
    <p:extLst>
      <p:ext uri="{BB962C8B-B14F-4D97-AF65-F5344CB8AC3E}">
        <p14:creationId val="241307435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2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88560" y="1058609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291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cap="rnd" w="28575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r="5769" t="19792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r="-980" t="26388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18" name="空心弧 17"/>
          <p:cNvSpPr/>
          <p:nvPr/>
        </p:nvSpPr>
        <p:spPr>
          <a:xfrm>
            <a:off x="1982136" y="1899226"/>
            <a:ext cx="2011890" cy="2011890"/>
          </a:xfrm>
          <a:prstGeom prst="blockArc">
            <a:avLst>
              <a:gd fmla="val 16721984" name="adj1"/>
              <a:gd fmla="val 10691500" name="adj2"/>
              <a:gd fmla="val 6227" name="adj3"/>
            </a:avLst>
          </a:prstGeom>
          <a:solidFill>
            <a:srgbClr val="B521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gradFill>
                <a:gsLst>
                  <a:gs pos="100000">
                    <a:srgbClr val="ED6D09"/>
                  </a:gs>
                  <a:gs pos="0">
                    <a:srgbClr val="E71214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76723" y="4227592"/>
            <a:ext cx="1422717" cy="57912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ctr" lvl="0"/>
            <a:r>
              <a:rPr altLang="zh-CN" i="1" lang="en-US" smtClean="0" sz="3200">
                <a:solidFill>
                  <a:srgbClr val="B5213B"/>
                </a:solidFill>
                <a:cs typeface="+mn-ea"/>
                <a:sym typeface="+mn-lt"/>
              </a:rPr>
              <a:t>83,000</a:t>
            </a:r>
          </a:p>
        </p:txBody>
      </p:sp>
      <p:sp>
        <p:nvSpPr>
          <p:cNvPr id="20" name="空心弧 19"/>
          <p:cNvSpPr/>
          <p:nvPr/>
        </p:nvSpPr>
        <p:spPr>
          <a:xfrm>
            <a:off x="5090055" y="1899226"/>
            <a:ext cx="2011890" cy="2011890"/>
          </a:xfrm>
          <a:prstGeom prst="blockArc">
            <a:avLst>
              <a:gd fmla="val 12793947" name="adj1"/>
              <a:gd fmla="val 10691500" name="adj2"/>
              <a:gd fmla="val 6227" name="adj3"/>
            </a:avLst>
          </a:prstGeom>
          <a:solidFill>
            <a:srgbClr val="CEA95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gradFill>
                <a:gsLst>
                  <a:gs pos="100000">
                    <a:srgbClr val="ED6D09"/>
                  </a:gs>
                  <a:gs pos="0">
                    <a:srgbClr val="E71214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84641" y="4227592"/>
            <a:ext cx="1422717" cy="57912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ctr" lvl="0"/>
            <a:r>
              <a:rPr altLang="zh-CN" i="1" lang="en-US" smtClean="0" sz="3200">
                <a:solidFill>
                  <a:srgbClr val="CEA95A"/>
                </a:solidFill>
                <a:cs typeface="+mn-ea"/>
                <a:sym typeface="+mn-lt"/>
              </a:rPr>
              <a:t>95,421</a:t>
            </a:r>
          </a:p>
        </p:txBody>
      </p:sp>
      <p:sp>
        <p:nvSpPr>
          <p:cNvPr id="22" name="空心弧 21"/>
          <p:cNvSpPr/>
          <p:nvPr/>
        </p:nvSpPr>
        <p:spPr>
          <a:xfrm>
            <a:off x="8197974" y="1899226"/>
            <a:ext cx="2011890" cy="2011890"/>
          </a:xfrm>
          <a:prstGeom prst="blockArc">
            <a:avLst>
              <a:gd fmla="val 19596203" name="adj1"/>
              <a:gd fmla="val 10691500" name="adj2"/>
              <a:gd fmla="val 6227" name="adj3"/>
            </a:avLst>
          </a:prstGeom>
          <a:solidFill>
            <a:srgbClr val="6EADA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gradFill>
                <a:gsLst>
                  <a:gs pos="100000">
                    <a:srgbClr val="ED6D09"/>
                  </a:gs>
                  <a:gs pos="0">
                    <a:srgbClr val="E71214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92561" y="4227592"/>
            <a:ext cx="1422717" cy="57912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ctr" lvl="0"/>
            <a:r>
              <a:rPr altLang="zh-CN" i="1" lang="en-US" smtClean="0" sz="3200">
                <a:solidFill>
                  <a:srgbClr val="6EADA7"/>
                </a:solidFill>
                <a:cs typeface="+mn-ea"/>
                <a:sym typeface="+mn-lt"/>
              </a:rPr>
              <a:t>56,245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2425621" y="2741240"/>
            <a:ext cx="112492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08575" y="4810151"/>
            <a:ext cx="235901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5533540" y="2741240"/>
            <a:ext cx="112492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916494" y="4810151"/>
            <a:ext cx="235901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  <p:sp>
        <p:nvSpPr>
          <p:cNvPr id="43" name="TextBox 76"/>
          <p:cNvSpPr txBox="1"/>
          <p:nvPr/>
        </p:nvSpPr>
        <p:spPr>
          <a:xfrm>
            <a:off x="8641459" y="2741240"/>
            <a:ext cx="112492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rgbClr val="6EADA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024414" y="4810151"/>
            <a:ext cx="2359012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</a:p>
        </p:txBody>
      </p:sp>
    </p:spTree>
    <p:extLst>
      <p:ext uri="{BB962C8B-B14F-4D97-AF65-F5344CB8AC3E}">
        <p14:creationId val="319183763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162</Paragraphs>
  <Slides>20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6">
      <vt:lpstr>Arial</vt:lpstr>
      <vt:lpstr>微软雅黑</vt:lpstr>
      <vt:lpstr>Calibri Light</vt:lpstr>
      <vt:lpstr>Calibri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2021-08-22T12:00:49Z</dcterms:created>
  <cp:lastPrinted>2021-08-22T12:00:49Z</cp:lastPrinted>
  <dcterms:modified xsi:type="dcterms:W3CDTF">2021-08-22T05:45:05Z</dcterms:modified>
  <cp:revision>1</cp:revision>
</cp:coreProperties>
</file>