
<file path=[Content_Types].xml><?xml version="1.0" encoding="utf-8"?>
<Types xmlns="http://schemas.openxmlformats.org/package/2006/content-types">
  <Default ContentType="application/vnd.openxmlformats-officedocument.oleObject" Extension="bin"/>
  <Default ContentType="image/x-emf" Extension="emf"/>
  <Default ContentType="image/jpeg" Extension="jpeg"/>
  <Default ContentType="application/vnd.openxmlformats-package.relationships+xml" Extension="rels"/>
  <Default ContentType="application/vnd.openxmlformats-officedocument.vmlDrawing" Extension="vml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style+xml" PartName="/ppt/charts/style1.xml"/>
  <Override ContentType="application/vnd.ms-office.chartstyle+xml" PartName="/ppt/charts/style2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2"/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65" r:id="rId8"/>
    <p:sldId id="266" r:id="rId9"/>
    <p:sldId id="259" r:id="rId10"/>
    <p:sldId id="268" r:id="rId11"/>
    <p:sldId id="269" r:id="rId12"/>
    <p:sldId id="26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61" r:id="rId21"/>
    <p:sldId id="279" r:id="rId22"/>
    <p:sldId id="280" r:id="rId23"/>
    <p:sldId id="281" r:id="rId24"/>
    <p:sldId id="282" r:id="rId25"/>
    <p:sldId id="283" r:id="rId26"/>
    <p:sldId id="284" r:id="rId27"/>
    <p:sldId id="262" r:id="rId28"/>
    <p:sldId id="286" r:id="rId29"/>
    <p:sldId id="263" r:id="rId30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1" name="橘子 设计" initials="橘子" lastIdx="0" clrIdx="0">
    <p:extLst>
      <p:ext uri="{19B8F6BF-5375-455C-9EA6-DF929625EA0E}">
        <p15:presenceInfo xmlns:p15="http://schemas.microsoft.com/office/powerpoint/2012/main" userId="47d999163ad59c8a" providerId="Windows Live"/>
      </p:ext>
    </p:extLst>
  </p:cmAuthor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commentAuthors.xml" Type="http://schemas.openxmlformats.org/officeDocument/2006/relationships/commentAuthors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1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slides/slide23.xml" Type="http://schemas.openxmlformats.org/officeDocument/2006/relationships/slide"/><Relationship Id="rId28" Target="slides/slide24.xml" Type="http://schemas.openxmlformats.org/officeDocument/2006/relationships/slide"/><Relationship Id="rId29" Target="slides/slide25.xml" Type="http://schemas.openxmlformats.org/officeDocument/2006/relationships/slide"/><Relationship Id="rId3" Target="slideMasters/slideMaster2.xml" Type="http://schemas.openxmlformats.org/officeDocument/2006/relationships/slideMaster"/><Relationship Id="rId30" Target="slides/slide26.xml" Type="http://schemas.openxmlformats.org/officeDocument/2006/relationships/slide"/><Relationship Id="rId31" Target="tags/tag9.xml" Type="http://schemas.openxmlformats.org/officeDocument/2006/relationships/tags"/><Relationship Id="rId32" Target="presProps.xml" Type="http://schemas.openxmlformats.org/officeDocument/2006/relationships/presProps"/><Relationship Id="rId33" Target="viewProps.xml" Type="http://schemas.openxmlformats.org/officeDocument/2006/relationships/viewProps"/><Relationship Id="rId34" Target="theme/theme1.xml" Type="http://schemas.openxmlformats.org/officeDocument/2006/relationships/theme"/><Relationship Id="rId35" Target="tableStyles.xml" Type="http://schemas.openxmlformats.org/officeDocument/2006/relationships/tableStyles"/><Relationship Id="rId4" Target="notesMasters/notesMaster1.xml" Type="http://schemas.openxmlformats.org/officeDocument/2006/relationships/notes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列2</c:v>
                </c:pt>
              </c:strCache>
            </c:strRef>
          </c:tx>
          <c:dPt>
            <c:idx val="0"/>
            <c:invertIfNegative val="1"/>
            <c:spPr>
              <a:solidFill>
                <a:srgbClr val="71AAE2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E440-4A21-9852-88D270F4CDCD}"/>
              </c:ext>
            </c:extLst>
          </c:dPt>
          <c:dPt>
            <c:idx val="1"/>
            <c:invertIfNegative val="1"/>
            <c:spPr>
              <a:solidFill>
                <a:srgbClr val="70AD47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440-4A21-9852-88D270F4CDCD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跌倒一次或多次</c:v>
                </c:pt>
                <c:pt idx="1">
                  <c:v>跌倒至住院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40-4A21-9852-88D270F4C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ea"/>
              <a:sym typeface="+mn-lt"/>
            </a:defRPr>
          </a:pPr>
          <a:endParaRPr sz="1197" b="0" i="0" u="none" strike="noStrike" kern="1200" baseline="0" smtId="4294967295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ea"/>
            <a:sym typeface="+mn-lt"/>
          </a:endParaRPr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mtId="4294967295">
          <a:latin typeface="+mn-lt"/>
          <a:ea typeface="+mn-ea"/>
          <a:cs typeface="+mn-ea"/>
          <a:sym typeface="+mn-lt"/>
        </a:defRPr>
      </a:pPr>
      <a:endParaRPr smtId="4294967295">
        <a:latin typeface="+mn-lt"/>
        <a:ea typeface="+mn-ea"/>
        <a:cs typeface="+mn-ea"/>
        <a:sym typeface="+mn-lt"/>
      </a:endParaRPr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ineChart>
        <c:grouping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bg1"/>
              </a:solidFill>
              <a:round/>
            </a:ln>
            <a:effectLst/>
          </c:spPr>
          <c:marker>
            <c:symbol val="circle"/>
            <c:spPr>
              <a:solidFill>
                <a:schemeClr val="bg1"/>
              </a:solidFill>
              <a:ln w="9525">
                <a:solidFill>
                  <a:schemeClr val="bg1"/>
                </a:solidFill>
              </a:ln>
              <a:effectLst/>
            </c:spPr>
          </c:marker>
          <c:dPt>
            <c:idx val="1"/>
            <c:invertIfNegative val="1"/>
            <c:marker>
              <c:symbol val="circle"/>
              <c:spPr>
                <a:solidFill>
                  <a:schemeClr val="bg1"/>
                </a:solidFill>
                <a:ln w="9525">
                  <a:solidFill>
                    <a:schemeClr val="bg1"/>
                  </a:solidFill>
                </a:ln>
                <a:effectLst/>
              </c:spPr>
            </c:marker>
            <c:spPr>
              <a:ln w="28575" cap="rnd">
                <a:solidFill>
                  <a:schemeClr val="bg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3F5B-403C-9CB0-425D79CD7CC5}"/>
              </c:ext>
            </c:extLst>
          </c:dPt>
          <c:dPt>
            <c:idx val="2"/>
            <c:invertIfNegative val="1"/>
            <c:marker>
              <c:symbol val="circle"/>
              <c:spPr>
                <a:solidFill>
                  <a:schemeClr val="bg1"/>
                </a:solidFill>
                <a:ln w="9525">
                  <a:solidFill>
                    <a:schemeClr val="bg1"/>
                  </a:solidFill>
                </a:ln>
                <a:effectLst/>
              </c:spPr>
            </c:marker>
            <c:spPr>
              <a:ln w="28575" cap="rnd">
                <a:solidFill>
                  <a:schemeClr val="bg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3F5B-403C-9CB0-425D79CD7CC5}"/>
              </c:ext>
            </c:extLst>
          </c:dPt>
          <c:dPt>
            <c:idx val="3"/>
            <c:invertIfNegative val="1"/>
            <c:marker>
              <c:symbol val="circle"/>
              <c:spPr>
                <a:solidFill>
                  <a:schemeClr val="bg1"/>
                </a:solidFill>
                <a:ln w="9525">
                  <a:solidFill>
                    <a:schemeClr val="bg1"/>
                  </a:solidFill>
                </a:ln>
                <a:effectLst/>
              </c:spPr>
            </c:marker>
            <c:spPr>
              <a:ln w="28575" cap="rnd">
                <a:solidFill>
                  <a:schemeClr val="bg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3F5B-403C-9CB0-425D79CD7CC5}"/>
              </c:ext>
            </c:extLst>
          </c:dPt>
          <c:dPt>
            <c:idx val="4"/>
            <c:invertIfNegative val="1"/>
            <c:marker>
              <c:symbol val="circle"/>
              <c:spPr>
                <a:solidFill>
                  <a:schemeClr val="bg1"/>
                </a:solidFill>
                <a:ln w="9525">
                  <a:solidFill>
                    <a:schemeClr val="bg1"/>
                  </a:solidFill>
                </a:ln>
                <a:effectLst/>
              </c:spPr>
            </c:marker>
            <c:spPr>
              <a:ln w="28575" cap="rnd">
                <a:solidFill>
                  <a:schemeClr val="bg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3F5B-403C-9CB0-425D79CD7CC5}"/>
              </c:ext>
            </c:extLst>
          </c:dPt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p>
                <a:pPr>
                  <a:defRPr sz="1400" b="0" i="0" u="none" strike="noStrike" kern="1200" baseline="0" smtId="4294967295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defRPr>
                </a:pPr>
                <a:endParaRPr sz="1400" b="0" i="0" u="none" strike="noStrike" kern="1200" baseline="0" smtId="4294967295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第一年</c:v>
                </c:pt>
                <c:pt idx="1">
                  <c:v>第二年</c:v>
                </c:pt>
                <c:pt idx="2">
                  <c:v>第三年</c:v>
                </c:pt>
                <c:pt idx="3">
                  <c:v>第四年</c:v>
                </c:pt>
                <c:pt idx="4">
                  <c:v>第五年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0.127</c:v>
                </c:pt>
                <c:pt idx="1">
                  <c:v>0.254</c:v>
                </c:pt>
                <c:pt idx="2">
                  <c:v>0.381</c:v>
                </c:pt>
                <c:pt idx="3">
                  <c:v>0.508</c:v>
                </c:pt>
                <c:pt idx="4">
                  <c:v>0.635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5B-403C-9CB0-425D79CD7C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261314752"/>
        <c:axId val="1261300608"/>
      </c:lineChart>
      <c:catAx>
        <c:axId val="1261314752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400" b="0" i="0" u="none" strike="noStrike" kern="1200" baseline="0" smtId="4294967295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defRPr>
            </a:pPr>
            <a:endParaRPr sz="1400" b="0" i="0" u="none" strike="noStrike" kern="1200" baseline="0" smtId="4294967295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c:txPr>
        <c:crossAx val="1261300608"/>
        <c:crosses val="autoZero"/>
        <c:auto val="0"/>
        <c:lblAlgn val="ctr"/>
        <c:lblOffset/>
        <c:noMultiLvlLbl val="0"/>
      </c:catAx>
      <c:valAx>
        <c:axId val="1261300608"/>
        <c:scaling>
          <c:orientation/>
        </c:scaling>
        <c:delete val="1"/>
        <c:axPos val="l"/>
        <c:numFmt formatCode="0.00%" sourceLinked="1"/>
        <c:majorTickMark val="none"/>
        <c:minorTickMark val="none"/>
        <c:crossAx val="1261314752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400" b="0" smtId="4294967295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ea"/>
          <a:sym typeface="+mn-lt"/>
        </a:defRPr>
      </a:pPr>
      <a:endParaRPr sz="1400" b="0" smtId="4294967295">
        <a:solidFill>
          <a:schemeClr val="bg1"/>
        </a:solidFill>
        <a:latin typeface="微软雅黑" panose="020b0503020204020204" pitchFamily="34" charset="-122"/>
        <a:ea typeface="微软雅黑" panose="020b0503020204020204" pitchFamily="34" charset="-122"/>
        <a:cs typeface="+mn-ea"/>
        <a:sym typeface="+mn-lt"/>
      </a:endParaRPr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<Relationships xmlns="http://schemas.openxmlformats.org/package/2006/relationships"><Relationship Id="rId1" Target="../media/image8.emf" Type="http://schemas.openxmlformats.org/officeDocument/2006/relationships/imag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9A683-18E6-4170-BC27-ECB4D42B9456}" type="datetimeFigureOut">
              <a:rPr lang="zh-CN" altLang="en-US" smtClean="0"/>
              <a:t>2020/12/10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30007-11BB-49AC-B9E8-A1388BD47F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88773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37549143"/>
      </p:ext>
    </p:extLst>
  </p:cSld>
  <p:clrMapOvr>
    <a:masterClrMapping/>
  </p:clrMapOvr>
  <p:transition spd="slow">
    <p:comb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9611612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90109040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5361862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0526584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75471374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732810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99730887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447834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40354767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7323634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8049921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slideLayouts/slideLayout11.xml" Type="http://schemas.openxmlformats.org/officeDocument/2006/relationships/slideLayout"/><Relationship Id="rId11" Target="../slideLayouts/slideLayout1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3.xml" Type="http://schemas.openxmlformats.org/officeDocument/2006/relationships/slideLayout"/><Relationship Id="rId3" Target="../slideLayouts/slideLayout4.xml" Type="http://schemas.openxmlformats.org/officeDocument/2006/relationships/slideLayout"/><Relationship Id="rId4" Target="../slideLayouts/slideLayout5.xml" Type="http://schemas.openxmlformats.org/officeDocument/2006/relationships/slideLayout"/><Relationship Id="rId5" Target="../slideLayouts/slideLayout6.xml" Type="http://schemas.openxmlformats.org/officeDocument/2006/relationships/slideLayout"/><Relationship Id="rId6" Target="../slideLayouts/slideLayout7.xml" Type="http://schemas.openxmlformats.org/officeDocument/2006/relationships/slideLayout"/><Relationship Id="rId7" Target="../slideLayouts/slideLayout8.xml" Type="http://schemas.openxmlformats.org/officeDocument/2006/relationships/slideLayout"/><Relationship Id="rId8" Target="../slideLayouts/slideLayout9.xml" Type="http://schemas.openxmlformats.org/officeDocument/2006/relationships/slideLayout"/><Relationship Id="rId9" Target="../slideLayouts/slideLayout1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9554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slow">
    <p:comb/>
  </p:transition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4189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tags/tag1.xml" Type="http://schemas.openxmlformats.org/officeDocument/2006/relationships/tags"/><Relationship Id="rId4" Target="../tags/tag2.xml" Type="http://schemas.openxmlformats.org/officeDocument/2006/relationships/tags"/><Relationship Id="rId5" Target="../tags/tag3.xml" Type="http://schemas.openxmlformats.org/officeDocument/2006/relationships/tags"/><Relationship Id="rId6" Target="../tags/tag4.xml" Type="http://schemas.openxmlformats.org/officeDocument/2006/relationships/tags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6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7.jpeg" Type="http://schemas.openxmlformats.org/officeDocument/2006/relationships/image"/><Relationship Id="rId3" Target="../media/image4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embeddings/oleObject1.bin" Type="http://schemas.openxmlformats.org/officeDocument/2006/relationships/oleObject"/><Relationship Id="rId3" Target="../media/image8.emf" Type="http://schemas.openxmlformats.org/officeDocument/2006/relationships/image"/><Relationship Id="rId4" Target="../drawings/vmlDrawing1.vml" Type="http://schemas.openxmlformats.org/officeDocument/2006/relationships/vmlDrawing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tags/tag5.xml" Type="http://schemas.openxmlformats.org/officeDocument/2006/relationships/tags"/><Relationship Id="rId4" Target="../tags/tag6.xml" Type="http://schemas.openxmlformats.org/officeDocument/2006/relationships/tags"/><Relationship Id="rId5" Target="../tags/tag7.xml" Type="http://schemas.openxmlformats.org/officeDocument/2006/relationships/tags"/><Relationship Id="rId6" Target="../tags/tag8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charts/chart1.xml" Type="http://schemas.openxmlformats.org/officeDocument/2006/relationships/chart"/><Relationship Id="rId3" Target="../charts/chart2.xml" Type="http://schemas.openxmlformats.org/officeDocument/2006/relationships/chart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4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5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椭圆 5">
            <a:extLst>
              <a:ext uri="{FF2B5EF4-FFF2-40B4-BE49-F238E27FC236}">
                <a16:creationId xmlns:a16="http://schemas.microsoft.com/office/drawing/2014/main" id="{2440557A-088A-4D8D-9820-104B53BC9742}"/>
              </a:ext>
            </a:extLst>
          </p:cNvPr>
          <p:cNvSpPr/>
          <p:nvPr/>
        </p:nvSpPr>
        <p:spPr>
          <a:xfrm>
            <a:off x="9373976" y="-923369"/>
            <a:ext cx="9011760" cy="9011760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157393D9-8F94-43F7-BCBD-2ACBEF528992}"/>
              </a:ext>
            </a:extLst>
          </p:cNvPr>
          <p:cNvSpPr/>
          <p:nvPr/>
        </p:nvSpPr>
        <p:spPr>
          <a:xfrm>
            <a:off x="924522" y="751862"/>
            <a:ext cx="463232" cy="463232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CE95DDBC-40F5-48C1-B42B-75EBAB3F540C}"/>
              </a:ext>
            </a:extLst>
          </p:cNvPr>
          <p:cNvSpPr/>
          <p:nvPr/>
        </p:nvSpPr>
        <p:spPr>
          <a:xfrm>
            <a:off x="-463931" y="6419849"/>
            <a:ext cx="3087211" cy="3087211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36F2C62E-AEEC-4096-A72F-EBEEC567A72A}"/>
              </a:ext>
            </a:extLst>
          </p:cNvPr>
          <p:cNvSpPr/>
          <p:nvPr/>
        </p:nvSpPr>
        <p:spPr>
          <a:xfrm>
            <a:off x="-1804688" y="5166853"/>
            <a:ext cx="3087211" cy="3087211"/>
          </a:xfrm>
          <a:prstGeom prst="ellipse">
            <a:avLst/>
          </a:prstGeom>
          <a:solidFill>
            <a:srgbClr val="CBE1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7B42E8B-9208-43F7-A5F7-F8D38339A60E}"/>
              </a:ext>
            </a:extLst>
          </p:cNvPr>
          <p:cNvSpPr txBox="1"/>
          <p:nvPr/>
        </p:nvSpPr>
        <p:spPr>
          <a:xfrm>
            <a:off x="566522" y="2709476"/>
            <a:ext cx="7014792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6600">
                <a:solidFill>
                  <a:srgbClr val="70AD47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跌倒的预防及护理</a:t>
            </a: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E5A3A8DB-768E-4169-BDA5-8DEE7807A530}"/>
              </a:ext>
            </a:extLst>
          </p:cNvPr>
          <p:cNvSpPr/>
          <p:nvPr/>
        </p:nvSpPr>
        <p:spPr>
          <a:xfrm>
            <a:off x="566522" y="409816"/>
            <a:ext cx="716001" cy="716001"/>
          </a:xfrm>
          <a:prstGeom prst="ellipse">
            <a:avLst/>
          </a:prstGeom>
          <a:solidFill>
            <a:srgbClr val="BCD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7E3564E2-8211-4CDF-8F6B-C3DEDE1AD954}"/>
              </a:ext>
            </a:extLst>
          </p:cNvPr>
          <p:cNvSpPr txBox="1"/>
          <p:nvPr/>
        </p:nvSpPr>
        <p:spPr>
          <a:xfrm>
            <a:off x="629908" y="3847858"/>
            <a:ext cx="6951406" cy="457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-79" panose="020b0604020202020204" pitchFamily="2" typeface="Aharoni"/>
              </a:rPr>
              <a:t>Prevention and nursing of falls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2C2873C0-287C-40AA-80EF-E53E97FBF62D}"/>
              </a:ext>
            </a:extLst>
          </p:cNvPr>
          <p:cNvSpPr txBox="1"/>
          <p:nvPr/>
        </p:nvSpPr>
        <p:spPr>
          <a:xfrm>
            <a:off x="566522" y="1693812"/>
            <a:ext cx="230730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mtClean="0" sz="600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algn="tl" dir="2700000" dist="38100">
                    <a:srgbClr val="000000">
                      <a:alpha val="8000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2021</a:t>
            </a:r>
          </a:p>
        </p:txBody>
      </p: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02C4C821-0E57-4491-AC4B-2C4E26F278AC}"/>
              </a:ext>
            </a:extLst>
          </p:cNvPr>
          <p:cNvGrpSpPr/>
          <p:nvPr/>
        </p:nvGrpSpPr>
        <p:grpSpPr>
          <a:xfrm>
            <a:off x="7823860" y="1563139"/>
            <a:ext cx="3738232" cy="3731722"/>
            <a:chOff x="7823860" y="1563139"/>
            <a:chExt cx="3738232" cy="3731722"/>
          </a:xfrm>
        </p:grpSpPr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CBF35A6D-7AF0-4E9E-BE3B-340A29F80C74}"/>
                </a:ext>
              </a:extLst>
            </p:cNvPr>
            <p:cNvSpPr/>
            <p:nvPr/>
          </p:nvSpPr>
          <p:spPr>
            <a:xfrm>
              <a:off x="7830370" y="1563139"/>
              <a:ext cx="3731722" cy="3731722"/>
            </a:xfrm>
            <a:prstGeom prst="ellipse">
              <a:avLst/>
            </a:prstGeom>
            <a:solidFill>
              <a:srgbClr val="BCDA8B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28" name="图片 27">
              <a:extLst>
                <a:ext uri="{FF2B5EF4-FFF2-40B4-BE49-F238E27FC236}">
                  <a16:creationId xmlns:a16="http://schemas.microsoft.com/office/drawing/2014/main" id="{7785F562-8A13-401C-B350-D3FD99A2FE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32266" l="26512" r="37299" t="13319"/>
            <a:stretch>
              <a:fillRect/>
            </a:stretch>
          </p:blipFill>
          <p:spPr>
            <a:xfrm>
              <a:off x="7823860" y="1563139"/>
              <a:ext cx="3731722" cy="3731722"/>
            </a:xfrm>
            <a:custGeom>
              <a:gdLst>
                <a:gd fmla="*/ 1865861 w 3731722" name="connsiteX0"/>
                <a:gd fmla="*/ 0 h 3731722" name="connsiteY0"/>
                <a:gd fmla="*/ 3731722 w 3731722" name="connsiteX1"/>
                <a:gd fmla="*/ 1865861 h 3731722" name="connsiteY1"/>
                <a:gd fmla="*/ 1865861 w 3731722" name="connsiteX2"/>
                <a:gd fmla="*/ 3731722 h 3731722" name="connsiteY2"/>
                <a:gd fmla="*/ 0 w 3731722" name="connsiteX3"/>
                <a:gd fmla="*/ 1865861 h 3731722" name="connsiteY3"/>
                <a:gd fmla="*/ 1865861 w 3731722" name="connsiteX4"/>
                <a:gd fmla="*/ 0 h 373172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3731722" w="3731722">
                  <a:moveTo>
                    <a:pt x="1865861" y="0"/>
                  </a:moveTo>
                  <a:cubicBezTo>
                    <a:pt x="2896348" y="0"/>
                    <a:pt x="3731722" y="835374"/>
                    <a:pt x="3731722" y="1865861"/>
                  </a:cubicBezTo>
                  <a:cubicBezTo>
                    <a:pt x="3731722" y="2896348"/>
                    <a:pt x="2896348" y="3731722"/>
                    <a:pt x="1865861" y="3731722"/>
                  </a:cubicBezTo>
                  <a:cubicBezTo>
                    <a:pt x="835374" y="3731722"/>
                    <a:pt x="0" y="2896348"/>
                    <a:pt x="0" y="1865861"/>
                  </a:cubicBezTo>
                  <a:cubicBezTo>
                    <a:pt x="0" y="835374"/>
                    <a:pt x="835374" y="0"/>
                    <a:pt x="1865861" y="0"/>
                  </a:cubicBezTo>
                  <a:close/>
                </a:path>
              </a:pathLst>
            </a:custGeom>
          </p:spPr>
        </p:pic>
      </p:grpSp>
      <p:sp>
        <p:nvSpPr>
          <p:cNvPr id="42" name="PA-任意多边形 7">
            <a:extLst>
              <a:ext uri="{FF2B5EF4-FFF2-40B4-BE49-F238E27FC236}">
                <a16:creationId xmlns:a16="http://schemas.microsoft.com/office/drawing/2014/main" id="{3142A2AF-7AAC-4115-91F8-2D3FC5870AE1}"/>
              </a:ext>
            </a:extLst>
          </p:cNvPr>
          <p:cNvSpPr>
            <a:spLocks noEditPoints="1"/>
          </p:cNvSpPr>
          <p:nvPr>
            <p:custDataLst>
              <p:tags r:id="rId3"/>
            </p:custDataLst>
          </p:nvPr>
        </p:nvSpPr>
        <p:spPr bwMode="auto">
          <a:xfrm>
            <a:off x="1567684" y="4609242"/>
            <a:ext cx="314914" cy="313055"/>
          </a:xfrm>
          <a:custGeom>
            <a:gdLst>
              <a:gd fmla="*/ 661 w 904" name="T0"/>
              <a:gd fmla="*/ 461 h 905" name="T1"/>
              <a:gd fmla="*/ 661 w 904" name="T2"/>
              <a:gd fmla="*/ 339 h 905" name="T3"/>
              <a:gd fmla="*/ 605 w 904" name="T4"/>
              <a:gd fmla="*/ 339 h 905" name="T5"/>
              <a:gd fmla="*/ 605 w 904" name="T6"/>
              <a:gd fmla="*/ 461 h 905" name="T7"/>
              <a:gd fmla="*/ 456 w 904" name="T8"/>
              <a:gd fmla="*/ 610 h 905" name="T9"/>
              <a:gd fmla="*/ 453 w 904" name="T10"/>
              <a:gd fmla="*/ 610 h 905" name="T11"/>
              <a:gd fmla="*/ 452 w 904" name="T12"/>
              <a:gd fmla="*/ 610 h 905" name="T13"/>
              <a:gd fmla="*/ 451 w 904" name="T14"/>
              <a:gd fmla="*/ 610 h 905" name="T15"/>
              <a:gd fmla="*/ 448 w 904" name="T16"/>
              <a:gd fmla="*/ 610 h 905" name="T17"/>
              <a:gd fmla="*/ 299 w 904" name="T18"/>
              <a:gd fmla="*/ 461 h 905" name="T19"/>
              <a:gd fmla="*/ 299 w 904" name="T20"/>
              <a:gd fmla="*/ 339 h 905" name="T21"/>
              <a:gd fmla="*/ 244 w 904" name="T22"/>
              <a:gd fmla="*/ 339 h 905" name="T23"/>
              <a:gd fmla="*/ 244 w 904" name="T24"/>
              <a:gd fmla="*/ 461 h 905" name="T25"/>
              <a:gd fmla="*/ 419 w 904" name="T26"/>
              <a:gd fmla="*/ 664 h 905" name="T27"/>
              <a:gd fmla="*/ 419 w 904" name="T28"/>
              <a:gd fmla="*/ 752 h 905" name="T29"/>
              <a:gd fmla="*/ 295 w 904" name="T30"/>
              <a:gd fmla="*/ 787 h 905" name="T31"/>
              <a:gd fmla="*/ 610 w 904" name="T32"/>
              <a:gd fmla="*/ 787 h 905" name="T33"/>
              <a:gd fmla="*/ 484 w 904" name="T34"/>
              <a:gd fmla="*/ 751 h 905" name="T35"/>
              <a:gd fmla="*/ 484 w 904" name="T36"/>
              <a:gd fmla="*/ 664 h 905" name="T37"/>
              <a:gd fmla="*/ 661 w 904" name="T38"/>
              <a:gd fmla="*/ 461 h 905" name="T39"/>
              <a:gd fmla="*/ 450 w 904" name="T40"/>
              <a:gd fmla="*/ 558 h 905" name="T41"/>
              <a:gd fmla="*/ 452 w 904" name="T42"/>
              <a:gd fmla="*/ 558 h 905" name="T43"/>
              <a:gd fmla="*/ 454 w 904" name="T44"/>
              <a:gd fmla="*/ 558 h 905" name="T45"/>
              <a:gd fmla="*/ 554 w 904" name="T46"/>
              <a:gd fmla="*/ 459 h 905" name="T47"/>
              <a:gd fmla="*/ 554 w 904" name="T48"/>
              <a:gd fmla="*/ 218 h 905" name="T49"/>
              <a:gd fmla="*/ 454 w 904" name="T50"/>
              <a:gd fmla="*/ 118 h 905" name="T51"/>
              <a:gd fmla="*/ 452 w 904" name="T52"/>
              <a:gd fmla="*/ 118 h 905" name="T53"/>
              <a:gd fmla="*/ 450 w 904" name="T54"/>
              <a:gd fmla="*/ 118 h 905" name="T55"/>
              <a:gd fmla="*/ 351 w 904" name="T56"/>
              <a:gd fmla="*/ 218 h 905" name="T57"/>
              <a:gd fmla="*/ 351 w 904" name="T58"/>
              <a:gd fmla="*/ 459 h 905" name="T59"/>
              <a:gd fmla="*/ 450 w 904" name="T60"/>
              <a:gd fmla="*/ 558 h 905" name="T61"/>
              <a:gd fmla="*/ 452 w 904" name="T62"/>
              <a:gd fmla="*/ 0 h 905" name="T63"/>
              <a:gd fmla="*/ 904 w 904" name="T64"/>
              <a:gd fmla="*/ 453 h 905" name="T65"/>
              <a:gd fmla="*/ 452 w 904" name="T66"/>
              <a:gd fmla="*/ 905 h 905" name="T67"/>
              <a:gd fmla="*/ 0 w 904" name="T68"/>
              <a:gd fmla="*/ 453 h 905" name="T69"/>
              <a:gd fmla="*/ 452 w 904" name="T70"/>
              <a:gd fmla="*/ 0 h 905" name="T7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b="b" l="0" r="r" t="0"/>
            <a:pathLst>
              <a:path h="905" w="904">
                <a:moveTo>
                  <a:pt x="661" y="461"/>
                </a:moveTo>
                <a:lnTo>
                  <a:pt x="661" y="339"/>
                </a:lnTo>
                <a:cubicBezTo>
                  <a:pt x="661" y="304"/>
                  <a:pt x="605" y="304"/>
                  <a:pt x="605" y="339"/>
                </a:cubicBezTo>
                <a:lnTo>
                  <a:pt x="605" y="461"/>
                </a:lnTo>
                <a:cubicBezTo>
                  <a:pt x="605" y="543"/>
                  <a:pt x="538" y="610"/>
                  <a:pt x="456" y="610"/>
                </a:cubicBezTo>
                <a:cubicBezTo>
                  <a:pt x="455" y="610"/>
                  <a:pt x="454" y="610"/>
                  <a:pt x="453" y="610"/>
                </a:cubicBezTo>
                <a:lnTo>
                  <a:pt x="452" y="610"/>
                </a:lnTo>
                <a:lnTo>
                  <a:pt x="451" y="610"/>
                </a:lnTo>
                <a:cubicBezTo>
                  <a:pt x="450" y="610"/>
                  <a:pt x="449" y="610"/>
                  <a:pt x="448" y="610"/>
                </a:cubicBezTo>
                <a:cubicBezTo>
                  <a:pt x="366" y="610"/>
                  <a:pt x="299" y="543"/>
                  <a:pt x="299" y="461"/>
                </a:cubicBezTo>
                <a:lnTo>
                  <a:pt x="299" y="339"/>
                </a:lnTo>
                <a:cubicBezTo>
                  <a:pt x="299" y="304"/>
                  <a:pt x="244" y="304"/>
                  <a:pt x="244" y="339"/>
                </a:cubicBezTo>
                <a:cubicBezTo>
                  <a:pt x="244" y="355"/>
                  <a:pt x="244" y="461"/>
                  <a:pt x="244" y="461"/>
                </a:cubicBezTo>
                <a:cubicBezTo>
                  <a:pt x="244" y="564"/>
                  <a:pt x="320" y="650"/>
                  <a:pt x="419" y="664"/>
                </a:cubicBezTo>
                <a:lnTo>
                  <a:pt x="419" y="752"/>
                </a:lnTo>
                <a:lnTo>
                  <a:pt x="295" y="787"/>
                </a:lnTo>
                <a:lnTo>
                  <a:pt x="610" y="787"/>
                </a:lnTo>
                <a:lnTo>
                  <a:pt x="484" y="751"/>
                </a:lnTo>
                <a:lnTo>
                  <a:pt x="484" y="664"/>
                </a:lnTo>
                <a:cubicBezTo>
                  <a:pt x="584" y="650"/>
                  <a:pt x="661" y="564"/>
                  <a:pt x="661" y="461"/>
                </a:cubicBezTo>
                <a:close/>
                <a:moveTo>
                  <a:pt x="450" y="558"/>
                </a:moveTo>
                <a:cubicBezTo>
                  <a:pt x="451" y="558"/>
                  <a:pt x="451" y="558"/>
                  <a:pt x="452" y="558"/>
                </a:cubicBezTo>
                <a:cubicBezTo>
                  <a:pt x="453" y="558"/>
                  <a:pt x="453" y="558"/>
                  <a:pt x="454" y="558"/>
                </a:cubicBezTo>
                <a:cubicBezTo>
                  <a:pt x="509" y="558"/>
                  <a:pt x="554" y="514"/>
                  <a:pt x="554" y="459"/>
                </a:cubicBezTo>
                <a:lnTo>
                  <a:pt x="554" y="218"/>
                </a:lnTo>
                <a:cubicBezTo>
                  <a:pt x="554" y="163"/>
                  <a:pt x="509" y="118"/>
                  <a:pt x="454" y="118"/>
                </a:cubicBezTo>
                <a:cubicBezTo>
                  <a:pt x="453" y="118"/>
                  <a:pt x="453" y="118"/>
                  <a:pt x="452" y="118"/>
                </a:cubicBezTo>
                <a:cubicBezTo>
                  <a:pt x="452" y="118"/>
                  <a:pt x="451" y="118"/>
                  <a:pt x="450" y="118"/>
                </a:cubicBezTo>
                <a:cubicBezTo>
                  <a:pt x="395" y="118"/>
                  <a:pt x="351" y="163"/>
                  <a:pt x="351" y="218"/>
                </a:cubicBezTo>
                <a:lnTo>
                  <a:pt x="351" y="459"/>
                </a:lnTo>
                <a:cubicBezTo>
                  <a:pt x="351" y="514"/>
                  <a:pt x="395" y="558"/>
                  <a:pt x="450" y="558"/>
                </a:cubicBezTo>
                <a:close/>
                <a:moveTo>
                  <a:pt x="452" y="0"/>
                </a:moveTo>
                <a:cubicBezTo>
                  <a:pt x="702" y="0"/>
                  <a:pt x="904" y="203"/>
                  <a:pt x="904" y="453"/>
                </a:cubicBezTo>
                <a:cubicBezTo>
                  <a:pt x="904" y="702"/>
                  <a:pt x="702" y="905"/>
                  <a:pt x="452" y="905"/>
                </a:cubicBezTo>
                <a:cubicBezTo>
                  <a:pt x="202" y="905"/>
                  <a:pt x="0" y="702"/>
                  <a:pt x="0" y="453"/>
                </a:cubicBezTo>
                <a:cubicBezTo>
                  <a:pt x="0" y="203"/>
                  <a:pt x="202" y="0"/>
                  <a:pt x="452" y="0"/>
                </a:cubicBezTo>
                <a:close/>
              </a:path>
            </a:pathLst>
          </a:custGeom>
          <a:solidFill>
            <a:srgbClr val="70AD47"/>
          </a:solidFill>
          <a:ln>
            <a:noFill/>
          </a:ln>
        </p:spPr>
        <p:txBody>
          <a:bodyPr anchor="t" anchorCtr="0" bIns="33688" compatLnSpc="1" lIns="67376" numCol="1" rIns="67376" tIns="33688" vert="horz" wrap="square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altLang="en-US" b="1" lang="zh-CN" sz="2000">
              <a:solidFill>
                <a:schemeClr val="tx1">
                  <a:lumMod val="95000"/>
                  <a:lumOff val="5000"/>
                  <a:alpha val="73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" name="PA-文本框 12">
            <a:extLst>
              <a:ext uri="{FF2B5EF4-FFF2-40B4-BE49-F238E27FC236}">
                <a16:creationId xmlns:a16="http://schemas.microsoft.com/office/drawing/2014/main" id="{7F9B3381-291A-4D1F-B2C9-2611F40E7AE1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935094" y="4618171"/>
            <a:ext cx="1777923" cy="311216"/>
          </a:xfrm>
          <a:prstGeom prst="rect">
            <a:avLst/>
          </a:prstGeom>
          <a:noFill/>
          <a:ln>
            <a:noFill/>
          </a:ln>
        </p:spPr>
        <p:txBody>
          <a:bodyPr bIns="33688" lIns="67376" rIns="67376" rtlCol="0" tIns="33688" wrap="square">
            <a:spAutoFit/>
          </a:bodyPr>
          <a:lstStyle>
            <a:defPPr>
              <a:defRPr lang="zh-CN"/>
            </a:defPPr>
            <a:lvl1pPr>
              <a:defRPr sz="2000">
                <a:solidFill>
                  <a:schemeClr val="accent2"/>
                </a:solidFill>
                <a:latin typeface="+mn-ea"/>
                <a:ea typeface="+mn-ea"/>
              </a:defRPr>
            </a:lvl1pPr>
          </a:lstStyle>
          <a:p>
            <a:pPr algn="l"/>
            <a:r>
              <a:rPr altLang="en-US" b="1" lang="zh-CN" sz="1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报告人：优页PPT</a:t>
            </a:r>
          </a:p>
        </p:txBody>
      </p:sp>
      <p:sp>
        <p:nvSpPr>
          <p:cNvPr id="44" name="PA-任意多边形 10">
            <a:extLst>
              <a:ext uri="{FF2B5EF4-FFF2-40B4-BE49-F238E27FC236}">
                <a16:creationId xmlns:a16="http://schemas.microsoft.com/office/drawing/2014/main" id="{DB0C9F60-206D-4751-879E-5F3D945C87BD}"/>
              </a:ext>
            </a:extLst>
          </p:cNvPr>
          <p:cNvSpPr>
            <a:spLocks noEditPoints="1"/>
          </p:cNvSpPr>
          <p:nvPr>
            <p:custDataLst>
              <p:tags r:id="rId5"/>
            </p:custDataLst>
          </p:nvPr>
        </p:nvSpPr>
        <p:spPr bwMode="auto">
          <a:xfrm>
            <a:off x="4540677" y="4620799"/>
            <a:ext cx="314895" cy="313054"/>
          </a:xfrm>
          <a:custGeom>
            <a:gdLst>
              <a:gd fmla="*/ 245 w 490" name="T0"/>
              <a:gd fmla="*/ 0 h 490" name="T1"/>
              <a:gd fmla="*/ 490 w 490" name="T2"/>
              <a:gd fmla="*/ 245 h 490" name="T3"/>
              <a:gd fmla="*/ 245 w 490" name="T4"/>
              <a:gd fmla="*/ 490 h 490" name="T5"/>
              <a:gd fmla="*/ 0 w 490" name="T6"/>
              <a:gd fmla="*/ 245 h 490" name="T7"/>
              <a:gd fmla="*/ 245 w 490" name="T8"/>
              <a:gd fmla="*/ 0 h 490" name="T9"/>
              <a:gd fmla="*/ 436 w 490" name="T10"/>
              <a:gd fmla="*/ 250 h 490" name="T11"/>
              <a:gd fmla="*/ 427 w 490" name="T12"/>
              <a:gd fmla="*/ 256 h 490" name="T13"/>
              <a:gd fmla="*/ 394 w 490" name="T14"/>
              <a:gd fmla="*/ 256 h 490" name="T15"/>
              <a:gd fmla="*/ 386 w 490" name="T16"/>
              <a:gd fmla="*/ 253 h 490" name="T17"/>
              <a:gd fmla="*/ 245 w 490" name="T18"/>
              <a:gd fmla="*/ 105 h 490" name="T19"/>
              <a:gd fmla="*/ 104 w 490" name="T20"/>
              <a:gd fmla="*/ 253 h 490" name="T21"/>
              <a:gd fmla="*/ 96 w 490" name="T22"/>
              <a:gd fmla="*/ 256 h 490" name="T23"/>
              <a:gd fmla="*/ 63 w 490" name="T24"/>
              <a:gd fmla="*/ 256 h 490" name="T25"/>
              <a:gd fmla="*/ 54 w 490" name="T26"/>
              <a:gd fmla="*/ 250 h 490" name="T27"/>
              <a:gd fmla="*/ 56 w 490" name="T28"/>
              <a:gd fmla="*/ 239 h 490" name="T29"/>
              <a:gd fmla="*/ 236 w 490" name="T30"/>
              <a:gd fmla="*/ 52 h 490" name="T31"/>
              <a:gd fmla="*/ 245 w 490" name="T32"/>
              <a:gd fmla="*/ 48 h 490" name="T33"/>
              <a:gd fmla="*/ 254 w 490" name="T34"/>
              <a:gd fmla="*/ 52 h 490" name="T35"/>
              <a:gd fmla="*/ 434 w 490" name="T36"/>
              <a:gd fmla="*/ 239 h 490" name="T37"/>
              <a:gd fmla="*/ 436 w 490" name="T38"/>
              <a:gd fmla="*/ 250 h 490" name="T39"/>
              <a:gd fmla="*/ 113 w 490" name="T40"/>
              <a:gd fmla="*/ 267 h 490" name="T41"/>
              <a:gd fmla="*/ 113 w 490" name="T42"/>
              <a:gd fmla="*/ 267 h 490" name="T43"/>
              <a:gd fmla="*/ 113 w 490" name="T44"/>
              <a:gd fmla="*/ 379 h 490" name="T45"/>
              <a:gd fmla="*/ 129 w 490" name="T46"/>
              <a:gd fmla="*/ 398 h 490" name="T47"/>
              <a:gd fmla="*/ 202 w 490" name="T48"/>
              <a:gd fmla="*/ 398 h 490" name="T49"/>
              <a:gd fmla="*/ 202 w 490" name="T50"/>
              <a:gd fmla="*/ 276 h 490" name="T51"/>
              <a:gd fmla="*/ 221 w 490" name="T52"/>
              <a:gd fmla="*/ 257 h 490" name="T53"/>
              <a:gd fmla="*/ 269 w 490" name="T54"/>
              <a:gd fmla="*/ 257 h 490" name="T55"/>
              <a:gd fmla="*/ 288 w 490" name="T56"/>
              <a:gd fmla="*/ 276 h 490" name="T57"/>
              <a:gd fmla="*/ 288 w 490" name="T58"/>
              <a:gd fmla="*/ 398 h 490" name="T59"/>
              <a:gd fmla="*/ 361 w 490" name="T60"/>
              <a:gd fmla="*/ 398 h 490" name="T61"/>
              <a:gd fmla="*/ 377 w 490" name="T62"/>
              <a:gd fmla="*/ 379 h 490" name="T63"/>
              <a:gd fmla="*/ 377 w 490" name="T64"/>
              <a:gd fmla="*/ 268 h 490" name="T65"/>
              <a:gd fmla="*/ 245 w 490" name="T66"/>
              <a:gd fmla="*/ 130 h 490" name="T67"/>
              <a:gd fmla="*/ 113 w 490" name="T68"/>
              <a:gd fmla="*/ 267 h 490" name="T6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490" w="490">
                <a:moveTo>
                  <a:pt x="245" y="0"/>
                </a:moveTo>
                <a:cubicBezTo>
                  <a:pt x="380" y="0"/>
                  <a:pt x="490" y="110"/>
                  <a:pt x="490" y="245"/>
                </a:cubicBezTo>
                <a:cubicBezTo>
                  <a:pt x="490" y="381"/>
                  <a:pt x="380" y="490"/>
                  <a:pt x="245" y="490"/>
                </a:cubicBezTo>
                <a:cubicBezTo>
                  <a:pt x="110" y="490"/>
                  <a:pt x="0" y="381"/>
                  <a:pt x="0" y="245"/>
                </a:cubicBezTo>
                <a:cubicBezTo>
                  <a:pt x="0" y="110"/>
                  <a:pt x="110" y="0"/>
                  <a:pt x="245" y="0"/>
                </a:cubicBezTo>
                <a:close/>
                <a:moveTo>
                  <a:pt x="436" y="250"/>
                </a:moveTo>
                <a:cubicBezTo>
                  <a:pt x="435" y="254"/>
                  <a:pt x="431" y="256"/>
                  <a:pt x="427" y="256"/>
                </a:cubicBezTo>
                <a:lnTo>
                  <a:pt x="394" y="256"/>
                </a:lnTo>
                <a:cubicBezTo>
                  <a:pt x="391" y="256"/>
                  <a:pt x="388" y="255"/>
                  <a:pt x="386" y="253"/>
                </a:cubicBezTo>
                <a:lnTo>
                  <a:pt x="245" y="105"/>
                </a:lnTo>
                <a:lnTo>
                  <a:pt x="104" y="253"/>
                </a:lnTo>
                <a:cubicBezTo>
                  <a:pt x="102" y="255"/>
                  <a:pt x="99" y="256"/>
                  <a:pt x="96" y="256"/>
                </a:cubicBezTo>
                <a:lnTo>
                  <a:pt x="63" y="256"/>
                </a:lnTo>
                <a:cubicBezTo>
                  <a:pt x="59" y="256"/>
                  <a:pt x="55" y="254"/>
                  <a:pt x="54" y="250"/>
                </a:cubicBezTo>
                <a:cubicBezTo>
                  <a:pt x="52" y="246"/>
                  <a:pt x="53" y="242"/>
                  <a:pt x="56" y="239"/>
                </a:cubicBezTo>
                <a:lnTo>
                  <a:pt x="236" y="52"/>
                </a:lnTo>
                <a:cubicBezTo>
                  <a:pt x="238" y="49"/>
                  <a:pt x="242" y="48"/>
                  <a:pt x="245" y="48"/>
                </a:cubicBezTo>
                <a:cubicBezTo>
                  <a:pt x="248" y="48"/>
                  <a:pt x="252" y="49"/>
                  <a:pt x="254" y="52"/>
                </a:cubicBezTo>
                <a:lnTo>
                  <a:pt x="434" y="239"/>
                </a:lnTo>
                <a:cubicBezTo>
                  <a:pt x="437" y="242"/>
                  <a:pt x="438" y="246"/>
                  <a:pt x="436" y="250"/>
                </a:cubicBezTo>
                <a:close/>
                <a:moveTo>
                  <a:pt x="113" y="267"/>
                </a:moveTo>
                <a:lnTo>
                  <a:pt x="113" y="267"/>
                </a:lnTo>
                <a:lnTo>
                  <a:pt x="113" y="379"/>
                </a:lnTo>
                <a:cubicBezTo>
                  <a:pt x="113" y="389"/>
                  <a:pt x="120" y="398"/>
                  <a:pt x="129" y="398"/>
                </a:cubicBezTo>
                <a:lnTo>
                  <a:pt x="202" y="398"/>
                </a:lnTo>
                <a:lnTo>
                  <a:pt x="202" y="276"/>
                </a:lnTo>
                <a:cubicBezTo>
                  <a:pt x="202" y="266"/>
                  <a:pt x="211" y="257"/>
                  <a:pt x="221" y="257"/>
                </a:cubicBezTo>
                <a:lnTo>
                  <a:pt x="269" y="257"/>
                </a:lnTo>
                <a:cubicBezTo>
                  <a:pt x="279" y="257"/>
                  <a:pt x="288" y="266"/>
                  <a:pt x="288" y="276"/>
                </a:cubicBezTo>
                <a:lnTo>
                  <a:pt x="288" y="398"/>
                </a:lnTo>
                <a:lnTo>
                  <a:pt x="361" y="398"/>
                </a:lnTo>
                <a:cubicBezTo>
                  <a:pt x="370" y="398"/>
                  <a:pt x="377" y="389"/>
                  <a:pt x="377" y="379"/>
                </a:cubicBezTo>
                <a:lnTo>
                  <a:pt x="377" y="268"/>
                </a:lnTo>
                <a:lnTo>
                  <a:pt x="245" y="130"/>
                </a:lnTo>
                <a:lnTo>
                  <a:pt x="113" y="267"/>
                </a:lnTo>
                <a:close/>
              </a:path>
            </a:pathLst>
          </a:custGeom>
          <a:solidFill>
            <a:srgbClr val="70AD47"/>
          </a:solidFill>
          <a:ln>
            <a:noFill/>
          </a:ln>
        </p:spPr>
        <p:txBody>
          <a:bodyPr anchor="t" anchorCtr="0" bIns="44929" compatLnSpc="1" lIns="89858" numCol="1" rIns="89858" tIns="44929" vert="horz" wrap="square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altLang="en-US" b="1" lang="zh-CN" sz="200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5" name="PA-文本框 14">
            <a:extLst>
              <a:ext uri="{FF2B5EF4-FFF2-40B4-BE49-F238E27FC236}">
                <a16:creationId xmlns:a16="http://schemas.microsoft.com/office/drawing/2014/main" id="{AE17F2F8-3720-4F27-9BBD-779A14805A81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4895490" y="4621117"/>
            <a:ext cx="1414277" cy="311216"/>
          </a:xfrm>
          <a:prstGeom prst="rect">
            <a:avLst/>
          </a:prstGeom>
          <a:noFill/>
        </p:spPr>
        <p:txBody>
          <a:bodyPr bIns="33688" lIns="67376" rIns="67376" rtlCol="0" tIns="33688" wrap="none">
            <a:spAutoFit/>
          </a:bodyPr>
          <a:lstStyle>
            <a:defPPr>
              <a:defRPr lang="zh-CN"/>
            </a:defPPr>
            <a:lvl1pPr>
              <a:defRPr sz="2000">
                <a:solidFill>
                  <a:schemeClr val="accent2"/>
                </a:solidFill>
                <a:latin typeface="+mn-ea"/>
                <a:ea typeface="+mn-ea"/>
              </a:defRPr>
            </a:lvl1pPr>
          </a:lstStyle>
          <a:p>
            <a:r>
              <a:rPr altLang="en-US" b="1" lang="zh-CN" sz="1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部门： 急诊科</a:t>
            </a:r>
          </a:p>
        </p:txBody>
      </p:sp>
      <p:grpSp>
        <p:nvGrpSpPr>
          <p:cNvPr id="59" name="组合 58">
            <a:extLst>
              <a:ext uri="{FF2B5EF4-FFF2-40B4-BE49-F238E27FC236}">
                <a16:creationId xmlns:a16="http://schemas.microsoft.com/office/drawing/2014/main" id="{E92DC859-CA0A-4A04-B145-1097F11E3B41}"/>
              </a:ext>
            </a:extLst>
          </p:cNvPr>
          <p:cNvGrpSpPr/>
          <p:nvPr/>
        </p:nvGrpSpPr>
        <p:grpSpPr>
          <a:xfrm>
            <a:off x="2992206" y="1689234"/>
            <a:ext cx="1113405" cy="889568"/>
            <a:chOff x="2992206" y="1689234"/>
            <a:chExt cx="1113405" cy="889568"/>
          </a:xfrm>
        </p:grpSpPr>
        <p:sp>
          <p:nvSpPr>
            <p:cNvPr id="31" name="椭圆 30">
              <a:extLst>
                <a:ext uri="{FF2B5EF4-FFF2-40B4-BE49-F238E27FC236}">
                  <a16:creationId xmlns:a16="http://schemas.microsoft.com/office/drawing/2014/main" id="{AEEF52E2-3A5C-4A85-9423-8AFAAF913A14}"/>
                </a:ext>
              </a:extLst>
            </p:cNvPr>
            <p:cNvSpPr/>
            <p:nvPr/>
          </p:nvSpPr>
          <p:spPr>
            <a:xfrm>
              <a:off x="3116376" y="1689234"/>
              <a:ext cx="889568" cy="88956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67E5F045-5B7B-44BF-8B46-4C2EE414BA63}"/>
                </a:ext>
              </a:extLst>
            </p:cNvPr>
            <p:cNvSpPr txBox="1"/>
            <p:nvPr/>
          </p:nvSpPr>
          <p:spPr>
            <a:xfrm>
              <a:off x="2992206" y="1816017"/>
              <a:ext cx="1113405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36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某</a:t>
              </a:r>
            </a:p>
          </p:txBody>
        </p:sp>
      </p:grp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0F5AA6B4-F2B6-4840-9D46-B2CB75D5821C}"/>
              </a:ext>
            </a:extLst>
          </p:cNvPr>
          <p:cNvGrpSpPr/>
          <p:nvPr/>
        </p:nvGrpSpPr>
        <p:grpSpPr>
          <a:xfrm>
            <a:off x="4105611" y="1689234"/>
            <a:ext cx="1113405" cy="889568"/>
            <a:chOff x="4105611" y="1689234"/>
            <a:chExt cx="1113405" cy="889568"/>
          </a:xfrm>
        </p:grpSpPr>
        <p:sp>
          <p:nvSpPr>
            <p:cNvPr id="37" name="椭圆 36">
              <a:extLst>
                <a:ext uri="{FF2B5EF4-FFF2-40B4-BE49-F238E27FC236}">
                  <a16:creationId xmlns:a16="http://schemas.microsoft.com/office/drawing/2014/main" id="{54709B26-47E8-4375-A424-7DC3A2F1AB67}"/>
                </a:ext>
              </a:extLst>
            </p:cNvPr>
            <p:cNvSpPr/>
            <p:nvPr/>
          </p:nvSpPr>
          <p:spPr>
            <a:xfrm>
              <a:off x="4229780" y="1689234"/>
              <a:ext cx="889568" cy="889568"/>
            </a:xfrm>
            <a:prstGeom prst="ellipse">
              <a:avLst/>
            </a:prstGeom>
            <a:solidFill>
              <a:srgbClr val="BCDA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ACF8D558-0676-4FEC-81E0-5122642FF042}"/>
                </a:ext>
              </a:extLst>
            </p:cNvPr>
            <p:cNvSpPr txBox="1"/>
            <p:nvPr/>
          </p:nvSpPr>
          <p:spPr>
            <a:xfrm>
              <a:off x="4105611" y="1810852"/>
              <a:ext cx="1113405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36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某</a:t>
              </a:r>
            </a:p>
          </p:txBody>
        </p:sp>
      </p:grpSp>
      <p:grpSp>
        <p:nvGrpSpPr>
          <p:cNvPr id="61" name="组合 60">
            <a:extLst>
              <a:ext uri="{FF2B5EF4-FFF2-40B4-BE49-F238E27FC236}">
                <a16:creationId xmlns:a16="http://schemas.microsoft.com/office/drawing/2014/main" id="{CA17802A-BABF-4380-9B4B-B73BD86D2683}"/>
              </a:ext>
            </a:extLst>
          </p:cNvPr>
          <p:cNvGrpSpPr/>
          <p:nvPr/>
        </p:nvGrpSpPr>
        <p:grpSpPr>
          <a:xfrm>
            <a:off x="5249975" y="1689234"/>
            <a:ext cx="1113405" cy="889568"/>
            <a:chOff x="5249975" y="1689234"/>
            <a:chExt cx="1113405" cy="889568"/>
          </a:xfrm>
        </p:grpSpPr>
        <p:sp>
          <p:nvSpPr>
            <p:cNvPr id="39" name="椭圆 38">
              <a:extLst>
                <a:ext uri="{FF2B5EF4-FFF2-40B4-BE49-F238E27FC236}">
                  <a16:creationId xmlns:a16="http://schemas.microsoft.com/office/drawing/2014/main" id="{7CB4B3C9-529B-4831-950A-4217C78235F7}"/>
                </a:ext>
              </a:extLst>
            </p:cNvPr>
            <p:cNvSpPr/>
            <p:nvPr/>
          </p:nvSpPr>
          <p:spPr>
            <a:xfrm>
              <a:off x="5361894" y="1689234"/>
              <a:ext cx="889568" cy="88956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95DD0D37-9818-4531-AEE5-5F37BD03D5F1}"/>
                </a:ext>
              </a:extLst>
            </p:cNvPr>
            <p:cNvSpPr txBox="1"/>
            <p:nvPr/>
          </p:nvSpPr>
          <p:spPr>
            <a:xfrm>
              <a:off x="5249975" y="1810852"/>
              <a:ext cx="1113405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36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医</a:t>
              </a:r>
            </a:p>
          </p:txBody>
        </p:sp>
      </p:grpSp>
      <p:grpSp>
        <p:nvGrpSpPr>
          <p:cNvPr id="62" name="组合 61">
            <a:extLst>
              <a:ext uri="{FF2B5EF4-FFF2-40B4-BE49-F238E27FC236}">
                <a16:creationId xmlns:a16="http://schemas.microsoft.com/office/drawing/2014/main" id="{B869316E-F8FD-4EE3-BB85-0249A75840DE}"/>
              </a:ext>
            </a:extLst>
          </p:cNvPr>
          <p:cNvGrpSpPr/>
          <p:nvPr/>
        </p:nvGrpSpPr>
        <p:grpSpPr>
          <a:xfrm>
            <a:off x="6353721" y="1689234"/>
            <a:ext cx="1113405" cy="889568"/>
            <a:chOff x="6353721" y="1689234"/>
            <a:chExt cx="1113405" cy="889568"/>
          </a:xfrm>
        </p:grpSpPr>
        <p:sp>
          <p:nvSpPr>
            <p:cNvPr id="41" name="椭圆 40">
              <a:extLst>
                <a:ext uri="{FF2B5EF4-FFF2-40B4-BE49-F238E27FC236}">
                  <a16:creationId xmlns:a16="http://schemas.microsoft.com/office/drawing/2014/main" id="{1E044DF4-5406-43BA-A168-5A09FB73C6B5}"/>
                </a:ext>
              </a:extLst>
            </p:cNvPr>
            <p:cNvSpPr/>
            <p:nvPr/>
          </p:nvSpPr>
          <p:spPr>
            <a:xfrm>
              <a:off x="6475298" y="1689234"/>
              <a:ext cx="889568" cy="889568"/>
            </a:xfrm>
            <a:prstGeom prst="ellipse">
              <a:avLst/>
            </a:prstGeom>
            <a:solidFill>
              <a:srgbClr val="B3D3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id="{35C3D4A6-DD53-4FFE-8E17-FAF210D257A2}"/>
                </a:ext>
              </a:extLst>
            </p:cNvPr>
            <p:cNvSpPr txBox="1"/>
            <p:nvPr/>
          </p:nvSpPr>
          <p:spPr>
            <a:xfrm>
              <a:off x="6353721" y="1810852"/>
              <a:ext cx="1113405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36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院</a:t>
              </a:r>
            </a:p>
          </p:txBody>
        </p:sp>
      </p:grpSp>
    </p:spTree>
    <p:extLst>
      <p:ext uri="{BB962C8B-B14F-4D97-AF65-F5344CB8AC3E}">
        <p14:creationId val="147716658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00" fill="hold" id="2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00" fill="hold" id="2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00" id="2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00" fill="hold" id="3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00" fill="hold" id="3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00" id="36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53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53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9" nodeType="withEffect" presetClass="entr" presetID="53" presetSubtype="0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4" nodeType="clickPar">
                      <p:stCondLst>
                        <p:cond delay="indefinite"/>
                      </p:stCondLst>
                      <p:childTnLst>
                        <p:par>
                          <p:cTn fill="hold" id="6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6" nodeType="clickEffect" presetClass="entr" presetID="37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7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71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2" nodeType="clickPar">
                      <p:stCondLst>
                        <p:cond delay="indefinite"/>
                      </p:stCondLst>
                      <p:childTnLst>
                        <p:par>
                          <p:cTn fill="hold" id="7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4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6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7" nodeType="clickPar">
                      <p:stCondLst>
                        <p:cond delay="indefinite"/>
                      </p:stCondLst>
                      <p:childTnLst>
                        <p:par>
                          <p:cTn fill="hold" id="7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9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3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4" nodeType="clickPar">
                      <p:stCondLst>
                        <p:cond delay="indefinite"/>
                      </p:stCondLst>
                      <p:childTnLst>
                        <p:par>
                          <p:cTn fill="hold" id="8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8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9" nodeType="clickPar">
                      <p:stCondLst>
                        <p:cond delay="indefinite"/>
                      </p:stCondLst>
                      <p:childTnLst>
                        <p:par>
                          <p:cTn fill="hold" id="9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5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6" nodeType="clickPar">
                      <p:stCondLst>
                        <p:cond delay="indefinite"/>
                      </p:stCondLst>
                      <p:childTnLst>
                        <p:par>
                          <p:cTn fill="hold" id="9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8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18"/>
      <p:bldP grpId="0" spid="10"/>
      <p:bldP grpId="0" spid="8"/>
      <p:bldP grpId="0" spid="14"/>
      <p:bldP grpId="0" spid="16"/>
      <p:bldP grpId="0" spid="20"/>
      <p:bldP grpId="0" spid="22"/>
      <p:bldP grpId="0" spid="42"/>
      <p:bldP grpId="0" spid="43"/>
      <p:bldP grpId="0" spid="44"/>
      <p:bldP grpId="0" spid="45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D103CE0B-7A3B-46AE-BAEB-9A620E6AC1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168" l="22479" r="28713" t="18188"/>
          <a:stretch>
            <a:fillRect/>
          </a:stretch>
        </p:blipFill>
        <p:spPr>
          <a:xfrm>
            <a:off x="972458" y="1929728"/>
            <a:ext cx="3913216" cy="4108215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0ABB5048-7514-42B9-B043-2F7B0A128A24}"/>
              </a:ext>
            </a:extLst>
          </p:cNvPr>
          <p:cNvSpPr txBox="1"/>
          <p:nvPr/>
        </p:nvSpPr>
        <p:spPr>
          <a:xfrm>
            <a:off x="7291813" y="2491281"/>
            <a:ext cx="42164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0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确认患者是否为高危人群。</a:t>
            </a:r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B25993EB-C0F3-4A7A-A18A-BD40C1EBFC19}"/>
              </a:ext>
            </a:extLst>
          </p:cNvPr>
          <p:cNvSpPr txBox="1"/>
          <p:nvPr/>
        </p:nvSpPr>
        <p:spPr>
          <a:xfrm>
            <a:off x="7291813" y="3796785"/>
            <a:ext cx="42164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fontAlgn="auto" indent="0" lv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baseline="0" cap="none" i="0" kumimoji="0" normalizeH="0" spc="0" strike="noStrike" sz="20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</a:defRPr>
            </a:lvl1pPr>
          </a:lstStyle>
          <a:p>
            <a:r>
              <a:rPr altLang="en-US" lang="zh-CN">
                <a:sym typeface="+mn-lt"/>
              </a:rPr>
              <a:t>辨识导致跌倒的风险因子。</a:t>
            </a:r>
          </a:p>
        </p:txBody>
      </p:sp>
      <p:sp>
        <p:nvSpPr>
          <p:cNvPr id="80" name="文本框 79">
            <a:extLst>
              <a:ext uri="{FF2B5EF4-FFF2-40B4-BE49-F238E27FC236}">
                <a16:creationId xmlns:a16="http://schemas.microsoft.com/office/drawing/2014/main" id="{C522AC7F-D6FB-4D74-AF12-6564C4C5846F}"/>
              </a:ext>
            </a:extLst>
          </p:cNvPr>
          <p:cNvSpPr txBox="1"/>
          <p:nvPr/>
        </p:nvSpPr>
        <p:spPr>
          <a:xfrm>
            <a:off x="7779658" y="4976424"/>
            <a:ext cx="476504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fontAlgn="auto" indent="0" lv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baseline="0" cap="none" i="0" kumimoji="0" normalizeH="0" spc="0" strike="noStrike" sz="20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</a:defRPr>
            </a:lvl1pPr>
          </a:lstStyle>
          <a:p>
            <a:r>
              <a:rPr altLang="en-US" lang="zh-CN">
                <a:sym typeface="+mn-lt"/>
              </a:rPr>
              <a:t>发展适合个人的跌倒防范措施。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97560F7D-0379-4061-8A00-38FE221BCAD3}"/>
              </a:ext>
            </a:extLst>
          </p:cNvPr>
          <p:cNvGrpSpPr/>
          <p:nvPr/>
        </p:nvGrpSpPr>
        <p:grpSpPr>
          <a:xfrm>
            <a:off x="406866" y="395302"/>
            <a:ext cx="4916974" cy="584775"/>
            <a:chOff x="392351" y="337245"/>
            <a:chExt cx="4916974" cy="584775"/>
          </a:xfrm>
        </p:grpSpPr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5354F8DB-D4BB-409D-BCFA-4E6E7ED82A8B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10" name="椭圆 9">
                <a:extLst>
                  <a:ext uri="{FF2B5EF4-FFF2-40B4-BE49-F238E27FC236}">
                    <a16:creationId xmlns:a16="http://schemas.microsoft.com/office/drawing/2014/main" id="{601C0D19-6242-4DB6-9222-76FA94A105D9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11" name="椭圆 10">
                <a:extLst>
                  <a:ext uri="{FF2B5EF4-FFF2-40B4-BE49-F238E27FC236}">
                    <a16:creationId xmlns:a16="http://schemas.microsoft.com/office/drawing/2014/main" id="{9D1A49C5-A1CE-4EFE-9B2C-D1AAAEBF403B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0BA011D7-33D6-4A19-9976-D69E454B061B}"/>
                </a:ext>
              </a:extLst>
            </p:cNvPr>
            <p:cNvSpPr txBox="1"/>
            <p:nvPr/>
          </p:nvSpPr>
          <p:spPr>
            <a:xfrm>
              <a:off x="1195507" y="337245"/>
              <a:ext cx="4113818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预防跌倒的三个步骤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333E9F28-EB90-4A38-A9A9-E7A9981ECF45}"/>
              </a:ext>
            </a:extLst>
          </p:cNvPr>
          <p:cNvGrpSpPr/>
          <p:nvPr/>
        </p:nvGrpSpPr>
        <p:grpSpPr>
          <a:xfrm>
            <a:off x="5539054" y="2401947"/>
            <a:ext cx="1572946" cy="563265"/>
            <a:chOff x="5539054" y="2300347"/>
            <a:chExt cx="1572946" cy="563265"/>
          </a:xfrm>
        </p:grpSpPr>
        <p:sp>
          <p:nvSpPr>
            <p:cNvPr id="6" name="平行四边形 5">
              <a:extLst>
                <a:ext uri="{FF2B5EF4-FFF2-40B4-BE49-F238E27FC236}">
                  <a16:creationId xmlns:a16="http://schemas.microsoft.com/office/drawing/2014/main" id="{9056AF1E-A140-485B-9B6E-A726931DC3F9}"/>
                </a:ext>
              </a:extLst>
            </p:cNvPr>
            <p:cNvSpPr/>
            <p:nvPr/>
          </p:nvSpPr>
          <p:spPr>
            <a:xfrm>
              <a:off x="5539054" y="2300347"/>
              <a:ext cx="1572946" cy="563265"/>
            </a:xfrm>
            <a:prstGeom prst="parallelogram">
              <a:avLst>
                <a:gd fmla="val 0" name="adj"/>
              </a:avLst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679906F4-67D0-48DA-9F40-4184D211F4B9}"/>
                </a:ext>
              </a:extLst>
            </p:cNvPr>
            <p:cNvSpPr txBox="1"/>
            <p:nvPr/>
          </p:nvSpPr>
          <p:spPr>
            <a:xfrm>
              <a:off x="5600740" y="2385012"/>
              <a:ext cx="1308060" cy="3962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altLang="zh-CN" b="1" baseline="0" cap="none" i="0" kern="1200" kumimoji="0" lang="en-US" noProof="0" normalizeH="0" spc="0" strike="noStrike" sz="2000" u="none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01.检视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CF490669-A9B5-47E3-B155-1D4025256B4A}"/>
              </a:ext>
            </a:extLst>
          </p:cNvPr>
          <p:cNvGrpSpPr/>
          <p:nvPr/>
        </p:nvGrpSpPr>
        <p:grpSpPr>
          <a:xfrm>
            <a:off x="5539054" y="3681940"/>
            <a:ext cx="1572946" cy="563265"/>
            <a:chOff x="5539054" y="2300347"/>
            <a:chExt cx="1572946" cy="563265"/>
          </a:xfrm>
        </p:grpSpPr>
        <p:sp>
          <p:nvSpPr>
            <p:cNvPr id="20" name="平行四边形 19">
              <a:extLst>
                <a:ext uri="{FF2B5EF4-FFF2-40B4-BE49-F238E27FC236}">
                  <a16:creationId xmlns:a16="http://schemas.microsoft.com/office/drawing/2014/main" id="{F92FBB98-939D-4F66-BD43-8D60C0095C87}"/>
                </a:ext>
              </a:extLst>
            </p:cNvPr>
            <p:cNvSpPr/>
            <p:nvPr/>
          </p:nvSpPr>
          <p:spPr>
            <a:xfrm>
              <a:off x="5539054" y="2300347"/>
              <a:ext cx="1572946" cy="563265"/>
            </a:xfrm>
            <a:prstGeom prst="parallelogram">
              <a:avLst>
                <a:gd fmla="val 0" name="adj"/>
              </a:avLst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F6DBA1A8-6544-4BC8-A595-FB415CAE7DAD}"/>
                </a:ext>
              </a:extLst>
            </p:cNvPr>
            <p:cNvSpPr txBox="1"/>
            <p:nvPr/>
          </p:nvSpPr>
          <p:spPr>
            <a:xfrm>
              <a:off x="5600740" y="2385013"/>
              <a:ext cx="1308060" cy="3962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altLang="zh-CN" b="1" baseline="0" cap="none" i="0" kern="1200" kumimoji="0" lang="en-US" noProof="0" normalizeH="0" spc="0" strike="noStrike" sz="2000" u="none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02.评定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5D056895-421A-48F4-AEEE-1487D1E1ADAA}"/>
              </a:ext>
            </a:extLst>
          </p:cNvPr>
          <p:cNvGrpSpPr/>
          <p:nvPr/>
        </p:nvGrpSpPr>
        <p:grpSpPr>
          <a:xfrm>
            <a:off x="5539054" y="4855251"/>
            <a:ext cx="1964832" cy="563265"/>
            <a:chOff x="5539054" y="2300347"/>
            <a:chExt cx="1964832" cy="563265"/>
          </a:xfrm>
        </p:grpSpPr>
        <p:sp>
          <p:nvSpPr>
            <p:cNvPr id="23" name="平行四边形 22">
              <a:extLst>
                <a:ext uri="{FF2B5EF4-FFF2-40B4-BE49-F238E27FC236}">
                  <a16:creationId xmlns:a16="http://schemas.microsoft.com/office/drawing/2014/main" id="{37A638EC-1571-4EB6-A9C8-D0044628FDEA}"/>
                </a:ext>
              </a:extLst>
            </p:cNvPr>
            <p:cNvSpPr/>
            <p:nvPr/>
          </p:nvSpPr>
          <p:spPr>
            <a:xfrm>
              <a:off x="5539054" y="2300347"/>
              <a:ext cx="1964832" cy="563265"/>
            </a:xfrm>
            <a:prstGeom prst="parallelogram">
              <a:avLst>
                <a:gd fmla="val 0" name="adj"/>
              </a:avLst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B788D17B-FD4A-4E22-B639-0F20DE985A80}"/>
                </a:ext>
              </a:extLst>
            </p:cNvPr>
            <p:cNvSpPr txBox="1"/>
            <p:nvPr/>
          </p:nvSpPr>
          <p:spPr>
            <a:xfrm>
              <a:off x="5600740" y="2385012"/>
              <a:ext cx="1903146" cy="3962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altLang="zh-CN" b="1" baseline="0" cap="none" i="0" kern="1200" kumimoji="0" lang="en-US" noProof="0" normalizeH="0" spc="0" strike="noStrike" sz="2000" u="none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03.预防措施</a:t>
              </a:r>
            </a:p>
          </p:txBody>
        </p:sp>
      </p:grpSp>
    </p:spTree>
    <p:extLst>
      <p:ext uri="{BB962C8B-B14F-4D97-AF65-F5344CB8AC3E}">
        <p14:creationId val="1082972104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4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"/>
      <p:bldP grpId="0" spid="78"/>
      <p:bldP grpId="0" spid="80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: 圆角 4">
            <a:extLst>
              <a:ext uri="{FF2B5EF4-FFF2-40B4-BE49-F238E27FC236}">
                <a16:creationId xmlns:a16="http://schemas.microsoft.com/office/drawing/2014/main" id="{8D4C76CD-A8F8-4020-AA60-D0F0550147C6}"/>
              </a:ext>
            </a:extLst>
          </p:cNvPr>
          <p:cNvSpPr/>
          <p:nvPr/>
        </p:nvSpPr>
        <p:spPr>
          <a:xfrm>
            <a:off x="1516750" y="1801610"/>
            <a:ext cx="3521635" cy="1648563"/>
          </a:xfrm>
          <a:prstGeom prst="roundRect">
            <a:avLst>
              <a:gd fmla="val 8667" name="adj"/>
            </a:avLst>
          </a:prstGeom>
          <a:blipFill>
            <a:blip r:embed="rId2"/>
            <a:stretch>
              <a:fillRect l="-25102" r="-24781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7EEBC11D-F509-4775-B2DF-199908B168E3}"/>
              </a:ext>
            </a:extLst>
          </p:cNvPr>
          <p:cNvSpPr txBox="1"/>
          <p:nvPr/>
        </p:nvSpPr>
        <p:spPr>
          <a:xfrm>
            <a:off x="1887559" y="3861176"/>
            <a:ext cx="3337584" cy="1874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-285750" latinLnBrk="0" lvl="0" marL="28575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2" panose="05000000000000000000" pitchFamily="2" typeface="Wingdings"/>
              <a:buChar char="u"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年龄大于65岁的患者</a:t>
            </a:r>
          </a:p>
          <a:p>
            <a:pPr algn="l" defTabSz="914400" eaLnBrk="1" fontAlgn="auto" hangingPunct="1" indent="-285750" latinLnBrk="0" lvl="0" marL="28575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2" panose="05000000000000000000" pitchFamily="2" typeface="Wingdings"/>
              <a:buChar char="u"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曾有跌倒病史者</a:t>
            </a:r>
          </a:p>
          <a:p>
            <a:pPr algn="l" defTabSz="914400" eaLnBrk="1" fontAlgn="auto" hangingPunct="1" indent="-285750" latinLnBrk="0" lvl="0" marL="28575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2" panose="05000000000000000000" pitchFamily="2" typeface="Wingdings"/>
              <a:buChar char="u"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贫血或血压不稳定者</a:t>
            </a:r>
          </a:p>
          <a:p>
            <a:pPr algn="l" defTabSz="914400" eaLnBrk="1" fontAlgn="auto" hangingPunct="1" indent="-285750" latinLnBrk="0" lvl="0" marL="28575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2" panose="05000000000000000000" pitchFamily="2" typeface="Wingdings"/>
              <a:buChar char="u"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意识障碍、失去定向感者</a:t>
            </a:r>
          </a:p>
          <a:p>
            <a:pPr algn="l" defTabSz="914400" eaLnBrk="1" fontAlgn="auto" hangingPunct="1" indent="-285750" latinLnBrk="0" lvl="0" marL="28575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2" panose="05000000000000000000" pitchFamily="2" typeface="Wingdings"/>
              <a:buChar char="u"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肢体功能障碍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D8911095-D902-424C-842F-BDF78EC8ADD3}"/>
              </a:ext>
            </a:extLst>
          </p:cNvPr>
          <p:cNvSpPr txBox="1"/>
          <p:nvPr/>
        </p:nvSpPr>
        <p:spPr>
          <a:xfrm>
            <a:off x="7148288" y="3848234"/>
            <a:ext cx="3736712" cy="1874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fontAlgn="auto" indent="-285750" lvl="0" marL="28575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2" panose="05000000000000000000" pitchFamily="2" typeface="Wingdings"/>
              <a:buChar char="u"/>
              <a:defRPr b="0" baseline="0" cap="none" i="0" kumimoji="0" normalizeH="0" spc="0" strike="noStrike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</a:defRPr>
            </a:lvl1pPr>
          </a:lstStyle>
          <a:p>
            <a:r>
              <a:rPr altLang="en-US" lang="zh-CN">
                <a:sym typeface="+mn-lt"/>
              </a:rPr>
              <a:t>营养不良、虚弱、头晕者</a:t>
            </a:r>
          </a:p>
          <a:p>
            <a:r>
              <a:rPr altLang="en-US" lang="zh-CN">
                <a:sym typeface="+mn-lt"/>
              </a:rPr>
              <a:t>步态不稳者</a:t>
            </a:r>
          </a:p>
          <a:p>
            <a:r>
              <a:rPr altLang="en-US" lang="zh-CN">
                <a:sym typeface="+mn-lt"/>
              </a:rPr>
              <a:t>视力、听力较差，缺少照顾患者</a:t>
            </a:r>
          </a:p>
          <a:p>
            <a:r>
              <a:rPr altLang="en-US" lang="zh-CN">
                <a:sym typeface="+mn-lt"/>
              </a:rPr>
              <a:t>服用利尿药、泻药、镇静安眠药、降压药的患者</a:t>
            </a: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14A7F99E-94E9-480D-85C7-9F2A0677DE65}"/>
              </a:ext>
            </a:extLst>
          </p:cNvPr>
          <p:cNvGrpSpPr/>
          <p:nvPr/>
        </p:nvGrpSpPr>
        <p:grpSpPr>
          <a:xfrm>
            <a:off x="406866" y="395302"/>
            <a:ext cx="4324791" cy="584775"/>
            <a:chOff x="392351" y="337245"/>
            <a:chExt cx="4324791" cy="584775"/>
          </a:xfrm>
        </p:grpSpPr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id="{0011DCF8-7BB9-44BB-9C8C-D67494EC0286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46" name="椭圆 45">
                <a:extLst>
                  <a:ext uri="{FF2B5EF4-FFF2-40B4-BE49-F238E27FC236}">
                    <a16:creationId xmlns:a16="http://schemas.microsoft.com/office/drawing/2014/main" id="{BB6E7BC7-086A-4D52-9E5B-C08B13B932C1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id="{F4CD7370-E253-4795-A251-A36F6A26173D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4A06C76F-74D7-4967-AEC5-EE8D2A1A7D7F}"/>
                </a:ext>
              </a:extLst>
            </p:cNvPr>
            <p:cNvSpPr txBox="1"/>
            <p:nvPr/>
          </p:nvSpPr>
          <p:spPr>
            <a:xfrm>
              <a:off x="1195507" y="337245"/>
              <a:ext cx="3521635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跌倒的高危人群</a:t>
              </a:r>
            </a:p>
          </p:txBody>
        </p:sp>
      </p:grp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A87C7F18-BBC5-47E6-BB74-8EA8FD02EAB4}"/>
              </a:ext>
            </a:extLst>
          </p:cNvPr>
          <p:cNvSpPr/>
          <p:nvPr/>
        </p:nvSpPr>
        <p:spPr>
          <a:xfrm>
            <a:off x="6974116" y="1780436"/>
            <a:ext cx="3701134" cy="1648563"/>
          </a:xfrm>
          <a:prstGeom prst="roundRect">
            <a:avLst>
              <a:gd fmla="val 8667" name="adj"/>
            </a:avLst>
          </a:prstGeom>
          <a:blipFill dpi="0" rotWithShape="1">
            <a:blip r:embed="rId3"/>
            <a:stretch>
              <a:fillRect b="-41000" l="-25102" r="-28000" t="-17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AE94F2D-D58C-4A30-B3D5-E1BD3DD3C487}"/>
              </a:ext>
            </a:extLst>
          </p:cNvPr>
          <p:cNvSpPr/>
          <p:nvPr/>
        </p:nvSpPr>
        <p:spPr>
          <a:xfrm>
            <a:off x="1524014" y="3705394"/>
            <a:ext cx="45719" cy="2148114"/>
          </a:xfrm>
          <a:prstGeom prst="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1AB81D4-DF82-4E35-BC3E-32E9C88FF85D}"/>
              </a:ext>
            </a:extLst>
          </p:cNvPr>
          <p:cNvSpPr/>
          <p:nvPr/>
        </p:nvSpPr>
        <p:spPr>
          <a:xfrm>
            <a:off x="6974116" y="3765655"/>
            <a:ext cx="45719" cy="2148114"/>
          </a:xfrm>
          <a:prstGeom prst="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565894577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21"/>
      <p:bldP grpId="0" spid="60"/>
      <p:bldP grpId="0" spid="6"/>
      <p:bldP grpId="0" spid="7"/>
      <p:bldP grpId="0" spid="16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" name="文本框 29">
            <a:extLst>
              <a:ext uri="{FF2B5EF4-FFF2-40B4-BE49-F238E27FC236}">
                <a16:creationId xmlns:a16="http://schemas.microsoft.com/office/drawing/2014/main" id="{617E6FBB-38D2-4B63-A451-FD94BEAB9C31}"/>
              </a:ext>
            </a:extLst>
          </p:cNvPr>
          <p:cNvSpPr txBox="1"/>
          <p:nvPr/>
        </p:nvSpPr>
        <p:spPr>
          <a:xfrm>
            <a:off x="5041054" y="3595619"/>
            <a:ext cx="194056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24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评估时机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5AEC332F-EA49-47D5-A611-ACA89A8C8A09}"/>
              </a:ext>
            </a:extLst>
          </p:cNvPr>
          <p:cNvSpPr txBox="1"/>
          <p:nvPr/>
        </p:nvSpPr>
        <p:spPr>
          <a:xfrm>
            <a:off x="1053232" y="2362608"/>
            <a:ext cx="274380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刚入院时、转病房时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0802E70B-17C2-4D86-AE60-797A7D889A33}"/>
              </a:ext>
            </a:extLst>
          </p:cNvPr>
          <p:cNvSpPr txBox="1"/>
          <p:nvPr/>
        </p:nvSpPr>
        <p:spPr>
          <a:xfrm>
            <a:off x="8545028" y="2251237"/>
            <a:ext cx="313944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患者的身体状况发生改变时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87B7A0E8-B4C0-4478-BDCC-4F0F904765FD}"/>
              </a:ext>
            </a:extLst>
          </p:cNvPr>
          <p:cNvSpPr txBox="1"/>
          <p:nvPr/>
        </p:nvSpPr>
        <p:spPr>
          <a:xfrm>
            <a:off x="8589692" y="5069685"/>
            <a:ext cx="245872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跌倒发生后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21381FA1-95E7-4B73-B12D-5E78B8566BE8}"/>
              </a:ext>
            </a:extLst>
          </p:cNvPr>
          <p:cNvSpPr txBox="1"/>
          <p:nvPr/>
        </p:nvSpPr>
        <p:spPr>
          <a:xfrm>
            <a:off x="900805" y="5194916"/>
            <a:ext cx="296672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固定时间点：每周或每月</a:t>
            </a:r>
          </a:p>
        </p:txBody>
      </p: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D7DB4A43-FD08-4DB5-B5D8-230B0FF3B1EC}"/>
              </a:ext>
            </a:extLst>
          </p:cNvPr>
          <p:cNvGrpSpPr/>
          <p:nvPr/>
        </p:nvGrpSpPr>
        <p:grpSpPr>
          <a:xfrm>
            <a:off x="406866" y="395302"/>
            <a:ext cx="7343763" cy="584775"/>
            <a:chOff x="392351" y="337245"/>
            <a:chExt cx="7343763" cy="584775"/>
          </a:xfrm>
        </p:grpSpPr>
        <p:grpSp>
          <p:nvGrpSpPr>
            <p:cNvPr id="34" name="组合 33">
              <a:extLst>
                <a:ext uri="{FF2B5EF4-FFF2-40B4-BE49-F238E27FC236}">
                  <a16:creationId xmlns:a16="http://schemas.microsoft.com/office/drawing/2014/main" id="{886C3E29-FE7B-4382-852B-2C2F56BB1B79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40" name="椭圆 39">
                <a:extLst>
                  <a:ext uri="{FF2B5EF4-FFF2-40B4-BE49-F238E27FC236}">
                    <a16:creationId xmlns:a16="http://schemas.microsoft.com/office/drawing/2014/main" id="{99B1B3CD-5FC4-42A0-95D5-EEBDD05671D2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41" name="椭圆 40">
                <a:extLst>
                  <a:ext uri="{FF2B5EF4-FFF2-40B4-BE49-F238E27FC236}">
                    <a16:creationId xmlns:a16="http://schemas.microsoft.com/office/drawing/2014/main" id="{2A868235-A1A9-412B-BEB0-405779DB31FF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7C001EDC-1DC4-47D0-A02E-293C2BB1CA01}"/>
                </a:ext>
              </a:extLst>
            </p:cNvPr>
            <p:cNvSpPr txBox="1"/>
            <p:nvPr/>
          </p:nvSpPr>
          <p:spPr>
            <a:xfrm>
              <a:off x="1195507" y="337245"/>
              <a:ext cx="6540607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dist">
                <a:defRPr b="1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检视：确认患者是否为高危人群</a:t>
              </a:r>
            </a:p>
          </p:txBody>
        </p:sp>
      </p:grpSp>
      <p:sp>
        <p:nvSpPr>
          <p:cNvPr id="42" name="íṥļîḓe">
            <a:extLst>
              <a:ext uri="{FF2B5EF4-FFF2-40B4-BE49-F238E27FC236}">
                <a16:creationId xmlns:a16="http://schemas.microsoft.com/office/drawing/2014/main" id="{2AC56157-9E96-43DE-A64E-4F891EF3FCE9}"/>
              </a:ext>
            </a:extLst>
          </p:cNvPr>
          <p:cNvSpPr/>
          <p:nvPr/>
        </p:nvSpPr>
        <p:spPr>
          <a:xfrm>
            <a:off x="3917539" y="1872857"/>
            <a:ext cx="1406176" cy="1057275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3" name="îṧļíde">
            <a:extLst>
              <a:ext uri="{FF2B5EF4-FFF2-40B4-BE49-F238E27FC236}">
                <a16:creationId xmlns:a16="http://schemas.microsoft.com/office/drawing/2014/main" id="{F4CCB17A-50C1-4EBF-9FF6-576C95076B5D}"/>
              </a:ext>
            </a:extLst>
          </p:cNvPr>
          <p:cNvSpPr/>
          <p:nvPr/>
        </p:nvSpPr>
        <p:spPr>
          <a:xfrm>
            <a:off x="7016144" y="1872857"/>
            <a:ext cx="1406176" cy="1057275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4" name="i$ḻiďé">
            <a:extLst>
              <a:ext uri="{FF2B5EF4-FFF2-40B4-BE49-F238E27FC236}">
                <a16:creationId xmlns:a16="http://schemas.microsoft.com/office/drawing/2014/main" id="{F0493349-F92F-4CEC-B683-07AA3298AE59}"/>
              </a:ext>
            </a:extLst>
          </p:cNvPr>
          <p:cNvSpPr/>
          <p:nvPr/>
        </p:nvSpPr>
        <p:spPr>
          <a:xfrm>
            <a:off x="3917539" y="4597007"/>
            <a:ext cx="1406176" cy="1057275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5" name="ïşľïḓè">
            <a:extLst>
              <a:ext uri="{FF2B5EF4-FFF2-40B4-BE49-F238E27FC236}">
                <a16:creationId xmlns:a16="http://schemas.microsoft.com/office/drawing/2014/main" id="{85FE4835-7B38-4551-A799-8595AD90438D}"/>
              </a:ext>
            </a:extLst>
          </p:cNvPr>
          <p:cNvSpPr/>
          <p:nvPr/>
        </p:nvSpPr>
        <p:spPr>
          <a:xfrm>
            <a:off x="7016144" y="4597007"/>
            <a:ext cx="1406176" cy="1057275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1" name="îṥľidê">
            <a:extLst>
              <a:ext uri="{FF2B5EF4-FFF2-40B4-BE49-F238E27FC236}">
                <a16:creationId xmlns:a16="http://schemas.microsoft.com/office/drawing/2014/main" id="{9F45F5EB-55D9-44C1-B983-EE98FD0CD751}"/>
              </a:ext>
            </a:extLst>
          </p:cNvPr>
          <p:cNvSpPr/>
          <p:nvPr/>
        </p:nvSpPr>
        <p:spPr>
          <a:xfrm>
            <a:off x="3717514" y="2018637"/>
            <a:ext cx="1406176" cy="1057275"/>
          </a:xfrm>
          <a:prstGeom prst="parallelogram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2" name="îSḻiḓê">
            <a:extLst>
              <a:ext uri="{FF2B5EF4-FFF2-40B4-BE49-F238E27FC236}">
                <a16:creationId xmlns:a16="http://schemas.microsoft.com/office/drawing/2014/main" id="{B1D6DAFE-03EB-401F-886A-5970C35A9D80}"/>
              </a:ext>
            </a:extLst>
          </p:cNvPr>
          <p:cNvSpPr/>
          <p:nvPr/>
        </p:nvSpPr>
        <p:spPr>
          <a:xfrm>
            <a:off x="6816119" y="2018637"/>
            <a:ext cx="1406176" cy="1057275"/>
          </a:xfrm>
          <a:prstGeom prst="parallelogram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6" name="iṧlide">
            <a:extLst>
              <a:ext uri="{FF2B5EF4-FFF2-40B4-BE49-F238E27FC236}">
                <a16:creationId xmlns:a16="http://schemas.microsoft.com/office/drawing/2014/main" id="{090DD940-FC5A-4078-8429-AD973A77F9B5}"/>
              </a:ext>
            </a:extLst>
          </p:cNvPr>
          <p:cNvSpPr/>
          <p:nvPr/>
        </p:nvSpPr>
        <p:spPr>
          <a:xfrm>
            <a:off x="3717514" y="4742787"/>
            <a:ext cx="1406176" cy="1057275"/>
          </a:xfrm>
          <a:prstGeom prst="parallelogram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7" name="íśļïḑê">
            <a:extLst>
              <a:ext uri="{FF2B5EF4-FFF2-40B4-BE49-F238E27FC236}">
                <a16:creationId xmlns:a16="http://schemas.microsoft.com/office/drawing/2014/main" id="{2ABF6D6A-DF1F-4BCE-B52A-27DFFAB02EF0}"/>
              </a:ext>
            </a:extLst>
          </p:cNvPr>
          <p:cNvSpPr/>
          <p:nvPr/>
        </p:nvSpPr>
        <p:spPr>
          <a:xfrm>
            <a:off x="6816119" y="4742787"/>
            <a:ext cx="1406176" cy="1057275"/>
          </a:xfrm>
          <a:prstGeom prst="parallelogram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i$líḋè">
            <a:extLst>
              <a:ext uri="{FF2B5EF4-FFF2-40B4-BE49-F238E27FC236}">
                <a16:creationId xmlns:a16="http://schemas.microsoft.com/office/drawing/2014/main" id="{822A9763-337E-43B0-B64E-AE27ECDB3FE7}"/>
              </a:ext>
            </a:extLst>
          </p:cNvPr>
          <p:cNvSpPr/>
          <p:nvPr/>
        </p:nvSpPr>
        <p:spPr>
          <a:xfrm>
            <a:off x="5679624" y="2182419"/>
            <a:ext cx="936470" cy="438150"/>
          </a:xfrm>
          <a:prstGeom prst="rightArrow">
            <a:avLst/>
          </a:prstGeom>
          <a:solidFill>
            <a:srgbClr val="BCD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9" name="iṥḻíde">
            <a:extLst>
              <a:ext uri="{FF2B5EF4-FFF2-40B4-BE49-F238E27FC236}">
                <a16:creationId xmlns:a16="http://schemas.microsoft.com/office/drawing/2014/main" id="{7E5C2474-E93F-437A-8D24-4DA75DB7733E}"/>
              </a:ext>
            </a:extLst>
          </p:cNvPr>
          <p:cNvSpPr/>
          <p:nvPr/>
        </p:nvSpPr>
        <p:spPr>
          <a:xfrm rot="10800000">
            <a:off x="5601682" y="5052349"/>
            <a:ext cx="936470" cy="438150"/>
          </a:xfrm>
          <a:prstGeom prst="rightArrow">
            <a:avLst/>
          </a:prstGeom>
          <a:solidFill>
            <a:srgbClr val="BCD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0" name="îṥļîḓe">
            <a:extLst>
              <a:ext uri="{FF2B5EF4-FFF2-40B4-BE49-F238E27FC236}">
                <a16:creationId xmlns:a16="http://schemas.microsoft.com/office/drawing/2014/main" id="{8F575CD6-FA93-4C12-9EF7-0DBB32AFD012}"/>
              </a:ext>
            </a:extLst>
          </p:cNvPr>
          <p:cNvSpPr/>
          <p:nvPr/>
        </p:nvSpPr>
        <p:spPr>
          <a:xfrm rot="5400000">
            <a:off x="7111336" y="3544487"/>
            <a:ext cx="936470" cy="438150"/>
          </a:xfrm>
          <a:prstGeom prst="rightArrow">
            <a:avLst/>
          </a:prstGeom>
          <a:solidFill>
            <a:srgbClr val="BCD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1" name="i$ľïde">
            <a:extLst>
              <a:ext uri="{FF2B5EF4-FFF2-40B4-BE49-F238E27FC236}">
                <a16:creationId xmlns:a16="http://schemas.microsoft.com/office/drawing/2014/main" id="{7D0FBBBF-DD21-4A54-9724-1E5961B5B3BC}"/>
              </a:ext>
            </a:extLst>
          </p:cNvPr>
          <p:cNvSpPr/>
          <p:nvPr/>
        </p:nvSpPr>
        <p:spPr>
          <a:xfrm rot="16200000">
            <a:off x="3952367" y="3544487"/>
            <a:ext cx="936470" cy="438150"/>
          </a:xfrm>
          <a:prstGeom prst="rightArrow">
            <a:avLst/>
          </a:prstGeom>
          <a:solidFill>
            <a:srgbClr val="BCD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2" name="íṧḻíḍè">
            <a:extLst>
              <a:ext uri="{FF2B5EF4-FFF2-40B4-BE49-F238E27FC236}">
                <a16:creationId xmlns:a16="http://schemas.microsoft.com/office/drawing/2014/main" id="{0C054412-3F76-44BA-91BA-02D6D50465C0}"/>
              </a:ext>
            </a:extLst>
          </p:cNvPr>
          <p:cNvSpPr/>
          <p:nvPr/>
        </p:nvSpPr>
        <p:spPr bwMode="auto">
          <a:xfrm>
            <a:off x="4240535" y="2383846"/>
            <a:ext cx="360134" cy="326856"/>
          </a:xfrm>
          <a:custGeom>
            <a:gdLst>
              <a:gd fmla="*/ 92 w 128" name="T0"/>
              <a:gd fmla="*/ 89 h 116" name="T1"/>
              <a:gd fmla="*/ 89 w 128" name="T2"/>
              <a:gd fmla="*/ 82 h 116" name="T3"/>
              <a:gd fmla="*/ 98 w 128" name="T4"/>
              <a:gd fmla="*/ 66 h 116" name="T5"/>
              <a:gd fmla="*/ 100 w 128" name="T6"/>
              <a:gd fmla="*/ 53 h 116" name="T7"/>
              <a:gd fmla="*/ 80 w 128" name="T8"/>
              <a:gd fmla="*/ 24 h 116" name="T9"/>
              <a:gd fmla="*/ 60 w 128" name="T10"/>
              <a:gd fmla="*/ 53 h 116" name="T11"/>
              <a:gd fmla="*/ 62 w 128" name="T12"/>
              <a:gd fmla="*/ 66 h 116" name="T13"/>
              <a:gd fmla="*/ 71 w 128" name="T14"/>
              <a:gd fmla="*/ 82 h 116" name="T15"/>
              <a:gd fmla="*/ 68 w 128" name="T16"/>
              <a:gd fmla="*/ 89 h 116" name="T17"/>
              <a:gd fmla="*/ 32 w 128" name="T18"/>
              <a:gd fmla="*/ 116 h 116" name="T19"/>
              <a:gd fmla="*/ 80 w 128" name="T20"/>
              <a:gd fmla="*/ 116 h 116" name="T21"/>
              <a:gd fmla="*/ 128 w 128" name="T22"/>
              <a:gd fmla="*/ 116 h 116" name="T23"/>
              <a:gd fmla="*/ 92 w 128" name="T24"/>
              <a:gd fmla="*/ 89 h 116" name="T25"/>
              <a:gd fmla="*/ 43 w 128" name="T26"/>
              <a:gd fmla="*/ 91 h 116" name="T27"/>
              <a:gd fmla="*/ 61 w 128" name="T28"/>
              <a:gd fmla="*/ 82 h 116" name="T29"/>
              <a:gd fmla="*/ 55 w 128" name="T30"/>
              <a:gd fmla="*/ 71 h 116" name="T31"/>
              <a:gd fmla="*/ 51 w 128" name="T32"/>
              <a:gd fmla="*/ 65 h 116" name="T33"/>
              <a:gd fmla="*/ 50 w 128" name="T34"/>
              <a:gd fmla="*/ 56 h 116" name="T35"/>
              <a:gd fmla="*/ 51 w 128" name="T36"/>
              <a:gd fmla="*/ 50 h 116" name="T37"/>
              <a:gd fmla="*/ 58 w 128" name="T38"/>
              <a:gd fmla="*/ 25 h 116" name="T39"/>
              <a:gd fmla="*/ 69 w 128" name="T40"/>
              <a:gd fmla="*/ 18 h 116" name="T41"/>
              <a:gd fmla="*/ 48 w 128" name="T42"/>
              <a:gd fmla="*/ 0 h 116" name="T43"/>
              <a:gd fmla="*/ 28 w 128" name="T44"/>
              <a:gd fmla="*/ 29 h 116" name="T45"/>
              <a:gd fmla="*/ 30 w 128" name="T46"/>
              <a:gd fmla="*/ 42 h 116" name="T47"/>
              <a:gd fmla="*/ 39 w 128" name="T48"/>
              <a:gd fmla="*/ 58 h 116" name="T49"/>
              <a:gd fmla="*/ 36 w 128" name="T50"/>
              <a:gd fmla="*/ 65 h 116" name="T51"/>
              <a:gd fmla="*/ 0 w 128" name="T52"/>
              <a:gd fmla="*/ 92 h 116" name="T53"/>
              <a:gd fmla="*/ 41 w 128" name="T54"/>
              <a:gd fmla="*/ 92 h 116" name="T55"/>
              <a:gd fmla="*/ 43 w 128" name="T56"/>
              <a:gd fmla="*/ 91 h 116" name="T5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b="b" l="0" r="r" t="0"/>
            <a:pathLst>
              <a:path h="115" w="128">
                <a:moveTo>
                  <a:pt x="92" y="89"/>
                </a:moveTo>
                <a:cubicBezTo>
                  <a:pt x="90" y="88"/>
                  <a:pt x="89" y="82"/>
                  <a:pt x="89" y="82"/>
                </a:cubicBezTo>
                <a:cubicBezTo>
                  <a:pt x="89" y="82"/>
                  <a:pt x="96" y="75"/>
                  <a:pt x="98" y="66"/>
                </a:cubicBezTo>
                <a:cubicBezTo>
                  <a:pt x="102" y="66"/>
                  <a:pt x="105" y="56"/>
                  <a:pt x="100" y="53"/>
                </a:cubicBezTo>
                <a:cubicBezTo>
                  <a:pt x="101" y="49"/>
                  <a:pt x="106" y="24"/>
                  <a:pt x="80" y="24"/>
                </a:cubicBezTo>
                <a:cubicBezTo>
                  <a:pt x="54" y="24"/>
                  <a:pt x="59" y="49"/>
                  <a:pt x="60" y="53"/>
                </a:cubicBezTo>
                <a:cubicBezTo>
                  <a:pt x="55" y="56"/>
                  <a:pt x="58" y="66"/>
                  <a:pt x="62" y="66"/>
                </a:cubicBezTo>
                <a:cubicBezTo>
                  <a:pt x="64" y="75"/>
                  <a:pt x="71" y="82"/>
                  <a:pt x="71" y="82"/>
                </a:cubicBezTo>
                <a:cubicBezTo>
                  <a:pt x="71" y="82"/>
                  <a:pt x="70" y="88"/>
                  <a:pt x="68" y="89"/>
                </a:cubicBezTo>
                <a:cubicBezTo>
                  <a:pt x="60" y="90"/>
                  <a:pt x="32" y="102"/>
                  <a:pt x="32" y="116"/>
                </a:cubicBezTo>
                <a:cubicBezTo>
                  <a:pt x="80" y="116"/>
                  <a:pt x="80" y="116"/>
                  <a:pt x="80" y="116"/>
                </a:cubicBezTo>
                <a:cubicBezTo>
                  <a:pt x="128" y="116"/>
                  <a:pt x="128" y="116"/>
                  <a:pt x="128" y="116"/>
                </a:cubicBezTo>
                <a:cubicBezTo>
                  <a:pt x="128" y="102"/>
                  <a:pt x="100" y="90"/>
                  <a:pt x="92" y="89"/>
                </a:cubicBezTo>
                <a:close/>
                <a:moveTo>
                  <a:pt x="43" y="91"/>
                </a:moveTo>
                <a:cubicBezTo>
                  <a:pt x="49" y="87"/>
                  <a:pt x="55" y="84"/>
                  <a:pt x="61" y="82"/>
                </a:cubicBezTo>
                <a:cubicBezTo>
                  <a:pt x="59" y="80"/>
                  <a:pt x="57" y="76"/>
                  <a:pt x="55" y="71"/>
                </a:cubicBezTo>
                <a:cubicBezTo>
                  <a:pt x="53" y="70"/>
                  <a:pt x="52" y="67"/>
                  <a:pt x="51" y="65"/>
                </a:cubicBezTo>
                <a:cubicBezTo>
                  <a:pt x="50" y="62"/>
                  <a:pt x="49" y="59"/>
                  <a:pt x="50" y="56"/>
                </a:cubicBezTo>
                <a:cubicBezTo>
                  <a:pt x="50" y="54"/>
                  <a:pt x="50" y="52"/>
                  <a:pt x="51" y="50"/>
                </a:cubicBezTo>
                <a:cubicBezTo>
                  <a:pt x="51" y="45"/>
                  <a:pt x="50" y="33"/>
                  <a:pt x="58" y="25"/>
                </a:cubicBezTo>
                <a:cubicBezTo>
                  <a:pt x="61" y="22"/>
                  <a:pt x="64" y="19"/>
                  <a:pt x="69" y="18"/>
                </a:cubicBezTo>
                <a:cubicBezTo>
                  <a:pt x="68" y="10"/>
                  <a:pt x="64" y="0"/>
                  <a:pt x="48" y="0"/>
                </a:cubicBezTo>
                <a:cubicBezTo>
                  <a:pt x="22" y="0"/>
                  <a:pt x="27" y="25"/>
                  <a:pt x="28" y="29"/>
                </a:cubicBezTo>
                <a:cubicBezTo>
                  <a:pt x="23" y="32"/>
                  <a:pt x="26" y="42"/>
                  <a:pt x="30" y="42"/>
                </a:cubicBezTo>
                <a:cubicBezTo>
                  <a:pt x="32" y="51"/>
                  <a:pt x="39" y="58"/>
                  <a:pt x="39" y="58"/>
                </a:cubicBezTo>
                <a:cubicBezTo>
                  <a:pt x="39" y="58"/>
                  <a:pt x="38" y="64"/>
                  <a:pt x="36" y="65"/>
                </a:cubicBezTo>
                <a:cubicBezTo>
                  <a:pt x="28" y="66"/>
                  <a:pt x="0" y="78"/>
                  <a:pt x="0" y="92"/>
                </a:cubicBezTo>
                <a:cubicBezTo>
                  <a:pt x="41" y="92"/>
                  <a:pt x="41" y="92"/>
                  <a:pt x="41" y="92"/>
                </a:cubicBezTo>
                <a:cubicBezTo>
                  <a:pt x="42" y="92"/>
                  <a:pt x="42" y="91"/>
                  <a:pt x="43" y="9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3" name="îŝḻîḓê">
            <a:extLst>
              <a:ext uri="{FF2B5EF4-FFF2-40B4-BE49-F238E27FC236}">
                <a16:creationId xmlns:a16="http://schemas.microsoft.com/office/drawing/2014/main" id="{22361490-0A4D-4C1F-92E5-D8C86F1993F6}"/>
              </a:ext>
            </a:extLst>
          </p:cNvPr>
          <p:cNvSpPr/>
          <p:nvPr/>
        </p:nvSpPr>
        <p:spPr bwMode="auto">
          <a:xfrm>
            <a:off x="7339140" y="2383846"/>
            <a:ext cx="360134" cy="326856"/>
          </a:xfrm>
          <a:custGeom>
            <a:gdLst>
              <a:gd fmla="*/ 92 w 128" name="T0"/>
              <a:gd fmla="*/ 89 h 116" name="T1"/>
              <a:gd fmla="*/ 89 w 128" name="T2"/>
              <a:gd fmla="*/ 82 h 116" name="T3"/>
              <a:gd fmla="*/ 98 w 128" name="T4"/>
              <a:gd fmla="*/ 66 h 116" name="T5"/>
              <a:gd fmla="*/ 100 w 128" name="T6"/>
              <a:gd fmla="*/ 53 h 116" name="T7"/>
              <a:gd fmla="*/ 80 w 128" name="T8"/>
              <a:gd fmla="*/ 24 h 116" name="T9"/>
              <a:gd fmla="*/ 60 w 128" name="T10"/>
              <a:gd fmla="*/ 53 h 116" name="T11"/>
              <a:gd fmla="*/ 62 w 128" name="T12"/>
              <a:gd fmla="*/ 66 h 116" name="T13"/>
              <a:gd fmla="*/ 71 w 128" name="T14"/>
              <a:gd fmla="*/ 82 h 116" name="T15"/>
              <a:gd fmla="*/ 68 w 128" name="T16"/>
              <a:gd fmla="*/ 89 h 116" name="T17"/>
              <a:gd fmla="*/ 32 w 128" name="T18"/>
              <a:gd fmla="*/ 116 h 116" name="T19"/>
              <a:gd fmla="*/ 80 w 128" name="T20"/>
              <a:gd fmla="*/ 116 h 116" name="T21"/>
              <a:gd fmla="*/ 128 w 128" name="T22"/>
              <a:gd fmla="*/ 116 h 116" name="T23"/>
              <a:gd fmla="*/ 92 w 128" name="T24"/>
              <a:gd fmla="*/ 89 h 116" name="T25"/>
              <a:gd fmla="*/ 43 w 128" name="T26"/>
              <a:gd fmla="*/ 91 h 116" name="T27"/>
              <a:gd fmla="*/ 61 w 128" name="T28"/>
              <a:gd fmla="*/ 82 h 116" name="T29"/>
              <a:gd fmla="*/ 55 w 128" name="T30"/>
              <a:gd fmla="*/ 71 h 116" name="T31"/>
              <a:gd fmla="*/ 51 w 128" name="T32"/>
              <a:gd fmla="*/ 65 h 116" name="T33"/>
              <a:gd fmla="*/ 50 w 128" name="T34"/>
              <a:gd fmla="*/ 56 h 116" name="T35"/>
              <a:gd fmla="*/ 51 w 128" name="T36"/>
              <a:gd fmla="*/ 50 h 116" name="T37"/>
              <a:gd fmla="*/ 58 w 128" name="T38"/>
              <a:gd fmla="*/ 25 h 116" name="T39"/>
              <a:gd fmla="*/ 69 w 128" name="T40"/>
              <a:gd fmla="*/ 18 h 116" name="T41"/>
              <a:gd fmla="*/ 48 w 128" name="T42"/>
              <a:gd fmla="*/ 0 h 116" name="T43"/>
              <a:gd fmla="*/ 28 w 128" name="T44"/>
              <a:gd fmla="*/ 29 h 116" name="T45"/>
              <a:gd fmla="*/ 30 w 128" name="T46"/>
              <a:gd fmla="*/ 42 h 116" name="T47"/>
              <a:gd fmla="*/ 39 w 128" name="T48"/>
              <a:gd fmla="*/ 58 h 116" name="T49"/>
              <a:gd fmla="*/ 36 w 128" name="T50"/>
              <a:gd fmla="*/ 65 h 116" name="T51"/>
              <a:gd fmla="*/ 0 w 128" name="T52"/>
              <a:gd fmla="*/ 92 h 116" name="T53"/>
              <a:gd fmla="*/ 41 w 128" name="T54"/>
              <a:gd fmla="*/ 92 h 116" name="T55"/>
              <a:gd fmla="*/ 43 w 128" name="T56"/>
              <a:gd fmla="*/ 91 h 116" name="T5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b="b" l="0" r="r" t="0"/>
            <a:pathLst>
              <a:path h="115" w="128">
                <a:moveTo>
                  <a:pt x="92" y="89"/>
                </a:moveTo>
                <a:cubicBezTo>
                  <a:pt x="90" y="88"/>
                  <a:pt x="89" y="82"/>
                  <a:pt x="89" y="82"/>
                </a:cubicBezTo>
                <a:cubicBezTo>
                  <a:pt x="89" y="82"/>
                  <a:pt x="96" y="75"/>
                  <a:pt x="98" y="66"/>
                </a:cubicBezTo>
                <a:cubicBezTo>
                  <a:pt x="102" y="66"/>
                  <a:pt x="105" y="56"/>
                  <a:pt x="100" y="53"/>
                </a:cubicBezTo>
                <a:cubicBezTo>
                  <a:pt x="101" y="49"/>
                  <a:pt x="106" y="24"/>
                  <a:pt x="80" y="24"/>
                </a:cubicBezTo>
                <a:cubicBezTo>
                  <a:pt x="54" y="24"/>
                  <a:pt x="59" y="49"/>
                  <a:pt x="60" y="53"/>
                </a:cubicBezTo>
                <a:cubicBezTo>
                  <a:pt x="55" y="56"/>
                  <a:pt x="58" y="66"/>
                  <a:pt x="62" y="66"/>
                </a:cubicBezTo>
                <a:cubicBezTo>
                  <a:pt x="64" y="75"/>
                  <a:pt x="71" y="82"/>
                  <a:pt x="71" y="82"/>
                </a:cubicBezTo>
                <a:cubicBezTo>
                  <a:pt x="71" y="82"/>
                  <a:pt x="70" y="88"/>
                  <a:pt x="68" y="89"/>
                </a:cubicBezTo>
                <a:cubicBezTo>
                  <a:pt x="60" y="90"/>
                  <a:pt x="32" y="102"/>
                  <a:pt x="32" y="116"/>
                </a:cubicBezTo>
                <a:cubicBezTo>
                  <a:pt x="80" y="116"/>
                  <a:pt x="80" y="116"/>
                  <a:pt x="80" y="116"/>
                </a:cubicBezTo>
                <a:cubicBezTo>
                  <a:pt x="128" y="116"/>
                  <a:pt x="128" y="116"/>
                  <a:pt x="128" y="116"/>
                </a:cubicBezTo>
                <a:cubicBezTo>
                  <a:pt x="128" y="102"/>
                  <a:pt x="100" y="90"/>
                  <a:pt x="92" y="89"/>
                </a:cubicBezTo>
                <a:close/>
                <a:moveTo>
                  <a:pt x="43" y="91"/>
                </a:moveTo>
                <a:cubicBezTo>
                  <a:pt x="49" y="87"/>
                  <a:pt x="55" y="84"/>
                  <a:pt x="61" y="82"/>
                </a:cubicBezTo>
                <a:cubicBezTo>
                  <a:pt x="59" y="80"/>
                  <a:pt x="57" y="76"/>
                  <a:pt x="55" y="71"/>
                </a:cubicBezTo>
                <a:cubicBezTo>
                  <a:pt x="53" y="70"/>
                  <a:pt x="52" y="67"/>
                  <a:pt x="51" y="65"/>
                </a:cubicBezTo>
                <a:cubicBezTo>
                  <a:pt x="50" y="62"/>
                  <a:pt x="49" y="59"/>
                  <a:pt x="50" y="56"/>
                </a:cubicBezTo>
                <a:cubicBezTo>
                  <a:pt x="50" y="54"/>
                  <a:pt x="50" y="52"/>
                  <a:pt x="51" y="50"/>
                </a:cubicBezTo>
                <a:cubicBezTo>
                  <a:pt x="51" y="45"/>
                  <a:pt x="50" y="33"/>
                  <a:pt x="58" y="25"/>
                </a:cubicBezTo>
                <a:cubicBezTo>
                  <a:pt x="61" y="22"/>
                  <a:pt x="64" y="19"/>
                  <a:pt x="69" y="18"/>
                </a:cubicBezTo>
                <a:cubicBezTo>
                  <a:pt x="68" y="10"/>
                  <a:pt x="64" y="0"/>
                  <a:pt x="48" y="0"/>
                </a:cubicBezTo>
                <a:cubicBezTo>
                  <a:pt x="22" y="0"/>
                  <a:pt x="27" y="25"/>
                  <a:pt x="28" y="29"/>
                </a:cubicBezTo>
                <a:cubicBezTo>
                  <a:pt x="23" y="32"/>
                  <a:pt x="26" y="42"/>
                  <a:pt x="30" y="42"/>
                </a:cubicBezTo>
                <a:cubicBezTo>
                  <a:pt x="32" y="51"/>
                  <a:pt x="39" y="58"/>
                  <a:pt x="39" y="58"/>
                </a:cubicBezTo>
                <a:cubicBezTo>
                  <a:pt x="39" y="58"/>
                  <a:pt x="38" y="64"/>
                  <a:pt x="36" y="65"/>
                </a:cubicBezTo>
                <a:cubicBezTo>
                  <a:pt x="28" y="66"/>
                  <a:pt x="0" y="78"/>
                  <a:pt x="0" y="92"/>
                </a:cubicBezTo>
                <a:cubicBezTo>
                  <a:pt x="41" y="92"/>
                  <a:pt x="41" y="92"/>
                  <a:pt x="41" y="92"/>
                </a:cubicBezTo>
                <a:cubicBezTo>
                  <a:pt x="42" y="92"/>
                  <a:pt x="42" y="91"/>
                  <a:pt x="43" y="9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4" name="îśḻîďè">
            <a:extLst>
              <a:ext uri="{FF2B5EF4-FFF2-40B4-BE49-F238E27FC236}">
                <a16:creationId xmlns:a16="http://schemas.microsoft.com/office/drawing/2014/main" id="{3CADCB98-B975-4F98-AF9B-28935C1D7181}"/>
              </a:ext>
            </a:extLst>
          </p:cNvPr>
          <p:cNvSpPr/>
          <p:nvPr/>
        </p:nvSpPr>
        <p:spPr bwMode="auto">
          <a:xfrm>
            <a:off x="4240535" y="5107996"/>
            <a:ext cx="360134" cy="326856"/>
          </a:xfrm>
          <a:custGeom>
            <a:gdLst>
              <a:gd fmla="*/ 92 w 128" name="T0"/>
              <a:gd fmla="*/ 89 h 116" name="T1"/>
              <a:gd fmla="*/ 89 w 128" name="T2"/>
              <a:gd fmla="*/ 82 h 116" name="T3"/>
              <a:gd fmla="*/ 98 w 128" name="T4"/>
              <a:gd fmla="*/ 66 h 116" name="T5"/>
              <a:gd fmla="*/ 100 w 128" name="T6"/>
              <a:gd fmla="*/ 53 h 116" name="T7"/>
              <a:gd fmla="*/ 80 w 128" name="T8"/>
              <a:gd fmla="*/ 24 h 116" name="T9"/>
              <a:gd fmla="*/ 60 w 128" name="T10"/>
              <a:gd fmla="*/ 53 h 116" name="T11"/>
              <a:gd fmla="*/ 62 w 128" name="T12"/>
              <a:gd fmla="*/ 66 h 116" name="T13"/>
              <a:gd fmla="*/ 71 w 128" name="T14"/>
              <a:gd fmla="*/ 82 h 116" name="T15"/>
              <a:gd fmla="*/ 68 w 128" name="T16"/>
              <a:gd fmla="*/ 89 h 116" name="T17"/>
              <a:gd fmla="*/ 32 w 128" name="T18"/>
              <a:gd fmla="*/ 116 h 116" name="T19"/>
              <a:gd fmla="*/ 80 w 128" name="T20"/>
              <a:gd fmla="*/ 116 h 116" name="T21"/>
              <a:gd fmla="*/ 128 w 128" name="T22"/>
              <a:gd fmla="*/ 116 h 116" name="T23"/>
              <a:gd fmla="*/ 92 w 128" name="T24"/>
              <a:gd fmla="*/ 89 h 116" name="T25"/>
              <a:gd fmla="*/ 43 w 128" name="T26"/>
              <a:gd fmla="*/ 91 h 116" name="T27"/>
              <a:gd fmla="*/ 61 w 128" name="T28"/>
              <a:gd fmla="*/ 82 h 116" name="T29"/>
              <a:gd fmla="*/ 55 w 128" name="T30"/>
              <a:gd fmla="*/ 71 h 116" name="T31"/>
              <a:gd fmla="*/ 51 w 128" name="T32"/>
              <a:gd fmla="*/ 65 h 116" name="T33"/>
              <a:gd fmla="*/ 50 w 128" name="T34"/>
              <a:gd fmla="*/ 56 h 116" name="T35"/>
              <a:gd fmla="*/ 51 w 128" name="T36"/>
              <a:gd fmla="*/ 50 h 116" name="T37"/>
              <a:gd fmla="*/ 58 w 128" name="T38"/>
              <a:gd fmla="*/ 25 h 116" name="T39"/>
              <a:gd fmla="*/ 69 w 128" name="T40"/>
              <a:gd fmla="*/ 18 h 116" name="T41"/>
              <a:gd fmla="*/ 48 w 128" name="T42"/>
              <a:gd fmla="*/ 0 h 116" name="T43"/>
              <a:gd fmla="*/ 28 w 128" name="T44"/>
              <a:gd fmla="*/ 29 h 116" name="T45"/>
              <a:gd fmla="*/ 30 w 128" name="T46"/>
              <a:gd fmla="*/ 42 h 116" name="T47"/>
              <a:gd fmla="*/ 39 w 128" name="T48"/>
              <a:gd fmla="*/ 58 h 116" name="T49"/>
              <a:gd fmla="*/ 36 w 128" name="T50"/>
              <a:gd fmla="*/ 65 h 116" name="T51"/>
              <a:gd fmla="*/ 0 w 128" name="T52"/>
              <a:gd fmla="*/ 92 h 116" name="T53"/>
              <a:gd fmla="*/ 41 w 128" name="T54"/>
              <a:gd fmla="*/ 92 h 116" name="T55"/>
              <a:gd fmla="*/ 43 w 128" name="T56"/>
              <a:gd fmla="*/ 91 h 116" name="T5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b="b" l="0" r="r" t="0"/>
            <a:pathLst>
              <a:path h="115" w="128">
                <a:moveTo>
                  <a:pt x="92" y="89"/>
                </a:moveTo>
                <a:cubicBezTo>
                  <a:pt x="90" y="88"/>
                  <a:pt x="89" y="82"/>
                  <a:pt x="89" y="82"/>
                </a:cubicBezTo>
                <a:cubicBezTo>
                  <a:pt x="89" y="82"/>
                  <a:pt x="96" y="75"/>
                  <a:pt x="98" y="66"/>
                </a:cubicBezTo>
                <a:cubicBezTo>
                  <a:pt x="102" y="66"/>
                  <a:pt x="105" y="56"/>
                  <a:pt x="100" y="53"/>
                </a:cubicBezTo>
                <a:cubicBezTo>
                  <a:pt x="101" y="49"/>
                  <a:pt x="106" y="24"/>
                  <a:pt x="80" y="24"/>
                </a:cubicBezTo>
                <a:cubicBezTo>
                  <a:pt x="54" y="24"/>
                  <a:pt x="59" y="49"/>
                  <a:pt x="60" y="53"/>
                </a:cubicBezTo>
                <a:cubicBezTo>
                  <a:pt x="55" y="56"/>
                  <a:pt x="58" y="66"/>
                  <a:pt x="62" y="66"/>
                </a:cubicBezTo>
                <a:cubicBezTo>
                  <a:pt x="64" y="75"/>
                  <a:pt x="71" y="82"/>
                  <a:pt x="71" y="82"/>
                </a:cubicBezTo>
                <a:cubicBezTo>
                  <a:pt x="71" y="82"/>
                  <a:pt x="70" y="88"/>
                  <a:pt x="68" y="89"/>
                </a:cubicBezTo>
                <a:cubicBezTo>
                  <a:pt x="60" y="90"/>
                  <a:pt x="32" y="102"/>
                  <a:pt x="32" y="116"/>
                </a:cubicBezTo>
                <a:cubicBezTo>
                  <a:pt x="80" y="116"/>
                  <a:pt x="80" y="116"/>
                  <a:pt x="80" y="116"/>
                </a:cubicBezTo>
                <a:cubicBezTo>
                  <a:pt x="128" y="116"/>
                  <a:pt x="128" y="116"/>
                  <a:pt x="128" y="116"/>
                </a:cubicBezTo>
                <a:cubicBezTo>
                  <a:pt x="128" y="102"/>
                  <a:pt x="100" y="90"/>
                  <a:pt x="92" y="89"/>
                </a:cubicBezTo>
                <a:close/>
                <a:moveTo>
                  <a:pt x="43" y="91"/>
                </a:moveTo>
                <a:cubicBezTo>
                  <a:pt x="49" y="87"/>
                  <a:pt x="55" y="84"/>
                  <a:pt x="61" y="82"/>
                </a:cubicBezTo>
                <a:cubicBezTo>
                  <a:pt x="59" y="80"/>
                  <a:pt x="57" y="76"/>
                  <a:pt x="55" y="71"/>
                </a:cubicBezTo>
                <a:cubicBezTo>
                  <a:pt x="53" y="70"/>
                  <a:pt x="52" y="67"/>
                  <a:pt x="51" y="65"/>
                </a:cubicBezTo>
                <a:cubicBezTo>
                  <a:pt x="50" y="62"/>
                  <a:pt x="49" y="59"/>
                  <a:pt x="50" y="56"/>
                </a:cubicBezTo>
                <a:cubicBezTo>
                  <a:pt x="50" y="54"/>
                  <a:pt x="50" y="52"/>
                  <a:pt x="51" y="50"/>
                </a:cubicBezTo>
                <a:cubicBezTo>
                  <a:pt x="51" y="45"/>
                  <a:pt x="50" y="33"/>
                  <a:pt x="58" y="25"/>
                </a:cubicBezTo>
                <a:cubicBezTo>
                  <a:pt x="61" y="22"/>
                  <a:pt x="64" y="19"/>
                  <a:pt x="69" y="18"/>
                </a:cubicBezTo>
                <a:cubicBezTo>
                  <a:pt x="68" y="10"/>
                  <a:pt x="64" y="0"/>
                  <a:pt x="48" y="0"/>
                </a:cubicBezTo>
                <a:cubicBezTo>
                  <a:pt x="22" y="0"/>
                  <a:pt x="27" y="25"/>
                  <a:pt x="28" y="29"/>
                </a:cubicBezTo>
                <a:cubicBezTo>
                  <a:pt x="23" y="32"/>
                  <a:pt x="26" y="42"/>
                  <a:pt x="30" y="42"/>
                </a:cubicBezTo>
                <a:cubicBezTo>
                  <a:pt x="32" y="51"/>
                  <a:pt x="39" y="58"/>
                  <a:pt x="39" y="58"/>
                </a:cubicBezTo>
                <a:cubicBezTo>
                  <a:pt x="39" y="58"/>
                  <a:pt x="38" y="64"/>
                  <a:pt x="36" y="65"/>
                </a:cubicBezTo>
                <a:cubicBezTo>
                  <a:pt x="28" y="66"/>
                  <a:pt x="0" y="78"/>
                  <a:pt x="0" y="92"/>
                </a:cubicBezTo>
                <a:cubicBezTo>
                  <a:pt x="41" y="92"/>
                  <a:pt x="41" y="92"/>
                  <a:pt x="41" y="92"/>
                </a:cubicBezTo>
                <a:cubicBezTo>
                  <a:pt x="42" y="92"/>
                  <a:pt x="42" y="91"/>
                  <a:pt x="43" y="9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5" name="iŝḷiḍé">
            <a:extLst>
              <a:ext uri="{FF2B5EF4-FFF2-40B4-BE49-F238E27FC236}">
                <a16:creationId xmlns:a16="http://schemas.microsoft.com/office/drawing/2014/main" id="{0EFB51BB-C7E8-458D-91C1-6E530075015E}"/>
              </a:ext>
            </a:extLst>
          </p:cNvPr>
          <p:cNvSpPr/>
          <p:nvPr/>
        </p:nvSpPr>
        <p:spPr bwMode="auto">
          <a:xfrm>
            <a:off x="7339140" y="5107996"/>
            <a:ext cx="360134" cy="326856"/>
          </a:xfrm>
          <a:custGeom>
            <a:gdLst>
              <a:gd fmla="*/ 92 w 128" name="T0"/>
              <a:gd fmla="*/ 89 h 116" name="T1"/>
              <a:gd fmla="*/ 89 w 128" name="T2"/>
              <a:gd fmla="*/ 82 h 116" name="T3"/>
              <a:gd fmla="*/ 98 w 128" name="T4"/>
              <a:gd fmla="*/ 66 h 116" name="T5"/>
              <a:gd fmla="*/ 100 w 128" name="T6"/>
              <a:gd fmla="*/ 53 h 116" name="T7"/>
              <a:gd fmla="*/ 80 w 128" name="T8"/>
              <a:gd fmla="*/ 24 h 116" name="T9"/>
              <a:gd fmla="*/ 60 w 128" name="T10"/>
              <a:gd fmla="*/ 53 h 116" name="T11"/>
              <a:gd fmla="*/ 62 w 128" name="T12"/>
              <a:gd fmla="*/ 66 h 116" name="T13"/>
              <a:gd fmla="*/ 71 w 128" name="T14"/>
              <a:gd fmla="*/ 82 h 116" name="T15"/>
              <a:gd fmla="*/ 68 w 128" name="T16"/>
              <a:gd fmla="*/ 89 h 116" name="T17"/>
              <a:gd fmla="*/ 32 w 128" name="T18"/>
              <a:gd fmla="*/ 116 h 116" name="T19"/>
              <a:gd fmla="*/ 80 w 128" name="T20"/>
              <a:gd fmla="*/ 116 h 116" name="T21"/>
              <a:gd fmla="*/ 128 w 128" name="T22"/>
              <a:gd fmla="*/ 116 h 116" name="T23"/>
              <a:gd fmla="*/ 92 w 128" name="T24"/>
              <a:gd fmla="*/ 89 h 116" name="T25"/>
              <a:gd fmla="*/ 43 w 128" name="T26"/>
              <a:gd fmla="*/ 91 h 116" name="T27"/>
              <a:gd fmla="*/ 61 w 128" name="T28"/>
              <a:gd fmla="*/ 82 h 116" name="T29"/>
              <a:gd fmla="*/ 55 w 128" name="T30"/>
              <a:gd fmla="*/ 71 h 116" name="T31"/>
              <a:gd fmla="*/ 51 w 128" name="T32"/>
              <a:gd fmla="*/ 65 h 116" name="T33"/>
              <a:gd fmla="*/ 50 w 128" name="T34"/>
              <a:gd fmla="*/ 56 h 116" name="T35"/>
              <a:gd fmla="*/ 51 w 128" name="T36"/>
              <a:gd fmla="*/ 50 h 116" name="T37"/>
              <a:gd fmla="*/ 58 w 128" name="T38"/>
              <a:gd fmla="*/ 25 h 116" name="T39"/>
              <a:gd fmla="*/ 69 w 128" name="T40"/>
              <a:gd fmla="*/ 18 h 116" name="T41"/>
              <a:gd fmla="*/ 48 w 128" name="T42"/>
              <a:gd fmla="*/ 0 h 116" name="T43"/>
              <a:gd fmla="*/ 28 w 128" name="T44"/>
              <a:gd fmla="*/ 29 h 116" name="T45"/>
              <a:gd fmla="*/ 30 w 128" name="T46"/>
              <a:gd fmla="*/ 42 h 116" name="T47"/>
              <a:gd fmla="*/ 39 w 128" name="T48"/>
              <a:gd fmla="*/ 58 h 116" name="T49"/>
              <a:gd fmla="*/ 36 w 128" name="T50"/>
              <a:gd fmla="*/ 65 h 116" name="T51"/>
              <a:gd fmla="*/ 0 w 128" name="T52"/>
              <a:gd fmla="*/ 92 h 116" name="T53"/>
              <a:gd fmla="*/ 41 w 128" name="T54"/>
              <a:gd fmla="*/ 92 h 116" name="T55"/>
              <a:gd fmla="*/ 43 w 128" name="T56"/>
              <a:gd fmla="*/ 91 h 116" name="T5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b="b" l="0" r="r" t="0"/>
            <a:pathLst>
              <a:path h="115" w="128">
                <a:moveTo>
                  <a:pt x="92" y="89"/>
                </a:moveTo>
                <a:cubicBezTo>
                  <a:pt x="90" y="88"/>
                  <a:pt x="89" y="82"/>
                  <a:pt x="89" y="82"/>
                </a:cubicBezTo>
                <a:cubicBezTo>
                  <a:pt x="89" y="82"/>
                  <a:pt x="96" y="75"/>
                  <a:pt x="98" y="66"/>
                </a:cubicBezTo>
                <a:cubicBezTo>
                  <a:pt x="102" y="66"/>
                  <a:pt x="105" y="56"/>
                  <a:pt x="100" y="53"/>
                </a:cubicBezTo>
                <a:cubicBezTo>
                  <a:pt x="101" y="49"/>
                  <a:pt x="106" y="24"/>
                  <a:pt x="80" y="24"/>
                </a:cubicBezTo>
                <a:cubicBezTo>
                  <a:pt x="54" y="24"/>
                  <a:pt x="59" y="49"/>
                  <a:pt x="60" y="53"/>
                </a:cubicBezTo>
                <a:cubicBezTo>
                  <a:pt x="55" y="56"/>
                  <a:pt x="58" y="66"/>
                  <a:pt x="62" y="66"/>
                </a:cubicBezTo>
                <a:cubicBezTo>
                  <a:pt x="64" y="75"/>
                  <a:pt x="71" y="82"/>
                  <a:pt x="71" y="82"/>
                </a:cubicBezTo>
                <a:cubicBezTo>
                  <a:pt x="71" y="82"/>
                  <a:pt x="70" y="88"/>
                  <a:pt x="68" y="89"/>
                </a:cubicBezTo>
                <a:cubicBezTo>
                  <a:pt x="60" y="90"/>
                  <a:pt x="32" y="102"/>
                  <a:pt x="32" y="116"/>
                </a:cubicBezTo>
                <a:cubicBezTo>
                  <a:pt x="80" y="116"/>
                  <a:pt x="80" y="116"/>
                  <a:pt x="80" y="116"/>
                </a:cubicBezTo>
                <a:cubicBezTo>
                  <a:pt x="128" y="116"/>
                  <a:pt x="128" y="116"/>
                  <a:pt x="128" y="116"/>
                </a:cubicBezTo>
                <a:cubicBezTo>
                  <a:pt x="128" y="102"/>
                  <a:pt x="100" y="90"/>
                  <a:pt x="92" y="89"/>
                </a:cubicBezTo>
                <a:close/>
                <a:moveTo>
                  <a:pt x="43" y="91"/>
                </a:moveTo>
                <a:cubicBezTo>
                  <a:pt x="49" y="87"/>
                  <a:pt x="55" y="84"/>
                  <a:pt x="61" y="82"/>
                </a:cubicBezTo>
                <a:cubicBezTo>
                  <a:pt x="59" y="80"/>
                  <a:pt x="57" y="76"/>
                  <a:pt x="55" y="71"/>
                </a:cubicBezTo>
                <a:cubicBezTo>
                  <a:pt x="53" y="70"/>
                  <a:pt x="52" y="67"/>
                  <a:pt x="51" y="65"/>
                </a:cubicBezTo>
                <a:cubicBezTo>
                  <a:pt x="50" y="62"/>
                  <a:pt x="49" y="59"/>
                  <a:pt x="50" y="56"/>
                </a:cubicBezTo>
                <a:cubicBezTo>
                  <a:pt x="50" y="54"/>
                  <a:pt x="50" y="52"/>
                  <a:pt x="51" y="50"/>
                </a:cubicBezTo>
                <a:cubicBezTo>
                  <a:pt x="51" y="45"/>
                  <a:pt x="50" y="33"/>
                  <a:pt x="58" y="25"/>
                </a:cubicBezTo>
                <a:cubicBezTo>
                  <a:pt x="61" y="22"/>
                  <a:pt x="64" y="19"/>
                  <a:pt x="69" y="18"/>
                </a:cubicBezTo>
                <a:cubicBezTo>
                  <a:pt x="68" y="10"/>
                  <a:pt x="64" y="0"/>
                  <a:pt x="48" y="0"/>
                </a:cubicBezTo>
                <a:cubicBezTo>
                  <a:pt x="22" y="0"/>
                  <a:pt x="27" y="25"/>
                  <a:pt x="28" y="29"/>
                </a:cubicBezTo>
                <a:cubicBezTo>
                  <a:pt x="23" y="32"/>
                  <a:pt x="26" y="42"/>
                  <a:pt x="30" y="42"/>
                </a:cubicBezTo>
                <a:cubicBezTo>
                  <a:pt x="32" y="51"/>
                  <a:pt x="39" y="58"/>
                  <a:pt x="39" y="58"/>
                </a:cubicBezTo>
                <a:cubicBezTo>
                  <a:pt x="39" y="58"/>
                  <a:pt x="38" y="64"/>
                  <a:pt x="36" y="65"/>
                </a:cubicBezTo>
                <a:cubicBezTo>
                  <a:pt x="28" y="66"/>
                  <a:pt x="0" y="78"/>
                  <a:pt x="0" y="92"/>
                </a:cubicBezTo>
                <a:cubicBezTo>
                  <a:pt x="41" y="92"/>
                  <a:pt x="41" y="92"/>
                  <a:pt x="41" y="92"/>
                </a:cubicBezTo>
                <a:cubicBezTo>
                  <a:pt x="42" y="92"/>
                  <a:pt x="42" y="91"/>
                  <a:pt x="43" y="9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val="2879338014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4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1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9" nodeType="clickPar">
                      <p:stCondLst>
                        <p:cond delay="indefinite"/>
                      </p:stCondLst>
                      <p:childTnLst>
                        <p:par>
                          <p:cTn fill="hold" id="6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1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4" nodeType="clickPar">
                      <p:stCondLst>
                        <p:cond delay="indefinite"/>
                      </p:stCondLst>
                      <p:childTnLst>
                        <p:par>
                          <p:cTn fill="hold" id="6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6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68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9" nodeType="clickPar">
                      <p:stCondLst>
                        <p:cond delay="indefinite"/>
                      </p:stCondLst>
                      <p:childTnLst>
                        <p:par>
                          <p:cTn fill="hold" id="7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6" nodeType="clickPar">
                      <p:stCondLst>
                        <p:cond delay="indefinite"/>
                      </p:stCondLst>
                      <p:childTnLst>
                        <p:par>
                          <p:cTn fill="hold" id="8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8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1" nodeType="clickPar">
                      <p:stCondLst>
                        <p:cond delay="indefinite"/>
                      </p:stCondLst>
                      <p:childTnLst>
                        <p:par>
                          <p:cTn fill="hold" id="9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3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95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6" nodeType="clickPar">
                      <p:stCondLst>
                        <p:cond delay="indefinite"/>
                      </p:stCondLst>
                      <p:childTnLst>
                        <p:par>
                          <p:cTn fill="hold" id="9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2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5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6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7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2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3" nodeType="clickPar">
                      <p:stCondLst>
                        <p:cond delay="indefinite"/>
                      </p:stCondLst>
                      <p:childTnLst>
                        <p:par>
                          <p:cTn fill="hold" id="1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7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8" nodeType="clickPar">
                      <p:stCondLst>
                        <p:cond delay="indefinite"/>
                      </p:stCondLst>
                      <p:childTnLst>
                        <p:par>
                          <p:cTn fill="hold" id="1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22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0"/>
      <p:bldP grpId="0" spid="32"/>
      <p:bldP grpId="0" spid="49"/>
      <p:bldP grpId="0" spid="53"/>
      <p:bldP grpId="0" spid="55"/>
      <p:bldP grpId="0" spid="42"/>
      <p:bldP grpId="0" spid="43"/>
      <p:bldP grpId="0" spid="44"/>
      <p:bldP grpId="0" spid="45"/>
      <p:bldP grpId="0" spid="51"/>
      <p:bldP grpId="0" spid="52"/>
      <p:bldP grpId="0" spid="56"/>
      <p:bldP grpId="0" spid="57"/>
      <p:bldP grpId="0" spid="58"/>
      <p:bldP grpId="0" spid="59"/>
      <p:bldP grpId="0" spid="60"/>
      <p:bldP grpId="0" spid="61"/>
      <p:bldP grpId="0" spid="62"/>
      <p:bldP grpId="0" spid="63"/>
      <p:bldP grpId="0" spid="64"/>
      <p:bldP grpId="0" spid="65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98ED0464-2AF2-4820-B1A6-6E692DA117D1}"/>
              </a:ext>
            </a:extLst>
          </p:cNvPr>
          <p:cNvSpPr/>
          <p:nvPr/>
        </p:nvSpPr>
        <p:spPr>
          <a:xfrm>
            <a:off x="8377251" y="1921425"/>
            <a:ext cx="2534722" cy="721964"/>
          </a:xfrm>
          <a:prstGeom prst="rect">
            <a:avLst/>
          </a:prstGeom>
          <a:solidFill>
            <a:srgbClr val="70AD4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31941" lIns="31941" numCol="1" rIns="31941" spcCol="1270" spcFirstLastPara="0" tIns="31941" vert="horz" wrap="square">
            <a:noAutofit/>
          </a:bodyPr>
          <a:lstStyle/>
          <a:p>
            <a:pPr algn="ctr" defTabSz="755650" eaLnBrk="1" fontAlgn="auto" hangingPunct="1" indent="0" latinLnBrk="0" lvl="0" marL="0" marR="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altLang="en-US" b="1" baseline="0" cap="none" i="0" kern="1200" kumimoji="0" lang="zh-CN" noProof="0" normalizeH="0" spc="300" strike="noStrike" sz="17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typeface="+mn-lt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31E9BF2-37FF-4EF3-904B-9BF0CFABD456}"/>
              </a:ext>
            </a:extLst>
          </p:cNvPr>
          <p:cNvSpPr/>
          <p:nvPr/>
        </p:nvSpPr>
        <p:spPr>
          <a:xfrm>
            <a:off x="8377251" y="2751684"/>
            <a:ext cx="2534722" cy="721964"/>
          </a:xfrm>
          <a:prstGeom prst="rect">
            <a:avLst/>
          </a:prstGeom>
          <a:solidFill>
            <a:srgbClr val="70AD4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31941" lIns="31941" numCol="1" rIns="31941" spcCol="1270" spcFirstLastPara="0" tIns="31941" vert="horz" wrap="square">
            <a:noAutofit/>
          </a:bodyPr>
          <a:lstStyle/>
          <a:p>
            <a:pPr algn="ctr" defTabSz="755650" eaLnBrk="1" fontAlgn="auto" hangingPunct="1" indent="0" latinLnBrk="0" lvl="0" marL="0" marR="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altLang="en-US" b="1" baseline="0" cap="none" i="0" kern="1200" kumimoji="0" lang="zh-CN" noProof="0" normalizeH="0" spc="300" strike="noStrike" sz="17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typeface="+mn-lt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6FD1BD13-4F45-40EE-B60E-8877B52A066F}"/>
              </a:ext>
            </a:extLst>
          </p:cNvPr>
          <p:cNvSpPr/>
          <p:nvPr/>
        </p:nvSpPr>
        <p:spPr>
          <a:xfrm>
            <a:off x="8377251" y="3581944"/>
            <a:ext cx="2534722" cy="721964"/>
          </a:xfrm>
          <a:prstGeom prst="rect">
            <a:avLst/>
          </a:prstGeom>
          <a:solidFill>
            <a:srgbClr val="70AD4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31941" lIns="31941" numCol="1" rIns="31941" spcCol="1270" spcFirstLastPara="0" tIns="31941" vert="horz" wrap="square">
            <a:noAutofit/>
          </a:bodyPr>
          <a:lstStyle/>
          <a:p>
            <a:pPr algn="ctr" defTabSz="755650" eaLnBrk="1" fontAlgn="auto" hangingPunct="1" indent="0" latinLnBrk="0" lvl="0" marL="0" marR="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altLang="en-US" b="1" baseline="0" cap="none" i="0" kern="1200" kumimoji="0" lang="zh-CN" noProof="0" normalizeH="0" spc="300" strike="noStrike" sz="17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typeface="+mn-lt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892E64B-1AE3-4996-8D3D-627447B1FEEF}"/>
              </a:ext>
            </a:extLst>
          </p:cNvPr>
          <p:cNvSpPr/>
          <p:nvPr/>
        </p:nvSpPr>
        <p:spPr>
          <a:xfrm>
            <a:off x="8377251" y="4412203"/>
            <a:ext cx="2534722" cy="721964"/>
          </a:xfrm>
          <a:prstGeom prst="rect">
            <a:avLst/>
          </a:prstGeom>
          <a:solidFill>
            <a:srgbClr val="70AD4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31941" lIns="31941" numCol="1" rIns="31941" spcCol="1270" spcFirstLastPara="0" tIns="31941" vert="horz" wrap="square">
            <a:noAutofit/>
          </a:bodyPr>
          <a:lstStyle/>
          <a:p>
            <a:pPr algn="ctr" defTabSz="755650" eaLnBrk="1" fontAlgn="auto" hangingPunct="1" indent="0" latinLnBrk="0" lvl="0" marL="0" marR="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altLang="en-US" b="1" baseline="0" cap="none" i="0" kern="1200" kumimoji="0" lang="zh-CN" noProof="0" normalizeH="0" spc="300" strike="noStrike" sz="17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typeface="+mn-lt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655CDDD4-BCDD-4423-87C0-B32B02769A9A}"/>
              </a:ext>
            </a:extLst>
          </p:cNvPr>
          <p:cNvSpPr/>
          <p:nvPr/>
        </p:nvSpPr>
        <p:spPr>
          <a:xfrm>
            <a:off x="8377251" y="5242463"/>
            <a:ext cx="2534722" cy="721964"/>
          </a:xfrm>
          <a:prstGeom prst="rect">
            <a:avLst/>
          </a:prstGeom>
          <a:solidFill>
            <a:srgbClr val="70AD4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31941" lIns="31941" numCol="1" rIns="31941" spcCol="1270" spcFirstLastPara="0" tIns="31941" vert="horz" wrap="square">
            <a:noAutofit/>
          </a:bodyPr>
          <a:lstStyle/>
          <a:p>
            <a:pPr algn="ctr" defTabSz="755650" eaLnBrk="1" fontAlgn="auto" hangingPunct="1" indent="0" latinLnBrk="0" lvl="0" marL="0" marR="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altLang="zh-CN" b="1" baseline="0" cap="none" i="0" kern="1200" kumimoji="0" lang="en-US" noProof="0" normalizeH="0" spc="300" strike="noStrike" sz="17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typeface="+mn-lt"/>
            </a:endParaRPr>
          </a:p>
        </p:txBody>
      </p:sp>
      <p:grpSp>
        <p:nvGrpSpPr>
          <p:cNvPr id="59" name="组合 58">
            <a:extLst>
              <a:ext uri="{FF2B5EF4-FFF2-40B4-BE49-F238E27FC236}">
                <a16:creationId xmlns:a16="http://schemas.microsoft.com/office/drawing/2014/main" id="{7DEEF893-E0F2-4CC8-8F86-46A5CA5C6B4A}"/>
              </a:ext>
            </a:extLst>
          </p:cNvPr>
          <p:cNvGrpSpPr/>
          <p:nvPr/>
        </p:nvGrpSpPr>
        <p:grpSpPr>
          <a:xfrm>
            <a:off x="689662" y="3527796"/>
            <a:ext cx="2534722" cy="721964"/>
            <a:chOff x="689662" y="3527796"/>
            <a:chExt cx="2534722" cy="721964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B40ADC72-4F29-4885-8CF4-9B73EC3B4E90}"/>
                </a:ext>
              </a:extLst>
            </p:cNvPr>
            <p:cNvSpPr/>
            <p:nvPr/>
          </p:nvSpPr>
          <p:spPr>
            <a:xfrm>
              <a:off x="689662" y="3527796"/>
              <a:ext cx="2534722" cy="721964"/>
            </a:xfrm>
            <a:prstGeom prst="rect">
              <a:avLst/>
            </a:prstGeom>
            <a:solidFill>
              <a:srgbClr val="70AD4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31941" lIns="31941" numCol="1" rIns="31941" spcCol="1270" spcFirstLastPara="0" tIns="31941" vert="horz" wrap="square">
              <a:noAutofit/>
            </a:bodyPr>
            <a:lstStyle/>
            <a:p>
              <a:pPr algn="ctr" defTabSz="755650" eaLnBrk="1" fontAlgn="auto" hangingPunct="1" indent="0" latinLnBrk="0" lvl="0" marL="0" marR="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altLang="en-US" b="1" baseline="0" cap="none" i="0" kern="1200" kumimoji="0" lang="zh-CN" noProof="0" normalizeH="0" spc="300" strike="noStrike" sz="17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E86400FF-2A6A-43E1-80B5-5C0A4E5DA2AF}"/>
                </a:ext>
              </a:extLst>
            </p:cNvPr>
            <p:cNvSpPr txBox="1"/>
            <p:nvPr/>
          </p:nvSpPr>
          <p:spPr>
            <a:xfrm>
              <a:off x="1252043" y="3702355"/>
              <a:ext cx="140811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30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评定因素 </a:t>
              </a:r>
            </a:p>
          </p:txBody>
        </p:sp>
      </p:grp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DE47DF50-DB38-4F46-B42D-C64585D79F66}"/>
              </a:ext>
            </a:extLst>
          </p:cNvPr>
          <p:cNvGrpSpPr/>
          <p:nvPr/>
        </p:nvGrpSpPr>
        <p:grpSpPr>
          <a:xfrm>
            <a:off x="4492668" y="2621166"/>
            <a:ext cx="2534722" cy="721964"/>
            <a:chOff x="4492668" y="2621166"/>
            <a:chExt cx="2534722" cy="721964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19571EC1-0ECD-4674-81DF-21D20EE7781C}"/>
                </a:ext>
              </a:extLst>
            </p:cNvPr>
            <p:cNvSpPr/>
            <p:nvPr/>
          </p:nvSpPr>
          <p:spPr>
            <a:xfrm>
              <a:off x="4492668" y="2621166"/>
              <a:ext cx="2534722" cy="721964"/>
            </a:xfrm>
            <a:prstGeom prst="rect">
              <a:avLst/>
            </a:prstGeom>
            <a:solidFill>
              <a:srgbClr val="70AD4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31941" lIns="31941" numCol="1" rIns="31941" spcCol="1270" spcFirstLastPara="0" tIns="31941" vert="horz" wrap="square">
              <a:noAutofit/>
            </a:bodyPr>
            <a:lstStyle/>
            <a:p>
              <a:pPr algn="ctr" defTabSz="755650" eaLnBrk="1" fontAlgn="auto" hangingPunct="1" indent="0" latinLnBrk="0" lvl="0" marL="0" marR="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altLang="en-US" b="1" baseline="0" cap="none" i="0" kern="1200" kumimoji="0" lang="zh-CN" noProof="0" normalizeH="0" spc="300" strike="noStrike" sz="17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endParaRPr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DD942FC5-9A1C-4B4E-947C-AD5E9867A908}"/>
                </a:ext>
              </a:extLst>
            </p:cNvPr>
            <p:cNvSpPr txBox="1"/>
            <p:nvPr/>
          </p:nvSpPr>
          <p:spPr>
            <a:xfrm>
              <a:off x="5055049" y="2797482"/>
              <a:ext cx="140811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30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内在因素 </a:t>
              </a:r>
            </a:p>
          </p:txBody>
        </p:sp>
      </p:grpSp>
      <p:grpSp>
        <p:nvGrpSpPr>
          <p:cNvPr id="61" name="组合 60">
            <a:extLst>
              <a:ext uri="{FF2B5EF4-FFF2-40B4-BE49-F238E27FC236}">
                <a16:creationId xmlns:a16="http://schemas.microsoft.com/office/drawing/2014/main" id="{13E9BD02-5698-4DC7-8311-1C795722AA31}"/>
              </a:ext>
            </a:extLst>
          </p:cNvPr>
          <p:cNvGrpSpPr/>
          <p:nvPr/>
        </p:nvGrpSpPr>
        <p:grpSpPr>
          <a:xfrm>
            <a:off x="4492668" y="4696815"/>
            <a:ext cx="2534722" cy="721964"/>
            <a:chOff x="4492668" y="4696815"/>
            <a:chExt cx="2534722" cy="721964"/>
          </a:xfrm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21A12B7E-390B-4B9B-AB49-29F11E225888}"/>
                </a:ext>
              </a:extLst>
            </p:cNvPr>
            <p:cNvSpPr/>
            <p:nvPr/>
          </p:nvSpPr>
          <p:spPr>
            <a:xfrm>
              <a:off x="4492668" y="4696815"/>
              <a:ext cx="2534722" cy="721964"/>
            </a:xfrm>
            <a:prstGeom prst="rect">
              <a:avLst/>
            </a:prstGeom>
            <a:solidFill>
              <a:srgbClr val="70AD4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31941" lIns="31941" numCol="1" rIns="31941" spcCol="1270" spcFirstLastPara="0" tIns="31941" vert="horz" wrap="square">
              <a:noAutofit/>
            </a:bodyPr>
            <a:lstStyle/>
            <a:p>
              <a:pPr algn="ctr" defTabSz="755650" eaLnBrk="1" fontAlgn="auto" hangingPunct="1" indent="0" latinLnBrk="0" lvl="0" marL="0" marR="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altLang="en-US" b="1" baseline="0" cap="none" i="0" kern="1200" kumimoji="0" lang="zh-CN" noProof="0" normalizeH="0" spc="300" strike="noStrike" sz="17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endParaRPr>
            </a:p>
          </p:txBody>
        </p:sp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C01FF9C8-D2A8-4951-A52A-C322634C16FF}"/>
                </a:ext>
              </a:extLst>
            </p:cNvPr>
            <p:cNvSpPr txBox="1"/>
            <p:nvPr/>
          </p:nvSpPr>
          <p:spPr>
            <a:xfrm>
              <a:off x="5055049" y="4873131"/>
              <a:ext cx="1408114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30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外在因素 </a:t>
              </a:r>
            </a:p>
          </p:txBody>
        </p:sp>
      </p:grpSp>
      <p:sp>
        <p:nvSpPr>
          <p:cNvPr id="22" name="文本框 21">
            <a:extLst>
              <a:ext uri="{FF2B5EF4-FFF2-40B4-BE49-F238E27FC236}">
                <a16:creationId xmlns:a16="http://schemas.microsoft.com/office/drawing/2014/main" id="{6A3C7F18-EDB4-46E6-991C-C22D8C12A331}"/>
              </a:ext>
            </a:extLst>
          </p:cNvPr>
          <p:cNvSpPr txBox="1"/>
          <p:nvPr/>
        </p:nvSpPr>
        <p:spPr>
          <a:xfrm>
            <a:off x="8542251" y="2097741"/>
            <a:ext cx="220472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30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与患者疾病相关</a:t>
            </a: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453EF836-06C4-44D5-87B3-FDD4193FA272}"/>
              </a:ext>
            </a:extLst>
          </p:cNvPr>
          <p:cNvSpPr txBox="1"/>
          <p:nvPr/>
        </p:nvSpPr>
        <p:spPr>
          <a:xfrm>
            <a:off x="8542251" y="2928001"/>
            <a:ext cx="220472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30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与患者健康相关</a:t>
            </a: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9649332B-10FE-40F8-A5C1-0436F9FC5055}"/>
              </a:ext>
            </a:extLst>
          </p:cNvPr>
          <p:cNvSpPr txBox="1"/>
          <p:nvPr/>
        </p:nvSpPr>
        <p:spPr>
          <a:xfrm>
            <a:off x="8542251" y="3758261"/>
            <a:ext cx="220472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30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与患者心理相关</a:t>
            </a: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D2566930-4CC1-449D-B9FD-DD190588CC06}"/>
              </a:ext>
            </a:extLst>
          </p:cNvPr>
          <p:cNvSpPr txBox="1"/>
          <p:nvPr/>
        </p:nvSpPr>
        <p:spPr>
          <a:xfrm>
            <a:off x="8542251" y="4588521"/>
            <a:ext cx="220472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30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其他：无人陪伴</a:t>
            </a: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4DA9EA48-67F3-4CC8-AEEE-248751AACB04}"/>
              </a:ext>
            </a:extLst>
          </p:cNvPr>
          <p:cNvSpPr txBox="1"/>
          <p:nvPr/>
        </p:nvSpPr>
        <p:spPr>
          <a:xfrm>
            <a:off x="8542251" y="5418779"/>
            <a:ext cx="220472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30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与药物相关</a:t>
            </a: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694B401A-35B2-4B2A-8EA0-E8A7FE9CFBDE}"/>
              </a:ext>
            </a:extLst>
          </p:cNvPr>
          <p:cNvGrpSpPr/>
          <p:nvPr/>
        </p:nvGrpSpPr>
        <p:grpSpPr>
          <a:xfrm>
            <a:off x="406866" y="395302"/>
            <a:ext cx="7343763" cy="584775"/>
            <a:chOff x="392351" y="337245"/>
            <a:chExt cx="7343763" cy="584775"/>
          </a:xfrm>
        </p:grpSpPr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id="{9EFAB6BC-C3C2-4F2B-98D2-3B115E647B14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id="{E300F3CA-0233-4C6B-9674-34022D219708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id="{C02DAB4E-A646-4317-8258-9578FC41A2D7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86E58FCD-5779-44F5-927B-8066662BB64B}"/>
                </a:ext>
              </a:extLst>
            </p:cNvPr>
            <p:cNvSpPr txBox="1"/>
            <p:nvPr/>
          </p:nvSpPr>
          <p:spPr>
            <a:xfrm>
              <a:off x="1195507" y="337245"/>
              <a:ext cx="6540607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dist">
                <a:defRPr b="1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评定：辨识导致跌倒的风险因子</a:t>
              </a: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4DB18C44-A266-4F6D-80D1-0F9D38B27910}"/>
              </a:ext>
            </a:extLst>
          </p:cNvPr>
          <p:cNvGrpSpPr/>
          <p:nvPr/>
        </p:nvGrpSpPr>
        <p:grpSpPr>
          <a:xfrm>
            <a:off x="3224384" y="2982148"/>
            <a:ext cx="1268284" cy="2075649"/>
            <a:chOff x="3224384" y="2982148"/>
            <a:chExt cx="1268284" cy="2075649"/>
          </a:xfrm>
        </p:grpSpPr>
        <p:cxnSp>
          <p:nvCxnSpPr>
            <p:cNvPr id="5" name="连接符: 肘形 4">
              <a:extLst>
                <a:ext uri="{FF2B5EF4-FFF2-40B4-BE49-F238E27FC236}">
                  <a16:creationId xmlns:a16="http://schemas.microsoft.com/office/drawing/2014/main" id="{021383C5-7D27-41A1-A058-C367D8BE983A}"/>
                </a:ext>
              </a:extLst>
            </p:cNvPr>
            <p:cNvCxnSpPr>
              <a:stCxn id="6" idx="3"/>
              <a:endCxn id="8" idx="1"/>
            </p:cNvCxnSpPr>
            <p:nvPr/>
          </p:nvCxnSpPr>
          <p:spPr>
            <a:xfrm flipV="1">
              <a:off x="3224384" y="2982148"/>
              <a:ext cx="1268284" cy="906630"/>
            </a:xfrm>
            <a:prstGeom prst="bentConnector3">
              <a:avLst>
                <a:gd fmla="val 50000" name="adj1"/>
              </a:avLst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连接符: 肘形 36">
              <a:extLst>
                <a:ext uri="{FF2B5EF4-FFF2-40B4-BE49-F238E27FC236}">
                  <a16:creationId xmlns:a16="http://schemas.microsoft.com/office/drawing/2014/main" id="{81545BD1-7EBC-45AD-A1B3-A14A96B59045}"/>
                </a:ext>
              </a:extLst>
            </p:cNvPr>
            <p:cNvCxnSpPr>
              <a:stCxn id="6" idx="3"/>
              <a:endCxn id="18" idx="1"/>
            </p:cNvCxnSpPr>
            <p:nvPr/>
          </p:nvCxnSpPr>
          <p:spPr>
            <a:xfrm>
              <a:off x="3224384" y="3888778"/>
              <a:ext cx="1268284" cy="1169019"/>
            </a:xfrm>
            <a:prstGeom prst="bentConnector3">
              <a:avLst>
                <a:gd fmla="val 50000" name="adj1"/>
              </a:avLst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0DAB706B-02B3-4662-94FD-684352A30910}"/>
              </a:ext>
            </a:extLst>
          </p:cNvPr>
          <p:cNvGrpSpPr/>
          <p:nvPr/>
        </p:nvGrpSpPr>
        <p:grpSpPr>
          <a:xfrm>
            <a:off x="7027390" y="2282407"/>
            <a:ext cx="1349861" cy="2490778"/>
            <a:chOff x="7027390" y="2282407"/>
            <a:chExt cx="1349861" cy="2490778"/>
          </a:xfrm>
        </p:grpSpPr>
        <p:cxnSp>
          <p:nvCxnSpPr>
            <p:cNvPr id="41" name="连接符: 肘形 40">
              <a:extLst>
                <a:ext uri="{FF2B5EF4-FFF2-40B4-BE49-F238E27FC236}">
                  <a16:creationId xmlns:a16="http://schemas.microsoft.com/office/drawing/2014/main" id="{031AFB4A-32AB-4E7B-BC27-02E6578E3E17}"/>
                </a:ext>
              </a:extLst>
            </p:cNvPr>
            <p:cNvCxnSpPr>
              <a:stCxn id="8" idx="3"/>
              <a:endCxn id="10" idx="1"/>
            </p:cNvCxnSpPr>
            <p:nvPr/>
          </p:nvCxnSpPr>
          <p:spPr>
            <a:xfrm flipV="1">
              <a:off x="7027390" y="2282407"/>
              <a:ext cx="1349861" cy="699741"/>
            </a:xfrm>
            <a:prstGeom prst="bentConnector3">
              <a:avLst>
                <a:gd fmla="val 50000" name="adj1"/>
              </a:avLst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连接符: 肘形 44">
              <a:extLst>
                <a:ext uri="{FF2B5EF4-FFF2-40B4-BE49-F238E27FC236}">
                  <a16:creationId xmlns:a16="http://schemas.microsoft.com/office/drawing/2014/main" id="{D8162771-F6FB-4683-9FEA-D20A4958E306}"/>
                </a:ext>
              </a:extLst>
            </p:cNvPr>
            <p:cNvCxnSpPr>
              <a:stCxn id="8" idx="3"/>
              <a:endCxn id="12" idx="1"/>
            </p:cNvCxnSpPr>
            <p:nvPr/>
          </p:nvCxnSpPr>
          <p:spPr>
            <a:xfrm>
              <a:off x="7027390" y="2982148"/>
              <a:ext cx="1349861" cy="130518"/>
            </a:xfrm>
            <a:prstGeom prst="bentConnector3">
              <a:avLst>
                <a:gd fmla="val 50000" name="adj1"/>
              </a:avLst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连接符: 肘形 47">
              <a:extLst>
                <a:ext uri="{FF2B5EF4-FFF2-40B4-BE49-F238E27FC236}">
                  <a16:creationId xmlns:a16="http://schemas.microsoft.com/office/drawing/2014/main" id="{DA759DBD-C67D-49B7-B06F-9CEEEAD37350}"/>
                </a:ext>
              </a:extLst>
            </p:cNvPr>
            <p:cNvCxnSpPr>
              <a:stCxn id="8" idx="3"/>
              <a:endCxn id="14" idx="1"/>
            </p:cNvCxnSpPr>
            <p:nvPr/>
          </p:nvCxnSpPr>
          <p:spPr>
            <a:xfrm>
              <a:off x="7027390" y="2982148"/>
              <a:ext cx="1349861" cy="960778"/>
            </a:xfrm>
            <a:prstGeom prst="bentConnector3">
              <a:avLst>
                <a:gd fmla="val 50000" name="adj1"/>
              </a:avLst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连接符: 肘形 52">
              <a:extLst>
                <a:ext uri="{FF2B5EF4-FFF2-40B4-BE49-F238E27FC236}">
                  <a16:creationId xmlns:a16="http://schemas.microsoft.com/office/drawing/2014/main" id="{91FBDF0D-140D-4E11-96B4-409B2C7DD9EC}"/>
                </a:ext>
              </a:extLst>
            </p:cNvPr>
            <p:cNvCxnSpPr>
              <a:stCxn id="8" idx="3"/>
              <a:endCxn id="16" idx="1"/>
            </p:cNvCxnSpPr>
            <p:nvPr/>
          </p:nvCxnSpPr>
          <p:spPr>
            <a:xfrm>
              <a:off x="7027390" y="2982148"/>
              <a:ext cx="1349861" cy="1791037"/>
            </a:xfrm>
            <a:prstGeom prst="bentConnector3">
              <a:avLst>
                <a:gd fmla="val 50000" name="adj1"/>
              </a:avLst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连接符: 肘形 53">
            <a:extLst>
              <a:ext uri="{FF2B5EF4-FFF2-40B4-BE49-F238E27FC236}">
                <a16:creationId xmlns:a16="http://schemas.microsoft.com/office/drawing/2014/main" id="{6D2688C8-FFAC-44B0-8B23-15A48C9CE9F5}"/>
              </a:ext>
            </a:extLst>
          </p:cNvPr>
          <p:cNvCxnSpPr>
            <a:stCxn id="18" idx="3"/>
            <a:endCxn id="20" idx="1"/>
          </p:cNvCxnSpPr>
          <p:nvPr/>
        </p:nvCxnSpPr>
        <p:spPr>
          <a:xfrm>
            <a:off x="7027390" y="5057797"/>
            <a:ext cx="1349861" cy="545648"/>
          </a:xfrm>
          <a:prstGeom prst="bentConnector3">
            <a:avLst>
              <a:gd fmla="val 50000" name="adj1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434040354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4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6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3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9" nodeType="clickPar">
                      <p:stCondLst>
                        <p:cond delay="indefinite"/>
                      </p:stCondLst>
                      <p:childTnLst>
                        <p:par>
                          <p:cTn fill="hold" id="8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8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3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4" nodeType="clickPar">
                      <p:stCondLst>
                        <p:cond delay="indefinite"/>
                      </p:stCondLst>
                      <p:childTnLst>
                        <p:par>
                          <p:cTn fill="hold" id="8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5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2"/>
      <p:bldP grpId="0" spid="14"/>
      <p:bldP grpId="0" spid="16"/>
      <p:bldP grpId="0" spid="20"/>
      <p:bldP grpId="0" spid="22"/>
      <p:bldP grpId="0" spid="51"/>
      <p:bldP grpId="0" spid="52"/>
      <p:bldP grpId="0" spid="56"/>
      <p:bldP grpId="0" spid="57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77B64E02-01D9-4528-8180-1158B3D81EFE}"/>
              </a:ext>
            </a:extLst>
          </p:cNvPr>
          <p:cNvGrpSpPr/>
          <p:nvPr/>
        </p:nvGrpSpPr>
        <p:grpSpPr>
          <a:xfrm>
            <a:off x="1022985" y="2107890"/>
            <a:ext cx="1824825" cy="3536300"/>
            <a:chOff x="1022985" y="2107890"/>
            <a:chExt cx="1824825" cy="3536300"/>
          </a:xfrm>
        </p:grpSpPr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19F6AE76-3F65-42A5-848D-E86A39A6EA65}"/>
                </a:ext>
              </a:extLst>
            </p:cNvPr>
            <p:cNvSpPr/>
            <p:nvPr/>
          </p:nvSpPr>
          <p:spPr>
            <a:xfrm>
              <a:off x="1022985" y="2107890"/>
              <a:ext cx="1824825" cy="954087"/>
            </a:xfrm>
            <a:custGeom>
              <a:gdLst>
                <a:gd fmla="*/ 0 w 1460499" name="connsiteX0"/>
                <a:gd fmla="*/ 0 h 584199" name="connsiteY0"/>
                <a:gd fmla="*/ 1460499 w 1460499" name="connsiteX1"/>
                <a:gd fmla="*/ 0 h 584199" name="connsiteY1"/>
                <a:gd fmla="*/ 1460499 w 1460499" name="connsiteX2"/>
                <a:gd fmla="*/ 584199 h 584199" name="connsiteY2"/>
                <a:gd fmla="*/ 0 w 1460499" name="connsiteX3"/>
                <a:gd fmla="*/ 584199 h 584199" name="connsiteY3"/>
                <a:gd fmla="*/ 0 w 1460499" name="connsiteX4"/>
                <a:gd fmla="*/ 0 h 584199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84199" w="1460499">
                  <a:moveTo>
                    <a:pt x="0" y="0"/>
                  </a:moveTo>
                  <a:lnTo>
                    <a:pt x="1460499" y="0"/>
                  </a:lnTo>
                  <a:lnTo>
                    <a:pt x="1460499" y="584199"/>
                  </a:lnTo>
                  <a:lnTo>
                    <a:pt x="0" y="5841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97536" lIns="170688" numCol="1" rIns="170688" spcCol="1270" spcFirstLastPara="0" tIns="97536" vert="horz" wrap="square">
              <a:noAutofit/>
            </a:bodyPr>
            <a:lstStyle/>
            <a:p>
              <a:pPr algn="ctr" defTabSz="1066800" eaLnBrk="1" fontAlgn="auto" hangingPunct="1" indent="0" latinLnBrk="0" lvl="0" marL="0" marR="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altLang="en-US" b="1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6D723639-ADA5-44BE-A858-172E2F5435B7}"/>
                </a:ext>
              </a:extLst>
            </p:cNvPr>
            <p:cNvSpPr/>
            <p:nvPr/>
          </p:nvSpPr>
          <p:spPr>
            <a:xfrm>
              <a:off x="1022985" y="3061978"/>
              <a:ext cx="1824825" cy="2582212"/>
            </a:xfrm>
            <a:custGeom>
              <a:gdLst>
                <a:gd fmla="*/ 0 w 1460499" name="connsiteX0"/>
                <a:gd fmla="*/ 0 h 1581120" name="connsiteY0"/>
                <a:gd fmla="*/ 1460499 w 1460499" name="connsiteX1"/>
                <a:gd fmla="*/ 0 h 1581120" name="connsiteY1"/>
                <a:gd fmla="*/ 1460499 w 1460499" name="connsiteX2"/>
                <a:gd fmla="*/ 1581120 h 1581120" name="connsiteY2"/>
                <a:gd fmla="*/ 0 w 1460499" name="connsiteX3"/>
                <a:gd fmla="*/ 1581120 h 1581120" name="connsiteY3"/>
                <a:gd fmla="*/ 0 w 1460499" name="connsiteX4"/>
                <a:gd fmla="*/ 0 h 158112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581120" w="1460499">
                  <a:moveTo>
                    <a:pt x="0" y="0"/>
                  </a:moveTo>
                  <a:lnTo>
                    <a:pt x="1460499" y="0"/>
                  </a:lnTo>
                  <a:lnTo>
                    <a:pt x="1460499" y="1581120"/>
                  </a:lnTo>
                  <a:lnTo>
                    <a:pt x="0" y="15811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t" anchorCtr="0" bIns="192024" lIns="128016" numCol="1" rIns="170688" spcCol="1270" spcFirstLastPara="0" tIns="128016" vert="horz" wrap="square">
              <a:noAutofit/>
            </a:bodyPr>
            <a:lstStyle/>
            <a:p>
              <a:pPr algn="l" defTabSz="1066800" eaLnBrk="1" fontAlgn="auto" hangingPunct="1" indent="-228600" latinLnBrk="0" lvl="1" marL="228600" marR="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"/>
                <a:defRPr/>
              </a:pPr>
              <a:endParaRPr altLang="en-US" b="0" baseline="0" cap="none" i="0" kern="1200" kumimoji="0" lang="zh-CN" noProof="0" normalizeH="0" spc="0" strike="noStrike" sz="2400" u="none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7381B68C-3C1B-4199-90AC-5ECA855DC27B}"/>
                </a:ext>
              </a:extLst>
            </p:cNvPr>
            <p:cNvSpPr txBox="1"/>
            <p:nvPr/>
          </p:nvSpPr>
          <p:spPr>
            <a:xfrm>
              <a:off x="1224196" y="2400267"/>
              <a:ext cx="159867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脑血管疾病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5DB371E4-E702-4187-B0AB-36C4F10D67B3}"/>
                </a:ext>
              </a:extLst>
            </p:cNvPr>
            <p:cNvSpPr txBox="1"/>
            <p:nvPr/>
          </p:nvSpPr>
          <p:spPr>
            <a:xfrm>
              <a:off x="1137837" y="3180080"/>
              <a:ext cx="1595121" cy="17373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中风</a:t>
              </a:r>
            </a:p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痴呆</a:t>
              </a:r>
            </a:p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精神错乱</a:t>
              </a:r>
            </a:p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帕金森综合征</a:t>
              </a: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1B80FCF6-736C-4BFB-8339-8E7E93535B4E}"/>
              </a:ext>
            </a:extLst>
          </p:cNvPr>
          <p:cNvGrpSpPr/>
          <p:nvPr/>
        </p:nvGrpSpPr>
        <p:grpSpPr>
          <a:xfrm>
            <a:off x="3103287" y="2107890"/>
            <a:ext cx="1824825" cy="3536300"/>
            <a:chOff x="3103287" y="2107890"/>
            <a:chExt cx="1824825" cy="3536300"/>
          </a:xfrm>
        </p:grpSpPr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B8869CC5-6A83-4AEB-B063-F532222A4625}"/>
                </a:ext>
              </a:extLst>
            </p:cNvPr>
            <p:cNvSpPr/>
            <p:nvPr/>
          </p:nvSpPr>
          <p:spPr>
            <a:xfrm>
              <a:off x="3103287" y="2107890"/>
              <a:ext cx="1824825" cy="954087"/>
            </a:xfrm>
            <a:custGeom>
              <a:gdLst>
                <a:gd fmla="*/ 0 w 1460499" name="connsiteX0"/>
                <a:gd fmla="*/ 0 h 584199" name="connsiteY0"/>
                <a:gd fmla="*/ 1460499 w 1460499" name="connsiteX1"/>
                <a:gd fmla="*/ 0 h 584199" name="connsiteY1"/>
                <a:gd fmla="*/ 1460499 w 1460499" name="connsiteX2"/>
                <a:gd fmla="*/ 584199 h 584199" name="connsiteY2"/>
                <a:gd fmla="*/ 0 w 1460499" name="connsiteX3"/>
                <a:gd fmla="*/ 584199 h 584199" name="connsiteY3"/>
                <a:gd fmla="*/ 0 w 1460499" name="connsiteX4"/>
                <a:gd fmla="*/ 0 h 584199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84199" w="1460499">
                  <a:moveTo>
                    <a:pt x="0" y="0"/>
                  </a:moveTo>
                  <a:lnTo>
                    <a:pt x="1460499" y="0"/>
                  </a:lnTo>
                  <a:lnTo>
                    <a:pt x="1460499" y="584199"/>
                  </a:lnTo>
                  <a:lnTo>
                    <a:pt x="0" y="5841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97536" lIns="170688" numCol="1" rIns="170688" spcCol="1270" spcFirstLastPara="0" tIns="97536" vert="horz" wrap="square">
              <a:noAutofit/>
            </a:bodyPr>
            <a:lstStyle/>
            <a:p>
              <a:pPr algn="ctr" defTabSz="1066800" eaLnBrk="1" fontAlgn="auto" hangingPunct="1" indent="0" latinLnBrk="0" lvl="0" marL="0" marR="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altLang="en-US" b="1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C3D9D1D6-A2A1-47BC-B231-77E81ED0C064}"/>
                </a:ext>
              </a:extLst>
            </p:cNvPr>
            <p:cNvSpPr/>
            <p:nvPr/>
          </p:nvSpPr>
          <p:spPr>
            <a:xfrm flipH="1">
              <a:off x="3103287" y="3061978"/>
              <a:ext cx="1824825" cy="2582212"/>
            </a:xfrm>
            <a:custGeom>
              <a:gdLst>
                <a:gd fmla="*/ 0 w 1460499" name="connsiteX0"/>
                <a:gd fmla="*/ 0 h 1581120" name="connsiteY0"/>
                <a:gd fmla="*/ 1460499 w 1460499" name="connsiteX1"/>
                <a:gd fmla="*/ 0 h 1581120" name="connsiteY1"/>
                <a:gd fmla="*/ 1460499 w 1460499" name="connsiteX2"/>
                <a:gd fmla="*/ 1581120 h 1581120" name="connsiteY2"/>
                <a:gd fmla="*/ 0 w 1460499" name="connsiteX3"/>
                <a:gd fmla="*/ 1581120 h 1581120" name="connsiteY3"/>
                <a:gd fmla="*/ 0 w 1460499" name="connsiteX4"/>
                <a:gd fmla="*/ 0 h 158112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581120" w="1460499">
                  <a:moveTo>
                    <a:pt x="0" y="0"/>
                  </a:moveTo>
                  <a:lnTo>
                    <a:pt x="1460499" y="0"/>
                  </a:lnTo>
                  <a:lnTo>
                    <a:pt x="1460499" y="1581120"/>
                  </a:lnTo>
                  <a:lnTo>
                    <a:pt x="0" y="15811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t" anchorCtr="0" bIns="192024" lIns="128016" numCol="1" rIns="170688" spcCol="1270" spcFirstLastPara="0" tIns="128016" vert="horz" wrap="square">
              <a:noAutofit/>
            </a:bodyPr>
            <a:lstStyle/>
            <a:p>
              <a:pPr algn="l" defTabSz="1066800" eaLnBrk="1" fontAlgn="auto" hangingPunct="1" indent="-228600" latinLnBrk="0" lvl="1" marL="228600" marR="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"/>
                <a:defRPr/>
              </a:pPr>
              <a:endParaRPr altLang="en-US" b="0" baseline="0" cap="none" i="0" kern="1200" kumimoji="0" lang="zh-CN" noProof="0" normalizeH="0" spc="0" strike="noStrike" sz="2400" u="none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1" name="文本框 40">
              <a:extLst>
                <a:ext uri="{FF2B5EF4-FFF2-40B4-BE49-F238E27FC236}">
                  <a16:creationId xmlns:a16="http://schemas.microsoft.com/office/drawing/2014/main" id="{17EC1009-DAC5-42ED-8C3E-838924D9F3F0}"/>
                </a:ext>
              </a:extLst>
            </p:cNvPr>
            <p:cNvSpPr txBox="1"/>
            <p:nvPr/>
          </p:nvSpPr>
          <p:spPr>
            <a:xfrm>
              <a:off x="3304498" y="2400267"/>
              <a:ext cx="159867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心血管疾病</a:t>
              </a: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E1F61112-A923-46FD-88D9-558DEB3F18A3}"/>
                </a:ext>
              </a:extLst>
            </p:cNvPr>
            <p:cNvSpPr txBox="1"/>
            <p:nvPr/>
          </p:nvSpPr>
          <p:spPr>
            <a:xfrm>
              <a:off x="3218138" y="3180080"/>
              <a:ext cx="1595121" cy="1325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心力衰竭</a:t>
              </a:r>
            </a:p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心律失常</a:t>
              </a:r>
            </a:p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高血压病</a:t>
              </a: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45889610-7116-4CC1-9724-7232379E75B3}"/>
              </a:ext>
            </a:extLst>
          </p:cNvPr>
          <p:cNvGrpSpPr/>
          <p:nvPr/>
        </p:nvGrpSpPr>
        <p:grpSpPr>
          <a:xfrm>
            <a:off x="5183588" y="2107890"/>
            <a:ext cx="1824825" cy="3536300"/>
            <a:chOff x="5183588" y="2107890"/>
            <a:chExt cx="1824825" cy="3536300"/>
          </a:xfrm>
        </p:grpSpPr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3F8ABD5E-B0C0-4825-A1C8-5A067C7B3EB3}"/>
                </a:ext>
              </a:extLst>
            </p:cNvPr>
            <p:cNvSpPr/>
            <p:nvPr/>
          </p:nvSpPr>
          <p:spPr>
            <a:xfrm>
              <a:off x="5183588" y="2107890"/>
              <a:ext cx="1824825" cy="954087"/>
            </a:xfrm>
            <a:custGeom>
              <a:gdLst>
                <a:gd fmla="*/ 0 w 1460499" name="connsiteX0"/>
                <a:gd fmla="*/ 0 h 584199" name="connsiteY0"/>
                <a:gd fmla="*/ 1460499 w 1460499" name="connsiteX1"/>
                <a:gd fmla="*/ 0 h 584199" name="connsiteY1"/>
                <a:gd fmla="*/ 1460499 w 1460499" name="connsiteX2"/>
                <a:gd fmla="*/ 584199 h 584199" name="connsiteY2"/>
                <a:gd fmla="*/ 0 w 1460499" name="connsiteX3"/>
                <a:gd fmla="*/ 584199 h 584199" name="connsiteY3"/>
                <a:gd fmla="*/ 0 w 1460499" name="connsiteX4"/>
                <a:gd fmla="*/ 0 h 584199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84199" w="1460499">
                  <a:moveTo>
                    <a:pt x="0" y="0"/>
                  </a:moveTo>
                  <a:lnTo>
                    <a:pt x="1460499" y="0"/>
                  </a:lnTo>
                  <a:lnTo>
                    <a:pt x="1460499" y="584199"/>
                  </a:lnTo>
                  <a:lnTo>
                    <a:pt x="0" y="5841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97536" lIns="170688" numCol="1" rIns="170688" spcCol="1270" spcFirstLastPara="0" tIns="97536" vert="horz" wrap="square">
              <a:noAutofit/>
            </a:bodyPr>
            <a:lstStyle/>
            <a:p>
              <a:pPr algn="ctr" defTabSz="1066800" eaLnBrk="1" fontAlgn="auto" hangingPunct="1" indent="0" latinLnBrk="0" lvl="0" marL="0" marR="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altLang="en-US" b="1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78E68E72-6466-4140-9DBD-FE074C3AA648}"/>
                </a:ext>
              </a:extLst>
            </p:cNvPr>
            <p:cNvSpPr/>
            <p:nvPr/>
          </p:nvSpPr>
          <p:spPr>
            <a:xfrm>
              <a:off x="5183588" y="3061978"/>
              <a:ext cx="1824825" cy="2582212"/>
            </a:xfrm>
            <a:prstGeom prst="rect">
              <a:avLst/>
            </a:prstGeom>
            <a:solidFill>
              <a:schemeClr val="bg1">
                <a:lumMod val="95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8F65BCEB-ABD6-4BAF-8803-0C127ECF11E2}"/>
                </a:ext>
              </a:extLst>
            </p:cNvPr>
            <p:cNvSpPr txBox="1"/>
            <p:nvPr/>
          </p:nvSpPr>
          <p:spPr>
            <a:xfrm>
              <a:off x="5384798" y="2400267"/>
              <a:ext cx="159867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内环境紊乱</a:t>
              </a: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89E092B7-02B4-4FB0-91D5-CECFC8FEBFA7}"/>
                </a:ext>
              </a:extLst>
            </p:cNvPr>
            <p:cNvSpPr txBox="1"/>
            <p:nvPr/>
          </p:nvSpPr>
          <p:spPr>
            <a:xfrm>
              <a:off x="5298439" y="3180080"/>
              <a:ext cx="1595121" cy="17373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脱水</a:t>
              </a:r>
            </a:p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血生化指标异常</a:t>
              </a:r>
            </a:p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糖尿病低血糖</a:t>
              </a: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BB8F8B6D-9092-4F4A-BCB6-DE840BDC8DA9}"/>
              </a:ext>
            </a:extLst>
          </p:cNvPr>
          <p:cNvGrpSpPr/>
          <p:nvPr/>
        </p:nvGrpSpPr>
        <p:grpSpPr>
          <a:xfrm>
            <a:off x="7263890" y="2107890"/>
            <a:ext cx="1925432" cy="3536300"/>
            <a:chOff x="7263890" y="2107890"/>
            <a:chExt cx="1925432" cy="3536300"/>
          </a:xfrm>
        </p:grpSpPr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13A49CDD-6BCE-40EC-B93C-836E798F731C}"/>
                </a:ext>
              </a:extLst>
            </p:cNvPr>
            <p:cNvSpPr/>
            <p:nvPr/>
          </p:nvSpPr>
          <p:spPr>
            <a:xfrm>
              <a:off x="7263891" y="2107890"/>
              <a:ext cx="1824825" cy="954087"/>
            </a:xfrm>
            <a:custGeom>
              <a:gdLst>
                <a:gd fmla="*/ 0 w 1460499" name="connsiteX0"/>
                <a:gd fmla="*/ 0 h 584199" name="connsiteY0"/>
                <a:gd fmla="*/ 1460499 w 1460499" name="connsiteX1"/>
                <a:gd fmla="*/ 0 h 584199" name="connsiteY1"/>
                <a:gd fmla="*/ 1460499 w 1460499" name="connsiteX2"/>
                <a:gd fmla="*/ 584199 h 584199" name="connsiteY2"/>
                <a:gd fmla="*/ 0 w 1460499" name="connsiteX3"/>
                <a:gd fmla="*/ 584199 h 584199" name="connsiteY3"/>
                <a:gd fmla="*/ 0 w 1460499" name="connsiteX4"/>
                <a:gd fmla="*/ 0 h 584199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84199" w="1460499">
                  <a:moveTo>
                    <a:pt x="0" y="0"/>
                  </a:moveTo>
                  <a:lnTo>
                    <a:pt x="1460499" y="0"/>
                  </a:lnTo>
                  <a:lnTo>
                    <a:pt x="1460499" y="584199"/>
                  </a:lnTo>
                  <a:lnTo>
                    <a:pt x="0" y="5841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97536" lIns="170688" numCol="1" rIns="170688" spcCol="1270" spcFirstLastPara="0" tIns="97536" vert="horz" wrap="square">
              <a:noAutofit/>
            </a:bodyPr>
            <a:lstStyle/>
            <a:p>
              <a:pPr algn="ctr" defTabSz="1066800" eaLnBrk="1" fontAlgn="auto" hangingPunct="1" indent="0" latinLnBrk="0" lvl="0" marL="0" marR="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altLang="en-US" b="1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856BD2DE-B086-452B-9D24-CC84C331D1E7}"/>
                </a:ext>
              </a:extLst>
            </p:cNvPr>
            <p:cNvSpPr/>
            <p:nvPr/>
          </p:nvSpPr>
          <p:spPr>
            <a:xfrm>
              <a:off x="7263890" y="3061978"/>
              <a:ext cx="1824825" cy="2582212"/>
            </a:xfrm>
            <a:prstGeom prst="rect">
              <a:avLst/>
            </a:prstGeom>
            <a:solidFill>
              <a:schemeClr val="bg1">
                <a:lumMod val="95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24CE4BCA-9070-48B9-B96D-61A685DE027B}"/>
                </a:ext>
              </a:extLst>
            </p:cNvPr>
            <p:cNvSpPr txBox="1"/>
            <p:nvPr/>
          </p:nvSpPr>
          <p:spPr>
            <a:xfrm>
              <a:off x="7364494" y="2400267"/>
              <a:ext cx="182482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感官系统疾病</a:t>
              </a: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CDB2523A-967B-4E52-84B9-4543AEEFD7CC}"/>
                </a:ext>
              </a:extLst>
            </p:cNvPr>
            <p:cNvSpPr txBox="1"/>
            <p:nvPr/>
          </p:nvSpPr>
          <p:spPr>
            <a:xfrm>
              <a:off x="7381835" y="3180080"/>
              <a:ext cx="1595121" cy="17373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视觉</a:t>
              </a:r>
            </a:p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听觉</a:t>
              </a:r>
            </a:p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平衡能力</a:t>
              </a:r>
            </a:p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认知能力</a:t>
              </a: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F7B97A02-7EE7-4BCC-ACF5-CB794DC8AF2C}"/>
              </a:ext>
            </a:extLst>
          </p:cNvPr>
          <p:cNvGrpSpPr/>
          <p:nvPr/>
        </p:nvGrpSpPr>
        <p:grpSpPr>
          <a:xfrm>
            <a:off x="406866" y="395302"/>
            <a:ext cx="4107077" cy="584775"/>
            <a:chOff x="392351" y="337245"/>
            <a:chExt cx="4107077" cy="584775"/>
          </a:xfrm>
        </p:grpSpPr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F9A4F8D3-F917-42AA-82D3-4DE8344D074F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38" name="椭圆 37">
                <a:extLst>
                  <a:ext uri="{FF2B5EF4-FFF2-40B4-BE49-F238E27FC236}">
                    <a16:creationId xmlns:a16="http://schemas.microsoft.com/office/drawing/2014/main" id="{F7EB53D0-7D91-46A3-AC19-F37647DB5DEA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id="{D248700A-E17E-496F-BF3E-47481E0BC516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FC7DE513-8DAF-4B24-99C2-44175784A66C}"/>
                </a:ext>
              </a:extLst>
            </p:cNvPr>
            <p:cNvSpPr txBox="1"/>
            <p:nvPr/>
          </p:nvSpPr>
          <p:spPr>
            <a:xfrm>
              <a:off x="1195507" y="337245"/>
              <a:ext cx="3303921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dist">
                <a:defRPr b="1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疾病危险因素</a:t>
              </a: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994CE506-EF86-40AE-AB39-A1147543BC18}"/>
              </a:ext>
            </a:extLst>
          </p:cNvPr>
          <p:cNvGrpSpPr/>
          <p:nvPr/>
        </p:nvGrpSpPr>
        <p:grpSpPr>
          <a:xfrm>
            <a:off x="9344190" y="2107890"/>
            <a:ext cx="1925430" cy="3536298"/>
            <a:chOff x="9344190" y="2107890"/>
            <a:chExt cx="1925430" cy="3536298"/>
          </a:xfrm>
        </p:grpSpPr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3A935677-AB9A-4973-B1E0-A35E4154D521}"/>
                </a:ext>
              </a:extLst>
            </p:cNvPr>
            <p:cNvSpPr/>
            <p:nvPr/>
          </p:nvSpPr>
          <p:spPr>
            <a:xfrm>
              <a:off x="9344190" y="2107890"/>
              <a:ext cx="1824825" cy="954087"/>
            </a:xfrm>
            <a:custGeom>
              <a:gdLst>
                <a:gd fmla="*/ 0 w 1460499" name="connsiteX0"/>
                <a:gd fmla="*/ 0 h 584199" name="connsiteY0"/>
                <a:gd fmla="*/ 1460499 w 1460499" name="connsiteX1"/>
                <a:gd fmla="*/ 0 h 584199" name="connsiteY1"/>
                <a:gd fmla="*/ 1460499 w 1460499" name="connsiteX2"/>
                <a:gd fmla="*/ 584199 h 584199" name="connsiteY2"/>
                <a:gd fmla="*/ 0 w 1460499" name="connsiteX3"/>
                <a:gd fmla="*/ 584199 h 584199" name="connsiteY3"/>
                <a:gd fmla="*/ 0 w 1460499" name="connsiteX4"/>
                <a:gd fmla="*/ 0 h 584199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584199" w="1460499">
                  <a:moveTo>
                    <a:pt x="0" y="0"/>
                  </a:moveTo>
                  <a:lnTo>
                    <a:pt x="1460499" y="0"/>
                  </a:lnTo>
                  <a:lnTo>
                    <a:pt x="1460499" y="584199"/>
                  </a:lnTo>
                  <a:lnTo>
                    <a:pt x="0" y="5841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97536" lIns="170688" numCol="1" rIns="170688" spcCol="1270" spcFirstLastPara="0" tIns="97536" vert="horz" wrap="square">
              <a:noAutofit/>
            </a:bodyPr>
            <a:lstStyle/>
            <a:p>
              <a:pPr algn="ctr" defTabSz="1066800" eaLnBrk="1" fontAlgn="auto" hangingPunct="1" indent="0" latinLnBrk="0" lvl="0" marL="0" marR="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altLang="en-US" b="1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7B436A28-2509-47BE-A12F-15745D0DC9EE}"/>
                </a:ext>
              </a:extLst>
            </p:cNvPr>
            <p:cNvSpPr/>
            <p:nvPr/>
          </p:nvSpPr>
          <p:spPr>
            <a:xfrm>
              <a:off x="9344190" y="3061976"/>
              <a:ext cx="1824825" cy="2582212"/>
            </a:xfrm>
            <a:custGeom>
              <a:gdLst>
                <a:gd fmla="*/ 0 w 1460499" name="connsiteX0"/>
                <a:gd fmla="*/ 0 h 1581120" name="connsiteY0"/>
                <a:gd fmla="*/ 1460499 w 1460499" name="connsiteX1"/>
                <a:gd fmla="*/ 0 h 1581120" name="connsiteY1"/>
                <a:gd fmla="*/ 1460499 w 1460499" name="connsiteX2"/>
                <a:gd fmla="*/ 1581120 h 1581120" name="connsiteY2"/>
                <a:gd fmla="*/ 0 w 1460499" name="connsiteX3"/>
                <a:gd fmla="*/ 1581120 h 1581120" name="connsiteY3"/>
                <a:gd fmla="*/ 0 w 1460499" name="connsiteX4"/>
                <a:gd fmla="*/ 0 h 158112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581120" w="1460499">
                  <a:moveTo>
                    <a:pt x="0" y="0"/>
                  </a:moveTo>
                  <a:lnTo>
                    <a:pt x="1460499" y="0"/>
                  </a:lnTo>
                  <a:lnTo>
                    <a:pt x="1460499" y="1581120"/>
                  </a:lnTo>
                  <a:lnTo>
                    <a:pt x="0" y="15811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t" anchorCtr="0" bIns="192024" lIns="128016" numCol="1" rIns="170688" spcCol="1270" spcFirstLastPara="0" tIns="128016" vert="horz" wrap="square">
              <a:noAutofit/>
            </a:bodyPr>
            <a:lstStyle/>
            <a:p>
              <a:pPr algn="l" defTabSz="1066800" eaLnBrk="1" fontAlgn="auto" hangingPunct="1" indent="-228600" latinLnBrk="0" lvl="1" marL="228600" marR="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"/>
                <a:defRPr/>
              </a:pPr>
              <a:endParaRPr altLang="en-US" b="0" baseline="0" cap="none" i="0" kern="1200" kumimoji="0" lang="zh-CN" noProof="0" normalizeH="0" spc="0" strike="noStrike" sz="2400" u="none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7110C9F5-5DF6-46E8-83DF-A9D30F41F0C6}"/>
                </a:ext>
              </a:extLst>
            </p:cNvPr>
            <p:cNvSpPr txBox="1"/>
            <p:nvPr/>
          </p:nvSpPr>
          <p:spPr>
            <a:xfrm>
              <a:off x="9444796" y="2400267"/>
              <a:ext cx="1824825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关节肌肉疾病</a:t>
              </a:r>
            </a:p>
          </p:txBody>
        </p:sp>
        <p:sp>
          <p:nvSpPr>
            <p:cNvPr id="3" name="文本框 2">
              <a:extLst>
                <a:ext uri="{FF2B5EF4-FFF2-40B4-BE49-F238E27FC236}">
                  <a16:creationId xmlns:a16="http://schemas.microsoft.com/office/drawing/2014/main" id="{9941F195-7C39-425C-8D90-3538E5DFF598}"/>
                </a:ext>
              </a:extLst>
            </p:cNvPr>
            <p:cNvSpPr txBox="1"/>
            <p:nvPr/>
          </p:nvSpPr>
          <p:spPr>
            <a:xfrm>
              <a:off x="9459043" y="3180079"/>
              <a:ext cx="1595121" cy="17373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视觉</a:t>
              </a:r>
            </a:p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听觉</a:t>
              </a:r>
            </a:p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平衡能力</a:t>
              </a:r>
            </a:p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认知能力</a:t>
              </a:r>
            </a:p>
          </p:txBody>
        </p:sp>
      </p:grpSp>
    </p:spTree>
    <p:extLst>
      <p:ext uri="{BB962C8B-B14F-4D97-AF65-F5344CB8AC3E}">
        <p14:creationId val="1858715347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: 圆角 5">
            <a:extLst>
              <a:ext uri="{FF2B5EF4-FFF2-40B4-BE49-F238E27FC236}">
                <a16:creationId xmlns:a16="http://schemas.microsoft.com/office/drawing/2014/main" id="{B18DDC0C-BE82-4E63-B7AE-2873429BA1F8}"/>
              </a:ext>
            </a:extLst>
          </p:cNvPr>
          <p:cNvSpPr/>
          <p:nvPr/>
        </p:nvSpPr>
        <p:spPr>
          <a:xfrm>
            <a:off x="1242611" y="2559957"/>
            <a:ext cx="2257873" cy="1237989"/>
          </a:xfrm>
          <a:prstGeom prst="roundRect">
            <a:avLst/>
          </a:prstGeom>
          <a:solidFill>
            <a:srgbClr val="70AD4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Adobe Arabic"/>
              <a:ea typeface="微软雅黑"/>
              <a:cs typeface="+mn-ea"/>
              <a:sym typeface="+mn-lt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45C42B38-6879-459B-9BAF-1877B113334C}"/>
              </a:ext>
            </a:extLst>
          </p:cNvPr>
          <p:cNvSpPr/>
          <p:nvPr/>
        </p:nvSpPr>
        <p:spPr>
          <a:xfrm>
            <a:off x="3729996" y="2559957"/>
            <a:ext cx="2257873" cy="1237989"/>
          </a:xfrm>
          <a:prstGeom prst="roundRect">
            <a:avLst/>
          </a:prstGeom>
          <a:solidFill>
            <a:srgbClr val="70AD4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Adobe Arabic"/>
              <a:ea typeface="微软雅黑"/>
              <a:cs typeface="+mn-ea"/>
              <a:sym typeface="+mn-lt"/>
            </a:endParaRP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B9B76288-F547-4E84-B6AE-E927D14D7AF7}"/>
              </a:ext>
            </a:extLst>
          </p:cNvPr>
          <p:cNvSpPr/>
          <p:nvPr/>
        </p:nvSpPr>
        <p:spPr>
          <a:xfrm>
            <a:off x="1242611" y="4644235"/>
            <a:ext cx="2257873" cy="1237989"/>
          </a:xfrm>
          <a:prstGeom prst="roundRect">
            <a:avLst/>
          </a:prstGeom>
          <a:solidFill>
            <a:srgbClr val="70AD4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Adobe Arabic"/>
              <a:ea typeface="微软雅黑"/>
              <a:cs typeface="+mn-ea"/>
              <a:sym typeface="+mn-lt"/>
            </a:endParaRP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C1877DFC-E736-419F-A66C-7F43545E8440}"/>
              </a:ext>
            </a:extLst>
          </p:cNvPr>
          <p:cNvSpPr/>
          <p:nvPr/>
        </p:nvSpPr>
        <p:spPr>
          <a:xfrm>
            <a:off x="3729996" y="4644235"/>
            <a:ext cx="2257873" cy="1237989"/>
          </a:xfrm>
          <a:prstGeom prst="roundRect">
            <a:avLst/>
          </a:prstGeom>
          <a:solidFill>
            <a:srgbClr val="70AD4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Adobe Arabic"/>
              <a:ea typeface="微软雅黑"/>
              <a:cs typeface="+mn-ea"/>
              <a:sym typeface="+mn-lt"/>
            </a:endParaRPr>
          </a:p>
        </p:txBody>
      </p:sp>
      <p:sp>
        <p:nvSpPr>
          <p:cNvPr id="36" name="矩形: 圆角 35">
            <a:extLst>
              <a:ext uri="{FF2B5EF4-FFF2-40B4-BE49-F238E27FC236}">
                <a16:creationId xmlns:a16="http://schemas.microsoft.com/office/drawing/2014/main" id="{B25B2B10-3F1C-42D2-9F82-1CBBCA3F1FA1}"/>
              </a:ext>
            </a:extLst>
          </p:cNvPr>
          <p:cNvSpPr/>
          <p:nvPr/>
        </p:nvSpPr>
        <p:spPr>
          <a:xfrm>
            <a:off x="6217381" y="2559957"/>
            <a:ext cx="2257873" cy="1237989"/>
          </a:xfrm>
          <a:prstGeom prst="roundRect">
            <a:avLst/>
          </a:prstGeom>
          <a:solidFill>
            <a:srgbClr val="70AD4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Adobe Arabic"/>
              <a:ea typeface="微软雅黑"/>
              <a:cs typeface="+mn-ea"/>
              <a:sym typeface="+mn-lt"/>
            </a:endParaRPr>
          </a:p>
        </p:txBody>
      </p:sp>
      <p:sp>
        <p:nvSpPr>
          <p:cNvPr id="38" name="矩形: 圆角 37">
            <a:extLst>
              <a:ext uri="{FF2B5EF4-FFF2-40B4-BE49-F238E27FC236}">
                <a16:creationId xmlns:a16="http://schemas.microsoft.com/office/drawing/2014/main" id="{B63AA849-883C-4717-94EB-3DA4763D7CBD}"/>
              </a:ext>
            </a:extLst>
          </p:cNvPr>
          <p:cNvSpPr/>
          <p:nvPr/>
        </p:nvSpPr>
        <p:spPr>
          <a:xfrm>
            <a:off x="8704767" y="2559957"/>
            <a:ext cx="2257873" cy="1237989"/>
          </a:xfrm>
          <a:prstGeom prst="roundRect">
            <a:avLst/>
          </a:prstGeom>
          <a:solidFill>
            <a:srgbClr val="70AD4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Adobe Arabic"/>
              <a:ea typeface="微软雅黑"/>
              <a:cs typeface="+mn-ea"/>
              <a:sym typeface="+mn-lt"/>
            </a:endParaRPr>
          </a:p>
        </p:txBody>
      </p:sp>
      <p:sp>
        <p:nvSpPr>
          <p:cNvPr id="40" name="矩形: 圆角 39">
            <a:extLst>
              <a:ext uri="{FF2B5EF4-FFF2-40B4-BE49-F238E27FC236}">
                <a16:creationId xmlns:a16="http://schemas.microsoft.com/office/drawing/2014/main" id="{452794DB-E4B3-49BF-A9C6-449528BC7B56}"/>
              </a:ext>
            </a:extLst>
          </p:cNvPr>
          <p:cNvSpPr/>
          <p:nvPr/>
        </p:nvSpPr>
        <p:spPr>
          <a:xfrm>
            <a:off x="6217381" y="4644235"/>
            <a:ext cx="2257873" cy="1237989"/>
          </a:xfrm>
          <a:prstGeom prst="roundRect">
            <a:avLst/>
          </a:prstGeom>
          <a:solidFill>
            <a:srgbClr val="70AD4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Adobe Arabic"/>
              <a:ea typeface="微软雅黑"/>
              <a:cs typeface="+mn-ea"/>
              <a:sym typeface="+mn-lt"/>
            </a:endParaRPr>
          </a:p>
        </p:txBody>
      </p:sp>
      <p:sp>
        <p:nvSpPr>
          <p:cNvPr id="44" name="矩形: 圆角 43">
            <a:extLst>
              <a:ext uri="{FF2B5EF4-FFF2-40B4-BE49-F238E27FC236}">
                <a16:creationId xmlns:a16="http://schemas.microsoft.com/office/drawing/2014/main" id="{8D18CE68-CDF6-4A55-BD41-F3FD647010AB}"/>
              </a:ext>
            </a:extLst>
          </p:cNvPr>
          <p:cNvSpPr/>
          <p:nvPr/>
        </p:nvSpPr>
        <p:spPr>
          <a:xfrm>
            <a:off x="8704767" y="4656028"/>
            <a:ext cx="2257873" cy="1237989"/>
          </a:xfrm>
          <a:prstGeom prst="roundRect">
            <a:avLst/>
          </a:prstGeom>
          <a:solidFill>
            <a:srgbClr val="70AD47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Adobe Arabic"/>
              <a:ea typeface="微软雅黑"/>
              <a:cs typeface="+mn-ea"/>
              <a:sym typeface="+mn-lt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DA7744AC-F70D-436C-A96F-48F45B3DA0D5}"/>
              </a:ext>
            </a:extLst>
          </p:cNvPr>
          <p:cNvSpPr txBox="1"/>
          <p:nvPr/>
        </p:nvSpPr>
        <p:spPr>
          <a:xfrm>
            <a:off x="1242611" y="1713668"/>
            <a:ext cx="938474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TW" noProof="0" normalizeH="0" spc="0" strike="noStrike" sz="20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  服用任何产生下列作用的药物，都会增加病人跌倒的机率。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AFD5BAB6-437B-4773-AC02-E507774EA266}"/>
              </a:ext>
            </a:extLst>
          </p:cNvPr>
          <p:cNvSpPr txBox="1"/>
          <p:nvPr/>
        </p:nvSpPr>
        <p:spPr>
          <a:xfrm>
            <a:off x="1987834" y="3006078"/>
            <a:ext cx="76742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混乱</a:t>
            </a: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6DD7C0BC-281B-4B72-A3BE-3AA7FBAB9029}"/>
              </a:ext>
            </a:extLst>
          </p:cNvPr>
          <p:cNvSpPr txBox="1"/>
          <p:nvPr/>
        </p:nvSpPr>
        <p:spPr>
          <a:xfrm>
            <a:off x="3926622" y="3006078"/>
            <a:ext cx="186462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延缓反应时间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B9181F41-8A0D-4AC3-82FA-BB694550E99E}"/>
              </a:ext>
            </a:extLst>
          </p:cNvPr>
          <p:cNvSpPr txBox="1"/>
          <p:nvPr/>
        </p:nvSpPr>
        <p:spPr>
          <a:xfrm>
            <a:off x="6414005" y="3006078"/>
            <a:ext cx="186462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步伐不稳</a:t>
            </a: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92E3B948-986E-469F-AC62-340F222AF224}"/>
              </a:ext>
            </a:extLst>
          </p:cNvPr>
          <p:cNvSpPr txBox="1"/>
          <p:nvPr/>
        </p:nvSpPr>
        <p:spPr>
          <a:xfrm>
            <a:off x="8901392" y="3006078"/>
            <a:ext cx="186462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镇静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0393F7CD-973E-45C5-B624-4B31EC3BD880}"/>
              </a:ext>
            </a:extLst>
          </p:cNvPr>
          <p:cNvSpPr txBox="1"/>
          <p:nvPr/>
        </p:nvSpPr>
        <p:spPr>
          <a:xfrm>
            <a:off x="1439236" y="5090356"/>
            <a:ext cx="186462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体位性低血压</a:t>
            </a: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88276907-8333-4219-943F-D9767ADCCA6B}"/>
              </a:ext>
            </a:extLst>
          </p:cNvPr>
          <p:cNvSpPr txBox="1"/>
          <p:nvPr/>
        </p:nvSpPr>
        <p:spPr>
          <a:xfrm>
            <a:off x="3926622" y="5090356"/>
            <a:ext cx="186462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认知功能减退</a:t>
            </a: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4353FBB7-21BF-4E40-8323-5AAB9BEB9382}"/>
              </a:ext>
            </a:extLst>
          </p:cNvPr>
          <p:cNvSpPr txBox="1"/>
          <p:nvPr/>
        </p:nvSpPr>
        <p:spPr>
          <a:xfrm>
            <a:off x="6414005" y="5090356"/>
            <a:ext cx="186462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忧郁</a:t>
            </a: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id="{5EDC3E3F-1FC2-4DD4-ADCF-96573D8D1617}"/>
              </a:ext>
            </a:extLst>
          </p:cNvPr>
          <p:cNvSpPr txBox="1"/>
          <p:nvPr/>
        </p:nvSpPr>
        <p:spPr>
          <a:xfrm>
            <a:off x="8901392" y="5090356"/>
            <a:ext cx="186462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心律不齐</a:t>
            </a: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6BFFACA6-56C8-420A-A911-6D0C885CB86D}"/>
              </a:ext>
            </a:extLst>
          </p:cNvPr>
          <p:cNvGrpSpPr/>
          <p:nvPr/>
        </p:nvGrpSpPr>
        <p:grpSpPr>
          <a:xfrm>
            <a:off x="406866" y="395302"/>
            <a:ext cx="3205379" cy="584775"/>
            <a:chOff x="392351" y="337245"/>
            <a:chExt cx="3205379" cy="584775"/>
          </a:xfrm>
        </p:grpSpPr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4014A3B1-7F52-4C21-814D-C6319F154EAC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id="{3851C5D4-3341-497F-8560-6855217DBCC2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281E860E-4925-4789-BCED-4CFC80CE771A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370D3363-6E08-42DB-A02A-433EE5DE23E1}"/>
                </a:ext>
              </a:extLst>
            </p:cNvPr>
            <p:cNvSpPr txBox="1"/>
            <p:nvPr/>
          </p:nvSpPr>
          <p:spPr>
            <a:xfrm>
              <a:off x="1195508" y="337245"/>
              <a:ext cx="2402222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dist">
                <a:defRPr b="1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药物因素</a:t>
              </a:r>
            </a:p>
          </p:txBody>
        </p:sp>
      </p:grpSp>
    </p:spTree>
    <p:extLst>
      <p:ext uri="{BB962C8B-B14F-4D97-AF65-F5344CB8AC3E}">
        <p14:creationId val="1348263748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 nodeType="clickPar">
                      <p:stCondLst>
                        <p:cond delay="indefinite"/>
                      </p:stCondLst>
                      <p:childTnLst>
                        <p:par>
                          <p:cTn fill="hold" id="5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 nodeType="clickPar">
                      <p:stCondLst>
                        <p:cond delay="indefinite"/>
                      </p:stCondLst>
                      <p:childTnLst>
                        <p:par>
                          <p:cTn fill="hold" id="6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3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9" nodeType="clickPar">
                      <p:stCondLst>
                        <p:cond delay="indefinite"/>
                      </p:stCondLst>
                      <p:childTnLst>
                        <p:par>
                          <p:cTn fill="hold" id="7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1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3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6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8"/>
      <p:bldP grpId="0" spid="10"/>
      <p:bldP grpId="0" spid="12"/>
      <p:bldP grpId="0" spid="36"/>
      <p:bldP grpId="0" spid="38"/>
      <p:bldP grpId="0" spid="40"/>
      <p:bldP grpId="0" spid="44"/>
      <p:bldP grpId="0" spid="14"/>
      <p:bldP grpId="0" spid="15"/>
      <p:bldP grpId="0" spid="51"/>
      <p:bldP grpId="0" spid="53"/>
      <p:bldP grpId="0" spid="54"/>
      <p:bldP grpId="0" spid="55"/>
      <p:bldP grpId="0" spid="56"/>
      <p:bldP grpId="0" spid="57"/>
      <p:bldP grpId="0" spid="58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1" name="Object 2">
            <a:extLst>
              <a:ext uri="{FF2B5EF4-FFF2-40B4-BE49-F238E27FC236}">
                <a16:creationId xmlns:a16="http://schemas.microsoft.com/office/drawing/2014/main" id="{BDA984F7-06B9-475A-8CC6-3A655485B5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val="2468349519"/>
              </p:ext>
            </p:extLst>
          </p:nvPr>
        </p:nvGraphicFramePr>
        <p:xfrm>
          <a:off x="1304010" y="1258023"/>
          <a:ext cx="3953693" cy="5220852"/>
        </p:xfrm>
        <a:graphic>
          <a:graphicData uri="http://schemas.openxmlformats.org/presentationml/2006/ole">
            <mc:AlternateContent>
              <mc:Choice xmlns:v="urn:schemas-microsoft-com:vml" Requires="v">
                <p:oleObj imgH="7789272" imgW="5774052" name="Document" progId="Word.Document.8" r:id="rId2" spid="_x0000_s1038">
                  <p:embed/>
                </p:oleObj>
              </mc:Choice>
              <mc:Fallback>
                <p:oleObj imgH="7789272" imgW="5774052" name="Document" progId="Word.Document.8" r:id="rId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04010" y="1258023"/>
                        <a:ext cx="3953693" cy="52208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组合 9">
            <a:extLst>
              <a:ext uri="{FF2B5EF4-FFF2-40B4-BE49-F238E27FC236}">
                <a16:creationId xmlns:a16="http://schemas.microsoft.com/office/drawing/2014/main" id="{F1D92A6D-9D80-4AE5-A780-6ED5FDE99B9B}"/>
              </a:ext>
            </a:extLst>
          </p:cNvPr>
          <p:cNvGrpSpPr/>
          <p:nvPr/>
        </p:nvGrpSpPr>
        <p:grpSpPr>
          <a:xfrm>
            <a:off x="6379852" y="1696530"/>
            <a:ext cx="4450079" cy="594377"/>
            <a:chOff x="1227281" y="1275615"/>
            <a:chExt cx="4450079" cy="594377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DA20073E-FC19-4D83-A89D-CF36E0624272}"/>
                </a:ext>
              </a:extLst>
            </p:cNvPr>
            <p:cNvSpPr/>
            <p:nvPr/>
          </p:nvSpPr>
          <p:spPr>
            <a:xfrm>
              <a:off x="1227281" y="1275615"/>
              <a:ext cx="4450079" cy="594377"/>
            </a:xfrm>
            <a:prstGeom prst="rect">
              <a:avLst/>
            </a:prstGeom>
            <a:solidFill>
              <a:srgbClr val="70AD4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31941" lIns="31941" numCol="1" rIns="31941" spcCol="1270" spcFirstLastPara="0" tIns="31941" vert="horz" wrap="square">
              <a:noAutofit/>
            </a:bodyPr>
            <a:lstStyle/>
            <a:p>
              <a:pPr algn="ctr" defTabSz="755650" eaLnBrk="1" fontAlgn="auto" hangingPunct="1" indent="0" latinLnBrk="0" lvl="0" marL="0" marR="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altLang="en-US" b="1" baseline="0" cap="none" i="0" kern="1200" kumimoji="0" lang="zh-CN" noProof="0" normalizeH="0" spc="300" strike="noStrike" sz="20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9EEE6EF0-B900-4AB1-9B80-D64085C10C2A}"/>
                </a:ext>
              </a:extLst>
            </p:cNvPr>
            <p:cNvSpPr txBox="1"/>
            <p:nvPr/>
          </p:nvSpPr>
          <p:spPr>
            <a:xfrm>
              <a:off x="1413691" y="1398491"/>
              <a:ext cx="2563222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30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安眠药：头晕</a:t>
              </a: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1E272E59-62A0-4291-8D62-0231736DD83A}"/>
              </a:ext>
            </a:extLst>
          </p:cNvPr>
          <p:cNvGrpSpPr/>
          <p:nvPr/>
        </p:nvGrpSpPr>
        <p:grpSpPr>
          <a:xfrm>
            <a:off x="6379852" y="2489214"/>
            <a:ext cx="4450079" cy="594377"/>
            <a:chOff x="1227281" y="2213053"/>
            <a:chExt cx="4450079" cy="594377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665725AE-689B-462B-9CA8-7B017861C79B}"/>
                </a:ext>
              </a:extLst>
            </p:cNvPr>
            <p:cNvSpPr/>
            <p:nvPr/>
          </p:nvSpPr>
          <p:spPr>
            <a:xfrm>
              <a:off x="1227281" y="2213053"/>
              <a:ext cx="4450079" cy="594377"/>
            </a:xfrm>
            <a:prstGeom prst="rect">
              <a:avLst/>
            </a:prstGeom>
            <a:solidFill>
              <a:srgbClr val="70AD4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31941" lIns="31941" numCol="1" rIns="31941" spcCol="1270" spcFirstLastPara="0" tIns="31941" vert="horz" wrap="square">
              <a:noAutofit/>
            </a:bodyPr>
            <a:lstStyle/>
            <a:p>
              <a:pPr algn="ctr" defTabSz="755650" eaLnBrk="1" fontAlgn="auto" hangingPunct="1" indent="0" latinLnBrk="0" lvl="0" marL="0" marR="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altLang="en-US" b="1" baseline="0" cap="none" i="0" kern="1200" kumimoji="0" lang="zh-CN" noProof="0" normalizeH="0" spc="300" strike="noStrike" sz="20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endParaRPr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D1FD6F3C-680F-40EB-8D48-6B84AEDA1EDD}"/>
                </a:ext>
              </a:extLst>
            </p:cNvPr>
            <p:cNvSpPr txBox="1"/>
            <p:nvPr/>
          </p:nvSpPr>
          <p:spPr>
            <a:xfrm>
              <a:off x="1413691" y="2317966"/>
              <a:ext cx="2955108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30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止痛药：意识不清</a:t>
              </a: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F2F9969D-A72B-4240-943A-9F439E6D6C9F}"/>
              </a:ext>
            </a:extLst>
          </p:cNvPr>
          <p:cNvGrpSpPr/>
          <p:nvPr/>
        </p:nvGrpSpPr>
        <p:grpSpPr>
          <a:xfrm>
            <a:off x="6379852" y="3274073"/>
            <a:ext cx="4619988" cy="594376"/>
            <a:chOff x="1227281" y="3150492"/>
            <a:chExt cx="4619988" cy="594376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41594F77-3197-414B-A0C3-2842B1C72B33}"/>
                </a:ext>
              </a:extLst>
            </p:cNvPr>
            <p:cNvSpPr/>
            <p:nvPr/>
          </p:nvSpPr>
          <p:spPr>
            <a:xfrm>
              <a:off x="1227281" y="3150492"/>
              <a:ext cx="4450079" cy="594376"/>
            </a:xfrm>
            <a:prstGeom prst="rect">
              <a:avLst/>
            </a:prstGeom>
            <a:solidFill>
              <a:srgbClr val="70AD4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31941" lIns="31941" numCol="1" rIns="31941" spcCol="1270" spcFirstLastPara="0" tIns="31941" vert="horz" wrap="square">
              <a:noAutofit/>
            </a:bodyPr>
            <a:lstStyle/>
            <a:p>
              <a:pPr algn="ctr" defTabSz="755650" eaLnBrk="1" fontAlgn="auto" hangingPunct="1" indent="0" latinLnBrk="0" lvl="0" marL="0" marR="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altLang="en-US" b="1" baseline="0" cap="none" i="0" kern="1200" kumimoji="0" lang="zh-CN" noProof="0" normalizeH="0" spc="300" strike="noStrike" sz="20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endParaRPr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2E7E95C0-3D78-4CE0-B974-541E9BA479E0}"/>
                </a:ext>
              </a:extLst>
            </p:cNvPr>
            <p:cNvSpPr txBox="1"/>
            <p:nvPr/>
          </p:nvSpPr>
          <p:spPr>
            <a:xfrm>
              <a:off x="1397188" y="3255402"/>
              <a:ext cx="4450080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30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镇静药：头晕，视力模糊</a:t>
              </a: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6DDACAD7-9BBF-4E03-8F58-1145C5BB48FE}"/>
              </a:ext>
            </a:extLst>
          </p:cNvPr>
          <p:cNvGrpSpPr/>
          <p:nvPr/>
        </p:nvGrpSpPr>
        <p:grpSpPr>
          <a:xfrm>
            <a:off x="6379852" y="4074487"/>
            <a:ext cx="4619988" cy="594376"/>
            <a:chOff x="1227281" y="4087931"/>
            <a:chExt cx="4619988" cy="594376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FD567116-A695-4D56-8D67-D91251307D0A}"/>
                </a:ext>
              </a:extLst>
            </p:cNvPr>
            <p:cNvSpPr/>
            <p:nvPr/>
          </p:nvSpPr>
          <p:spPr>
            <a:xfrm>
              <a:off x="1227281" y="4087931"/>
              <a:ext cx="4450079" cy="594376"/>
            </a:xfrm>
            <a:prstGeom prst="rect">
              <a:avLst/>
            </a:prstGeom>
            <a:solidFill>
              <a:srgbClr val="70AD4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31941" lIns="31941" numCol="1" rIns="31941" spcCol="1270" spcFirstLastPara="0" tIns="31941" vert="horz" wrap="square">
              <a:noAutofit/>
            </a:bodyPr>
            <a:lstStyle/>
            <a:p>
              <a:pPr algn="ctr" defTabSz="755650" eaLnBrk="1" fontAlgn="auto" hangingPunct="1" indent="0" latinLnBrk="0" lvl="0" marL="0" marR="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altLang="en-US" b="1" baseline="0" cap="none" i="0" kern="1200" kumimoji="0" lang="zh-CN" noProof="0" normalizeH="0" spc="300" strike="noStrike" sz="20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5A4E387E-7132-4584-BF7A-F4440EE743E6}"/>
                </a:ext>
              </a:extLst>
            </p:cNvPr>
            <p:cNvSpPr txBox="1"/>
            <p:nvPr/>
          </p:nvSpPr>
          <p:spPr>
            <a:xfrm>
              <a:off x="1397188" y="4192840"/>
              <a:ext cx="4450080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30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降压药：疲倦、低血压</a:t>
              </a: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64CC5937-485F-4EF5-AC7F-B83CE2A900A9}"/>
              </a:ext>
            </a:extLst>
          </p:cNvPr>
          <p:cNvGrpSpPr/>
          <p:nvPr/>
        </p:nvGrpSpPr>
        <p:grpSpPr>
          <a:xfrm>
            <a:off x="6379852" y="4857753"/>
            <a:ext cx="4450079" cy="594376"/>
            <a:chOff x="1227281" y="5025369"/>
            <a:chExt cx="4450079" cy="594376"/>
          </a:xfrm>
        </p:grpSpPr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28FAD946-5275-4E9D-905A-965ED5409F73}"/>
                </a:ext>
              </a:extLst>
            </p:cNvPr>
            <p:cNvSpPr/>
            <p:nvPr/>
          </p:nvSpPr>
          <p:spPr>
            <a:xfrm>
              <a:off x="1227281" y="5025369"/>
              <a:ext cx="4450079" cy="594376"/>
            </a:xfrm>
            <a:prstGeom prst="rect">
              <a:avLst/>
            </a:prstGeom>
            <a:solidFill>
              <a:srgbClr val="70AD4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31941" lIns="31941" numCol="1" rIns="31941" spcCol="1270" spcFirstLastPara="0" tIns="31941" vert="horz" wrap="square">
              <a:noAutofit/>
            </a:bodyPr>
            <a:lstStyle/>
            <a:p>
              <a:pPr algn="ctr" defTabSz="755650" eaLnBrk="1" fontAlgn="auto" hangingPunct="1" indent="0" latinLnBrk="0" lvl="0" marL="0" marR="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altLang="en-US" b="1" baseline="0" cap="none" i="0" kern="1200" kumimoji="0" lang="zh-CN" noProof="0" normalizeH="0" spc="300" strike="noStrike" sz="20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endParaRP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BBEEC206-7F77-4C76-BE0C-9F0C2F4766CE}"/>
                </a:ext>
              </a:extLst>
            </p:cNvPr>
            <p:cNvSpPr txBox="1"/>
            <p:nvPr/>
          </p:nvSpPr>
          <p:spPr>
            <a:xfrm>
              <a:off x="1413691" y="5130277"/>
              <a:ext cx="2563222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30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降糖药：低血糖</a:t>
              </a: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6DBB9314-3C93-467D-BB3B-21082DE77387}"/>
              </a:ext>
            </a:extLst>
          </p:cNvPr>
          <p:cNvGrpSpPr/>
          <p:nvPr/>
        </p:nvGrpSpPr>
        <p:grpSpPr>
          <a:xfrm>
            <a:off x="6379853" y="5641019"/>
            <a:ext cx="4450080" cy="594376"/>
            <a:chOff x="1227282" y="5962808"/>
            <a:chExt cx="4450080" cy="594376"/>
          </a:xfrm>
        </p:grpSpPr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5F0673A3-73BE-4173-8CE7-203E9680FAED}"/>
                </a:ext>
              </a:extLst>
            </p:cNvPr>
            <p:cNvSpPr/>
            <p:nvPr/>
          </p:nvSpPr>
          <p:spPr>
            <a:xfrm>
              <a:off x="1227282" y="5962808"/>
              <a:ext cx="4450080" cy="594376"/>
            </a:xfrm>
            <a:prstGeom prst="rect">
              <a:avLst/>
            </a:prstGeom>
            <a:solidFill>
              <a:srgbClr val="70AD4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31941" lIns="31941" numCol="1" rIns="31941" spcCol="1270" spcFirstLastPara="0" tIns="31941" vert="horz" wrap="square">
              <a:noAutofit/>
            </a:bodyPr>
            <a:lstStyle/>
            <a:p>
              <a:pPr algn="ctr" defTabSz="755650" eaLnBrk="1" fontAlgn="auto" hangingPunct="1" indent="0" latinLnBrk="0" lvl="0" marL="0" marR="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defRPr/>
              </a:pPr>
              <a:endParaRPr altLang="en-US" b="1" baseline="0" cap="none" i="0" kern="1200" kumimoji="0" lang="zh-CN" noProof="0" normalizeH="0" spc="300" strike="noStrike" sz="20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endParaRPr>
            </a:p>
          </p:txBody>
        </p:sp>
        <p:sp>
          <p:nvSpPr>
            <p:cNvPr id="52" name="文本框 51">
              <a:extLst>
                <a:ext uri="{FF2B5EF4-FFF2-40B4-BE49-F238E27FC236}">
                  <a16:creationId xmlns:a16="http://schemas.microsoft.com/office/drawing/2014/main" id="{B485D3D4-AE7E-42BD-84A6-E28151779BC8}"/>
                </a:ext>
              </a:extLst>
            </p:cNvPr>
            <p:cNvSpPr txBox="1"/>
            <p:nvPr/>
          </p:nvSpPr>
          <p:spPr>
            <a:xfrm>
              <a:off x="1397188" y="6059941"/>
              <a:ext cx="2579725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30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抗感冒药：嗜睡</a:t>
              </a: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E41626EC-6D6D-470D-909E-002CF897D1CD}"/>
              </a:ext>
            </a:extLst>
          </p:cNvPr>
          <p:cNvGrpSpPr/>
          <p:nvPr/>
        </p:nvGrpSpPr>
        <p:grpSpPr>
          <a:xfrm>
            <a:off x="406866" y="395302"/>
            <a:ext cx="7938847" cy="584775"/>
            <a:chOff x="392351" y="337245"/>
            <a:chExt cx="7938847" cy="584775"/>
          </a:xfrm>
        </p:grpSpPr>
        <p:grpSp>
          <p:nvGrpSpPr>
            <p:cNvPr id="36" name="组合 35">
              <a:extLst>
                <a:ext uri="{FF2B5EF4-FFF2-40B4-BE49-F238E27FC236}">
                  <a16:creationId xmlns:a16="http://schemas.microsoft.com/office/drawing/2014/main" id="{BC24B363-2FF4-41B6-B898-9AE5E08C687B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38" name="椭圆 37">
                <a:extLst>
                  <a:ext uri="{FF2B5EF4-FFF2-40B4-BE49-F238E27FC236}">
                    <a16:creationId xmlns:a16="http://schemas.microsoft.com/office/drawing/2014/main" id="{B2289A70-FB3B-4340-8B37-F3D043939285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40" name="椭圆 39">
                <a:extLst>
                  <a:ext uri="{FF2B5EF4-FFF2-40B4-BE49-F238E27FC236}">
                    <a16:creationId xmlns:a16="http://schemas.microsoft.com/office/drawing/2014/main" id="{7B580A42-8D9B-4EC0-9D26-709DEE2AD2EB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3BAC1970-C000-4458-8006-A6614A689206}"/>
                </a:ext>
              </a:extLst>
            </p:cNvPr>
            <p:cNvSpPr txBox="1"/>
            <p:nvPr/>
          </p:nvSpPr>
          <p:spPr>
            <a:xfrm>
              <a:off x="1195507" y="337245"/>
              <a:ext cx="7135691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dist">
                <a:defRPr b="1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常用药物副作用及风险因素评估表</a:t>
              </a:r>
            </a:p>
          </p:txBody>
        </p:sp>
      </p:grpSp>
    </p:spTree>
    <p:extLst>
      <p:ext uri="{BB962C8B-B14F-4D97-AF65-F5344CB8AC3E}">
        <p14:creationId val="2319959834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椭圆 5">
            <a:extLst>
              <a:ext uri="{FF2B5EF4-FFF2-40B4-BE49-F238E27FC236}">
                <a16:creationId xmlns:a16="http://schemas.microsoft.com/office/drawing/2014/main" id="{2440557A-088A-4D8D-9820-104B53BC9742}"/>
              </a:ext>
            </a:extLst>
          </p:cNvPr>
          <p:cNvSpPr/>
          <p:nvPr/>
        </p:nvSpPr>
        <p:spPr>
          <a:xfrm>
            <a:off x="7487119" y="-5088969"/>
            <a:ext cx="9011760" cy="9011760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CE95DDBC-40F5-48C1-B42B-75EBAB3F540C}"/>
              </a:ext>
            </a:extLst>
          </p:cNvPr>
          <p:cNvSpPr/>
          <p:nvPr/>
        </p:nvSpPr>
        <p:spPr>
          <a:xfrm>
            <a:off x="-463931" y="6419849"/>
            <a:ext cx="3087211" cy="3087211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36F2C62E-AEEC-4096-A72F-EBEEC567A72A}"/>
              </a:ext>
            </a:extLst>
          </p:cNvPr>
          <p:cNvSpPr/>
          <p:nvPr/>
        </p:nvSpPr>
        <p:spPr>
          <a:xfrm>
            <a:off x="-1804688" y="5166853"/>
            <a:ext cx="3087211" cy="3087211"/>
          </a:xfrm>
          <a:prstGeom prst="ellipse">
            <a:avLst/>
          </a:prstGeom>
          <a:solidFill>
            <a:srgbClr val="CBE1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E724B2C3-5A7B-43DA-8FDD-938B1A176ADC}"/>
              </a:ext>
            </a:extLst>
          </p:cNvPr>
          <p:cNvGrpSpPr/>
          <p:nvPr/>
        </p:nvGrpSpPr>
        <p:grpSpPr>
          <a:xfrm>
            <a:off x="7334719" y="1435131"/>
            <a:ext cx="3731722" cy="3731722"/>
            <a:chOff x="7830370" y="1563139"/>
            <a:chExt cx="3731722" cy="3731722"/>
          </a:xfrm>
        </p:grpSpPr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3FF44D28-E8CC-400F-A6C3-5078F8F67E2A}"/>
                </a:ext>
              </a:extLst>
            </p:cNvPr>
            <p:cNvSpPr/>
            <p:nvPr/>
          </p:nvSpPr>
          <p:spPr>
            <a:xfrm>
              <a:off x="7830370" y="1563139"/>
              <a:ext cx="3731722" cy="3731722"/>
            </a:xfrm>
            <a:prstGeom prst="ellipse">
              <a:avLst/>
            </a:prstGeom>
            <a:solidFill>
              <a:srgbClr val="BCDA8B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32" name="图片 31">
              <a:extLst>
                <a:ext uri="{FF2B5EF4-FFF2-40B4-BE49-F238E27FC236}">
                  <a16:creationId xmlns:a16="http://schemas.microsoft.com/office/drawing/2014/main" id="{D8D4B1F6-FC76-40D5-88A0-B55BABDEBB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4800" l="1352" r="62459" t="40785"/>
            <a:stretch>
              <a:fillRect/>
            </a:stretch>
          </p:blipFill>
          <p:spPr>
            <a:xfrm>
              <a:off x="7830370" y="1563139"/>
              <a:ext cx="3731722" cy="3731722"/>
            </a:xfrm>
            <a:custGeom>
              <a:gdLst>
                <a:gd fmla="*/ 1865861 w 3731722" name="connsiteX0"/>
                <a:gd fmla="*/ 0 h 3731722" name="connsiteY0"/>
                <a:gd fmla="*/ 3731722 w 3731722" name="connsiteX1"/>
                <a:gd fmla="*/ 1865861 h 3731722" name="connsiteY1"/>
                <a:gd fmla="*/ 1865861 w 3731722" name="connsiteX2"/>
                <a:gd fmla="*/ 3731722 h 3731722" name="connsiteY2"/>
                <a:gd fmla="*/ 0 w 3731722" name="connsiteX3"/>
                <a:gd fmla="*/ 1865861 h 3731722" name="connsiteY3"/>
                <a:gd fmla="*/ 1865861 w 3731722" name="connsiteX4"/>
                <a:gd fmla="*/ 0 h 373172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3731722" w="3731722">
                  <a:moveTo>
                    <a:pt x="1865861" y="0"/>
                  </a:moveTo>
                  <a:cubicBezTo>
                    <a:pt x="2896348" y="0"/>
                    <a:pt x="3731722" y="835374"/>
                    <a:pt x="3731722" y="1865861"/>
                  </a:cubicBezTo>
                  <a:cubicBezTo>
                    <a:pt x="3731722" y="2896348"/>
                    <a:pt x="2896348" y="3731722"/>
                    <a:pt x="1865861" y="3731722"/>
                  </a:cubicBezTo>
                  <a:cubicBezTo>
                    <a:pt x="835374" y="3731722"/>
                    <a:pt x="0" y="2896348"/>
                    <a:pt x="0" y="1865861"/>
                  </a:cubicBezTo>
                  <a:cubicBezTo>
                    <a:pt x="0" y="835374"/>
                    <a:pt x="835374" y="0"/>
                    <a:pt x="1865861" y="0"/>
                  </a:cubicBezTo>
                  <a:close/>
                </a:path>
              </a:pathLst>
            </a:custGeom>
          </p:spPr>
        </p:pic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85EC8FB5-143B-45D3-8CB0-1BBB6A5D0058}"/>
              </a:ext>
            </a:extLst>
          </p:cNvPr>
          <p:cNvSpPr txBox="1"/>
          <p:nvPr/>
        </p:nvSpPr>
        <p:spPr>
          <a:xfrm>
            <a:off x="1387754" y="3721086"/>
            <a:ext cx="544075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5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预防跌倒的措施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873EB9E-77C6-40FC-B9E7-0E88A6CCD936}"/>
              </a:ext>
            </a:extLst>
          </p:cNvPr>
          <p:cNvSpPr/>
          <p:nvPr/>
        </p:nvSpPr>
        <p:spPr>
          <a:xfrm>
            <a:off x="924522" y="751862"/>
            <a:ext cx="463232" cy="463232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FB5DAD3-A87E-4170-AEBA-95D2552D6C6E}"/>
              </a:ext>
            </a:extLst>
          </p:cNvPr>
          <p:cNvSpPr/>
          <p:nvPr/>
        </p:nvSpPr>
        <p:spPr>
          <a:xfrm>
            <a:off x="566522" y="409816"/>
            <a:ext cx="716001" cy="716001"/>
          </a:xfrm>
          <a:prstGeom prst="ellipse">
            <a:avLst/>
          </a:prstGeom>
          <a:solidFill>
            <a:srgbClr val="BCD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8935A7F-EB6C-41CD-9F7D-CF0650AF6335}"/>
              </a:ext>
            </a:extLst>
          </p:cNvPr>
          <p:cNvSpPr txBox="1"/>
          <p:nvPr/>
        </p:nvSpPr>
        <p:spPr>
          <a:xfrm>
            <a:off x="1387754" y="2468090"/>
            <a:ext cx="4500160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z="6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PART 04</a:t>
            </a:r>
          </a:p>
        </p:txBody>
      </p:sp>
    </p:spTree>
    <p:extLst>
      <p:ext uri="{BB962C8B-B14F-4D97-AF65-F5344CB8AC3E}">
        <p14:creationId val="1475011720"/>
      </p:ext>
    </p:extLst>
  </p:cSld>
  <p:clrMapOvr>
    <a:masterClrMapping/>
  </p:clrMapOvr>
  <mc:AlternateContent>
    <mc:Choice Requires="p14">
      <p:transition p14:dur="1400" spd="slow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6" nodeType="clickEffect" presetClass="entr" presetID="55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10"/>
      <p:bldP grpId="0" spid="8"/>
      <p:bldP grpId="0" spid="3"/>
      <p:bldP grpId="0" spid="4"/>
      <p:bldP grpId="0" spid="5"/>
      <p:bldP grpId="0" spid="7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8" name="组合 17">
            <a:extLst>
              <a:ext uri="{FF2B5EF4-FFF2-40B4-BE49-F238E27FC236}">
                <a16:creationId xmlns:a16="http://schemas.microsoft.com/office/drawing/2014/main" id="{537F0FC2-0AC7-4F1A-B173-18F1F7793000}"/>
              </a:ext>
            </a:extLst>
          </p:cNvPr>
          <p:cNvGrpSpPr/>
          <p:nvPr/>
        </p:nvGrpSpPr>
        <p:grpSpPr>
          <a:xfrm>
            <a:off x="406866" y="395302"/>
            <a:ext cx="4368335" cy="584775"/>
            <a:chOff x="392351" y="337245"/>
            <a:chExt cx="4368335" cy="584775"/>
          </a:xfrm>
        </p:grpSpPr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43B10D6F-C48B-4697-96DE-A585D916EB8F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21" name="椭圆 20">
                <a:extLst>
                  <a:ext uri="{FF2B5EF4-FFF2-40B4-BE49-F238E27FC236}">
                    <a16:creationId xmlns:a16="http://schemas.microsoft.com/office/drawing/2014/main" id="{0A9590CD-925A-450B-AE22-C1FFAB4FF3A7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22" name="椭圆 21">
                <a:extLst>
                  <a:ext uri="{FF2B5EF4-FFF2-40B4-BE49-F238E27FC236}">
                    <a16:creationId xmlns:a16="http://schemas.microsoft.com/office/drawing/2014/main" id="{A4B3D95D-0F0F-415B-806F-16BB9F4DFE97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B6C13BBC-1B74-4953-883D-7F36BB93FA0A}"/>
                </a:ext>
              </a:extLst>
            </p:cNvPr>
            <p:cNvSpPr txBox="1"/>
            <p:nvPr/>
          </p:nvSpPr>
          <p:spPr>
            <a:xfrm>
              <a:off x="1195508" y="337245"/>
              <a:ext cx="3565178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dist">
                <a:defRPr b="1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预防措施：环境</a:t>
              </a:r>
            </a:p>
          </p:txBody>
        </p:sp>
      </p:grp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C4B62C46-0AAA-4578-86D2-54F9C5B2CE30}"/>
              </a:ext>
            </a:extLst>
          </p:cNvPr>
          <p:cNvCxnSpPr/>
          <p:nvPr/>
        </p:nvCxnSpPr>
        <p:spPr>
          <a:xfrm>
            <a:off x="561975" y="3623292"/>
            <a:ext cx="11001375" cy="0"/>
          </a:xfrm>
          <a:prstGeom prst="line">
            <a:avLst/>
          </a:prstGeom>
          <a:ln>
            <a:solidFill>
              <a:srgbClr val="2D87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DFA719EC-AF7A-48C4-9A69-17B42F488F8C}"/>
              </a:ext>
            </a:extLst>
          </p:cNvPr>
          <p:cNvGrpSpPr/>
          <p:nvPr/>
        </p:nvGrpSpPr>
        <p:grpSpPr>
          <a:xfrm>
            <a:off x="1294285" y="2282764"/>
            <a:ext cx="864232" cy="1332765"/>
            <a:chOff x="2384737" y="2282764"/>
            <a:chExt cx="864232" cy="1332765"/>
          </a:xfrm>
        </p:grpSpPr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id="{AF4B8224-452A-4ADA-87F0-25C0BA0F83E9}"/>
                </a:ext>
              </a:extLst>
            </p:cNvPr>
            <p:cNvGrpSpPr/>
            <p:nvPr/>
          </p:nvGrpSpPr>
          <p:grpSpPr>
            <a:xfrm>
              <a:off x="2384737" y="2282764"/>
              <a:ext cx="864232" cy="1332765"/>
              <a:chOff x="5130426" y="2883635"/>
              <a:chExt cx="864232" cy="1332765"/>
            </a:xfrm>
          </p:grpSpPr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id="{466526AF-6D84-47C0-AC5E-DCCC411049EF}"/>
                  </a:ext>
                </a:extLst>
              </p:cNvPr>
              <p:cNvSpPr/>
              <p:nvPr/>
            </p:nvSpPr>
            <p:spPr>
              <a:xfrm>
                <a:off x="5130426" y="2883635"/>
                <a:ext cx="864232" cy="864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70AD47"/>
                </a:solidFill>
                <a:headEnd len="med" type="oval" w="med"/>
                <a:tailEnd len="med" type="oval" w="med"/>
              </a:ln>
              <a:effectLst>
                <a:outerShdw algn="bl" blurRad="76200" dir="18900000" kx="-1200000" rotWithShape="0" sy="23000">
                  <a:prstClr val="black">
                    <a:alpha val="1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 sz="320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id="{CFD5A48A-AA39-43E9-8416-0CB049ACA993}"/>
                  </a:ext>
                </a:extLst>
              </p:cNvPr>
              <p:cNvCxnSpPr/>
              <p:nvPr/>
            </p:nvCxnSpPr>
            <p:spPr>
              <a:xfrm flipH="1">
                <a:off x="5562542" y="3742725"/>
                <a:ext cx="0" cy="473675"/>
              </a:xfrm>
              <a:prstGeom prst="line">
                <a:avLst/>
              </a:prstGeom>
              <a:ln>
                <a:solidFill>
                  <a:srgbClr val="70AD4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任意多边形 44">
              <a:extLst>
                <a:ext uri="{FF2B5EF4-FFF2-40B4-BE49-F238E27FC236}">
                  <a16:creationId xmlns:a16="http://schemas.microsoft.com/office/drawing/2014/main" id="{DC4A6322-13D9-45B0-936D-FFD76D851B42}"/>
                </a:ext>
              </a:extLst>
            </p:cNvPr>
            <p:cNvSpPr/>
            <p:nvPr/>
          </p:nvSpPr>
          <p:spPr>
            <a:xfrm>
              <a:off x="2591861" y="2492040"/>
              <a:ext cx="449985" cy="445679"/>
            </a:xfrm>
            <a:custGeom>
              <a:gdLst>
                <a:gd fmla="*/ 242094 w 331788" name="connsiteX0"/>
                <a:gd fmla="*/ 203585 h 328613" name="connsiteY0"/>
                <a:gd fmla="*/ 214264 w 331788" name="connsiteX1"/>
                <a:gd fmla="*/ 214264 h 328613" name="connsiteY1"/>
                <a:gd fmla="*/ 214264 w 331788" name="connsiteX2"/>
                <a:gd fmla="*/ 269924 h 328613" name="connsiteY2"/>
                <a:gd fmla="*/ 269924 w 331788" name="connsiteX3"/>
                <a:gd fmla="*/ 269924 h 328613" name="connsiteY3"/>
                <a:gd fmla="*/ 269924 w 331788" name="connsiteX4"/>
                <a:gd fmla="*/ 214264 h 328613" name="connsiteY4"/>
                <a:gd fmla="*/ 242094 w 331788" name="connsiteX5"/>
                <a:gd fmla="*/ 203585 h 328613" name="connsiteY5"/>
                <a:gd fmla="*/ 85725 w 331788" name="connsiteX6"/>
                <a:gd fmla="*/ 200752 h 328613" name="connsiteY6"/>
                <a:gd fmla="*/ 136525 w 331788" name="connsiteX7"/>
                <a:gd fmla="*/ 207698 h 328613" name="connsiteY7"/>
                <a:gd fmla="*/ 132667 w 331788" name="connsiteX8"/>
                <a:gd fmla="*/ 222250 h 328613" name="connsiteY8"/>
                <a:gd fmla="*/ 38783 w 331788" name="connsiteX9"/>
                <a:gd fmla="*/ 222250 h 328613" name="connsiteY9"/>
                <a:gd fmla="*/ 34925 w 331788" name="connsiteX10"/>
                <a:gd fmla="*/ 207698 h 328613" name="connsiteY10"/>
                <a:gd fmla="*/ 85725 w 331788" name="connsiteX11"/>
                <a:gd fmla="*/ 200752 h 328613" name="connsiteY11"/>
                <a:gd fmla="*/ 86038 w 331788" name="connsiteX12"/>
                <a:gd fmla="*/ 150283 h 328613" name="connsiteY12"/>
                <a:gd fmla="*/ 136525 w 331788" name="connsiteX13"/>
                <a:gd fmla="*/ 158221 h 328613" name="connsiteY13"/>
                <a:gd fmla="*/ 132678 w 331788" name="connsiteX14"/>
                <a:gd fmla="*/ 171450 h 328613" name="connsiteY14"/>
                <a:gd fmla="*/ 39076 w 331788" name="connsiteX15"/>
                <a:gd fmla="*/ 171450 h 328613" name="connsiteY15"/>
                <a:gd fmla="*/ 36512 w 331788" name="connsiteX16"/>
                <a:gd fmla="*/ 158221 h 328613" name="connsiteY16"/>
                <a:gd fmla="*/ 86038 w 331788" name="connsiteX17"/>
                <a:gd fmla="*/ 150283 h 328613" name="connsiteY17"/>
                <a:gd fmla="*/ 243681 w 331788" name="connsiteX18"/>
                <a:gd fmla="*/ 148724 h 328613" name="connsiteY18"/>
                <a:gd fmla="*/ 295275 w 331788" name="connsiteX19"/>
                <a:gd fmla="*/ 156745 h 328613" name="connsiteY19"/>
                <a:gd fmla="*/ 292663 w 331788" name="connsiteX20"/>
                <a:gd fmla="*/ 171450 h 328613" name="connsiteY20"/>
                <a:gd fmla="*/ 197312 w 331788" name="connsiteX21"/>
                <a:gd fmla="*/ 171450 h 328613" name="connsiteY21"/>
                <a:gd fmla="*/ 192087 w 331788" name="connsiteX22"/>
                <a:gd fmla="*/ 156745 h 328613" name="connsiteY22"/>
                <a:gd fmla="*/ 243681 w 331788" name="connsiteX23"/>
                <a:gd fmla="*/ 148724 h 328613" name="connsiteY23"/>
                <a:gd fmla="*/ 86038 w 331788" name="connsiteX24"/>
                <a:gd fmla="*/ 99483 h 328613" name="connsiteY24"/>
                <a:gd fmla="*/ 136525 w 331788" name="connsiteX25"/>
                <a:gd fmla="*/ 107421 h 328613" name="connsiteY25"/>
                <a:gd fmla="*/ 132678 w 331788" name="connsiteX26"/>
                <a:gd fmla="*/ 120650 h 328613" name="connsiteY26"/>
                <a:gd fmla="*/ 39076 w 331788" name="connsiteX27"/>
                <a:gd fmla="*/ 120650 h 328613" name="connsiteY27"/>
                <a:gd fmla="*/ 36512 w 331788" name="connsiteX28"/>
                <a:gd fmla="*/ 107421 h 328613" name="connsiteY28"/>
                <a:gd fmla="*/ 86038 w 331788" name="connsiteX29"/>
                <a:gd fmla="*/ 99483 h 328613" name="connsiteY29"/>
                <a:gd fmla="*/ 243681 w 331788" name="connsiteX30"/>
                <a:gd fmla="*/ 99152 h 328613" name="connsiteY30"/>
                <a:gd fmla="*/ 295275 w 331788" name="connsiteX31"/>
                <a:gd fmla="*/ 106098 h 328613" name="connsiteY31"/>
                <a:gd fmla="*/ 292663 w 331788" name="connsiteX32"/>
                <a:gd fmla="*/ 120650 h 328613" name="connsiteY32"/>
                <a:gd fmla="*/ 196006 w 331788" name="connsiteX33"/>
                <a:gd fmla="*/ 120650 h 328613" name="connsiteY33"/>
                <a:gd fmla="*/ 192087 w 331788" name="connsiteX34"/>
                <a:gd fmla="*/ 106098 h 328613" name="connsiteY34"/>
                <a:gd fmla="*/ 243681 w 331788" name="connsiteX35"/>
                <a:gd fmla="*/ 99152 h 328613" name="connsiteY35"/>
                <a:gd fmla="*/ 243681 w 331788" name="connsiteX36"/>
                <a:gd fmla="*/ 48711 h 328613" name="connsiteY36"/>
                <a:gd fmla="*/ 295275 w 331788" name="connsiteX37"/>
                <a:gd fmla="*/ 56732 h 328613" name="connsiteY37"/>
                <a:gd fmla="*/ 292663 w 331788" name="connsiteX38"/>
                <a:gd fmla="*/ 71437 h 328613" name="connsiteY38"/>
                <a:gd fmla="*/ 197312 w 331788" name="connsiteX39"/>
                <a:gd fmla="*/ 71437 h 328613" name="connsiteY39"/>
                <a:gd fmla="*/ 192087 w 331788" name="connsiteX40"/>
                <a:gd fmla="*/ 56732 h 328613" name="connsiteY40"/>
                <a:gd fmla="*/ 243681 w 331788" name="connsiteX41"/>
                <a:gd fmla="*/ 48711 h 328613" name="connsiteY41"/>
                <a:gd fmla="*/ 85725 w 331788" name="connsiteX42"/>
                <a:gd fmla="*/ 48683 h 328613" name="connsiteY42"/>
                <a:gd fmla="*/ 136525 w 331788" name="connsiteX43"/>
                <a:gd fmla="*/ 56621 h 328613" name="connsiteY43"/>
                <a:gd fmla="*/ 132667 w 331788" name="connsiteX44"/>
                <a:gd fmla="*/ 69850 h 328613" name="connsiteY44"/>
                <a:gd fmla="*/ 38783 w 331788" name="connsiteX45"/>
                <a:gd fmla="*/ 69850 h 328613" name="connsiteY45"/>
                <a:gd fmla="*/ 34925 w 331788" name="connsiteX46"/>
                <a:gd fmla="*/ 56621 h 328613" name="connsiteY46"/>
                <a:gd fmla="*/ 85725 w 331788" name="connsiteX47"/>
                <a:gd fmla="*/ 48683 h 328613" name="connsiteY47"/>
                <a:gd fmla="*/ 245779 w 331788" name="connsiteX48"/>
                <a:gd fmla="*/ 12700 h 328613" name="connsiteY48"/>
                <a:gd fmla="*/ 171450 w 331788" name="connsiteX49"/>
                <a:gd fmla="*/ 28215 h 328613" name="connsiteY49"/>
                <a:gd fmla="*/ 171450 w 331788" name="connsiteX50"/>
                <a:gd fmla="*/ 263525 h 328613" name="connsiteY50"/>
                <a:gd fmla="*/ 192314 w 331788" name="connsiteX51"/>
                <a:gd fmla="*/ 257061 h 328613" name="connsiteY51"/>
                <a:gd fmla="*/ 205355 w 331788" name="connsiteX52"/>
                <a:gd fmla="*/ 205344 h 328613" name="connsiteY52"/>
                <a:gd fmla="*/ 279684 w 331788" name="connsiteX53"/>
                <a:gd fmla="*/ 205344 h 328613" name="connsiteY53"/>
                <a:gd fmla="*/ 294028 w 331788" name="connsiteX54"/>
                <a:gd fmla="*/ 257061 h 328613" name="connsiteY54"/>
                <a:gd fmla="*/ 317500 w 331788" name="connsiteX55"/>
                <a:gd fmla="*/ 263525 h 328613" name="connsiteY55"/>
                <a:gd fmla="*/ 317500 w 331788" name="connsiteX56"/>
                <a:gd fmla="*/ 28215 h 328613" name="connsiteY56"/>
                <a:gd fmla="*/ 245779 w 331788" name="connsiteX57"/>
                <a:gd fmla="*/ 12700 h 328613" name="connsiteY57"/>
                <a:gd fmla="*/ 84931 w 331788" name="connsiteX58"/>
                <a:gd fmla="*/ 12700 h 328613" name="connsiteY58"/>
                <a:gd fmla="*/ 12700 w 331788" name="connsiteX59"/>
                <a:gd fmla="*/ 28215 h 328613" name="connsiteY59"/>
                <a:gd fmla="*/ 12700 w 331788" name="connsiteX60"/>
                <a:gd fmla="*/ 263525 h 328613" name="connsiteY60"/>
                <a:gd fmla="*/ 84931 w 331788" name="connsiteX61"/>
                <a:gd fmla="*/ 249303 h 328613" name="connsiteY61"/>
                <a:gd fmla="*/ 157163 w 331788" name="connsiteX62"/>
                <a:gd fmla="*/ 263525 h 328613" name="connsiteY62"/>
                <a:gd fmla="*/ 157163 w 331788" name="connsiteX63"/>
                <a:gd fmla="*/ 28215 h 328613" name="connsiteY63"/>
                <a:gd fmla="*/ 84931 w 331788" name="connsiteX64"/>
                <a:gd fmla="*/ 12700 h 328613" name="connsiteY64"/>
                <a:gd fmla="*/ 86835 w 331788" name="connsiteX65"/>
                <a:gd fmla="*/ 0 h 328613" name="connsiteY65"/>
                <a:gd fmla="*/ 165894 w 331788" name="connsiteX66"/>
                <a:gd fmla="*/ 15525 h 328613" name="connsiteY66"/>
                <a:gd fmla="*/ 244953 w 331788" name="connsiteX67"/>
                <a:gd fmla="*/ 0 h 328613" name="connsiteY67"/>
                <a:gd fmla="*/ 326604 w 331788" name="connsiteX68"/>
                <a:gd fmla="*/ 16819 h 328613" name="connsiteY68"/>
                <a:gd fmla="*/ 331788 w 331788" name="connsiteX69"/>
                <a:gd fmla="*/ 23288 h 328613" name="connsiteY69"/>
                <a:gd fmla="*/ 331788 w 331788" name="connsiteX70"/>
                <a:gd fmla="*/ 274276 h 328613" name="connsiteY70"/>
                <a:gd fmla="*/ 322716 w 331788" name="connsiteX71"/>
                <a:gd fmla="*/ 280744 h 328613" name="connsiteY71"/>
                <a:gd fmla="*/ 289019 w 331788" name="connsiteX72"/>
                <a:gd fmla="*/ 269101 h 328613" name="connsiteY72"/>
                <a:gd fmla="*/ 285130 w 331788" name="connsiteX73"/>
                <a:gd fmla="*/ 274276 h 328613" name="connsiteY73"/>
                <a:gd fmla="*/ 329196 w 331788" name="connsiteX74"/>
                <a:gd fmla="*/ 318263 h 328613" name="connsiteY74"/>
                <a:gd fmla="*/ 318828 w 331788" name="connsiteX75"/>
                <a:gd fmla="*/ 328613 h 328613" name="connsiteY75"/>
                <a:gd fmla="*/ 274762 w 331788" name="connsiteX76"/>
                <a:gd fmla="*/ 284626 h 328613" name="connsiteY76"/>
                <a:gd fmla="*/ 206072 w 331788" name="connsiteX77"/>
                <a:gd fmla="*/ 279451 h 328613" name="connsiteY77"/>
                <a:gd fmla="*/ 198295 w 331788" name="connsiteX78"/>
                <a:gd fmla="*/ 270394 h 328613" name="connsiteY78"/>
                <a:gd fmla="*/ 167190 w 331788" name="connsiteX79"/>
                <a:gd fmla="*/ 280744 h 328613" name="connsiteY79"/>
                <a:gd fmla="*/ 163302 w 331788" name="connsiteX80"/>
                <a:gd fmla="*/ 280744 h 328613" name="connsiteY80"/>
                <a:gd fmla="*/ 85539 w 331788" name="connsiteX81"/>
                <a:gd fmla="*/ 263926 h 328613" name="connsiteY81"/>
                <a:gd fmla="*/ 9072 w 331788" name="connsiteX82"/>
                <a:gd fmla="*/ 280744 h 328613" name="connsiteY82"/>
                <a:gd fmla="*/ 0 w 331788" name="connsiteX83"/>
                <a:gd fmla="*/ 274276 h 328613" name="connsiteY83"/>
                <a:gd fmla="*/ 0 w 331788" name="connsiteX84"/>
                <a:gd fmla="*/ 23288 h 328613" name="connsiteY84"/>
                <a:gd fmla="*/ 5184 w 331788" name="connsiteX85"/>
                <a:gd fmla="*/ 16819 h 328613" name="connsiteY85"/>
                <a:gd fmla="*/ 86835 w 331788" name="connsiteX86"/>
                <a:gd fmla="*/ 0 h 328613" name="connsiteY8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b="b" l="l" r="r" t="t"/>
              <a:pathLst>
                <a:path h="328613" w="331788">
                  <a:moveTo>
                    <a:pt x="242094" y="203585"/>
                  </a:moveTo>
                  <a:cubicBezTo>
                    <a:pt x="232062" y="203585"/>
                    <a:pt x="222031" y="207145"/>
                    <a:pt x="214264" y="214264"/>
                  </a:cubicBezTo>
                  <a:cubicBezTo>
                    <a:pt x="200025" y="229797"/>
                    <a:pt x="200025" y="254391"/>
                    <a:pt x="214264" y="269924"/>
                  </a:cubicBezTo>
                  <a:cubicBezTo>
                    <a:pt x="229797" y="284163"/>
                    <a:pt x="254391" y="284163"/>
                    <a:pt x="269924" y="269924"/>
                  </a:cubicBezTo>
                  <a:cubicBezTo>
                    <a:pt x="284163" y="254391"/>
                    <a:pt x="284163" y="229797"/>
                    <a:pt x="269924" y="214264"/>
                  </a:cubicBezTo>
                  <a:cubicBezTo>
                    <a:pt x="262158" y="207145"/>
                    <a:pt x="252126" y="203585"/>
                    <a:pt x="242094" y="203585"/>
                  </a:cubicBezTo>
                  <a:close/>
                  <a:moveTo>
                    <a:pt x="85725" y="200752"/>
                  </a:moveTo>
                  <a:cubicBezTo>
                    <a:pt x="102122" y="200752"/>
                    <a:pt x="118520" y="203067"/>
                    <a:pt x="136525" y="207698"/>
                  </a:cubicBezTo>
                  <a:cubicBezTo>
                    <a:pt x="136525" y="207698"/>
                    <a:pt x="136525" y="207698"/>
                    <a:pt x="132667" y="222250"/>
                  </a:cubicBezTo>
                  <a:cubicBezTo>
                    <a:pt x="99229" y="211667"/>
                    <a:pt x="72221" y="211667"/>
                    <a:pt x="38783" y="222250"/>
                  </a:cubicBezTo>
                  <a:cubicBezTo>
                    <a:pt x="38783" y="222250"/>
                    <a:pt x="38783" y="222250"/>
                    <a:pt x="34925" y="207698"/>
                  </a:cubicBezTo>
                  <a:cubicBezTo>
                    <a:pt x="52930" y="203067"/>
                    <a:pt x="69327" y="200752"/>
                    <a:pt x="85725" y="200752"/>
                  </a:cubicBezTo>
                  <a:close/>
                  <a:moveTo>
                    <a:pt x="86038" y="150283"/>
                  </a:moveTo>
                  <a:cubicBezTo>
                    <a:pt x="102226" y="150283"/>
                    <a:pt x="118574" y="152929"/>
                    <a:pt x="136525" y="158221"/>
                  </a:cubicBezTo>
                  <a:cubicBezTo>
                    <a:pt x="136525" y="158221"/>
                    <a:pt x="136525" y="158221"/>
                    <a:pt x="132678" y="171450"/>
                  </a:cubicBezTo>
                  <a:cubicBezTo>
                    <a:pt x="99341" y="162190"/>
                    <a:pt x="72414" y="162190"/>
                    <a:pt x="39076" y="171450"/>
                  </a:cubicBezTo>
                  <a:cubicBezTo>
                    <a:pt x="39076" y="171450"/>
                    <a:pt x="39076" y="171450"/>
                    <a:pt x="36512" y="158221"/>
                  </a:cubicBezTo>
                  <a:cubicBezTo>
                    <a:pt x="53822" y="152929"/>
                    <a:pt x="69850" y="150283"/>
                    <a:pt x="86038" y="150283"/>
                  </a:cubicBezTo>
                  <a:close/>
                  <a:moveTo>
                    <a:pt x="243681" y="148724"/>
                  </a:moveTo>
                  <a:cubicBezTo>
                    <a:pt x="260335" y="148724"/>
                    <a:pt x="276989" y="151398"/>
                    <a:pt x="295275" y="156745"/>
                  </a:cubicBezTo>
                  <a:cubicBezTo>
                    <a:pt x="295275" y="156745"/>
                    <a:pt x="295275" y="156745"/>
                    <a:pt x="292663" y="171450"/>
                  </a:cubicBezTo>
                  <a:cubicBezTo>
                    <a:pt x="257396" y="162092"/>
                    <a:pt x="231272" y="162092"/>
                    <a:pt x="197312" y="171450"/>
                  </a:cubicBezTo>
                  <a:cubicBezTo>
                    <a:pt x="197312" y="171450"/>
                    <a:pt x="197312" y="171450"/>
                    <a:pt x="192087" y="156745"/>
                  </a:cubicBezTo>
                  <a:cubicBezTo>
                    <a:pt x="210374" y="151398"/>
                    <a:pt x="227027" y="148724"/>
                    <a:pt x="243681" y="148724"/>
                  </a:cubicBezTo>
                  <a:close/>
                  <a:moveTo>
                    <a:pt x="86038" y="99483"/>
                  </a:moveTo>
                  <a:cubicBezTo>
                    <a:pt x="102226" y="99483"/>
                    <a:pt x="118574" y="102129"/>
                    <a:pt x="136525" y="107421"/>
                  </a:cubicBezTo>
                  <a:cubicBezTo>
                    <a:pt x="136525" y="107421"/>
                    <a:pt x="136525" y="107421"/>
                    <a:pt x="132678" y="120650"/>
                  </a:cubicBezTo>
                  <a:cubicBezTo>
                    <a:pt x="99341" y="111390"/>
                    <a:pt x="72414" y="111390"/>
                    <a:pt x="39076" y="120650"/>
                  </a:cubicBezTo>
                  <a:cubicBezTo>
                    <a:pt x="39076" y="120650"/>
                    <a:pt x="39076" y="120650"/>
                    <a:pt x="36512" y="107421"/>
                  </a:cubicBezTo>
                  <a:cubicBezTo>
                    <a:pt x="53822" y="102129"/>
                    <a:pt x="69850" y="99483"/>
                    <a:pt x="86038" y="99483"/>
                  </a:cubicBezTo>
                  <a:close/>
                  <a:moveTo>
                    <a:pt x="243681" y="99152"/>
                  </a:moveTo>
                  <a:cubicBezTo>
                    <a:pt x="260335" y="99152"/>
                    <a:pt x="276989" y="101467"/>
                    <a:pt x="295275" y="106098"/>
                  </a:cubicBezTo>
                  <a:cubicBezTo>
                    <a:pt x="295275" y="106098"/>
                    <a:pt x="295275" y="106098"/>
                    <a:pt x="292663" y="120650"/>
                  </a:cubicBezTo>
                  <a:cubicBezTo>
                    <a:pt x="257396" y="111390"/>
                    <a:pt x="231272" y="111390"/>
                    <a:pt x="196006" y="120650"/>
                  </a:cubicBezTo>
                  <a:cubicBezTo>
                    <a:pt x="196006" y="120650"/>
                    <a:pt x="196006" y="120650"/>
                    <a:pt x="192087" y="106098"/>
                  </a:cubicBezTo>
                  <a:cubicBezTo>
                    <a:pt x="210374" y="101467"/>
                    <a:pt x="227027" y="99152"/>
                    <a:pt x="243681" y="99152"/>
                  </a:cubicBezTo>
                  <a:close/>
                  <a:moveTo>
                    <a:pt x="243681" y="48711"/>
                  </a:moveTo>
                  <a:cubicBezTo>
                    <a:pt x="260335" y="48711"/>
                    <a:pt x="276989" y="51385"/>
                    <a:pt x="295275" y="56732"/>
                  </a:cubicBezTo>
                  <a:cubicBezTo>
                    <a:pt x="295275" y="56732"/>
                    <a:pt x="295275" y="56732"/>
                    <a:pt x="292663" y="71437"/>
                  </a:cubicBezTo>
                  <a:cubicBezTo>
                    <a:pt x="257396" y="60742"/>
                    <a:pt x="231272" y="60742"/>
                    <a:pt x="197312" y="71437"/>
                  </a:cubicBezTo>
                  <a:cubicBezTo>
                    <a:pt x="197312" y="71437"/>
                    <a:pt x="197312" y="71437"/>
                    <a:pt x="192087" y="56732"/>
                  </a:cubicBezTo>
                  <a:cubicBezTo>
                    <a:pt x="210374" y="51385"/>
                    <a:pt x="227027" y="48711"/>
                    <a:pt x="243681" y="48711"/>
                  </a:cubicBezTo>
                  <a:close/>
                  <a:moveTo>
                    <a:pt x="85725" y="48683"/>
                  </a:moveTo>
                  <a:cubicBezTo>
                    <a:pt x="102122" y="48683"/>
                    <a:pt x="118520" y="51329"/>
                    <a:pt x="136525" y="56621"/>
                  </a:cubicBezTo>
                  <a:cubicBezTo>
                    <a:pt x="136525" y="56621"/>
                    <a:pt x="136525" y="56621"/>
                    <a:pt x="132667" y="69850"/>
                  </a:cubicBezTo>
                  <a:cubicBezTo>
                    <a:pt x="99229" y="60590"/>
                    <a:pt x="72221" y="60590"/>
                    <a:pt x="38783" y="69850"/>
                  </a:cubicBezTo>
                  <a:lnTo>
                    <a:pt x="34925" y="56621"/>
                  </a:lnTo>
                  <a:cubicBezTo>
                    <a:pt x="52930" y="51329"/>
                    <a:pt x="69327" y="48683"/>
                    <a:pt x="85725" y="48683"/>
                  </a:cubicBezTo>
                  <a:close/>
                  <a:moveTo>
                    <a:pt x="245779" y="12700"/>
                  </a:moveTo>
                  <a:cubicBezTo>
                    <a:pt x="224915" y="12700"/>
                    <a:pt x="201443" y="16579"/>
                    <a:pt x="171450" y="28215"/>
                  </a:cubicBezTo>
                  <a:cubicBezTo>
                    <a:pt x="171450" y="28215"/>
                    <a:pt x="171450" y="28215"/>
                    <a:pt x="171450" y="263525"/>
                  </a:cubicBezTo>
                  <a:cubicBezTo>
                    <a:pt x="176666" y="262232"/>
                    <a:pt x="185794" y="259646"/>
                    <a:pt x="192314" y="257061"/>
                  </a:cubicBezTo>
                  <a:cubicBezTo>
                    <a:pt x="185794" y="238960"/>
                    <a:pt x="191010" y="219566"/>
                    <a:pt x="205355" y="205344"/>
                  </a:cubicBezTo>
                  <a:cubicBezTo>
                    <a:pt x="226219" y="184657"/>
                    <a:pt x="258819" y="184657"/>
                    <a:pt x="279684" y="205344"/>
                  </a:cubicBezTo>
                  <a:cubicBezTo>
                    <a:pt x="294028" y="218273"/>
                    <a:pt x="299244" y="238960"/>
                    <a:pt x="294028" y="257061"/>
                  </a:cubicBezTo>
                  <a:cubicBezTo>
                    <a:pt x="301852" y="258353"/>
                    <a:pt x="312284" y="262232"/>
                    <a:pt x="317500" y="263525"/>
                  </a:cubicBezTo>
                  <a:lnTo>
                    <a:pt x="317500" y="28215"/>
                  </a:lnTo>
                  <a:cubicBezTo>
                    <a:pt x="288812" y="17872"/>
                    <a:pt x="266643" y="12700"/>
                    <a:pt x="245779" y="12700"/>
                  </a:cubicBezTo>
                  <a:close/>
                  <a:moveTo>
                    <a:pt x="84931" y="12700"/>
                  </a:moveTo>
                  <a:cubicBezTo>
                    <a:pt x="63004" y="12700"/>
                    <a:pt x="42366" y="17872"/>
                    <a:pt x="12700" y="28215"/>
                  </a:cubicBezTo>
                  <a:cubicBezTo>
                    <a:pt x="12700" y="28215"/>
                    <a:pt x="12700" y="28215"/>
                    <a:pt x="12700" y="263525"/>
                  </a:cubicBezTo>
                  <a:cubicBezTo>
                    <a:pt x="41077" y="254475"/>
                    <a:pt x="63004" y="249303"/>
                    <a:pt x="84931" y="249303"/>
                  </a:cubicBezTo>
                  <a:cubicBezTo>
                    <a:pt x="106859" y="249303"/>
                    <a:pt x="128786" y="254475"/>
                    <a:pt x="157163" y="263525"/>
                  </a:cubicBezTo>
                  <a:lnTo>
                    <a:pt x="157163" y="28215"/>
                  </a:lnTo>
                  <a:cubicBezTo>
                    <a:pt x="128786" y="17872"/>
                    <a:pt x="106859" y="12700"/>
                    <a:pt x="84931" y="12700"/>
                  </a:cubicBezTo>
                  <a:close/>
                  <a:moveTo>
                    <a:pt x="86835" y="0"/>
                  </a:moveTo>
                  <a:cubicBezTo>
                    <a:pt x="110164" y="0"/>
                    <a:pt x="133493" y="5175"/>
                    <a:pt x="165894" y="15525"/>
                  </a:cubicBezTo>
                  <a:cubicBezTo>
                    <a:pt x="198295" y="5175"/>
                    <a:pt x="221624" y="0"/>
                    <a:pt x="244953" y="0"/>
                  </a:cubicBezTo>
                  <a:cubicBezTo>
                    <a:pt x="269578" y="0"/>
                    <a:pt x="294203" y="5175"/>
                    <a:pt x="326604" y="16819"/>
                  </a:cubicBezTo>
                  <a:cubicBezTo>
                    <a:pt x="329196" y="18113"/>
                    <a:pt x="331788" y="20700"/>
                    <a:pt x="331788" y="23288"/>
                  </a:cubicBezTo>
                  <a:cubicBezTo>
                    <a:pt x="331788" y="23288"/>
                    <a:pt x="331788" y="23288"/>
                    <a:pt x="331788" y="274276"/>
                  </a:cubicBezTo>
                  <a:cubicBezTo>
                    <a:pt x="331788" y="280744"/>
                    <a:pt x="325308" y="280744"/>
                    <a:pt x="322716" y="280744"/>
                  </a:cubicBezTo>
                  <a:cubicBezTo>
                    <a:pt x="313643" y="276863"/>
                    <a:pt x="299387" y="272982"/>
                    <a:pt x="289019" y="269101"/>
                  </a:cubicBezTo>
                  <a:cubicBezTo>
                    <a:pt x="287723" y="271688"/>
                    <a:pt x="286427" y="272982"/>
                    <a:pt x="285130" y="274276"/>
                  </a:cubicBezTo>
                  <a:cubicBezTo>
                    <a:pt x="285130" y="274276"/>
                    <a:pt x="285130" y="274276"/>
                    <a:pt x="329196" y="318263"/>
                  </a:cubicBezTo>
                  <a:cubicBezTo>
                    <a:pt x="329196" y="318263"/>
                    <a:pt x="329196" y="318263"/>
                    <a:pt x="318828" y="328613"/>
                  </a:cubicBezTo>
                  <a:cubicBezTo>
                    <a:pt x="318828" y="328613"/>
                    <a:pt x="318828" y="328613"/>
                    <a:pt x="274762" y="284626"/>
                  </a:cubicBezTo>
                  <a:cubicBezTo>
                    <a:pt x="254025" y="300151"/>
                    <a:pt x="224216" y="298857"/>
                    <a:pt x="206072" y="279451"/>
                  </a:cubicBezTo>
                  <a:cubicBezTo>
                    <a:pt x="202183" y="276863"/>
                    <a:pt x="200887" y="274276"/>
                    <a:pt x="198295" y="270394"/>
                  </a:cubicBezTo>
                  <a:cubicBezTo>
                    <a:pt x="189223" y="272982"/>
                    <a:pt x="174966" y="278157"/>
                    <a:pt x="167190" y="280744"/>
                  </a:cubicBezTo>
                  <a:cubicBezTo>
                    <a:pt x="165894" y="280744"/>
                    <a:pt x="164598" y="280744"/>
                    <a:pt x="163302" y="280744"/>
                  </a:cubicBezTo>
                  <a:cubicBezTo>
                    <a:pt x="130901" y="269101"/>
                    <a:pt x="108868" y="263926"/>
                    <a:pt x="85539" y="263926"/>
                  </a:cubicBezTo>
                  <a:cubicBezTo>
                    <a:pt x="63506" y="263926"/>
                    <a:pt x="40177" y="269101"/>
                    <a:pt x="9072" y="280744"/>
                  </a:cubicBezTo>
                  <a:cubicBezTo>
                    <a:pt x="6480" y="280744"/>
                    <a:pt x="0" y="280744"/>
                    <a:pt x="0" y="274276"/>
                  </a:cubicBezTo>
                  <a:cubicBezTo>
                    <a:pt x="0" y="274276"/>
                    <a:pt x="0" y="274276"/>
                    <a:pt x="0" y="23288"/>
                  </a:cubicBezTo>
                  <a:cubicBezTo>
                    <a:pt x="0" y="20700"/>
                    <a:pt x="2592" y="18113"/>
                    <a:pt x="5184" y="16819"/>
                  </a:cubicBezTo>
                  <a:cubicBezTo>
                    <a:pt x="37585" y="5175"/>
                    <a:pt x="62210" y="0"/>
                    <a:pt x="86835" y="0"/>
                  </a:cubicBez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32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7C20E514-AA90-4C6C-A710-BEA8369EF0A9}"/>
              </a:ext>
            </a:extLst>
          </p:cNvPr>
          <p:cNvGrpSpPr/>
          <p:nvPr/>
        </p:nvGrpSpPr>
        <p:grpSpPr>
          <a:xfrm>
            <a:off x="8528485" y="2271336"/>
            <a:ext cx="864232" cy="1332765"/>
            <a:chOff x="8242735" y="2271336"/>
            <a:chExt cx="864232" cy="1332765"/>
          </a:xfrm>
        </p:grpSpPr>
        <p:grpSp>
          <p:nvGrpSpPr>
            <p:cNvPr id="30" name="组合 29">
              <a:extLst>
                <a:ext uri="{FF2B5EF4-FFF2-40B4-BE49-F238E27FC236}">
                  <a16:creationId xmlns:a16="http://schemas.microsoft.com/office/drawing/2014/main" id="{50BB283F-5CBE-4B7E-B5A7-F4163BE99A86}"/>
                </a:ext>
              </a:extLst>
            </p:cNvPr>
            <p:cNvGrpSpPr/>
            <p:nvPr/>
          </p:nvGrpSpPr>
          <p:grpSpPr>
            <a:xfrm>
              <a:off x="8242735" y="2271336"/>
              <a:ext cx="864232" cy="1332765"/>
              <a:chOff x="9830880" y="2883635"/>
              <a:chExt cx="864232" cy="1332765"/>
            </a:xfrm>
          </p:grpSpPr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id="{82B9DC0F-3EDF-4BF4-9CD1-5D9D9D2BFE78}"/>
                  </a:ext>
                </a:extLst>
              </p:cNvPr>
              <p:cNvSpPr/>
              <p:nvPr/>
            </p:nvSpPr>
            <p:spPr>
              <a:xfrm>
                <a:off x="9830880" y="2883635"/>
                <a:ext cx="864232" cy="864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2D8749"/>
                </a:solidFill>
                <a:headEnd len="med" type="oval" w="med"/>
                <a:tailEnd len="med" type="oval" w="med"/>
              </a:ln>
              <a:effectLst>
                <a:outerShdw algn="bl" blurRad="76200" dir="18900000" kx="-1200000" rotWithShape="0" sy="23000">
                  <a:prstClr val="black">
                    <a:alpha val="1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 sz="320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33" name="直接连接符 32">
                <a:extLst>
                  <a:ext uri="{FF2B5EF4-FFF2-40B4-BE49-F238E27FC236}">
                    <a16:creationId xmlns:a16="http://schemas.microsoft.com/office/drawing/2014/main" id="{49A8E7A1-FB66-48F5-964C-08C873FE605B}"/>
                  </a:ext>
                </a:extLst>
              </p:cNvPr>
              <p:cNvCxnSpPr/>
              <p:nvPr/>
            </p:nvCxnSpPr>
            <p:spPr>
              <a:xfrm flipH="1">
                <a:off x="10262996" y="3742725"/>
                <a:ext cx="0" cy="473675"/>
              </a:xfrm>
              <a:prstGeom prst="line">
                <a:avLst/>
              </a:prstGeom>
              <a:ln>
                <a:solidFill>
                  <a:srgbClr val="2D87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任意多边形 45">
              <a:extLst>
                <a:ext uri="{FF2B5EF4-FFF2-40B4-BE49-F238E27FC236}">
                  <a16:creationId xmlns:a16="http://schemas.microsoft.com/office/drawing/2014/main" id="{FF229E3C-0DB8-41DE-B7D2-B4AD42D85BAC}"/>
                </a:ext>
              </a:extLst>
            </p:cNvPr>
            <p:cNvSpPr/>
            <p:nvPr/>
          </p:nvSpPr>
          <p:spPr>
            <a:xfrm>
              <a:off x="8449859" y="2514647"/>
              <a:ext cx="449985" cy="400464"/>
            </a:xfrm>
            <a:custGeom>
              <a:gdLst>
                <a:gd fmla="*/ 276225 w 331788" name="connsiteX0"/>
                <a:gd fmla="*/ 217487 h 295275" name="connsiteY0"/>
                <a:gd fmla="*/ 314325 w 331788" name="connsiteX1"/>
                <a:gd fmla="*/ 256381 h 295275" name="connsiteY1"/>
                <a:gd fmla="*/ 276225 w 331788" name="connsiteX2"/>
                <a:gd fmla="*/ 295275 h 295275" name="connsiteY2"/>
                <a:gd fmla="*/ 238125 w 331788" name="connsiteX3"/>
                <a:gd fmla="*/ 256381 h 295275" name="connsiteY3"/>
                <a:gd fmla="*/ 276225 w 331788" name="connsiteX4"/>
                <a:gd fmla="*/ 217487 h 295275" name="connsiteY4"/>
                <a:gd fmla="*/ 166687 w 331788" name="connsiteX5"/>
                <a:gd fmla="*/ 217487 h 295275" name="connsiteY5"/>
                <a:gd fmla="*/ 204787 w 331788" name="connsiteX6"/>
                <a:gd fmla="*/ 256381 h 295275" name="connsiteY6"/>
                <a:gd fmla="*/ 166687 w 331788" name="connsiteX7"/>
                <a:gd fmla="*/ 295275 h 295275" name="connsiteY7"/>
                <a:gd fmla="*/ 128587 w 331788" name="connsiteX8"/>
                <a:gd fmla="*/ 256381 h 295275" name="connsiteY8"/>
                <a:gd fmla="*/ 166687 w 331788" name="connsiteX9"/>
                <a:gd fmla="*/ 217487 h 295275" name="connsiteY9"/>
                <a:gd fmla="*/ 55562 w 331788" name="connsiteX10"/>
                <a:gd fmla="*/ 217487 h 295275" name="connsiteY10"/>
                <a:gd fmla="*/ 93662 w 331788" name="connsiteX11"/>
                <a:gd fmla="*/ 256381 h 295275" name="connsiteY11"/>
                <a:gd fmla="*/ 55562 w 331788" name="connsiteX12"/>
                <a:gd fmla="*/ 295275 h 295275" name="connsiteY12"/>
                <a:gd fmla="*/ 17462 w 331788" name="connsiteX13"/>
                <a:gd fmla="*/ 256381 h 295275" name="connsiteY13"/>
                <a:gd fmla="*/ 55562 w 331788" name="connsiteX14"/>
                <a:gd fmla="*/ 217487 h 295275" name="connsiteY14"/>
                <a:gd fmla="*/ 255587 w 331788" name="connsiteX15"/>
                <a:gd fmla="*/ 174625 h 295275" name="connsiteY15"/>
                <a:gd fmla="*/ 263525 w 331788" name="connsiteX16"/>
                <a:gd fmla="*/ 174625 h 295275" name="connsiteY16"/>
                <a:gd fmla="*/ 263525 w 331788" name="connsiteX17"/>
                <a:gd fmla="*/ 192088 h 295275" name="connsiteY17"/>
                <a:gd fmla="*/ 255587 w 331788" name="connsiteX18"/>
                <a:gd fmla="*/ 192088 h 295275" name="connsiteY18"/>
                <a:gd fmla="*/ 259556 w 331788" name="connsiteX19"/>
                <a:gd fmla="*/ 19050 h 295275" name="connsiteY19"/>
                <a:gd fmla="*/ 227012 w 331788" name="connsiteX20"/>
                <a:gd fmla="*/ 51594 h 295275" name="connsiteY20"/>
                <a:gd fmla="*/ 259556 w 331788" name="connsiteX21"/>
                <a:gd fmla="*/ 84138 h 295275" name="connsiteY21"/>
                <a:gd fmla="*/ 292100 w 331788" name="connsiteX22"/>
                <a:gd fmla="*/ 51594 h 295275" name="connsiteY22"/>
                <a:gd fmla="*/ 259556 w 331788" name="connsiteX23"/>
                <a:gd fmla="*/ 19050 h 295275" name="connsiteY23"/>
                <a:gd fmla="*/ 0 w 331788" name="connsiteX24"/>
                <a:gd fmla="*/ 0 h 295275" name="connsiteY24"/>
                <a:gd fmla="*/ 331788 w 331788" name="connsiteX25"/>
                <a:gd fmla="*/ 0 h 295275" name="connsiteY25"/>
                <a:gd fmla="*/ 331788 w 331788" name="connsiteX26"/>
                <a:gd fmla="*/ 192088 h 295275" name="connsiteY26"/>
                <a:gd fmla="*/ 287338 w 331788" name="connsiteX27"/>
                <a:gd fmla="*/ 192088 h 295275" name="connsiteY27"/>
                <a:gd fmla="*/ 287338 w 331788" name="connsiteX28"/>
                <a:gd fmla="*/ 161925 h 295275" name="connsiteY28"/>
                <a:gd fmla="*/ 288926 w 331788" name="connsiteX29"/>
                <a:gd fmla="*/ 161925 h 295275" name="connsiteY29"/>
                <a:gd fmla="*/ 290513 w 331788" name="connsiteX30"/>
                <a:gd fmla="*/ 150813 h 295275" name="connsiteY30"/>
                <a:gd fmla="*/ 300038 w 331788" name="connsiteX31"/>
                <a:gd fmla="*/ 150813 h 295275" name="connsiteY31"/>
                <a:gd fmla="*/ 298451 w 331788" name="connsiteX32"/>
                <a:gd fmla="*/ 90488 h 295275" name="connsiteY32"/>
                <a:gd fmla="*/ 273051 w 331788" name="connsiteX33"/>
                <a:gd fmla="*/ 87313 h 295275" name="connsiteY33"/>
                <a:gd fmla="*/ 261938 w 331788" name="connsiteX34"/>
                <a:gd fmla="*/ 103188 h 295275" name="connsiteY34"/>
                <a:gd fmla="*/ 247651 w 331788" name="connsiteX35"/>
                <a:gd fmla="*/ 87313 h 295275" name="connsiteY35"/>
                <a:gd fmla="*/ 171450 w 331788" name="connsiteX36"/>
                <a:gd fmla="*/ 87313 h 295275" name="connsiteY36"/>
                <a:gd fmla="*/ 171450 w 331788" name="connsiteX37"/>
                <a:gd fmla="*/ 104775 h 295275" name="connsiteY37"/>
                <a:gd fmla="*/ 227013 w 331788" name="connsiteX38"/>
                <a:gd fmla="*/ 104775 h 295275" name="connsiteY38"/>
                <a:gd fmla="*/ 230188 w 331788" name="connsiteX39"/>
                <a:gd fmla="*/ 161925 h 295275" name="connsiteY39"/>
                <a:gd fmla="*/ 233363 w 331788" name="connsiteX40"/>
                <a:gd fmla="*/ 161925 h 295275" name="connsiteY40"/>
                <a:gd fmla="*/ 233363 w 331788" name="connsiteX41"/>
                <a:gd fmla="*/ 192088 h 295275" name="connsiteY41"/>
                <a:gd fmla="*/ 0 w 331788" name="connsiteX42"/>
                <a:gd fmla="*/ 192088 h 295275" name="connsiteY4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b="b" l="l" r="r" t="t"/>
              <a:pathLst>
                <a:path h="295275" w="331788">
                  <a:moveTo>
                    <a:pt x="276225" y="217487"/>
                  </a:moveTo>
                  <a:cubicBezTo>
                    <a:pt x="297267" y="217487"/>
                    <a:pt x="314325" y="234900"/>
                    <a:pt x="314325" y="256381"/>
                  </a:cubicBezTo>
                  <a:cubicBezTo>
                    <a:pt x="314325" y="277862"/>
                    <a:pt x="297267" y="295275"/>
                    <a:pt x="276225" y="295275"/>
                  </a:cubicBezTo>
                  <a:cubicBezTo>
                    <a:pt x="255183" y="295275"/>
                    <a:pt x="238125" y="277862"/>
                    <a:pt x="238125" y="256381"/>
                  </a:cubicBezTo>
                  <a:cubicBezTo>
                    <a:pt x="238125" y="234900"/>
                    <a:pt x="255183" y="217487"/>
                    <a:pt x="276225" y="217487"/>
                  </a:cubicBezTo>
                  <a:close/>
                  <a:moveTo>
                    <a:pt x="166687" y="217487"/>
                  </a:moveTo>
                  <a:cubicBezTo>
                    <a:pt x="187729" y="217487"/>
                    <a:pt x="204787" y="234900"/>
                    <a:pt x="204787" y="256381"/>
                  </a:cubicBezTo>
                  <a:cubicBezTo>
                    <a:pt x="204787" y="277862"/>
                    <a:pt x="187729" y="295275"/>
                    <a:pt x="166687" y="295275"/>
                  </a:cubicBezTo>
                  <a:cubicBezTo>
                    <a:pt x="145645" y="295275"/>
                    <a:pt x="128587" y="277862"/>
                    <a:pt x="128587" y="256381"/>
                  </a:cubicBezTo>
                  <a:cubicBezTo>
                    <a:pt x="128587" y="234900"/>
                    <a:pt x="145645" y="217487"/>
                    <a:pt x="166687" y="217487"/>
                  </a:cubicBezTo>
                  <a:close/>
                  <a:moveTo>
                    <a:pt x="55562" y="217487"/>
                  </a:moveTo>
                  <a:cubicBezTo>
                    <a:pt x="76604" y="217487"/>
                    <a:pt x="93662" y="234900"/>
                    <a:pt x="93662" y="256381"/>
                  </a:cubicBezTo>
                  <a:cubicBezTo>
                    <a:pt x="93662" y="277862"/>
                    <a:pt x="76604" y="295275"/>
                    <a:pt x="55562" y="295275"/>
                  </a:cubicBezTo>
                  <a:cubicBezTo>
                    <a:pt x="34520" y="295275"/>
                    <a:pt x="17462" y="277862"/>
                    <a:pt x="17462" y="256381"/>
                  </a:cubicBezTo>
                  <a:cubicBezTo>
                    <a:pt x="17462" y="234900"/>
                    <a:pt x="34520" y="217487"/>
                    <a:pt x="55562" y="217487"/>
                  </a:cubicBezTo>
                  <a:close/>
                  <a:moveTo>
                    <a:pt x="255587" y="174625"/>
                  </a:moveTo>
                  <a:lnTo>
                    <a:pt x="263525" y="174625"/>
                  </a:lnTo>
                  <a:lnTo>
                    <a:pt x="263525" y="192088"/>
                  </a:lnTo>
                  <a:lnTo>
                    <a:pt x="255587" y="192088"/>
                  </a:lnTo>
                  <a:close/>
                  <a:moveTo>
                    <a:pt x="259556" y="19050"/>
                  </a:moveTo>
                  <a:cubicBezTo>
                    <a:pt x="241582" y="19050"/>
                    <a:pt x="227012" y="33620"/>
                    <a:pt x="227012" y="51594"/>
                  </a:cubicBezTo>
                  <a:cubicBezTo>
                    <a:pt x="227012" y="69568"/>
                    <a:pt x="241582" y="84138"/>
                    <a:pt x="259556" y="84138"/>
                  </a:cubicBezTo>
                  <a:cubicBezTo>
                    <a:pt x="277530" y="84138"/>
                    <a:pt x="292100" y="69568"/>
                    <a:pt x="292100" y="51594"/>
                  </a:cubicBezTo>
                  <a:cubicBezTo>
                    <a:pt x="292100" y="33620"/>
                    <a:pt x="277530" y="19050"/>
                    <a:pt x="259556" y="19050"/>
                  </a:cubicBezTo>
                  <a:close/>
                  <a:moveTo>
                    <a:pt x="0" y="0"/>
                  </a:moveTo>
                  <a:lnTo>
                    <a:pt x="331788" y="0"/>
                  </a:lnTo>
                  <a:lnTo>
                    <a:pt x="331788" y="192088"/>
                  </a:lnTo>
                  <a:lnTo>
                    <a:pt x="287338" y="192088"/>
                  </a:lnTo>
                  <a:lnTo>
                    <a:pt x="287338" y="161925"/>
                  </a:lnTo>
                  <a:lnTo>
                    <a:pt x="288926" y="161925"/>
                  </a:lnTo>
                  <a:lnTo>
                    <a:pt x="290513" y="150813"/>
                  </a:lnTo>
                  <a:lnTo>
                    <a:pt x="300038" y="150813"/>
                  </a:lnTo>
                  <a:lnTo>
                    <a:pt x="298451" y="90488"/>
                  </a:lnTo>
                  <a:lnTo>
                    <a:pt x="273051" y="87313"/>
                  </a:lnTo>
                  <a:lnTo>
                    <a:pt x="261938" y="103188"/>
                  </a:lnTo>
                  <a:lnTo>
                    <a:pt x="247651" y="87313"/>
                  </a:lnTo>
                  <a:lnTo>
                    <a:pt x="171450" y="87313"/>
                  </a:lnTo>
                  <a:lnTo>
                    <a:pt x="171450" y="104775"/>
                  </a:lnTo>
                  <a:lnTo>
                    <a:pt x="227013" y="104775"/>
                  </a:lnTo>
                  <a:lnTo>
                    <a:pt x="230188" y="161925"/>
                  </a:lnTo>
                  <a:lnTo>
                    <a:pt x="233363" y="161925"/>
                  </a:lnTo>
                  <a:lnTo>
                    <a:pt x="233363" y="192088"/>
                  </a:lnTo>
                  <a:lnTo>
                    <a:pt x="0" y="192088"/>
                  </a:ln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32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3BF7ACB3-3574-46B7-BF34-688FF21F8499}"/>
              </a:ext>
            </a:extLst>
          </p:cNvPr>
          <p:cNvGrpSpPr/>
          <p:nvPr/>
        </p:nvGrpSpPr>
        <p:grpSpPr>
          <a:xfrm>
            <a:off x="5250197" y="3631056"/>
            <a:ext cx="864232" cy="1345561"/>
            <a:chOff x="5426236" y="3614012"/>
            <a:chExt cx="864232" cy="1345561"/>
          </a:xfrm>
        </p:grpSpPr>
        <p:grpSp>
          <p:nvGrpSpPr>
            <p:cNvPr id="35" name="组合 34">
              <a:extLst>
                <a:ext uri="{FF2B5EF4-FFF2-40B4-BE49-F238E27FC236}">
                  <a16:creationId xmlns:a16="http://schemas.microsoft.com/office/drawing/2014/main" id="{E3AC3368-0EAE-46B6-ACC5-C6483AEA85F0}"/>
                </a:ext>
              </a:extLst>
            </p:cNvPr>
            <p:cNvGrpSpPr/>
            <p:nvPr/>
          </p:nvGrpSpPr>
          <p:grpSpPr>
            <a:xfrm>
              <a:off x="5426236" y="3614012"/>
              <a:ext cx="864232" cy="1345561"/>
              <a:chOff x="6887850" y="4214883"/>
              <a:chExt cx="864232" cy="1345562"/>
            </a:xfrm>
          </p:grpSpPr>
          <p:sp>
            <p:nvSpPr>
              <p:cNvPr id="37" name="椭圆 36">
                <a:extLst>
                  <a:ext uri="{FF2B5EF4-FFF2-40B4-BE49-F238E27FC236}">
                    <a16:creationId xmlns:a16="http://schemas.microsoft.com/office/drawing/2014/main" id="{BDDFD682-1C62-417A-9E9B-B9ECBEA3747F}"/>
                  </a:ext>
                </a:extLst>
              </p:cNvPr>
              <p:cNvSpPr/>
              <p:nvPr/>
            </p:nvSpPr>
            <p:spPr>
              <a:xfrm>
                <a:off x="6887850" y="4696213"/>
                <a:ext cx="864232" cy="8642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2D8749"/>
                </a:solidFill>
                <a:headEnd len="med" type="oval" w="med"/>
                <a:tailEnd len="med" type="oval" w="med"/>
              </a:ln>
              <a:effectLst>
                <a:outerShdw algn="bl" blurRad="76200" dir="18900000" kx="-1200000" rotWithShape="0" sy="23000">
                  <a:prstClr val="black">
                    <a:alpha val="1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 sz="320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38" name="直接连接符 37">
                <a:extLst>
                  <a:ext uri="{FF2B5EF4-FFF2-40B4-BE49-F238E27FC236}">
                    <a16:creationId xmlns:a16="http://schemas.microsoft.com/office/drawing/2014/main" id="{7D72B56D-78E2-495A-A2AF-2E99091CFC3B}"/>
                  </a:ext>
                </a:extLst>
              </p:cNvPr>
              <p:cNvCxnSpPr/>
              <p:nvPr/>
            </p:nvCxnSpPr>
            <p:spPr>
              <a:xfrm flipH="1">
                <a:off x="7297282" y="4214883"/>
                <a:ext cx="0" cy="473675"/>
              </a:xfrm>
              <a:prstGeom prst="line">
                <a:avLst/>
              </a:prstGeom>
              <a:ln>
                <a:solidFill>
                  <a:srgbClr val="2D87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任意多边形 46">
              <a:extLst>
                <a:ext uri="{FF2B5EF4-FFF2-40B4-BE49-F238E27FC236}">
                  <a16:creationId xmlns:a16="http://schemas.microsoft.com/office/drawing/2014/main" id="{223DD01D-3B3C-4894-9FE2-79F822ADF4B3}"/>
                </a:ext>
              </a:extLst>
            </p:cNvPr>
            <p:cNvSpPr/>
            <p:nvPr/>
          </p:nvSpPr>
          <p:spPr>
            <a:xfrm>
              <a:off x="5680463" y="4302465"/>
              <a:ext cx="355779" cy="449985"/>
            </a:xfrm>
            <a:custGeom>
              <a:gdLst>
                <a:gd fmla="*/ 126399 w 261072" name="connsiteX0"/>
                <a:gd fmla="*/ 143933 h 330200" name="connsiteY0"/>
                <a:gd fmla="*/ 114493 w 261072" name="connsiteX1"/>
                <a:gd fmla="*/ 165100 h 330200" name="connsiteY1"/>
                <a:gd fmla="*/ 135660 w 261072" name="connsiteX2"/>
                <a:gd fmla="*/ 179652 h 330200" name="connsiteY2"/>
                <a:gd fmla="*/ 148889 w 261072" name="connsiteX3"/>
                <a:gd fmla="*/ 157162 h 330200" name="connsiteY3"/>
                <a:gd fmla="*/ 126399 w 261072" name="connsiteX4"/>
                <a:gd fmla="*/ 143933 h 330200" name="connsiteY4"/>
                <a:gd fmla="*/ 62158 w 261072" name="connsiteX5"/>
                <a:gd fmla="*/ 142587 h 330200" name="connsiteY5"/>
                <a:gd fmla="*/ 59301 w 261072" name="connsiteX6"/>
                <a:gd fmla="*/ 149803 h 330200" name="connsiteY6"/>
                <a:gd fmla="*/ 67873 w 261072" name="connsiteX7"/>
                <a:gd fmla="*/ 154132 h 330200" name="connsiteY7"/>
                <a:gd fmla="*/ 70731 w 261072" name="connsiteX8"/>
                <a:gd fmla="*/ 145473 h 330200" name="connsiteY8"/>
                <a:gd fmla="*/ 62158 w 261072" name="connsiteX9"/>
                <a:gd fmla="*/ 142587 h 330200" name="connsiteY9"/>
                <a:gd fmla="*/ 60253 w 261072" name="connsiteX10"/>
                <a:gd fmla="*/ 111601 h 330200" name="connsiteY10"/>
                <a:gd fmla="*/ 50887 w 261072" name="connsiteX11"/>
                <a:gd fmla="*/ 112077 h 330200" name="connsiteY11"/>
                <a:gd fmla="*/ 41997 w 261072" name="connsiteX12"/>
                <a:gd fmla="*/ 118427 h 330200" name="connsiteY12"/>
                <a:gd fmla="*/ 47077 w 261072" name="connsiteX13"/>
                <a:gd fmla="*/ 124777 h 330200" name="connsiteY13"/>
                <a:gd fmla="*/ 52157 w 261072" name="connsiteX14"/>
                <a:gd fmla="*/ 119697 h 330200" name="connsiteY14"/>
                <a:gd fmla="*/ 57237 w 261072" name="connsiteX15"/>
                <a:gd fmla="*/ 122237 h 330200" name="connsiteY15"/>
                <a:gd fmla="*/ 57237 w 261072" name="connsiteX16"/>
                <a:gd fmla="*/ 128587 h 330200" name="connsiteY16"/>
                <a:gd fmla="*/ 57237 w 261072" name="connsiteX17"/>
                <a:gd fmla="*/ 140017 h 330200" name="connsiteY17"/>
                <a:gd fmla="*/ 58507 w 261072" name="connsiteX18"/>
                <a:gd fmla="*/ 141287 h 330200" name="connsiteY18"/>
                <a:gd fmla="*/ 66127 w 261072" name="connsiteX19"/>
                <a:gd fmla="*/ 137477 h 330200" name="connsiteY19"/>
                <a:gd fmla="*/ 64857 w 261072" name="connsiteX20"/>
                <a:gd fmla="*/ 136207 h 330200" name="connsiteY20"/>
                <a:gd fmla="*/ 64857 w 261072" name="connsiteX21"/>
                <a:gd fmla="*/ 128587 h 330200" name="connsiteY21"/>
                <a:gd fmla="*/ 64857 w 261072" name="connsiteX22"/>
                <a:gd fmla="*/ 115887 h 330200" name="connsiteY22"/>
                <a:gd fmla="*/ 60253 w 261072" name="connsiteX23"/>
                <a:gd fmla="*/ 111601 h 330200" name="connsiteY23"/>
                <a:gd fmla="*/ 182967 w 261072" name="connsiteX24"/>
                <a:gd fmla="*/ 102870 h 330200" name="connsiteY24"/>
                <a:gd fmla="*/ 170584 w 261072" name="connsiteX25"/>
                <a:gd fmla="*/ 109220 h 330200" name="connsiteY25"/>
                <a:gd fmla="*/ 178839 w 261072" name="connsiteX26"/>
                <a:gd fmla="*/ 119380 h 330200" name="connsiteY26"/>
                <a:gd fmla="*/ 189846 w 261072" name="connsiteX27"/>
                <a:gd fmla="*/ 113030 h 330200" name="connsiteY27"/>
                <a:gd fmla="*/ 182967 w 261072" name="connsiteX28"/>
                <a:gd fmla="*/ 102870 h 330200" name="connsiteY28"/>
                <a:gd fmla="*/ 176934 w 261072" name="connsiteX29"/>
                <a:gd fmla="*/ 50542 h 330200" name="connsiteY29"/>
                <a:gd fmla="*/ 178287 w 261072" name="connsiteX30"/>
                <a:gd fmla="*/ 62513 h 330200" name="connsiteY30"/>
                <a:gd fmla="*/ 189105 w 261072" name="connsiteX31"/>
                <a:gd fmla="*/ 62513 h 330200" name="connsiteY31"/>
                <a:gd fmla="*/ 194515 w 261072" name="connsiteX32"/>
                <a:gd fmla="*/ 69163 h 330200" name="connsiteY32"/>
                <a:gd fmla="*/ 186401 w 261072" name="connsiteX33"/>
                <a:gd fmla="*/ 78474 h 330200" name="connsiteY33"/>
                <a:gd fmla="*/ 176934 w 261072" name="connsiteX34"/>
                <a:gd fmla="*/ 93105 h 330200" name="connsiteY34"/>
                <a:gd fmla="*/ 176934 w 261072" name="connsiteX35"/>
                <a:gd fmla="*/ 95765 h 330200" name="connsiteY35"/>
                <a:gd fmla="*/ 190458 w 261072" name="connsiteX36"/>
                <a:gd fmla="*/ 98425 h 330200" name="connsiteY36"/>
                <a:gd fmla="*/ 190458 w 261072" name="connsiteX37"/>
                <a:gd fmla="*/ 97095 h 330200" name="connsiteY37"/>
                <a:gd fmla="*/ 198572 w 261072" name="connsiteX38"/>
                <a:gd fmla="*/ 85124 h 330200" name="connsiteY38"/>
                <a:gd fmla="*/ 210743 w 261072" name="connsiteX39"/>
                <a:gd fmla="*/ 70494 h 330200" name="connsiteY39"/>
                <a:gd fmla="*/ 194515 w 261072" name="connsiteX40"/>
                <a:gd fmla="*/ 50542 h 330200" name="connsiteY40"/>
                <a:gd fmla="*/ 176934 w 261072" name="connsiteX41"/>
                <a:gd fmla="*/ 50542 h 330200" name="connsiteY41"/>
                <a:gd fmla="*/ 104071 w 261072" name="connsiteX42"/>
                <a:gd fmla="*/ 44936 h 330200" name="connsiteY42"/>
                <a:gd fmla="*/ 73747 w 261072" name="connsiteX43"/>
                <a:gd fmla="*/ 60685 h 330200" name="connsiteY43"/>
                <a:gd fmla="*/ 85613 w 261072" name="connsiteX44"/>
                <a:gd fmla="*/ 80370 h 330200" name="connsiteY44"/>
                <a:gd fmla="*/ 102752 w 261072" name="connsiteX45"/>
                <a:gd fmla="*/ 69871 h 330200" name="connsiteY45"/>
                <a:gd fmla="*/ 119892 w 261072" name="connsiteX46"/>
                <a:gd fmla="*/ 77745 h 330200" name="connsiteY46"/>
                <a:gd fmla="*/ 113300 w 261072" name="connsiteX47"/>
                <a:gd fmla="*/ 101367 h 330200" name="connsiteY47"/>
                <a:gd fmla="*/ 109345 w 261072" name="connsiteX48"/>
                <a:gd fmla="*/ 134175 h 330200" name="connsiteY48"/>
                <a:gd fmla="*/ 110663 w 261072" name="connsiteX49"/>
                <a:gd fmla="*/ 138112 h 330200" name="connsiteY49"/>
                <a:gd fmla="*/ 137032 w 261072" name="connsiteX50"/>
                <a:gd fmla="*/ 132863 h 330200" name="connsiteY50"/>
                <a:gd fmla="*/ 135713 w 261072" name="connsiteX51"/>
                <a:gd fmla="*/ 128926 h 330200" name="connsiteY51"/>
                <a:gd fmla="*/ 139669 w 261072" name="connsiteX52"/>
                <a:gd fmla="*/ 102679 h 330200" name="connsiteY52"/>
                <a:gd fmla="*/ 148898 w 261072" name="connsiteX53"/>
                <a:gd fmla="*/ 65934 h 330200" name="connsiteY53"/>
                <a:gd fmla="*/ 104071 w 261072" name="connsiteX54"/>
                <a:gd fmla="*/ 44936 h 330200" name="connsiteY54"/>
                <a:gd fmla="*/ 134819 w 261072" name="connsiteX55"/>
                <a:gd fmla="*/ 0 h 330200" name="connsiteY55"/>
                <a:gd fmla="*/ 221618 w 261072" name="connsiteX56"/>
                <a:gd fmla="*/ 35519 h 330200" name="connsiteY56"/>
                <a:gd fmla="*/ 247921 w 261072" name="connsiteX57"/>
                <a:gd fmla="*/ 113137 h 330200" name="connsiteY57"/>
                <a:gd fmla="*/ 243975 w 261072" name="connsiteX58"/>
                <a:gd fmla="*/ 144709 h 330200" name="connsiteY58"/>
                <a:gd fmla="*/ 261072 w 261072" name="connsiteX59"/>
                <a:gd fmla="*/ 180229 h 330200" name="connsiteY59"/>
                <a:gd fmla="*/ 246606 w 261072" name="connsiteX60"/>
                <a:gd fmla="*/ 190753 h 330200" name="connsiteY60"/>
                <a:gd fmla="*/ 243975 w 261072" name="connsiteX61"/>
                <a:gd fmla="*/ 198646 h 330200" name="connsiteY61"/>
                <a:gd fmla="*/ 243975 w 261072" name="connsiteX62"/>
                <a:gd fmla="*/ 210486 h 330200" name="connsiteY62"/>
                <a:gd fmla="*/ 237400 w 261072" name="connsiteX63"/>
                <a:gd fmla="*/ 215748 h 330200" name="connsiteY63"/>
                <a:gd fmla="*/ 237400 w 261072" name="connsiteX64"/>
                <a:gd fmla="*/ 219695 h 330200" name="connsiteY64"/>
                <a:gd fmla="*/ 236085 w 261072" name="connsiteX65"/>
                <a:gd fmla="*/ 230219 h 330200" name="connsiteY65"/>
                <a:gd fmla="*/ 232139 w 261072" name="connsiteX66"/>
                <a:gd fmla="*/ 244690 h 330200" name="connsiteY66"/>
                <a:gd fmla="*/ 229509 w 261072" name="connsiteX67"/>
                <a:gd fmla="*/ 263108 h 330200" name="connsiteY67"/>
                <a:gd fmla="*/ 196631 w 261072" name="connsiteX68"/>
                <a:gd fmla="*/ 267054 h 330200" name="connsiteY68"/>
                <a:gd fmla="*/ 161121 w 261072" name="connsiteX69"/>
                <a:gd fmla="*/ 273632 h 330200" name="connsiteY69"/>
                <a:gd fmla="*/ 136134 w 261072" name="connsiteX70"/>
                <a:gd fmla="*/ 330200 h 330200" name="connsiteY70"/>
                <a:gd fmla="*/ 45389 w 261072" name="connsiteX71"/>
                <a:gd fmla="*/ 246006 h 330200" name="connsiteY71"/>
                <a:gd fmla="*/ 32238 w 261072" name="connsiteX72"/>
                <a:gd fmla="*/ 184176 h 330200" name="connsiteY72"/>
                <a:gd fmla="*/ 675 w 261072" name="connsiteX73"/>
                <a:gd fmla="*/ 121030 h 330200" name="connsiteY73"/>
                <a:gd fmla="*/ 30923 w 261072" name="connsiteX74"/>
                <a:gd fmla="*/ 40781 h 330200" name="connsiteY74"/>
                <a:gd fmla="*/ 134819 w 261072" name="connsiteX75"/>
                <a:gd fmla="*/ 0 h 330200" name="connsiteY7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b="b" l="l" r="r" t="t"/>
              <a:pathLst>
                <a:path h="330200" w="261072">
                  <a:moveTo>
                    <a:pt x="126399" y="143933"/>
                  </a:moveTo>
                  <a:cubicBezTo>
                    <a:pt x="117138" y="146579"/>
                    <a:pt x="111847" y="155840"/>
                    <a:pt x="114493" y="165100"/>
                  </a:cubicBezTo>
                  <a:cubicBezTo>
                    <a:pt x="115816" y="175684"/>
                    <a:pt x="125076" y="180975"/>
                    <a:pt x="135660" y="179652"/>
                  </a:cubicBezTo>
                  <a:cubicBezTo>
                    <a:pt x="146243" y="177006"/>
                    <a:pt x="151535" y="167746"/>
                    <a:pt x="148889" y="157162"/>
                  </a:cubicBezTo>
                  <a:cubicBezTo>
                    <a:pt x="146243" y="146579"/>
                    <a:pt x="136982" y="141287"/>
                    <a:pt x="126399" y="143933"/>
                  </a:cubicBezTo>
                  <a:close/>
                  <a:moveTo>
                    <a:pt x="62158" y="142587"/>
                  </a:moveTo>
                  <a:cubicBezTo>
                    <a:pt x="59301" y="144030"/>
                    <a:pt x="57872" y="146916"/>
                    <a:pt x="59301" y="149803"/>
                  </a:cubicBezTo>
                  <a:cubicBezTo>
                    <a:pt x="60729" y="154132"/>
                    <a:pt x="65016" y="155575"/>
                    <a:pt x="67873" y="154132"/>
                  </a:cubicBezTo>
                  <a:cubicBezTo>
                    <a:pt x="70731" y="152689"/>
                    <a:pt x="72160" y="148359"/>
                    <a:pt x="70731" y="145473"/>
                  </a:cubicBezTo>
                  <a:cubicBezTo>
                    <a:pt x="69302" y="141143"/>
                    <a:pt x="66445" y="139700"/>
                    <a:pt x="62158" y="142587"/>
                  </a:cubicBezTo>
                  <a:close/>
                  <a:moveTo>
                    <a:pt x="60253" y="111601"/>
                  </a:moveTo>
                  <a:cubicBezTo>
                    <a:pt x="57872" y="110807"/>
                    <a:pt x="54697" y="110807"/>
                    <a:pt x="50887" y="112077"/>
                  </a:cubicBezTo>
                  <a:cubicBezTo>
                    <a:pt x="47077" y="114617"/>
                    <a:pt x="43267" y="117157"/>
                    <a:pt x="41997" y="118427"/>
                  </a:cubicBezTo>
                  <a:cubicBezTo>
                    <a:pt x="41997" y="118427"/>
                    <a:pt x="41997" y="118427"/>
                    <a:pt x="47077" y="124777"/>
                  </a:cubicBezTo>
                  <a:cubicBezTo>
                    <a:pt x="48347" y="122237"/>
                    <a:pt x="49617" y="120967"/>
                    <a:pt x="52157" y="119697"/>
                  </a:cubicBezTo>
                  <a:cubicBezTo>
                    <a:pt x="54697" y="118427"/>
                    <a:pt x="55967" y="119697"/>
                    <a:pt x="57237" y="122237"/>
                  </a:cubicBezTo>
                  <a:cubicBezTo>
                    <a:pt x="58507" y="123507"/>
                    <a:pt x="57237" y="126047"/>
                    <a:pt x="57237" y="128587"/>
                  </a:cubicBezTo>
                  <a:cubicBezTo>
                    <a:pt x="55967" y="133667"/>
                    <a:pt x="55967" y="136207"/>
                    <a:pt x="57237" y="140017"/>
                  </a:cubicBezTo>
                  <a:lnTo>
                    <a:pt x="58507" y="141287"/>
                  </a:lnTo>
                  <a:cubicBezTo>
                    <a:pt x="58507" y="141287"/>
                    <a:pt x="58507" y="141287"/>
                    <a:pt x="66127" y="137477"/>
                  </a:cubicBezTo>
                  <a:cubicBezTo>
                    <a:pt x="66127" y="137477"/>
                    <a:pt x="66127" y="137477"/>
                    <a:pt x="64857" y="136207"/>
                  </a:cubicBezTo>
                  <a:cubicBezTo>
                    <a:pt x="63587" y="133667"/>
                    <a:pt x="63587" y="131127"/>
                    <a:pt x="64857" y="128587"/>
                  </a:cubicBezTo>
                  <a:cubicBezTo>
                    <a:pt x="66127" y="124777"/>
                    <a:pt x="67397" y="120967"/>
                    <a:pt x="64857" y="115887"/>
                  </a:cubicBezTo>
                  <a:cubicBezTo>
                    <a:pt x="64222" y="113982"/>
                    <a:pt x="62634" y="112395"/>
                    <a:pt x="60253" y="111601"/>
                  </a:cubicBezTo>
                  <a:close/>
                  <a:moveTo>
                    <a:pt x="182967" y="102870"/>
                  </a:moveTo>
                  <a:cubicBezTo>
                    <a:pt x="177464" y="101600"/>
                    <a:pt x="171960" y="104140"/>
                    <a:pt x="170584" y="109220"/>
                  </a:cubicBezTo>
                  <a:cubicBezTo>
                    <a:pt x="170584" y="114300"/>
                    <a:pt x="173335" y="118110"/>
                    <a:pt x="178839" y="119380"/>
                  </a:cubicBezTo>
                  <a:cubicBezTo>
                    <a:pt x="184343" y="120650"/>
                    <a:pt x="188471" y="118110"/>
                    <a:pt x="189846" y="113030"/>
                  </a:cubicBezTo>
                  <a:cubicBezTo>
                    <a:pt x="191222" y="107950"/>
                    <a:pt x="188471" y="102870"/>
                    <a:pt x="182967" y="102870"/>
                  </a:cubicBezTo>
                  <a:close/>
                  <a:moveTo>
                    <a:pt x="176934" y="50542"/>
                  </a:moveTo>
                  <a:cubicBezTo>
                    <a:pt x="176934" y="50542"/>
                    <a:pt x="176934" y="50542"/>
                    <a:pt x="178287" y="62513"/>
                  </a:cubicBezTo>
                  <a:cubicBezTo>
                    <a:pt x="180991" y="61183"/>
                    <a:pt x="185048" y="61183"/>
                    <a:pt x="189105" y="62513"/>
                  </a:cubicBezTo>
                  <a:cubicBezTo>
                    <a:pt x="194515" y="63843"/>
                    <a:pt x="195867" y="66503"/>
                    <a:pt x="194515" y="69163"/>
                  </a:cubicBezTo>
                  <a:cubicBezTo>
                    <a:pt x="194515" y="73154"/>
                    <a:pt x="190458" y="75814"/>
                    <a:pt x="186401" y="78474"/>
                  </a:cubicBezTo>
                  <a:cubicBezTo>
                    <a:pt x="180991" y="83794"/>
                    <a:pt x="178287" y="87785"/>
                    <a:pt x="176934" y="93105"/>
                  </a:cubicBezTo>
                  <a:cubicBezTo>
                    <a:pt x="176934" y="93105"/>
                    <a:pt x="176934" y="93105"/>
                    <a:pt x="176934" y="95765"/>
                  </a:cubicBezTo>
                  <a:cubicBezTo>
                    <a:pt x="176934" y="95765"/>
                    <a:pt x="176934" y="95765"/>
                    <a:pt x="190458" y="98425"/>
                  </a:cubicBezTo>
                  <a:cubicBezTo>
                    <a:pt x="190458" y="98425"/>
                    <a:pt x="190458" y="98425"/>
                    <a:pt x="190458" y="97095"/>
                  </a:cubicBezTo>
                  <a:cubicBezTo>
                    <a:pt x="191810" y="91775"/>
                    <a:pt x="193162" y="89115"/>
                    <a:pt x="198572" y="85124"/>
                  </a:cubicBezTo>
                  <a:cubicBezTo>
                    <a:pt x="203981" y="82464"/>
                    <a:pt x="209390" y="78474"/>
                    <a:pt x="210743" y="70494"/>
                  </a:cubicBezTo>
                  <a:cubicBezTo>
                    <a:pt x="213447" y="62513"/>
                    <a:pt x="208038" y="53202"/>
                    <a:pt x="194515" y="50542"/>
                  </a:cubicBezTo>
                  <a:cubicBezTo>
                    <a:pt x="187753" y="49212"/>
                    <a:pt x="180991" y="50542"/>
                    <a:pt x="176934" y="50542"/>
                  </a:cubicBezTo>
                  <a:close/>
                  <a:moveTo>
                    <a:pt x="104071" y="44936"/>
                  </a:moveTo>
                  <a:cubicBezTo>
                    <a:pt x="90886" y="48873"/>
                    <a:pt x="80339" y="55435"/>
                    <a:pt x="73747" y="60685"/>
                  </a:cubicBezTo>
                  <a:cubicBezTo>
                    <a:pt x="73747" y="60685"/>
                    <a:pt x="73747" y="60685"/>
                    <a:pt x="85613" y="80370"/>
                  </a:cubicBezTo>
                  <a:cubicBezTo>
                    <a:pt x="89568" y="76433"/>
                    <a:pt x="97479" y="71183"/>
                    <a:pt x="102752" y="69871"/>
                  </a:cubicBezTo>
                  <a:cubicBezTo>
                    <a:pt x="113300" y="68559"/>
                    <a:pt x="118574" y="71183"/>
                    <a:pt x="119892" y="77745"/>
                  </a:cubicBezTo>
                  <a:cubicBezTo>
                    <a:pt x="121211" y="84307"/>
                    <a:pt x="118574" y="92181"/>
                    <a:pt x="113300" y="101367"/>
                  </a:cubicBezTo>
                  <a:cubicBezTo>
                    <a:pt x="108026" y="113178"/>
                    <a:pt x="106708" y="123677"/>
                    <a:pt x="109345" y="134175"/>
                  </a:cubicBezTo>
                  <a:cubicBezTo>
                    <a:pt x="109345" y="134175"/>
                    <a:pt x="109345" y="134175"/>
                    <a:pt x="110663" y="138112"/>
                  </a:cubicBezTo>
                  <a:cubicBezTo>
                    <a:pt x="110663" y="138112"/>
                    <a:pt x="110663" y="138112"/>
                    <a:pt x="137032" y="132863"/>
                  </a:cubicBezTo>
                  <a:cubicBezTo>
                    <a:pt x="137032" y="132863"/>
                    <a:pt x="137032" y="132863"/>
                    <a:pt x="135713" y="128926"/>
                  </a:cubicBezTo>
                  <a:cubicBezTo>
                    <a:pt x="134395" y="119740"/>
                    <a:pt x="134395" y="111866"/>
                    <a:pt x="139669" y="102679"/>
                  </a:cubicBezTo>
                  <a:cubicBezTo>
                    <a:pt x="144943" y="92181"/>
                    <a:pt x="151535" y="81682"/>
                    <a:pt x="148898" y="65934"/>
                  </a:cubicBezTo>
                  <a:cubicBezTo>
                    <a:pt x="144943" y="50186"/>
                    <a:pt x="129121" y="39687"/>
                    <a:pt x="104071" y="44936"/>
                  </a:cubicBezTo>
                  <a:close/>
                  <a:moveTo>
                    <a:pt x="134819" y="0"/>
                  </a:moveTo>
                  <a:cubicBezTo>
                    <a:pt x="158491" y="0"/>
                    <a:pt x="194000" y="5262"/>
                    <a:pt x="221618" y="35519"/>
                  </a:cubicBezTo>
                  <a:cubicBezTo>
                    <a:pt x="238715" y="52622"/>
                    <a:pt x="251866" y="74986"/>
                    <a:pt x="247921" y="113137"/>
                  </a:cubicBezTo>
                  <a:cubicBezTo>
                    <a:pt x="246606" y="121030"/>
                    <a:pt x="236085" y="130238"/>
                    <a:pt x="243975" y="144709"/>
                  </a:cubicBezTo>
                  <a:cubicBezTo>
                    <a:pt x="243975" y="144709"/>
                    <a:pt x="261072" y="176282"/>
                    <a:pt x="261072" y="180229"/>
                  </a:cubicBezTo>
                  <a:cubicBezTo>
                    <a:pt x="261072" y="180229"/>
                    <a:pt x="261072" y="189438"/>
                    <a:pt x="246606" y="190753"/>
                  </a:cubicBezTo>
                  <a:cubicBezTo>
                    <a:pt x="246606" y="190753"/>
                    <a:pt x="242660" y="190753"/>
                    <a:pt x="243975" y="198646"/>
                  </a:cubicBezTo>
                  <a:cubicBezTo>
                    <a:pt x="243975" y="198646"/>
                    <a:pt x="243975" y="198646"/>
                    <a:pt x="243975" y="210486"/>
                  </a:cubicBezTo>
                  <a:cubicBezTo>
                    <a:pt x="243975" y="210486"/>
                    <a:pt x="243975" y="213117"/>
                    <a:pt x="237400" y="215748"/>
                  </a:cubicBezTo>
                  <a:cubicBezTo>
                    <a:pt x="237400" y="215748"/>
                    <a:pt x="236085" y="217064"/>
                    <a:pt x="237400" y="219695"/>
                  </a:cubicBezTo>
                  <a:cubicBezTo>
                    <a:pt x="237400" y="219695"/>
                    <a:pt x="241345" y="222326"/>
                    <a:pt x="236085" y="230219"/>
                  </a:cubicBezTo>
                  <a:cubicBezTo>
                    <a:pt x="233454" y="234166"/>
                    <a:pt x="229509" y="236797"/>
                    <a:pt x="232139" y="244690"/>
                  </a:cubicBezTo>
                  <a:cubicBezTo>
                    <a:pt x="232139" y="244690"/>
                    <a:pt x="234769" y="259161"/>
                    <a:pt x="229509" y="263108"/>
                  </a:cubicBezTo>
                  <a:cubicBezTo>
                    <a:pt x="229509" y="263108"/>
                    <a:pt x="222933" y="269685"/>
                    <a:pt x="196631" y="267054"/>
                  </a:cubicBezTo>
                  <a:cubicBezTo>
                    <a:pt x="187425" y="265739"/>
                    <a:pt x="171642" y="261792"/>
                    <a:pt x="161121" y="273632"/>
                  </a:cubicBezTo>
                  <a:cubicBezTo>
                    <a:pt x="161121" y="273632"/>
                    <a:pt x="137449" y="319676"/>
                    <a:pt x="136134" y="330200"/>
                  </a:cubicBezTo>
                  <a:cubicBezTo>
                    <a:pt x="136134" y="330200"/>
                    <a:pt x="95364" y="257846"/>
                    <a:pt x="45389" y="246006"/>
                  </a:cubicBezTo>
                  <a:cubicBezTo>
                    <a:pt x="45389" y="246006"/>
                    <a:pt x="57225" y="219695"/>
                    <a:pt x="32238" y="184176"/>
                  </a:cubicBezTo>
                  <a:cubicBezTo>
                    <a:pt x="32238" y="184176"/>
                    <a:pt x="1990" y="143394"/>
                    <a:pt x="675" y="121030"/>
                  </a:cubicBezTo>
                  <a:cubicBezTo>
                    <a:pt x="675" y="121030"/>
                    <a:pt x="-7216" y="82879"/>
                    <a:pt x="30923" y="40781"/>
                  </a:cubicBezTo>
                  <a:cubicBezTo>
                    <a:pt x="49335" y="19733"/>
                    <a:pt x="74322" y="0"/>
                    <a:pt x="134819" y="0"/>
                  </a:cubicBez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sz="32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9" name="文本框 38">
            <a:extLst>
              <a:ext uri="{FF2B5EF4-FFF2-40B4-BE49-F238E27FC236}">
                <a16:creationId xmlns:a16="http://schemas.microsoft.com/office/drawing/2014/main" id="{96A4455D-7627-4077-99F4-5AF3343780B2}"/>
              </a:ext>
            </a:extLst>
          </p:cNvPr>
          <p:cNvSpPr txBox="1"/>
          <p:nvPr/>
        </p:nvSpPr>
        <p:spPr>
          <a:xfrm>
            <a:off x="4993710" y="2266197"/>
            <a:ext cx="170840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 spc="300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>
                <a:sym typeface="+mn-lt"/>
              </a:rPr>
              <a:t>排除障碍物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B5E7EBDA-726C-4DF9-8101-61903CC47511}"/>
              </a:ext>
            </a:extLst>
          </p:cNvPr>
          <p:cNvSpPr txBox="1"/>
          <p:nvPr/>
        </p:nvSpPr>
        <p:spPr>
          <a:xfrm>
            <a:off x="4993710" y="2666307"/>
            <a:ext cx="2718208" cy="64617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>
                <a:sym typeface="+mn-lt"/>
              </a:rPr>
              <a:t> 空间规划越简单越好。门槛应低，过度应缓。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738F49AD-8CB5-47E6-8FE5-9DCCAC69812F}"/>
              </a:ext>
            </a:extLst>
          </p:cNvPr>
          <p:cNvSpPr txBox="1"/>
          <p:nvPr/>
        </p:nvSpPr>
        <p:spPr>
          <a:xfrm>
            <a:off x="1371515" y="3837609"/>
            <a:ext cx="178403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 spc="300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>
                <a:sym typeface="+mn-lt"/>
              </a:rPr>
              <a:t>适当的灯光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DEEDE500-BB46-4E4F-B207-2DD07BFDA608}"/>
              </a:ext>
            </a:extLst>
          </p:cNvPr>
          <p:cNvSpPr txBox="1"/>
          <p:nvPr/>
        </p:nvSpPr>
        <p:spPr>
          <a:xfrm>
            <a:off x="1362075" y="4237719"/>
            <a:ext cx="3740870" cy="92354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>
                <a:sym typeface="+mn-lt"/>
              </a:rPr>
              <a:t>在老年患者活動范围內保持明亮的光線，是预防跌倒的第一步。老年患者经常上厕所。</a:t>
            </a:r>
          </a:p>
          <a:p>
            <a:r>
              <a:rPr altLang="en-US" lang="zh-CN">
                <a:sym typeface="+mn-lt"/>
              </a:rPr>
              <a:t>要求：光线不能太强烈。夜间走廊灯、地灯。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84300E54-83BF-4D13-A4A7-1F987F6C9327}"/>
              </a:ext>
            </a:extLst>
          </p:cNvPr>
          <p:cNvSpPr txBox="1"/>
          <p:nvPr/>
        </p:nvSpPr>
        <p:spPr>
          <a:xfrm>
            <a:off x="8433733" y="3727317"/>
            <a:ext cx="185082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 spc="300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>
                <a:sym typeface="+mn-lt"/>
              </a:rPr>
              <a:t>明显的标志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31B05134-B549-4B5A-9CA9-06B845B864FC}"/>
              </a:ext>
            </a:extLst>
          </p:cNvPr>
          <p:cNvSpPr txBox="1"/>
          <p:nvPr/>
        </p:nvSpPr>
        <p:spPr>
          <a:xfrm>
            <a:off x="8433731" y="4127427"/>
            <a:ext cx="3308153" cy="120091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>
                <a:sym typeface="+mn-lt"/>
              </a:rPr>
              <a:t>当障碍物无法清楚时。应该加上明显的标志，字迹大些，颜色鲜艳。颜色往往比字迹容易辨认。</a:t>
            </a:r>
          </a:p>
          <a:p>
            <a:r>
              <a:rPr altLang="en-US" lang="zh-CN">
                <a:sym typeface="+mn-lt"/>
              </a:rPr>
              <a:t>要求：玻璃门要有醒目标志。</a:t>
            </a:r>
          </a:p>
        </p:txBody>
      </p:sp>
    </p:spTree>
    <p:extLst>
      <p:ext uri="{BB962C8B-B14F-4D97-AF65-F5344CB8AC3E}">
        <p14:creationId val="458763868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 nodeType="clickPar">
                      <p:stCondLst>
                        <p:cond delay="indefinite"/>
                      </p:stCondLst>
                      <p:childTnLst>
                        <p:par>
                          <p:cTn fill="hold" id="4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8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 nodeType="clickPar">
                      <p:stCondLst>
                        <p:cond delay="indefinite"/>
                      </p:stCondLst>
                      <p:childTnLst>
                        <p:par>
                          <p:cTn fill="hold" id="5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3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 nodeType="clickPar">
                      <p:stCondLst>
                        <p:cond delay="indefinite"/>
                      </p:stCondLst>
                      <p:childTnLst>
                        <p:par>
                          <p:cTn fill="hold" id="5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2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9"/>
      <p:bldP grpId="0" spid="40"/>
      <p:bldP grpId="0" spid="41"/>
      <p:bldP grpId="0" spid="42"/>
      <p:bldP grpId="0" spid="43"/>
      <p:bldP grpId="0" spid="44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文本框 20">
            <a:extLst>
              <a:ext uri="{FF2B5EF4-FFF2-40B4-BE49-F238E27FC236}">
                <a16:creationId xmlns:a16="http://schemas.microsoft.com/office/drawing/2014/main" id="{24726311-869E-4EBE-844C-E0075306F140}"/>
              </a:ext>
            </a:extLst>
          </p:cNvPr>
          <p:cNvSpPr txBox="1"/>
          <p:nvPr/>
        </p:nvSpPr>
        <p:spPr>
          <a:xfrm>
            <a:off x="3461851" y="1627924"/>
            <a:ext cx="14224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300" strike="noStrike" sz="20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地板防滑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255D3813-EABA-47C5-BAC2-1DC5C3A06600}"/>
              </a:ext>
            </a:extLst>
          </p:cNvPr>
          <p:cNvSpPr txBox="1"/>
          <p:nvPr/>
        </p:nvSpPr>
        <p:spPr>
          <a:xfrm>
            <a:off x="1073036" y="1947102"/>
            <a:ext cx="3905125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抓地力好，没有抛光。浴室、楼梯下床处。散落、沒有固定的垫子。更容易滑倒。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F42966D1-E8E4-4748-93B8-C56807796C90}"/>
              </a:ext>
            </a:extLst>
          </p:cNvPr>
          <p:cNvSpPr txBox="1"/>
          <p:nvPr/>
        </p:nvSpPr>
        <p:spPr>
          <a:xfrm>
            <a:off x="3149137" y="3401463"/>
            <a:ext cx="182482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300" strike="noStrike" sz="20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洗手间地面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A4CCE4BF-A49D-4100-9326-F8665FFAE67C}"/>
              </a:ext>
            </a:extLst>
          </p:cNvPr>
          <p:cNvSpPr txBox="1"/>
          <p:nvPr/>
        </p:nvSpPr>
        <p:spPr>
          <a:xfrm>
            <a:off x="970936" y="3672680"/>
            <a:ext cx="3905125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洗手间，地面，扶手要求严格  。门不应烦琐。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B1432284-F2CF-4904-8945-1496F404D16C}"/>
              </a:ext>
            </a:extLst>
          </p:cNvPr>
          <p:cNvSpPr txBox="1"/>
          <p:nvPr/>
        </p:nvSpPr>
        <p:spPr>
          <a:xfrm>
            <a:off x="3411931" y="5194040"/>
            <a:ext cx="14224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300" strike="noStrike" sz="20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楼梯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29C98FEB-205B-40D6-A1A8-2B2CF439D901}"/>
              </a:ext>
            </a:extLst>
          </p:cNvPr>
          <p:cNvSpPr txBox="1"/>
          <p:nvPr/>
        </p:nvSpPr>
        <p:spPr>
          <a:xfrm>
            <a:off x="7322564" y="2416495"/>
            <a:ext cx="162361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300" strike="noStrike" sz="20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合适衣着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7C3B6896-FAC8-4BA0-9032-FB5DD2E294E9}"/>
              </a:ext>
            </a:extLst>
          </p:cNvPr>
          <p:cNvSpPr txBox="1"/>
          <p:nvPr/>
        </p:nvSpPr>
        <p:spPr>
          <a:xfrm>
            <a:off x="7384627" y="4248171"/>
            <a:ext cx="231071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300" strike="noStrike" sz="20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病床、床头柜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9867D4C0-F00E-4745-84C3-AB2EB77B7036}"/>
              </a:ext>
            </a:extLst>
          </p:cNvPr>
          <p:cNvSpPr txBox="1"/>
          <p:nvPr/>
        </p:nvSpPr>
        <p:spPr>
          <a:xfrm>
            <a:off x="988741" y="5521658"/>
            <a:ext cx="3905124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往往是最后一阶阶梯摔到。扶手会延伸20公分。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487EE6B5-037D-4623-AEB8-F28400DF0CC5}"/>
              </a:ext>
            </a:extLst>
          </p:cNvPr>
          <p:cNvSpPr txBox="1"/>
          <p:nvPr/>
        </p:nvSpPr>
        <p:spPr>
          <a:xfrm>
            <a:off x="7322564" y="2701604"/>
            <a:ext cx="27779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长短合适的衣裤。</a:t>
            </a: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916585A0-B8C2-49D2-957F-78D6922C4B6A}"/>
              </a:ext>
            </a:extLst>
          </p:cNvPr>
          <p:cNvSpPr txBox="1"/>
          <p:nvPr/>
        </p:nvSpPr>
        <p:spPr>
          <a:xfrm>
            <a:off x="7395575" y="4552384"/>
            <a:ext cx="27779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适当的高度。并且固定。</a:t>
            </a:r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1A7B45F4-5098-4DDA-8D32-9BA7769FEFE4}"/>
              </a:ext>
            </a:extLst>
          </p:cNvPr>
          <p:cNvGrpSpPr/>
          <p:nvPr/>
        </p:nvGrpSpPr>
        <p:grpSpPr>
          <a:xfrm>
            <a:off x="406866" y="395302"/>
            <a:ext cx="4368335" cy="584775"/>
            <a:chOff x="392351" y="337245"/>
            <a:chExt cx="4368335" cy="584775"/>
          </a:xfrm>
        </p:grpSpPr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17FD4251-F7D4-4EB5-92D7-32D62606D202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id="{B8415FA3-4B47-47D5-9B9C-19A3577EC297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id="{AA6E22CB-561E-400C-8A13-D3E8BA3D6560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D193F0CA-F225-4418-BB87-AD2550367A99}"/>
                </a:ext>
              </a:extLst>
            </p:cNvPr>
            <p:cNvSpPr txBox="1"/>
            <p:nvPr/>
          </p:nvSpPr>
          <p:spPr>
            <a:xfrm>
              <a:off x="1195508" y="337245"/>
              <a:ext cx="3565178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dist">
                <a:defRPr b="1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预防措施：环境</a:t>
              </a: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F3EA4E5E-EED0-4A48-AAEC-C73736A0A39B}"/>
              </a:ext>
            </a:extLst>
          </p:cNvPr>
          <p:cNvGrpSpPr/>
          <p:nvPr/>
        </p:nvGrpSpPr>
        <p:grpSpPr>
          <a:xfrm rot="16200000">
            <a:off x="5056912" y="1613656"/>
            <a:ext cx="853742" cy="954088"/>
            <a:chOff x="3060602" y="3147680"/>
            <a:chExt cx="1575740" cy="1759852"/>
          </a:xfrm>
        </p:grpSpPr>
        <p:sp>
          <p:nvSpPr>
            <p:cNvPr id="36" name="任意多边形 217">
              <a:extLst>
                <a:ext uri="{FF2B5EF4-FFF2-40B4-BE49-F238E27FC236}">
                  <a16:creationId xmlns:a16="http://schemas.microsoft.com/office/drawing/2014/main" id="{DDD43768-4ACA-43A1-9126-AABA66C0D7BC}"/>
                </a:ext>
              </a:extLst>
            </p:cNvPr>
            <p:cNvSpPr/>
            <p:nvPr/>
          </p:nvSpPr>
          <p:spPr>
            <a:xfrm>
              <a:off x="3060602" y="3147680"/>
              <a:ext cx="1575740" cy="1759852"/>
            </a:xfrm>
            <a:custGeom>
              <a:gdLst>
                <a:gd fmla="*/ 787870 w 1575740" name="connsiteX0"/>
                <a:gd fmla="*/ 0 h 1759852" name="connsiteY0"/>
                <a:gd fmla="*/ 1575740 w 1575740" name="connsiteX1"/>
                <a:gd fmla="*/ 787870 h 1759852" name="connsiteY1"/>
                <a:gd fmla="*/ 946654 w 1575740" name="connsiteX2"/>
                <a:gd fmla="*/ 1559734 h 1759852" name="connsiteY2"/>
                <a:gd fmla="*/ 870324 w 1575740" name="connsiteX3"/>
                <a:gd fmla="*/ 1567428 h 1759852" name="connsiteY3"/>
                <a:gd fmla="*/ 771966 w 1575740" name="connsiteX4"/>
                <a:gd fmla="*/ 1759852 h 1759852" name="connsiteY4"/>
                <a:gd fmla="*/ 677385 w 1575740" name="connsiteX5"/>
                <a:gd fmla="*/ 1564602 h 1759852" name="connsiteY5"/>
                <a:gd fmla="*/ 629087 w 1575740" name="connsiteX6"/>
                <a:gd fmla="*/ 1559734 h 1759852" name="connsiteY6"/>
                <a:gd fmla="*/ 0 w 1575740" name="connsiteX7"/>
                <a:gd fmla="*/ 787870 h 1759852" name="connsiteY7"/>
                <a:gd fmla="*/ 787870 w 1575740" name="connsiteX8"/>
                <a:gd fmla="*/ 0 h 1759852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759852" w="1575740">
                  <a:moveTo>
                    <a:pt x="787870" y="0"/>
                  </a:moveTo>
                  <a:cubicBezTo>
                    <a:pt x="1222999" y="0"/>
                    <a:pt x="1575740" y="352741"/>
                    <a:pt x="1575740" y="787870"/>
                  </a:cubicBezTo>
                  <a:cubicBezTo>
                    <a:pt x="1575740" y="1168608"/>
                    <a:pt x="1305673" y="1486268"/>
                    <a:pt x="946654" y="1559734"/>
                  </a:cubicBezTo>
                  <a:lnTo>
                    <a:pt x="870324" y="1567428"/>
                  </a:lnTo>
                  <a:lnTo>
                    <a:pt x="771966" y="1759852"/>
                  </a:lnTo>
                  <a:lnTo>
                    <a:pt x="677385" y="1564602"/>
                  </a:lnTo>
                  <a:lnTo>
                    <a:pt x="629087" y="1559734"/>
                  </a:lnTo>
                  <a:cubicBezTo>
                    <a:pt x="270067" y="1486268"/>
                    <a:pt x="0" y="1168608"/>
                    <a:pt x="0" y="787870"/>
                  </a:cubicBezTo>
                  <a:cubicBezTo>
                    <a:pt x="0" y="352741"/>
                    <a:pt x="352741" y="0"/>
                    <a:pt x="787870" y="0"/>
                  </a:cubicBez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000">
                <a:solidFill>
                  <a:schemeClr val="bg1"/>
                </a:solidFill>
                <a:latin charset="-122" panose="00000500000000000000" pitchFamily="2" typeface="印品黑体"/>
                <a:ea charset="-122" panose="00000500000000000000" pitchFamily="2" typeface="印品黑体"/>
                <a:cs typeface="+mn-ea"/>
                <a:sym typeface="+mn-lt"/>
              </a:endParaRPr>
            </a:p>
          </p:txBody>
        </p:sp>
        <p:sp>
          <p:nvSpPr>
            <p:cNvPr id="38" name="KSO_Shape">
              <a:extLst>
                <a:ext uri="{FF2B5EF4-FFF2-40B4-BE49-F238E27FC236}">
                  <a16:creationId xmlns:a16="http://schemas.microsoft.com/office/drawing/2014/main" id="{784D3C6C-0B6A-4484-9DF6-8533DD9E8084}"/>
                </a:ext>
              </a:extLst>
            </p:cNvPr>
            <p:cNvSpPr/>
            <p:nvPr/>
          </p:nvSpPr>
          <p:spPr bwMode="auto">
            <a:xfrm>
              <a:off x="3513032" y="3586933"/>
              <a:ext cx="670883" cy="684572"/>
            </a:xfrm>
            <a:custGeom>
              <a:gdLst>
                <a:gd fmla="*/ 1524318 w 3543300" name="T0"/>
                <a:gd fmla="*/ 1132523 h 3617913" name="T1"/>
                <a:gd fmla="*/ 1313498 w 3543300" name="T2"/>
                <a:gd fmla="*/ 1253173 h 3617913" name="T3"/>
                <a:gd fmla="*/ 1155382 w 3543300" name="T4"/>
                <a:gd fmla="*/ 1435418 h 3617913" name="T5"/>
                <a:gd fmla="*/ 1066122 w 3543300" name="T6"/>
                <a:gd fmla="*/ 1663327 h 3617913" name="T7"/>
                <a:gd fmla="*/ 1059774 w 3543300" name="T8"/>
                <a:gd fmla="*/ 1918696 h 3617913" name="T9"/>
                <a:gd fmla="*/ 1138484 w 3543300" name="T10"/>
                <a:gd fmla="*/ 2152467 h 3617913" name="T11"/>
                <a:gd fmla="*/ 1287651 w 3543300" name="T12"/>
                <a:gd fmla="*/ 2342088 h 3617913" name="T13"/>
                <a:gd fmla="*/ 1491724 w 3543300" name="T14"/>
                <a:gd fmla="*/ 2472632 h 3617913" name="T15"/>
                <a:gd fmla="*/ 1734517 w 3543300" name="T16"/>
                <a:gd fmla="*/ 2528533 h 3617913" name="T17"/>
                <a:gd fmla="*/ 1985879 w 3543300" name="T18"/>
                <a:gd fmla="*/ 2496771 h 3617913" name="T19"/>
                <a:gd fmla="*/ 2202647 w 3543300" name="T20"/>
                <a:gd fmla="*/ 2386238 h 3617913" name="T21"/>
                <a:gd fmla="*/ 2368635 w 3543300" name="T22"/>
                <a:gd fmla="*/ 2211863 h 3617913" name="T23"/>
                <a:gd fmla="*/ 2469244 w 3543300" name="T24"/>
                <a:gd fmla="*/ 1988891 h 3617913" name="T25"/>
                <a:gd fmla="*/ 2487969 w 3543300" name="T26"/>
                <a:gd fmla="*/ 1735110 h 3617913" name="T27"/>
                <a:gd fmla="*/ 2420685 w 3543300" name="T28"/>
                <a:gd fmla="*/ 1496257 h 3617913" name="T29"/>
                <a:gd fmla="*/ 2280920 w 3543300" name="T30"/>
                <a:gd fmla="*/ 1299528 h 3617913" name="T31"/>
                <a:gd fmla="*/ 2083752 w 3543300" name="T32"/>
                <a:gd fmla="*/ 1159510 h 3617913" name="T33"/>
                <a:gd fmla="*/ 1845310 w 3543300" name="T34"/>
                <a:gd fmla="*/ 1092518 h 3617913" name="T35"/>
                <a:gd fmla="*/ 1957705 w 3543300" name="T36"/>
                <a:gd fmla="*/ 6985 h 3617913" name="T37"/>
                <a:gd fmla="*/ 2011998 w 3543300" name="T38"/>
                <a:gd fmla="*/ 89217 h 3617913" name="T39"/>
                <a:gd fmla="*/ 2341562 w 3543300" name="T40"/>
                <a:gd fmla="*/ 485457 h 3617913" name="T41"/>
                <a:gd fmla="*/ 2646362 w 3543300" name="T42"/>
                <a:gd fmla="*/ 240665 h 3617913" name="T43"/>
                <a:gd fmla="*/ 2970848 w 3543300" name="T44"/>
                <a:gd fmla="*/ 446087 h 3617913" name="T45"/>
                <a:gd fmla="*/ 2979738 w 3543300" name="T46"/>
                <a:gd fmla="*/ 554990 h 3617913" name="T47"/>
                <a:gd fmla="*/ 2996248 w 3543300" name="T48"/>
                <a:gd fmla="*/ 1049655 h 3617913" name="T49"/>
                <a:gd fmla="*/ 3393440 w 3543300" name="T50"/>
                <a:gd fmla="*/ 1051243 h 3617913" name="T51"/>
                <a:gd fmla="*/ 3542030 w 3543300" name="T52"/>
                <a:gd fmla="*/ 1406843 h 3617913" name="T53"/>
                <a:gd fmla="*/ 3490278 w 3543300" name="T54"/>
                <a:gd fmla="*/ 1502728 h 3617913" name="T55"/>
                <a:gd fmla="*/ 3210242 w 3543300" name="T56"/>
                <a:gd fmla="*/ 1889125 h 3617913" name="T57"/>
                <a:gd fmla="*/ 3529330 w 3543300" name="T58"/>
                <a:gd fmla="*/ 2149158 h 3617913" name="T59"/>
                <a:gd fmla="*/ 3442335 w 3543300" name="T60"/>
                <a:gd fmla="*/ 2520315 h 3617913" name="T61"/>
                <a:gd fmla="*/ 3346450 w 3543300" name="T62"/>
                <a:gd fmla="*/ 2572068 h 3617913" name="T63"/>
                <a:gd fmla="*/ 2905125 w 3543300" name="T64"/>
                <a:gd fmla="*/ 2698115 h 3617913" name="T65"/>
                <a:gd fmla="*/ 2994025 w 3543300" name="T66"/>
                <a:gd fmla="*/ 3108643 h 3617913" name="T67"/>
                <a:gd fmla="*/ 2709228 w 3543300" name="T68"/>
                <a:gd fmla="*/ 3363913 h 3617913" name="T69"/>
                <a:gd fmla="*/ 2600325 w 3543300" name="T70"/>
                <a:gd fmla="*/ 3355023 h 3617913" name="T71"/>
                <a:gd fmla="*/ 2193608 w 3543300" name="T72"/>
                <a:gd fmla="*/ 3187066 h 3617913" name="T73"/>
                <a:gd fmla="*/ 2005012 w 3543300" name="T74"/>
                <a:gd fmla="*/ 3563621 h 3617913" name="T75"/>
                <a:gd fmla="*/ 1620520 w 3543300" name="T76"/>
                <a:gd fmla="*/ 3617913 h 3617913" name="T77"/>
                <a:gd fmla="*/ 1535430 w 3543300" name="T78"/>
                <a:gd fmla="*/ 3555366 h 3617913" name="T79"/>
                <a:gd fmla="*/ 1324928 w 3543300" name="T80"/>
                <a:gd fmla="*/ 3179128 h 3617913" name="T81"/>
                <a:gd fmla="*/ 935990 w 3543300" name="T82"/>
                <a:gd fmla="*/ 3361056 h 3617913" name="T83"/>
                <a:gd fmla="*/ 830262 w 3543300" name="T84"/>
                <a:gd fmla="*/ 3361056 h 3617913" name="T85"/>
                <a:gd fmla="*/ 550545 w 3543300" name="T86"/>
                <a:gd fmla="*/ 3100071 h 3617913" name="T87"/>
                <a:gd fmla="*/ 638492 w 3543300" name="T88"/>
                <a:gd fmla="*/ 2698115 h 3617913" name="T89"/>
                <a:gd fmla="*/ 196850 w 3543300" name="T90"/>
                <a:gd fmla="*/ 2572068 h 3617913" name="T91"/>
                <a:gd fmla="*/ 101282 w 3543300" name="T92"/>
                <a:gd fmla="*/ 2520315 h 3617913" name="T93"/>
                <a:gd fmla="*/ 13970 w 3543300" name="T94"/>
                <a:gd fmla="*/ 2149158 h 3617913" name="T95"/>
                <a:gd fmla="*/ 334962 w 3543300" name="T96"/>
                <a:gd fmla="*/ 1915478 h 3617913" name="T97"/>
                <a:gd fmla="*/ 57467 w 3543300" name="T98"/>
                <a:gd fmla="*/ 1504633 h 3617913" name="T99"/>
                <a:gd fmla="*/ 635 w 3543300" name="T100"/>
                <a:gd fmla="*/ 1411288 h 3617913" name="T101"/>
                <a:gd fmla="*/ 134620 w 3543300" name="T102"/>
                <a:gd fmla="*/ 1058863 h 3617913" name="T103"/>
                <a:gd fmla="*/ 520382 w 3543300" name="T104"/>
                <a:gd fmla="*/ 1095375 h 3617913" name="T105"/>
                <a:gd fmla="*/ 742632 w 3543300" name="T106"/>
                <a:gd fmla="*/ 801052 h 3617913" name="T107"/>
                <a:gd fmla="*/ 558482 w 3543300" name="T108"/>
                <a:gd fmla="*/ 467677 h 3617913" name="T109"/>
                <a:gd fmla="*/ 862648 w 3543300" name="T110"/>
                <a:gd fmla="*/ 242252 h 3617913" name="T111"/>
                <a:gd fmla="*/ 955040 w 3543300" name="T112"/>
                <a:gd fmla="*/ 276542 h 3617913" name="T113"/>
                <a:gd fmla="*/ 1452245 w 3543300" name="T114"/>
                <a:gd fmla="*/ 404177 h 3617913" name="T115"/>
                <a:gd fmla="*/ 1557655 w 3543300" name="T116"/>
                <a:gd fmla="*/ 26352 h 3617913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3617913" w="3543300">
                  <a:moveTo>
                    <a:pt x="1752918" y="1088708"/>
                  </a:moveTo>
                  <a:lnTo>
                    <a:pt x="1734502" y="1089660"/>
                  </a:lnTo>
                  <a:lnTo>
                    <a:pt x="1716088" y="1090613"/>
                  </a:lnTo>
                  <a:lnTo>
                    <a:pt x="1697990" y="1092518"/>
                  </a:lnTo>
                  <a:lnTo>
                    <a:pt x="1679892" y="1094423"/>
                  </a:lnTo>
                  <a:lnTo>
                    <a:pt x="1662112" y="1097280"/>
                  </a:lnTo>
                  <a:lnTo>
                    <a:pt x="1644332" y="1100138"/>
                  </a:lnTo>
                  <a:lnTo>
                    <a:pt x="1626552" y="1103630"/>
                  </a:lnTo>
                  <a:lnTo>
                    <a:pt x="1608772" y="1107440"/>
                  </a:lnTo>
                  <a:lnTo>
                    <a:pt x="1591628" y="1111568"/>
                  </a:lnTo>
                  <a:lnTo>
                    <a:pt x="1574800" y="1116013"/>
                  </a:lnTo>
                  <a:lnTo>
                    <a:pt x="1557338" y="1121093"/>
                  </a:lnTo>
                  <a:lnTo>
                    <a:pt x="1540828" y="1126490"/>
                  </a:lnTo>
                  <a:lnTo>
                    <a:pt x="1524318" y="1132523"/>
                  </a:lnTo>
                  <a:lnTo>
                    <a:pt x="1507808" y="1138555"/>
                  </a:lnTo>
                  <a:lnTo>
                    <a:pt x="1491615" y="1145223"/>
                  </a:lnTo>
                  <a:lnTo>
                    <a:pt x="1475422" y="1152525"/>
                  </a:lnTo>
                  <a:lnTo>
                    <a:pt x="1459548" y="1159510"/>
                  </a:lnTo>
                  <a:lnTo>
                    <a:pt x="1443672" y="1167448"/>
                  </a:lnTo>
                  <a:lnTo>
                    <a:pt x="1428432" y="1175703"/>
                  </a:lnTo>
                  <a:lnTo>
                    <a:pt x="1413192" y="1183958"/>
                  </a:lnTo>
                  <a:lnTo>
                    <a:pt x="1398270" y="1193165"/>
                  </a:lnTo>
                  <a:lnTo>
                    <a:pt x="1383665" y="1202055"/>
                  </a:lnTo>
                  <a:lnTo>
                    <a:pt x="1368742" y="1211898"/>
                  </a:lnTo>
                  <a:lnTo>
                    <a:pt x="1354772" y="1221740"/>
                  </a:lnTo>
                  <a:lnTo>
                    <a:pt x="1340485" y="1231900"/>
                  </a:lnTo>
                  <a:lnTo>
                    <a:pt x="1327150" y="1242378"/>
                  </a:lnTo>
                  <a:lnTo>
                    <a:pt x="1313498" y="1253173"/>
                  </a:lnTo>
                  <a:lnTo>
                    <a:pt x="1300480" y="1264285"/>
                  </a:lnTo>
                  <a:lnTo>
                    <a:pt x="1287462" y="1275715"/>
                  </a:lnTo>
                  <a:lnTo>
                    <a:pt x="1274762" y="1287463"/>
                  </a:lnTo>
                  <a:lnTo>
                    <a:pt x="1262380" y="1299528"/>
                  </a:lnTo>
                  <a:lnTo>
                    <a:pt x="1250315" y="1311910"/>
                  </a:lnTo>
                  <a:lnTo>
                    <a:pt x="1238568" y="1324928"/>
                  </a:lnTo>
                  <a:lnTo>
                    <a:pt x="1227138" y="1337628"/>
                  </a:lnTo>
                  <a:lnTo>
                    <a:pt x="1215708" y="1350645"/>
                  </a:lnTo>
                  <a:lnTo>
                    <a:pt x="1205230" y="1364298"/>
                  </a:lnTo>
                  <a:lnTo>
                    <a:pt x="1194752" y="1377950"/>
                  </a:lnTo>
                  <a:lnTo>
                    <a:pt x="1183958" y="1392238"/>
                  </a:lnTo>
                  <a:lnTo>
                    <a:pt x="1174432" y="1406525"/>
                  </a:lnTo>
                  <a:lnTo>
                    <a:pt x="1164908" y="1420813"/>
                  </a:lnTo>
                  <a:lnTo>
                    <a:pt x="1155382" y="1435418"/>
                  </a:lnTo>
                  <a:lnTo>
                    <a:pt x="1146810" y="1450340"/>
                  </a:lnTo>
                  <a:lnTo>
                    <a:pt x="1138391" y="1465309"/>
                  </a:lnTo>
                  <a:lnTo>
                    <a:pt x="1130549" y="1480376"/>
                  </a:lnTo>
                  <a:lnTo>
                    <a:pt x="1122615" y="1496257"/>
                  </a:lnTo>
                  <a:lnTo>
                    <a:pt x="1114998" y="1512138"/>
                  </a:lnTo>
                  <a:lnTo>
                    <a:pt x="1108333" y="1528337"/>
                  </a:lnTo>
                  <a:lnTo>
                    <a:pt x="1101668" y="1544536"/>
                  </a:lnTo>
                  <a:lnTo>
                    <a:pt x="1095321" y="1561052"/>
                  </a:lnTo>
                  <a:lnTo>
                    <a:pt x="1089608" y="1577568"/>
                  </a:lnTo>
                  <a:lnTo>
                    <a:pt x="1083895" y="1594402"/>
                  </a:lnTo>
                  <a:lnTo>
                    <a:pt x="1079134" y="1611554"/>
                  </a:lnTo>
                  <a:lnTo>
                    <a:pt x="1074056" y="1628388"/>
                  </a:lnTo>
                  <a:lnTo>
                    <a:pt x="1069931" y="1646175"/>
                  </a:lnTo>
                  <a:lnTo>
                    <a:pt x="1066122" y="1663327"/>
                  </a:lnTo>
                  <a:lnTo>
                    <a:pt x="1062948" y="1681114"/>
                  </a:lnTo>
                  <a:lnTo>
                    <a:pt x="1059774" y="1698901"/>
                  </a:lnTo>
                  <a:lnTo>
                    <a:pt x="1057553" y="1717005"/>
                  </a:lnTo>
                  <a:lnTo>
                    <a:pt x="1055331" y="1735110"/>
                  </a:lnTo>
                  <a:lnTo>
                    <a:pt x="1053744" y="1753532"/>
                  </a:lnTo>
                  <a:lnTo>
                    <a:pt x="1052792" y="1771319"/>
                  </a:lnTo>
                  <a:lnTo>
                    <a:pt x="1051840" y="1790376"/>
                  </a:lnTo>
                  <a:lnTo>
                    <a:pt x="1051523" y="1808798"/>
                  </a:lnTo>
                  <a:lnTo>
                    <a:pt x="1051840" y="1827221"/>
                  </a:lnTo>
                  <a:lnTo>
                    <a:pt x="1052792" y="1845960"/>
                  </a:lnTo>
                  <a:lnTo>
                    <a:pt x="1053744" y="1864065"/>
                  </a:lnTo>
                  <a:lnTo>
                    <a:pt x="1055331" y="1882487"/>
                  </a:lnTo>
                  <a:lnTo>
                    <a:pt x="1057553" y="1900592"/>
                  </a:lnTo>
                  <a:lnTo>
                    <a:pt x="1059774" y="1918696"/>
                  </a:lnTo>
                  <a:lnTo>
                    <a:pt x="1062948" y="1936483"/>
                  </a:lnTo>
                  <a:lnTo>
                    <a:pt x="1066122" y="1953952"/>
                  </a:lnTo>
                  <a:lnTo>
                    <a:pt x="1069931" y="1971739"/>
                  </a:lnTo>
                  <a:lnTo>
                    <a:pt x="1074056" y="1988891"/>
                  </a:lnTo>
                  <a:lnTo>
                    <a:pt x="1079134" y="2006043"/>
                  </a:lnTo>
                  <a:lnTo>
                    <a:pt x="1083895" y="2022877"/>
                  </a:lnTo>
                  <a:lnTo>
                    <a:pt x="1089608" y="2039711"/>
                  </a:lnTo>
                  <a:lnTo>
                    <a:pt x="1095321" y="2056545"/>
                  </a:lnTo>
                  <a:lnTo>
                    <a:pt x="1101668" y="2073061"/>
                  </a:lnTo>
                  <a:lnTo>
                    <a:pt x="1108333" y="2089260"/>
                  </a:lnTo>
                  <a:lnTo>
                    <a:pt x="1114998" y="2105459"/>
                  </a:lnTo>
                  <a:lnTo>
                    <a:pt x="1122615" y="2121022"/>
                  </a:lnTo>
                  <a:lnTo>
                    <a:pt x="1130549" y="2136904"/>
                  </a:lnTo>
                  <a:lnTo>
                    <a:pt x="1138484" y="2152467"/>
                  </a:lnTo>
                  <a:lnTo>
                    <a:pt x="1147053" y="2167395"/>
                  </a:lnTo>
                  <a:lnTo>
                    <a:pt x="1155622" y="2182641"/>
                  </a:lnTo>
                  <a:lnTo>
                    <a:pt x="1165144" y="2197252"/>
                  </a:lnTo>
                  <a:lnTo>
                    <a:pt x="1174665" y="2211863"/>
                  </a:lnTo>
                  <a:lnTo>
                    <a:pt x="1184186" y="2225838"/>
                  </a:lnTo>
                  <a:lnTo>
                    <a:pt x="1194977" y="2240131"/>
                  </a:lnTo>
                  <a:lnTo>
                    <a:pt x="1205450" y="2253789"/>
                  </a:lnTo>
                  <a:lnTo>
                    <a:pt x="1215924" y="2267129"/>
                  </a:lnTo>
                  <a:lnTo>
                    <a:pt x="1227349" y="2280469"/>
                  </a:lnTo>
                  <a:lnTo>
                    <a:pt x="1238775" y="2293174"/>
                  </a:lnTo>
                  <a:lnTo>
                    <a:pt x="1250518" y="2305879"/>
                  </a:lnTo>
                  <a:lnTo>
                    <a:pt x="1262578" y="2318267"/>
                  </a:lnTo>
                  <a:lnTo>
                    <a:pt x="1274956" y="2330336"/>
                  </a:lnTo>
                  <a:lnTo>
                    <a:pt x="1287651" y="2342088"/>
                  </a:lnTo>
                  <a:lnTo>
                    <a:pt x="1300663" y="2353840"/>
                  </a:lnTo>
                  <a:lnTo>
                    <a:pt x="1313676" y="2364640"/>
                  </a:lnTo>
                  <a:lnTo>
                    <a:pt x="1327323" y="2375756"/>
                  </a:lnTo>
                  <a:lnTo>
                    <a:pt x="1340653" y="2386238"/>
                  </a:lnTo>
                  <a:lnTo>
                    <a:pt x="1354935" y="2396402"/>
                  </a:lnTo>
                  <a:lnTo>
                    <a:pt x="1368899" y="2406566"/>
                  </a:lnTo>
                  <a:lnTo>
                    <a:pt x="1383816" y="2415777"/>
                  </a:lnTo>
                  <a:lnTo>
                    <a:pt x="1398415" y="2424988"/>
                  </a:lnTo>
                  <a:lnTo>
                    <a:pt x="1413332" y="2433882"/>
                  </a:lnTo>
                  <a:lnTo>
                    <a:pt x="1428566" y="2442775"/>
                  </a:lnTo>
                  <a:lnTo>
                    <a:pt x="1443800" y="2450398"/>
                  </a:lnTo>
                  <a:lnTo>
                    <a:pt x="1459669" y="2458339"/>
                  </a:lnTo>
                  <a:lnTo>
                    <a:pt x="1475538" y="2465644"/>
                  </a:lnTo>
                  <a:lnTo>
                    <a:pt x="1491724" y="2472632"/>
                  </a:lnTo>
                  <a:lnTo>
                    <a:pt x="1507910" y="2479619"/>
                  </a:lnTo>
                  <a:lnTo>
                    <a:pt x="1524414" y="2485654"/>
                  </a:lnTo>
                  <a:lnTo>
                    <a:pt x="1540917" y="2491689"/>
                  </a:lnTo>
                  <a:lnTo>
                    <a:pt x="1557421" y="2496771"/>
                  </a:lnTo>
                  <a:lnTo>
                    <a:pt x="1574877" y="2502171"/>
                  </a:lnTo>
                  <a:lnTo>
                    <a:pt x="1591698" y="2506617"/>
                  </a:lnTo>
                  <a:lnTo>
                    <a:pt x="1608836" y="2510746"/>
                  </a:lnTo>
                  <a:lnTo>
                    <a:pt x="1626609" y="2514876"/>
                  </a:lnTo>
                  <a:lnTo>
                    <a:pt x="1644382" y="2518369"/>
                  </a:lnTo>
                  <a:lnTo>
                    <a:pt x="1662155" y="2520910"/>
                  </a:lnTo>
                  <a:lnTo>
                    <a:pt x="1679928" y="2523451"/>
                  </a:lnTo>
                  <a:lnTo>
                    <a:pt x="1698019" y="2525675"/>
                  </a:lnTo>
                  <a:lnTo>
                    <a:pt x="1716109" y="2527263"/>
                  </a:lnTo>
                  <a:lnTo>
                    <a:pt x="1734517" y="2528533"/>
                  </a:lnTo>
                  <a:lnTo>
                    <a:pt x="1752925" y="2529169"/>
                  </a:lnTo>
                  <a:lnTo>
                    <a:pt x="1771967" y="2529169"/>
                  </a:lnTo>
                  <a:lnTo>
                    <a:pt x="1790375" y="2529169"/>
                  </a:lnTo>
                  <a:lnTo>
                    <a:pt x="1808783" y="2528533"/>
                  </a:lnTo>
                  <a:lnTo>
                    <a:pt x="1827191" y="2527263"/>
                  </a:lnTo>
                  <a:lnTo>
                    <a:pt x="1845281" y="2525675"/>
                  </a:lnTo>
                  <a:lnTo>
                    <a:pt x="1863372" y="2523451"/>
                  </a:lnTo>
                  <a:lnTo>
                    <a:pt x="1881145" y="2520910"/>
                  </a:lnTo>
                  <a:lnTo>
                    <a:pt x="1898918" y="2518369"/>
                  </a:lnTo>
                  <a:lnTo>
                    <a:pt x="1916691" y="2514876"/>
                  </a:lnTo>
                  <a:lnTo>
                    <a:pt x="1934464" y="2510746"/>
                  </a:lnTo>
                  <a:lnTo>
                    <a:pt x="1951602" y="2506617"/>
                  </a:lnTo>
                  <a:lnTo>
                    <a:pt x="1969058" y="2502171"/>
                  </a:lnTo>
                  <a:lnTo>
                    <a:pt x="1985879" y="2496771"/>
                  </a:lnTo>
                  <a:lnTo>
                    <a:pt x="2002383" y="2491689"/>
                  </a:lnTo>
                  <a:lnTo>
                    <a:pt x="2019204" y="2485654"/>
                  </a:lnTo>
                  <a:lnTo>
                    <a:pt x="2035390" y="2479619"/>
                  </a:lnTo>
                  <a:lnTo>
                    <a:pt x="2051894" y="2472632"/>
                  </a:lnTo>
                  <a:lnTo>
                    <a:pt x="2067762" y="2465644"/>
                  </a:lnTo>
                  <a:lnTo>
                    <a:pt x="2083631" y="2458339"/>
                  </a:lnTo>
                  <a:lnTo>
                    <a:pt x="2099500" y="2450398"/>
                  </a:lnTo>
                  <a:lnTo>
                    <a:pt x="2114734" y="2442775"/>
                  </a:lnTo>
                  <a:lnTo>
                    <a:pt x="2129968" y="2433882"/>
                  </a:lnTo>
                  <a:lnTo>
                    <a:pt x="2144885" y="2424988"/>
                  </a:lnTo>
                  <a:lnTo>
                    <a:pt x="2159484" y="2415777"/>
                  </a:lnTo>
                  <a:lnTo>
                    <a:pt x="2174401" y="2406566"/>
                  </a:lnTo>
                  <a:lnTo>
                    <a:pt x="2188683" y="2396402"/>
                  </a:lnTo>
                  <a:lnTo>
                    <a:pt x="2202647" y="2386238"/>
                  </a:lnTo>
                  <a:lnTo>
                    <a:pt x="2215977" y="2375756"/>
                  </a:lnTo>
                  <a:lnTo>
                    <a:pt x="2229624" y="2364640"/>
                  </a:lnTo>
                  <a:lnTo>
                    <a:pt x="2242637" y="2353840"/>
                  </a:lnTo>
                  <a:lnTo>
                    <a:pt x="2255966" y="2342088"/>
                  </a:lnTo>
                  <a:lnTo>
                    <a:pt x="2268344" y="2330336"/>
                  </a:lnTo>
                  <a:lnTo>
                    <a:pt x="2280722" y="2318267"/>
                  </a:lnTo>
                  <a:lnTo>
                    <a:pt x="2292782" y="2305879"/>
                  </a:lnTo>
                  <a:lnTo>
                    <a:pt x="2304525" y="2293174"/>
                  </a:lnTo>
                  <a:lnTo>
                    <a:pt x="2315951" y="2280469"/>
                  </a:lnTo>
                  <a:lnTo>
                    <a:pt x="2327376" y="2267129"/>
                  </a:lnTo>
                  <a:lnTo>
                    <a:pt x="2338167" y="2253789"/>
                  </a:lnTo>
                  <a:lnTo>
                    <a:pt x="2348958" y="2240131"/>
                  </a:lnTo>
                  <a:lnTo>
                    <a:pt x="2359114" y="2225838"/>
                  </a:lnTo>
                  <a:lnTo>
                    <a:pt x="2368635" y="2211863"/>
                  </a:lnTo>
                  <a:lnTo>
                    <a:pt x="2378156" y="2197252"/>
                  </a:lnTo>
                  <a:lnTo>
                    <a:pt x="2387678" y="2182641"/>
                  </a:lnTo>
                  <a:lnTo>
                    <a:pt x="2396247" y="2167395"/>
                  </a:lnTo>
                  <a:lnTo>
                    <a:pt x="2404816" y="2152467"/>
                  </a:lnTo>
                  <a:lnTo>
                    <a:pt x="2412750" y="2136904"/>
                  </a:lnTo>
                  <a:lnTo>
                    <a:pt x="2420685" y="2121022"/>
                  </a:lnTo>
                  <a:lnTo>
                    <a:pt x="2428302" y="2105459"/>
                  </a:lnTo>
                  <a:lnTo>
                    <a:pt x="2434967" y="2089260"/>
                  </a:lnTo>
                  <a:lnTo>
                    <a:pt x="2441632" y="2073061"/>
                  </a:lnTo>
                  <a:lnTo>
                    <a:pt x="2447979" y="2056545"/>
                  </a:lnTo>
                  <a:lnTo>
                    <a:pt x="2453692" y="2039711"/>
                  </a:lnTo>
                  <a:lnTo>
                    <a:pt x="2459405" y="2022877"/>
                  </a:lnTo>
                  <a:lnTo>
                    <a:pt x="2464166" y="2006043"/>
                  </a:lnTo>
                  <a:lnTo>
                    <a:pt x="2469244" y="1988891"/>
                  </a:lnTo>
                  <a:lnTo>
                    <a:pt x="2473370" y="1971739"/>
                  </a:lnTo>
                  <a:lnTo>
                    <a:pt x="2477178" y="1953952"/>
                  </a:lnTo>
                  <a:lnTo>
                    <a:pt x="2480352" y="1936483"/>
                  </a:lnTo>
                  <a:lnTo>
                    <a:pt x="2483526" y="1918696"/>
                  </a:lnTo>
                  <a:lnTo>
                    <a:pt x="2486064" y="1900592"/>
                  </a:lnTo>
                  <a:lnTo>
                    <a:pt x="2487969" y="1882487"/>
                  </a:lnTo>
                  <a:lnTo>
                    <a:pt x="2489556" y="1864065"/>
                  </a:lnTo>
                  <a:lnTo>
                    <a:pt x="2490508" y="1845960"/>
                  </a:lnTo>
                  <a:lnTo>
                    <a:pt x="2491460" y="1827221"/>
                  </a:lnTo>
                  <a:lnTo>
                    <a:pt x="2491777" y="1808798"/>
                  </a:lnTo>
                  <a:lnTo>
                    <a:pt x="2491460" y="1790376"/>
                  </a:lnTo>
                  <a:lnTo>
                    <a:pt x="2490508" y="1771319"/>
                  </a:lnTo>
                  <a:lnTo>
                    <a:pt x="2489556" y="1753532"/>
                  </a:lnTo>
                  <a:lnTo>
                    <a:pt x="2487969" y="1735110"/>
                  </a:lnTo>
                  <a:lnTo>
                    <a:pt x="2486064" y="1717005"/>
                  </a:lnTo>
                  <a:lnTo>
                    <a:pt x="2483526" y="1698901"/>
                  </a:lnTo>
                  <a:lnTo>
                    <a:pt x="2480352" y="1681114"/>
                  </a:lnTo>
                  <a:lnTo>
                    <a:pt x="2477178" y="1663327"/>
                  </a:lnTo>
                  <a:lnTo>
                    <a:pt x="2473370" y="1646175"/>
                  </a:lnTo>
                  <a:lnTo>
                    <a:pt x="2469244" y="1628388"/>
                  </a:lnTo>
                  <a:lnTo>
                    <a:pt x="2464166" y="1611554"/>
                  </a:lnTo>
                  <a:lnTo>
                    <a:pt x="2459405" y="1594402"/>
                  </a:lnTo>
                  <a:lnTo>
                    <a:pt x="2453692" y="1577568"/>
                  </a:lnTo>
                  <a:lnTo>
                    <a:pt x="2447979" y="1561052"/>
                  </a:lnTo>
                  <a:lnTo>
                    <a:pt x="2441632" y="1544536"/>
                  </a:lnTo>
                  <a:lnTo>
                    <a:pt x="2434967" y="1528337"/>
                  </a:lnTo>
                  <a:lnTo>
                    <a:pt x="2428302" y="1512138"/>
                  </a:lnTo>
                  <a:lnTo>
                    <a:pt x="2420685" y="1496257"/>
                  </a:lnTo>
                  <a:lnTo>
                    <a:pt x="2412750" y="1480376"/>
                  </a:lnTo>
                  <a:lnTo>
                    <a:pt x="2404909" y="1465308"/>
                  </a:lnTo>
                  <a:lnTo>
                    <a:pt x="2396490" y="1450340"/>
                  </a:lnTo>
                  <a:lnTo>
                    <a:pt x="2387918" y="1435418"/>
                  </a:lnTo>
                  <a:lnTo>
                    <a:pt x="2378392" y="1420813"/>
                  </a:lnTo>
                  <a:lnTo>
                    <a:pt x="2368868" y="1406525"/>
                  </a:lnTo>
                  <a:lnTo>
                    <a:pt x="2359342" y="1392238"/>
                  </a:lnTo>
                  <a:lnTo>
                    <a:pt x="2349182" y="1377950"/>
                  </a:lnTo>
                  <a:lnTo>
                    <a:pt x="2338388" y="1364298"/>
                  </a:lnTo>
                  <a:lnTo>
                    <a:pt x="2327592" y="1350645"/>
                  </a:lnTo>
                  <a:lnTo>
                    <a:pt x="2316162" y="1337628"/>
                  </a:lnTo>
                  <a:lnTo>
                    <a:pt x="2304732" y="1324928"/>
                  </a:lnTo>
                  <a:lnTo>
                    <a:pt x="2292985" y="1311910"/>
                  </a:lnTo>
                  <a:lnTo>
                    <a:pt x="2280920" y="1299528"/>
                  </a:lnTo>
                  <a:lnTo>
                    <a:pt x="2268538" y="1287463"/>
                  </a:lnTo>
                  <a:lnTo>
                    <a:pt x="2256155" y="1275715"/>
                  </a:lnTo>
                  <a:lnTo>
                    <a:pt x="2242820" y="1264285"/>
                  </a:lnTo>
                  <a:lnTo>
                    <a:pt x="2229802" y="1253173"/>
                  </a:lnTo>
                  <a:lnTo>
                    <a:pt x="2216150" y="1242378"/>
                  </a:lnTo>
                  <a:lnTo>
                    <a:pt x="2202815" y="1231900"/>
                  </a:lnTo>
                  <a:lnTo>
                    <a:pt x="2188845" y="1221740"/>
                  </a:lnTo>
                  <a:lnTo>
                    <a:pt x="2174558" y="1211898"/>
                  </a:lnTo>
                  <a:lnTo>
                    <a:pt x="2159635" y="1202055"/>
                  </a:lnTo>
                  <a:lnTo>
                    <a:pt x="2145030" y="1193165"/>
                  </a:lnTo>
                  <a:lnTo>
                    <a:pt x="2130108" y="1183958"/>
                  </a:lnTo>
                  <a:lnTo>
                    <a:pt x="2114868" y="1175703"/>
                  </a:lnTo>
                  <a:lnTo>
                    <a:pt x="2099628" y="1167448"/>
                  </a:lnTo>
                  <a:lnTo>
                    <a:pt x="2083752" y="1159510"/>
                  </a:lnTo>
                  <a:lnTo>
                    <a:pt x="2067878" y="1152525"/>
                  </a:lnTo>
                  <a:lnTo>
                    <a:pt x="2052002" y="1145223"/>
                  </a:lnTo>
                  <a:lnTo>
                    <a:pt x="2035492" y="1138555"/>
                  </a:lnTo>
                  <a:lnTo>
                    <a:pt x="2019300" y="1132523"/>
                  </a:lnTo>
                  <a:lnTo>
                    <a:pt x="2002472" y="1126490"/>
                  </a:lnTo>
                  <a:lnTo>
                    <a:pt x="1985962" y="1121093"/>
                  </a:lnTo>
                  <a:lnTo>
                    <a:pt x="1969135" y="1116013"/>
                  </a:lnTo>
                  <a:lnTo>
                    <a:pt x="1951672" y="1111568"/>
                  </a:lnTo>
                  <a:lnTo>
                    <a:pt x="1934528" y="1107440"/>
                  </a:lnTo>
                  <a:lnTo>
                    <a:pt x="1916748" y="1103630"/>
                  </a:lnTo>
                  <a:lnTo>
                    <a:pt x="1898968" y="1100138"/>
                  </a:lnTo>
                  <a:lnTo>
                    <a:pt x="1881188" y="1097280"/>
                  </a:lnTo>
                  <a:lnTo>
                    <a:pt x="1863408" y="1094423"/>
                  </a:lnTo>
                  <a:lnTo>
                    <a:pt x="1845310" y="1092518"/>
                  </a:lnTo>
                  <a:lnTo>
                    <a:pt x="1827212" y="1090613"/>
                  </a:lnTo>
                  <a:lnTo>
                    <a:pt x="1808798" y="1089660"/>
                  </a:lnTo>
                  <a:lnTo>
                    <a:pt x="1790382" y="1088708"/>
                  </a:lnTo>
                  <a:lnTo>
                    <a:pt x="1771968" y="1088708"/>
                  </a:lnTo>
                  <a:lnTo>
                    <a:pt x="1752918" y="1088708"/>
                  </a:lnTo>
                  <a:close/>
                  <a:moveTo>
                    <a:pt x="1615758" y="0"/>
                  </a:moveTo>
                  <a:lnTo>
                    <a:pt x="1620520" y="0"/>
                  </a:lnTo>
                  <a:lnTo>
                    <a:pt x="1922780" y="0"/>
                  </a:lnTo>
                  <a:lnTo>
                    <a:pt x="1927225" y="0"/>
                  </a:lnTo>
                  <a:lnTo>
                    <a:pt x="1931670" y="317"/>
                  </a:lnTo>
                  <a:lnTo>
                    <a:pt x="1936115" y="952"/>
                  </a:lnTo>
                  <a:lnTo>
                    <a:pt x="1940878" y="1905"/>
                  </a:lnTo>
                  <a:lnTo>
                    <a:pt x="1949450" y="4127"/>
                  </a:lnTo>
                  <a:lnTo>
                    <a:pt x="1957705" y="6985"/>
                  </a:lnTo>
                  <a:lnTo>
                    <a:pt x="1965325" y="10795"/>
                  </a:lnTo>
                  <a:lnTo>
                    <a:pt x="1972628" y="14922"/>
                  </a:lnTo>
                  <a:lnTo>
                    <a:pt x="1979612" y="20320"/>
                  </a:lnTo>
                  <a:lnTo>
                    <a:pt x="1985962" y="26035"/>
                  </a:lnTo>
                  <a:lnTo>
                    <a:pt x="1991678" y="32385"/>
                  </a:lnTo>
                  <a:lnTo>
                    <a:pt x="1996758" y="39052"/>
                  </a:lnTo>
                  <a:lnTo>
                    <a:pt x="2001202" y="46672"/>
                  </a:lnTo>
                  <a:lnTo>
                    <a:pt x="2005012" y="54610"/>
                  </a:lnTo>
                  <a:lnTo>
                    <a:pt x="2007870" y="62230"/>
                  </a:lnTo>
                  <a:lnTo>
                    <a:pt x="2010092" y="71120"/>
                  </a:lnTo>
                  <a:lnTo>
                    <a:pt x="2010728" y="75565"/>
                  </a:lnTo>
                  <a:lnTo>
                    <a:pt x="2011362" y="80010"/>
                  </a:lnTo>
                  <a:lnTo>
                    <a:pt x="2011998" y="84455"/>
                  </a:lnTo>
                  <a:lnTo>
                    <a:pt x="2011998" y="89217"/>
                  </a:lnTo>
                  <a:lnTo>
                    <a:pt x="2011998" y="388620"/>
                  </a:lnTo>
                  <a:lnTo>
                    <a:pt x="2038350" y="393065"/>
                  </a:lnTo>
                  <a:lnTo>
                    <a:pt x="2064702" y="398462"/>
                  </a:lnTo>
                  <a:lnTo>
                    <a:pt x="2091055" y="404177"/>
                  </a:lnTo>
                  <a:lnTo>
                    <a:pt x="2116772" y="410210"/>
                  </a:lnTo>
                  <a:lnTo>
                    <a:pt x="2142490" y="416877"/>
                  </a:lnTo>
                  <a:lnTo>
                    <a:pt x="2167890" y="423545"/>
                  </a:lnTo>
                  <a:lnTo>
                    <a:pt x="2193608" y="431165"/>
                  </a:lnTo>
                  <a:lnTo>
                    <a:pt x="2218690" y="439102"/>
                  </a:lnTo>
                  <a:lnTo>
                    <a:pt x="2243772" y="447675"/>
                  </a:lnTo>
                  <a:lnTo>
                    <a:pt x="2268538" y="456247"/>
                  </a:lnTo>
                  <a:lnTo>
                    <a:pt x="2292985" y="465772"/>
                  </a:lnTo>
                  <a:lnTo>
                    <a:pt x="2317432" y="475615"/>
                  </a:lnTo>
                  <a:lnTo>
                    <a:pt x="2341562" y="485457"/>
                  </a:lnTo>
                  <a:lnTo>
                    <a:pt x="2365692" y="496252"/>
                  </a:lnTo>
                  <a:lnTo>
                    <a:pt x="2388870" y="507047"/>
                  </a:lnTo>
                  <a:lnTo>
                    <a:pt x="2412682" y="518477"/>
                  </a:lnTo>
                  <a:lnTo>
                    <a:pt x="2588260" y="276542"/>
                  </a:lnTo>
                  <a:lnTo>
                    <a:pt x="2591435" y="272732"/>
                  </a:lnTo>
                  <a:lnTo>
                    <a:pt x="2593975" y="269240"/>
                  </a:lnTo>
                  <a:lnTo>
                    <a:pt x="2597468" y="266065"/>
                  </a:lnTo>
                  <a:lnTo>
                    <a:pt x="2600325" y="262890"/>
                  </a:lnTo>
                  <a:lnTo>
                    <a:pt x="2606992" y="257175"/>
                  </a:lnTo>
                  <a:lnTo>
                    <a:pt x="2614295" y="252412"/>
                  </a:lnTo>
                  <a:lnTo>
                    <a:pt x="2621915" y="248602"/>
                  </a:lnTo>
                  <a:lnTo>
                    <a:pt x="2629852" y="245110"/>
                  </a:lnTo>
                  <a:lnTo>
                    <a:pt x="2638108" y="242570"/>
                  </a:lnTo>
                  <a:lnTo>
                    <a:pt x="2646362" y="240665"/>
                  </a:lnTo>
                  <a:lnTo>
                    <a:pt x="2654935" y="240030"/>
                  </a:lnTo>
                  <a:lnTo>
                    <a:pt x="2663508" y="240030"/>
                  </a:lnTo>
                  <a:lnTo>
                    <a:pt x="2671762" y="240665"/>
                  </a:lnTo>
                  <a:lnTo>
                    <a:pt x="2680652" y="242252"/>
                  </a:lnTo>
                  <a:lnTo>
                    <a:pt x="2688908" y="244475"/>
                  </a:lnTo>
                  <a:lnTo>
                    <a:pt x="2697162" y="247967"/>
                  </a:lnTo>
                  <a:lnTo>
                    <a:pt x="2705100" y="251777"/>
                  </a:lnTo>
                  <a:lnTo>
                    <a:pt x="2709228" y="254317"/>
                  </a:lnTo>
                  <a:lnTo>
                    <a:pt x="2712720" y="256857"/>
                  </a:lnTo>
                  <a:lnTo>
                    <a:pt x="2957512" y="434022"/>
                  </a:lnTo>
                  <a:lnTo>
                    <a:pt x="2960688" y="437197"/>
                  </a:lnTo>
                  <a:lnTo>
                    <a:pt x="2964498" y="439737"/>
                  </a:lnTo>
                  <a:lnTo>
                    <a:pt x="2967672" y="443230"/>
                  </a:lnTo>
                  <a:lnTo>
                    <a:pt x="2970848" y="446087"/>
                  </a:lnTo>
                  <a:lnTo>
                    <a:pt x="2976245" y="453072"/>
                  </a:lnTo>
                  <a:lnTo>
                    <a:pt x="2981008" y="460375"/>
                  </a:lnTo>
                  <a:lnTo>
                    <a:pt x="2985452" y="467995"/>
                  </a:lnTo>
                  <a:lnTo>
                    <a:pt x="2988628" y="475932"/>
                  </a:lnTo>
                  <a:lnTo>
                    <a:pt x="2991168" y="484187"/>
                  </a:lnTo>
                  <a:lnTo>
                    <a:pt x="2992755" y="492442"/>
                  </a:lnTo>
                  <a:lnTo>
                    <a:pt x="2994025" y="501015"/>
                  </a:lnTo>
                  <a:lnTo>
                    <a:pt x="2994025" y="509270"/>
                  </a:lnTo>
                  <a:lnTo>
                    <a:pt x="2993072" y="518160"/>
                  </a:lnTo>
                  <a:lnTo>
                    <a:pt x="2991802" y="526732"/>
                  </a:lnTo>
                  <a:lnTo>
                    <a:pt x="2988945" y="534987"/>
                  </a:lnTo>
                  <a:lnTo>
                    <a:pt x="2986088" y="543242"/>
                  </a:lnTo>
                  <a:lnTo>
                    <a:pt x="2981960" y="551180"/>
                  </a:lnTo>
                  <a:lnTo>
                    <a:pt x="2979738" y="554990"/>
                  </a:lnTo>
                  <a:lnTo>
                    <a:pt x="2976880" y="558800"/>
                  </a:lnTo>
                  <a:lnTo>
                    <a:pt x="2800985" y="801052"/>
                  </a:lnTo>
                  <a:lnTo>
                    <a:pt x="2819082" y="819785"/>
                  </a:lnTo>
                  <a:lnTo>
                    <a:pt x="2837180" y="839470"/>
                  </a:lnTo>
                  <a:lnTo>
                    <a:pt x="2854642" y="858837"/>
                  </a:lnTo>
                  <a:lnTo>
                    <a:pt x="2871788" y="878840"/>
                  </a:lnTo>
                  <a:lnTo>
                    <a:pt x="2888615" y="899160"/>
                  </a:lnTo>
                  <a:lnTo>
                    <a:pt x="2905125" y="919797"/>
                  </a:lnTo>
                  <a:lnTo>
                    <a:pt x="2921318" y="940752"/>
                  </a:lnTo>
                  <a:lnTo>
                    <a:pt x="2937192" y="962025"/>
                  </a:lnTo>
                  <a:lnTo>
                    <a:pt x="2952432" y="983615"/>
                  </a:lnTo>
                  <a:lnTo>
                    <a:pt x="2967672" y="1005205"/>
                  </a:lnTo>
                  <a:lnTo>
                    <a:pt x="2981960" y="1027113"/>
                  </a:lnTo>
                  <a:lnTo>
                    <a:pt x="2996248" y="1049655"/>
                  </a:lnTo>
                  <a:lnTo>
                    <a:pt x="3010218" y="1072198"/>
                  </a:lnTo>
                  <a:lnTo>
                    <a:pt x="3023235" y="1095375"/>
                  </a:lnTo>
                  <a:lnTo>
                    <a:pt x="3036570" y="1118553"/>
                  </a:lnTo>
                  <a:lnTo>
                    <a:pt x="3048952" y="1142048"/>
                  </a:lnTo>
                  <a:lnTo>
                    <a:pt x="3333115" y="1049338"/>
                  </a:lnTo>
                  <a:lnTo>
                    <a:pt x="3337560" y="1048068"/>
                  </a:lnTo>
                  <a:lnTo>
                    <a:pt x="3342005" y="1047115"/>
                  </a:lnTo>
                  <a:lnTo>
                    <a:pt x="3346450" y="1046480"/>
                  </a:lnTo>
                  <a:lnTo>
                    <a:pt x="3350578" y="1045528"/>
                  </a:lnTo>
                  <a:lnTo>
                    <a:pt x="3359785" y="1044893"/>
                  </a:lnTo>
                  <a:lnTo>
                    <a:pt x="3368358" y="1045210"/>
                  </a:lnTo>
                  <a:lnTo>
                    <a:pt x="3376930" y="1046480"/>
                  </a:lnTo>
                  <a:lnTo>
                    <a:pt x="3385185" y="1048068"/>
                  </a:lnTo>
                  <a:lnTo>
                    <a:pt x="3393440" y="1051243"/>
                  </a:lnTo>
                  <a:lnTo>
                    <a:pt x="3401060" y="1054735"/>
                  </a:lnTo>
                  <a:lnTo>
                    <a:pt x="3408680" y="1058863"/>
                  </a:lnTo>
                  <a:lnTo>
                    <a:pt x="3415665" y="1063625"/>
                  </a:lnTo>
                  <a:lnTo>
                    <a:pt x="3422015" y="1069340"/>
                  </a:lnTo>
                  <a:lnTo>
                    <a:pt x="3428048" y="1075690"/>
                  </a:lnTo>
                  <a:lnTo>
                    <a:pt x="3433445" y="1082358"/>
                  </a:lnTo>
                  <a:lnTo>
                    <a:pt x="3438208" y="1089978"/>
                  </a:lnTo>
                  <a:lnTo>
                    <a:pt x="3442335" y="1097915"/>
                  </a:lnTo>
                  <a:lnTo>
                    <a:pt x="3443922" y="1102043"/>
                  </a:lnTo>
                  <a:lnTo>
                    <a:pt x="3445510" y="1106488"/>
                  </a:lnTo>
                  <a:lnTo>
                    <a:pt x="3538855" y="1393508"/>
                  </a:lnTo>
                  <a:lnTo>
                    <a:pt x="3539808" y="1397635"/>
                  </a:lnTo>
                  <a:lnTo>
                    <a:pt x="3541078" y="1402398"/>
                  </a:lnTo>
                  <a:lnTo>
                    <a:pt x="3542030" y="1406843"/>
                  </a:lnTo>
                  <a:lnTo>
                    <a:pt x="3542665" y="1411288"/>
                  </a:lnTo>
                  <a:lnTo>
                    <a:pt x="3543300" y="1419860"/>
                  </a:lnTo>
                  <a:lnTo>
                    <a:pt x="3542982" y="1428750"/>
                  </a:lnTo>
                  <a:lnTo>
                    <a:pt x="3541712" y="1437323"/>
                  </a:lnTo>
                  <a:lnTo>
                    <a:pt x="3539808" y="1445578"/>
                  </a:lnTo>
                  <a:lnTo>
                    <a:pt x="3537268" y="1453833"/>
                  </a:lnTo>
                  <a:lnTo>
                    <a:pt x="3533458" y="1461453"/>
                  </a:lnTo>
                  <a:lnTo>
                    <a:pt x="3529330" y="1468755"/>
                  </a:lnTo>
                  <a:lnTo>
                    <a:pt x="3524568" y="1476058"/>
                  </a:lnTo>
                  <a:lnTo>
                    <a:pt x="3518852" y="1482408"/>
                  </a:lnTo>
                  <a:lnTo>
                    <a:pt x="3512502" y="1488440"/>
                  </a:lnTo>
                  <a:lnTo>
                    <a:pt x="3505518" y="1494155"/>
                  </a:lnTo>
                  <a:lnTo>
                    <a:pt x="3498215" y="1498600"/>
                  </a:lnTo>
                  <a:lnTo>
                    <a:pt x="3490278" y="1502728"/>
                  </a:lnTo>
                  <a:lnTo>
                    <a:pt x="3486150" y="1504633"/>
                  </a:lnTo>
                  <a:lnTo>
                    <a:pt x="3481705" y="1506220"/>
                  </a:lnTo>
                  <a:lnTo>
                    <a:pt x="3197225" y="1598295"/>
                  </a:lnTo>
                  <a:lnTo>
                    <a:pt x="3200400" y="1624330"/>
                  </a:lnTo>
                  <a:lnTo>
                    <a:pt x="3203892" y="1650365"/>
                  </a:lnTo>
                  <a:lnTo>
                    <a:pt x="3206115" y="1676718"/>
                  </a:lnTo>
                  <a:lnTo>
                    <a:pt x="3208338" y="1703070"/>
                  </a:lnTo>
                  <a:lnTo>
                    <a:pt x="3210242" y="1729423"/>
                  </a:lnTo>
                  <a:lnTo>
                    <a:pt x="3211512" y="1755775"/>
                  </a:lnTo>
                  <a:lnTo>
                    <a:pt x="3212148" y="1782445"/>
                  </a:lnTo>
                  <a:lnTo>
                    <a:pt x="3212465" y="1809115"/>
                  </a:lnTo>
                  <a:lnTo>
                    <a:pt x="3212148" y="1835785"/>
                  </a:lnTo>
                  <a:lnTo>
                    <a:pt x="3211512" y="1862455"/>
                  </a:lnTo>
                  <a:lnTo>
                    <a:pt x="3210242" y="1889125"/>
                  </a:lnTo>
                  <a:lnTo>
                    <a:pt x="3208338" y="1915478"/>
                  </a:lnTo>
                  <a:lnTo>
                    <a:pt x="3206115" y="1941830"/>
                  </a:lnTo>
                  <a:lnTo>
                    <a:pt x="3203892" y="1967865"/>
                  </a:lnTo>
                  <a:lnTo>
                    <a:pt x="3200400" y="1993900"/>
                  </a:lnTo>
                  <a:lnTo>
                    <a:pt x="3197225" y="2019618"/>
                  </a:lnTo>
                  <a:lnTo>
                    <a:pt x="3481705" y="2112328"/>
                  </a:lnTo>
                  <a:lnTo>
                    <a:pt x="3486150" y="2113915"/>
                  </a:lnTo>
                  <a:lnTo>
                    <a:pt x="3490278" y="2115820"/>
                  </a:lnTo>
                  <a:lnTo>
                    <a:pt x="3498215" y="2119630"/>
                  </a:lnTo>
                  <a:lnTo>
                    <a:pt x="3505518" y="2124393"/>
                  </a:lnTo>
                  <a:lnTo>
                    <a:pt x="3512502" y="2129790"/>
                  </a:lnTo>
                  <a:lnTo>
                    <a:pt x="3518852" y="2135505"/>
                  </a:lnTo>
                  <a:lnTo>
                    <a:pt x="3524568" y="2142173"/>
                  </a:lnTo>
                  <a:lnTo>
                    <a:pt x="3529330" y="2149158"/>
                  </a:lnTo>
                  <a:lnTo>
                    <a:pt x="3533458" y="2156778"/>
                  </a:lnTo>
                  <a:lnTo>
                    <a:pt x="3537268" y="2164398"/>
                  </a:lnTo>
                  <a:lnTo>
                    <a:pt x="3539808" y="2172653"/>
                  </a:lnTo>
                  <a:lnTo>
                    <a:pt x="3541712" y="2180908"/>
                  </a:lnTo>
                  <a:lnTo>
                    <a:pt x="3542982" y="2189480"/>
                  </a:lnTo>
                  <a:lnTo>
                    <a:pt x="3543300" y="2198053"/>
                  </a:lnTo>
                  <a:lnTo>
                    <a:pt x="3542665" y="2206625"/>
                  </a:lnTo>
                  <a:lnTo>
                    <a:pt x="3542030" y="2211388"/>
                  </a:lnTo>
                  <a:lnTo>
                    <a:pt x="3541078" y="2215833"/>
                  </a:lnTo>
                  <a:lnTo>
                    <a:pt x="3539808" y="2220278"/>
                  </a:lnTo>
                  <a:lnTo>
                    <a:pt x="3538855" y="2224405"/>
                  </a:lnTo>
                  <a:lnTo>
                    <a:pt x="3445510" y="2512060"/>
                  </a:lnTo>
                  <a:lnTo>
                    <a:pt x="3443922" y="2516188"/>
                  </a:lnTo>
                  <a:lnTo>
                    <a:pt x="3442335" y="2520315"/>
                  </a:lnTo>
                  <a:lnTo>
                    <a:pt x="3438208" y="2528253"/>
                  </a:lnTo>
                  <a:lnTo>
                    <a:pt x="3433445" y="2535555"/>
                  </a:lnTo>
                  <a:lnTo>
                    <a:pt x="3428048" y="2542540"/>
                  </a:lnTo>
                  <a:lnTo>
                    <a:pt x="3422015" y="2548890"/>
                  </a:lnTo>
                  <a:lnTo>
                    <a:pt x="3415665" y="2554605"/>
                  </a:lnTo>
                  <a:lnTo>
                    <a:pt x="3408680" y="2559368"/>
                  </a:lnTo>
                  <a:lnTo>
                    <a:pt x="3401060" y="2563495"/>
                  </a:lnTo>
                  <a:lnTo>
                    <a:pt x="3393440" y="2567305"/>
                  </a:lnTo>
                  <a:lnTo>
                    <a:pt x="3385185" y="2569845"/>
                  </a:lnTo>
                  <a:lnTo>
                    <a:pt x="3376930" y="2571750"/>
                  </a:lnTo>
                  <a:lnTo>
                    <a:pt x="3368358" y="2573020"/>
                  </a:lnTo>
                  <a:lnTo>
                    <a:pt x="3359785" y="2573338"/>
                  </a:lnTo>
                  <a:lnTo>
                    <a:pt x="3350578" y="2573020"/>
                  </a:lnTo>
                  <a:lnTo>
                    <a:pt x="3346450" y="2572068"/>
                  </a:lnTo>
                  <a:lnTo>
                    <a:pt x="3342005" y="2571433"/>
                  </a:lnTo>
                  <a:lnTo>
                    <a:pt x="3337560" y="2570163"/>
                  </a:lnTo>
                  <a:lnTo>
                    <a:pt x="3333115" y="2568893"/>
                  </a:lnTo>
                  <a:lnTo>
                    <a:pt x="3048952" y="2476500"/>
                  </a:lnTo>
                  <a:lnTo>
                    <a:pt x="3035935" y="2499995"/>
                  </a:lnTo>
                  <a:lnTo>
                    <a:pt x="3023235" y="2523173"/>
                  </a:lnTo>
                  <a:lnTo>
                    <a:pt x="3009900" y="2546033"/>
                  </a:lnTo>
                  <a:lnTo>
                    <a:pt x="2996248" y="2568893"/>
                  </a:lnTo>
                  <a:lnTo>
                    <a:pt x="2981960" y="2590800"/>
                  </a:lnTo>
                  <a:lnTo>
                    <a:pt x="2967355" y="2613025"/>
                  </a:lnTo>
                  <a:lnTo>
                    <a:pt x="2952115" y="2634933"/>
                  </a:lnTo>
                  <a:lnTo>
                    <a:pt x="2936875" y="2656523"/>
                  </a:lnTo>
                  <a:lnTo>
                    <a:pt x="2921318" y="2677478"/>
                  </a:lnTo>
                  <a:lnTo>
                    <a:pt x="2905125" y="2698115"/>
                  </a:lnTo>
                  <a:lnTo>
                    <a:pt x="2888615" y="2718753"/>
                  </a:lnTo>
                  <a:lnTo>
                    <a:pt x="2871788" y="2739073"/>
                  </a:lnTo>
                  <a:lnTo>
                    <a:pt x="2854325" y="2759076"/>
                  </a:lnTo>
                  <a:lnTo>
                    <a:pt x="2837180" y="2778761"/>
                  </a:lnTo>
                  <a:lnTo>
                    <a:pt x="2819082" y="2797811"/>
                  </a:lnTo>
                  <a:lnTo>
                    <a:pt x="2800985" y="2817178"/>
                  </a:lnTo>
                  <a:lnTo>
                    <a:pt x="2976880" y="3059431"/>
                  </a:lnTo>
                  <a:lnTo>
                    <a:pt x="2979738" y="3063241"/>
                  </a:lnTo>
                  <a:lnTo>
                    <a:pt x="2981960" y="3067368"/>
                  </a:lnTo>
                  <a:lnTo>
                    <a:pt x="2986088" y="3075306"/>
                  </a:lnTo>
                  <a:lnTo>
                    <a:pt x="2988945" y="3083243"/>
                  </a:lnTo>
                  <a:lnTo>
                    <a:pt x="2991802" y="3091816"/>
                  </a:lnTo>
                  <a:lnTo>
                    <a:pt x="2993072" y="3100071"/>
                  </a:lnTo>
                  <a:lnTo>
                    <a:pt x="2994025" y="3108643"/>
                  </a:lnTo>
                  <a:lnTo>
                    <a:pt x="2994025" y="3117216"/>
                  </a:lnTo>
                  <a:lnTo>
                    <a:pt x="2992755" y="3125788"/>
                  </a:lnTo>
                  <a:lnTo>
                    <a:pt x="2991168" y="3134043"/>
                  </a:lnTo>
                  <a:lnTo>
                    <a:pt x="2988628" y="3142298"/>
                  </a:lnTo>
                  <a:lnTo>
                    <a:pt x="2985770" y="3150236"/>
                  </a:lnTo>
                  <a:lnTo>
                    <a:pt x="2981642" y="3157538"/>
                  </a:lnTo>
                  <a:lnTo>
                    <a:pt x="2976562" y="3165158"/>
                  </a:lnTo>
                  <a:lnTo>
                    <a:pt x="2970848" y="3171826"/>
                  </a:lnTo>
                  <a:lnTo>
                    <a:pt x="2967990" y="3175001"/>
                  </a:lnTo>
                  <a:lnTo>
                    <a:pt x="2964498" y="3177858"/>
                  </a:lnTo>
                  <a:lnTo>
                    <a:pt x="2961322" y="3181033"/>
                  </a:lnTo>
                  <a:lnTo>
                    <a:pt x="2957512" y="3183573"/>
                  </a:lnTo>
                  <a:lnTo>
                    <a:pt x="2712720" y="3361056"/>
                  </a:lnTo>
                  <a:lnTo>
                    <a:pt x="2709228" y="3363913"/>
                  </a:lnTo>
                  <a:lnTo>
                    <a:pt x="2705100" y="3366453"/>
                  </a:lnTo>
                  <a:lnTo>
                    <a:pt x="2697162" y="3370581"/>
                  </a:lnTo>
                  <a:lnTo>
                    <a:pt x="2688908" y="3373756"/>
                  </a:lnTo>
                  <a:lnTo>
                    <a:pt x="2680652" y="3376296"/>
                  </a:lnTo>
                  <a:lnTo>
                    <a:pt x="2671762" y="3377883"/>
                  </a:lnTo>
                  <a:lnTo>
                    <a:pt x="2663508" y="3378518"/>
                  </a:lnTo>
                  <a:lnTo>
                    <a:pt x="2654935" y="3378518"/>
                  </a:lnTo>
                  <a:lnTo>
                    <a:pt x="2646362" y="3377248"/>
                  </a:lnTo>
                  <a:lnTo>
                    <a:pt x="2638108" y="3375978"/>
                  </a:lnTo>
                  <a:lnTo>
                    <a:pt x="2629852" y="3373121"/>
                  </a:lnTo>
                  <a:lnTo>
                    <a:pt x="2621915" y="3369946"/>
                  </a:lnTo>
                  <a:lnTo>
                    <a:pt x="2614295" y="3365818"/>
                  </a:lnTo>
                  <a:lnTo>
                    <a:pt x="2606992" y="3360738"/>
                  </a:lnTo>
                  <a:lnTo>
                    <a:pt x="2600325" y="3355023"/>
                  </a:lnTo>
                  <a:lnTo>
                    <a:pt x="2597468" y="3352166"/>
                  </a:lnTo>
                  <a:lnTo>
                    <a:pt x="2593975" y="3348673"/>
                  </a:lnTo>
                  <a:lnTo>
                    <a:pt x="2591435" y="3345498"/>
                  </a:lnTo>
                  <a:lnTo>
                    <a:pt x="2588260" y="3341688"/>
                  </a:lnTo>
                  <a:lnTo>
                    <a:pt x="2412682" y="3099753"/>
                  </a:lnTo>
                  <a:lnTo>
                    <a:pt x="2388870" y="3110866"/>
                  </a:lnTo>
                  <a:lnTo>
                    <a:pt x="2365692" y="3122296"/>
                  </a:lnTo>
                  <a:lnTo>
                    <a:pt x="2341562" y="3132773"/>
                  </a:lnTo>
                  <a:lnTo>
                    <a:pt x="2317432" y="3142933"/>
                  </a:lnTo>
                  <a:lnTo>
                    <a:pt x="2292985" y="3152776"/>
                  </a:lnTo>
                  <a:lnTo>
                    <a:pt x="2268538" y="3161666"/>
                  </a:lnTo>
                  <a:lnTo>
                    <a:pt x="2243772" y="3170873"/>
                  </a:lnTo>
                  <a:lnTo>
                    <a:pt x="2218690" y="3179128"/>
                  </a:lnTo>
                  <a:lnTo>
                    <a:pt x="2193608" y="3187066"/>
                  </a:lnTo>
                  <a:lnTo>
                    <a:pt x="2167890" y="3194368"/>
                  </a:lnTo>
                  <a:lnTo>
                    <a:pt x="2142490" y="3201671"/>
                  </a:lnTo>
                  <a:lnTo>
                    <a:pt x="2116772" y="3208021"/>
                  </a:lnTo>
                  <a:lnTo>
                    <a:pt x="2091055" y="3214371"/>
                  </a:lnTo>
                  <a:lnTo>
                    <a:pt x="2064702" y="3220086"/>
                  </a:lnTo>
                  <a:lnTo>
                    <a:pt x="2038350" y="3225483"/>
                  </a:lnTo>
                  <a:lnTo>
                    <a:pt x="2011998" y="3229928"/>
                  </a:lnTo>
                  <a:lnTo>
                    <a:pt x="2011998" y="3529013"/>
                  </a:lnTo>
                  <a:lnTo>
                    <a:pt x="2011998" y="3533458"/>
                  </a:lnTo>
                  <a:lnTo>
                    <a:pt x="2011362" y="3537903"/>
                  </a:lnTo>
                  <a:lnTo>
                    <a:pt x="2010728" y="3542666"/>
                  </a:lnTo>
                  <a:lnTo>
                    <a:pt x="2010092" y="3547111"/>
                  </a:lnTo>
                  <a:lnTo>
                    <a:pt x="2007870" y="3555366"/>
                  </a:lnTo>
                  <a:lnTo>
                    <a:pt x="2005012" y="3563621"/>
                  </a:lnTo>
                  <a:lnTo>
                    <a:pt x="2001202" y="3571558"/>
                  </a:lnTo>
                  <a:lnTo>
                    <a:pt x="1996758" y="3578543"/>
                  </a:lnTo>
                  <a:lnTo>
                    <a:pt x="1991678" y="3585846"/>
                  </a:lnTo>
                  <a:lnTo>
                    <a:pt x="1985962" y="3591878"/>
                  </a:lnTo>
                  <a:lnTo>
                    <a:pt x="1979612" y="3597911"/>
                  </a:lnTo>
                  <a:lnTo>
                    <a:pt x="1972628" y="3602673"/>
                  </a:lnTo>
                  <a:lnTo>
                    <a:pt x="1965325" y="3607118"/>
                  </a:lnTo>
                  <a:lnTo>
                    <a:pt x="1957705" y="3610928"/>
                  </a:lnTo>
                  <a:lnTo>
                    <a:pt x="1949450" y="3614103"/>
                  </a:lnTo>
                  <a:lnTo>
                    <a:pt x="1940878" y="3616326"/>
                  </a:lnTo>
                  <a:lnTo>
                    <a:pt x="1931670" y="3617278"/>
                  </a:lnTo>
                  <a:lnTo>
                    <a:pt x="1927225" y="3617913"/>
                  </a:lnTo>
                  <a:lnTo>
                    <a:pt x="1922780" y="3617913"/>
                  </a:lnTo>
                  <a:lnTo>
                    <a:pt x="1620520" y="3617913"/>
                  </a:lnTo>
                  <a:lnTo>
                    <a:pt x="1615758" y="3617913"/>
                  </a:lnTo>
                  <a:lnTo>
                    <a:pt x="1611630" y="3617278"/>
                  </a:lnTo>
                  <a:lnTo>
                    <a:pt x="1602422" y="3616326"/>
                  </a:lnTo>
                  <a:lnTo>
                    <a:pt x="1594168" y="3614103"/>
                  </a:lnTo>
                  <a:lnTo>
                    <a:pt x="1585912" y="3610928"/>
                  </a:lnTo>
                  <a:lnTo>
                    <a:pt x="1577975" y="3607118"/>
                  </a:lnTo>
                  <a:lnTo>
                    <a:pt x="1570990" y="3602673"/>
                  </a:lnTo>
                  <a:lnTo>
                    <a:pt x="1563688" y="3597911"/>
                  </a:lnTo>
                  <a:lnTo>
                    <a:pt x="1557655" y="3591878"/>
                  </a:lnTo>
                  <a:lnTo>
                    <a:pt x="1551622" y="3585846"/>
                  </a:lnTo>
                  <a:lnTo>
                    <a:pt x="1546860" y="3578543"/>
                  </a:lnTo>
                  <a:lnTo>
                    <a:pt x="1542415" y="3571558"/>
                  </a:lnTo>
                  <a:lnTo>
                    <a:pt x="1538605" y="3563621"/>
                  </a:lnTo>
                  <a:lnTo>
                    <a:pt x="1535430" y="3555366"/>
                  </a:lnTo>
                  <a:lnTo>
                    <a:pt x="1533208" y="3547111"/>
                  </a:lnTo>
                  <a:lnTo>
                    <a:pt x="1532572" y="3542666"/>
                  </a:lnTo>
                  <a:lnTo>
                    <a:pt x="1531620" y="3537903"/>
                  </a:lnTo>
                  <a:lnTo>
                    <a:pt x="1531302" y="3533458"/>
                  </a:lnTo>
                  <a:lnTo>
                    <a:pt x="1531302" y="3529013"/>
                  </a:lnTo>
                  <a:lnTo>
                    <a:pt x="1531302" y="3229928"/>
                  </a:lnTo>
                  <a:lnTo>
                    <a:pt x="1504950" y="3225483"/>
                  </a:lnTo>
                  <a:lnTo>
                    <a:pt x="1478598" y="3220086"/>
                  </a:lnTo>
                  <a:lnTo>
                    <a:pt x="1452245" y="3214371"/>
                  </a:lnTo>
                  <a:lnTo>
                    <a:pt x="1426845" y="3208021"/>
                  </a:lnTo>
                  <a:lnTo>
                    <a:pt x="1400810" y="3201671"/>
                  </a:lnTo>
                  <a:lnTo>
                    <a:pt x="1375092" y="3194368"/>
                  </a:lnTo>
                  <a:lnTo>
                    <a:pt x="1350010" y="3187066"/>
                  </a:lnTo>
                  <a:lnTo>
                    <a:pt x="1324928" y="3179128"/>
                  </a:lnTo>
                  <a:lnTo>
                    <a:pt x="1299528" y="3170873"/>
                  </a:lnTo>
                  <a:lnTo>
                    <a:pt x="1274762" y="3161666"/>
                  </a:lnTo>
                  <a:lnTo>
                    <a:pt x="1250315" y="3152776"/>
                  </a:lnTo>
                  <a:lnTo>
                    <a:pt x="1225868" y="3142933"/>
                  </a:lnTo>
                  <a:lnTo>
                    <a:pt x="1201738" y="3132773"/>
                  </a:lnTo>
                  <a:lnTo>
                    <a:pt x="1177925" y="3122296"/>
                  </a:lnTo>
                  <a:lnTo>
                    <a:pt x="1154430" y="3110866"/>
                  </a:lnTo>
                  <a:lnTo>
                    <a:pt x="1130618" y="3099753"/>
                  </a:lnTo>
                  <a:lnTo>
                    <a:pt x="955040" y="3342006"/>
                  </a:lnTo>
                  <a:lnTo>
                    <a:pt x="952182" y="3345816"/>
                  </a:lnTo>
                  <a:lnTo>
                    <a:pt x="949325" y="3349308"/>
                  </a:lnTo>
                  <a:lnTo>
                    <a:pt x="946150" y="3352483"/>
                  </a:lnTo>
                  <a:lnTo>
                    <a:pt x="942975" y="3355658"/>
                  </a:lnTo>
                  <a:lnTo>
                    <a:pt x="935990" y="3361056"/>
                  </a:lnTo>
                  <a:lnTo>
                    <a:pt x="929005" y="3366136"/>
                  </a:lnTo>
                  <a:lnTo>
                    <a:pt x="921385" y="3369946"/>
                  </a:lnTo>
                  <a:lnTo>
                    <a:pt x="913448" y="3373121"/>
                  </a:lnTo>
                  <a:lnTo>
                    <a:pt x="905192" y="3375978"/>
                  </a:lnTo>
                  <a:lnTo>
                    <a:pt x="896938" y="3377248"/>
                  </a:lnTo>
                  <a:lnTo>
                    <a:pt x="888365" y="3378518"/>
                  </a:lnTo>
                  <a:lnTo>
                    <a:pt x="879792" y="3378518"/>
                  </a:lnTo>
                  <a:lnTo>
                    <a:pt x="870902" y="3377883"/>
                  </a:lnTo>
                  <a:lnTo>
                    <a:pt x="862648" y="3376296"/>
                  </a:lnTo>
                  <a:lnTo>
                    <a:pt x="854075" y="3373756"/>
                  </a:lnTo>
                  <a:lnTo>
                    <a:pt x="846138" y="3370581"/>
                  </a:lnTo>
                  <a:lnTo>
                    <a:pt x="837882" y="3366453"/>
                  </a:lnTo>
                  <a:lnTo>
                    <a:pt x="834072" y="3363913"/>
                  </a:lnTo>
                  <a:lnTo>
                    <a:pt x="830262" y="3361056"/>
                  </a:lnTo>
                  <a:lnTo>
                    <a:pt x="586105" y="3183573"/>
                  </a:lnTo>
                  <a:lnTo>
                    <a:pt x="582930" y="3181033"/>
                  </a:lnTo>
                  <a:lnTo>
                    <a:pt x="579438" y="3177858"/>
                  </a:lnTo>
                  <a:lnTo>
                    <a:pt x="575945" y="3175001"/>
                  </a:lnTo>
                  <a:lnTo>
                    <a:pt x="573088" y="3171826"/>
                  </a:lnTo>
                  <a:lnTo>
                    <a:pt x="567372" y="3165158"/>
                  </a:lnTo>
                  <a:lnTo>
                    <a:pt x="562610" y="3157538"/>
                  </a:lnTo>
                  <a:lnTo>
                    <a:pt x="558482" y="3150236"/>
                  </a:lnTo>
                  <a:lnTo>
                    <a:pt x="554990" y="3142298"/>
                  </a:lnTo>
                  <a:lnTo>
                    <a:pt x="552450" y="3134043"/>
                  </a:lnTo>
                  <a:lnTo>
                    <a:pt x="550862" y="3125788"/>
                  </a:lnTo>
                  <a:lnTo>
                    <a:pt x="549592" y="3117216"/>
                  </a:lnTo>
                  <a:lnTo>
                    <a:pt x="549592" y="3108643"/>
                  </a:lnTo>
                  <a:lnTo>
                    <a:pt x="550545" y="3100071"/>
                  </a:lnTo>
                  <a:lnTo>
                    <a:pt x="551815" y="3091816"/>
                  </a:lnTo>
                  <a:lnTo>
                    <a:pt x="554355" y="3083243"/>
                  </a:lnTo>
                  <a:lnTo>
                    <a:pt x="557530" y="3075306"/>
                  </a:lnTo>
                  <a:lnTo>
                    <a:pt x="559435" y="3071178"/>
                  </a:lnTo>
                  <a:lnTo>
                    <a:pt x="561340" y="3067368"/>
                  </a:lnTo>
                  <a:lnTo>
                    <a:pt x="563880" y="3063241"/>
                  </a:lnTo>
                  <a:lnTo>
                    <a:pt x="566738" y="3059431"/>
                  </a:lnTo>
                  <a:lnTo>
                    <a:pt x="742632" y="2817178"/>
                  </a:lnTo>
                  <a:lnTo>
                    <a:pt x="724218" y="2797811"/>
                  </a:lnTo>
                  <a:lnTo>
                    <a:pt x="706755" y="2778761"/>
                  </a:lnTo>
                  <a:lnTo>
                    <a:pt x="688975" y="2759076"/>
                  </a:lnTo>
                  <a:lnTo>
                    <a:pt x="671512" y="2739073"/>
                  </a:lnTo>
                  <a:lnTo>
                    <a:pt x="655002" y="2718753"/>
                  </a:lnTo>
                  <a:lnTo>
                    <a:pt x="638492" y="2698115"/>
                  </a:lnTo>
                  <a:lnTo>
                    <a:pt x="622300" y="2677478"/>
                  </a:lnTo>
                  <a:lnTo>
                    <a:pt x="606425" y="2656523"/>
                  </a:lnTo>
                  <a:lnTo>
                    <a:pt x="591185" y="2634933"/>
                  </a:lnTo>
                  <a:lnTo>
                    <a:pt x="576580" y="2613025"/>
                  </a:lnTo>
                  <a:lnTo>
                    <a:pt x="561658" y="2590800"/>
                  </a:lnTo>
                  <a:lnTo>
                    <a:pt x="547370" y="2568893"/>
                  </a:lnTo>
                  <a:lnTo>
                    <a:pt x="534035" y="2546033"/>
                  </a:lnTo>
                  <a:lnTo>
                    <a:pt x="520382" y="2523173"/>
                  </a:lnTo>
                  <a:lnTo>
                    <a:pt x="507682" y="2499995"/>
                  </a:lnTo>
                  <a:lnTo>
                    <a:pt x="494665" y="2476500"/>
                  </a:lnTo>
                  <a:lnTo>
                    <a:pt x="209868" y="2568893"/>
                  </a:lnTo>
                  <a:lnTo>
                    <a:pt x="205740" y="2570163"/>
                  </a:lnTo>
                  <a:lnTo>
                    <a:pt x="201295" y="2571433"/>
                  </a:lnTo>
                  <a:lnTo>
                    <a:pt x="196850" y="2572068"/>
                  </a:lnTo>
                  <a:lnTo>
                    <a:pt x="192722" y="2573020"/>
                  </a:lnTo>
                  <a:lnTo>
                    <a:pt x="183515" y="2573338"/>
                  </a:lnTo>
                  <a:lnTo>
                    <a:pt x="174942" y="2573020"/>
                  </a:lnTo>
                  <a:lnTo>
                    <a:pt x="166688" y="2571750"/>
                  </a:lnTo>
                  <a:lnTo>
                    <a:pt x="158115" y="2569845"/>
                  </a:lnTo>
                  <a:lnTo>
                    <a:pt x="150177" y="2567305"/>
                  </a:lnTo>
                  <a:lnTo>
                    <a:pt x="142240" y="2563495"/>
                  </a:lnTo>
                  <a:lnTo>
                    <a:pt x="134620" y="2559368"/>
                  </a:lnTo>
                  <a:lnTo>
                    <a:pt x="127952" y="2554605"/>
                  </a:lnTo>
                  <a:lnTo>
                    <a:pt x="121602" y="2548890"/>
                  </a:lnTo>
                  <a:lnTo>
                    <a:pt x="115570" y="2542540"/>
                  </a:lnTo>
                  <a:lnTo>
                    <a:pt x="109855" y="2535555"/>
                  </a:lnTo>
                  <a:lnTo>
                    <a:pt x="105410" y="2528253"/>
                  </a:lnTo>
                  <a:lnTo>
                    <a:pt x="101282" y="2520315"/>
                  </a:lnTo>
                  <a:lnTo>
                    <a:pt x="99377" y="2516188"/>
                  </a:lnTo>
                  <a:lnTo>
                    <a:pt x="97790" y="2512060"/>
                  </a:lnTo>
                  <a:lnTo>
                    <a:pt x="4445" y="2224405"/>
                  </a:lnTo>
                  <a:lnTo>
                    <a:pt x="3492" y="2220278"/>
                  </a:lnTo>
                  <a:lnTo>
                    <a:pt x="2222" y="2215833"/>
                  </a:lnTo>
                  <a:lnTo>
                    <a:pt x="1587" y="2211388"/>
                  </a:lnTo>
                  <a:lnTo>
                    <a:pt x="635" y="2206625"/>
                  </a:lnTo>
                  <a:lnTo>
                    <a:pt x="0" y="2198053"/>
                  </a:lnTo>
                  <a:lnTo>
                    <a:pt x="317" y="2189480"/>
                  </a:lnTo>
                  <a:lnTo>
                    <a:pt x="1587" y="2180908"/>
                  </a:lnTo>
                  <a:lnTo>
                    <a:pt x="3810" y="2172653"/>
                  </a:lnTo>
                  <a:lnTo>
                    <a:pt x="6350" y="2164398"/>
                  </a:lnTo>
                  <a:lnTo>
                    <a:pt x="9842" y="2156778"/>
                  </a:lnTo>
                  <a:lnTo>
                    <a:pt x="13970" y="2149158"/>
                  </a:lnTo>
                  <a:lnTo>
                    <a:pt x="19050" y="2142173"/>
                  </a:lnTo>
                  <a:lnTo>
                    <a:pt x="24447" y="2135505"/>
                  </a:lnTo>
                  <a:lnTo>
                    <a:pt x="30797" y="2129790"/>
                  </a:lnTo>
                  <a:lnTo>
                    <a:pt x="37465" y="2124393"/>
                  </a:lnTo>
                  <a:lnTo>
                    <a:pt x="45085" y="2119630"/>
                  </a:lnTo>
                  <a:lnTo>
                    <a:pt x="49212" y="2117725"/>
                  </a:lnTo>
                  <a:lnTo>
                    <a:pt x="53340" y="2115820"/>
                  </a:lnTo>
                  <a:lnTo>
                    <a:pt x="57467" y="2113915"/>
                  </a:lnTo>
                  <a:lnTo>
                    <a:pt x="61595" y="2112328"/>
                  </a:lnTo>
                  <a:lnTo>
                    <a:pt x="346392" y="2019618"/>
                  </a:lnTo>
                  <a:lnTo>
                    <a:pt x="342900" y="1993900"/>
                  </a:lnTo>
                  <a:lnTo>
                    <a:pt x="339725" y="1967865"/>
                  </a:lnTo>
                  <a:lnTo>
                    <a:pt x="337185" y="1941830"/>
                  </a:lnTo>
                  <a:lnTo>
                    <a:pt x="334962" y="1915478"/>
                  </a:lnTo>
                  <a:lnTo>
                    <a:pt x="333375" y="1889125"/>
                  </a:lnTo>
                  <a:lnTo>
                    <a:pt x="331788" y="1862455"/>
                  </a:lnTo>
                  <a:lnTo>
                    <a:pt x="331152" y="1835785"/>
                  </a:lnTo>
                  <a:lnTo>
                    <a:pt x="331152" y="1809115"/>
                  </a:lnTo>
                  <a:lnTo>
                    <a:pt x="331152" y="1782445"/>
                  </a:lnTo>
                  <a:lnTo>
                    <a:pt x="331788" y="1755775"/>
                  </a:lnTo>
                  <a:lnTo>
                    <a:pt x="333375" y="1729423"/>
                  </a:lnTo>
                  <a:lnTo>
                    <a:pt x="334962" y="1703070"/>
                  </a:lnTo>
                  <a:lnTo>
                    <a:pt x="337185" y="1676718"/>
                  </a:lnTo>
                  <a:lnTo>
                    <a:pt x="339725" y="1650365"/>
                  </a:lnTo>
                  <a:lnTo>
                    <a:pt x="342900" y="1624330"/>
                  </a:lnTo>
                  <a:lnTo>
                    <a:pt x="346392" y="1598295"/>
                  </a:lnTo>
                  <a:lnTo>
                    <a:pt x="61595" y="1506220"/>
                  </a:lnTo>
                  <a:lnTo>
                    <a:pt x="57467" y="1504633"/>
                  </a:lnTo>
                  <a:lnTo>
                    <a:pt x="53340" y="1502728"/>
                  </a:lnTo>
                  <a:lnTo>
                    <a:pt x="45085" y="1498600"/>
                  </a:lnTo>
                  <a:lnTo>
                    <a:pt x="37465" y="1494155"/>
                  </a:lnTo>
                  <a:lnTo>
                    <a:pt x="30797" y="1488440"/>
                  </a:lnTo>
                  <a:lnTo>
                    <a:pt x="24447" y="1482408"/>
                  </a:lnTo>
                  <a:lnTo>
                    <a:pt x="19050" y="1476058"/>
                  </a:lnTo>
                  <a:lnTo>
                    <a:pt x="13970" y="1468755"/>
                  </a:lnTo>
                  <a:lnTo>
                    <a:pt x="9842" y="1461453"/>
                  </a:lnTo>
                  <a:lnTo>
                    <a:pt x="6350" y="1453833"/>
                  </a:lnTo>
                  <a:lnTo>
                    <a:pt x="3810" y="1445578"/>
                  </a:lnTo>
                  <a:lnTo>
                    <a:pt x="1587" y="1437323"/>
                  </a:lnTo>
                  <a:lnTo>
                    <a:pt x="317" y="1428750"/>
                  </a:lnTo>
                  <a:lnTo>
                    <a:pt x="0" y="1419860"/>
                  </a:lnTo>
                  <a:lnTo>
                    <a:pt x="635" y="1411288"/>
                  </a:lnTo>
                  <a:lnTo>
                    <a:pt x="1587" y="1406843"/>
                  </a:lnTo>
                  <a:lnTo>
                    <a:pt x="2222" y="1402398"/>
                  </a:lnTo>
                  <a:lnTo>
                    <a:pt x="3492" y="1397635"/>
                  </a:lnTo>
                  <a:lnTo>
                    <a:pt x="4445" y="1393508"/>
                  </a:lnTo>
                  <a:lnTo>
                    <a:pt x="97790" y="1106488"/>
                  </a:lnTo>
                  <a:lnTo>
                    <a:pt x="99377" y="1102043"/>
                  </a:lnTo>
                  <a:lnTo>
                    <a:pt x="101282" y="1097915"/>
                  </a:lnTo>
                  <a:lnTo>
                    <a:pt x="103187" y="1093788"/>
                  </a:lnTo>
                  <a:lnTo>
                    <a:pt x="105410" y="1089978"/>
                  </a:lnTo>
                  <a:lnTo>
                    <a:pt x="109855" y="1082358"/>
                  </a:lnTo>
                  <a:lnTo>
                    <a:pt x="115570" y="1075690"/>
                  </a:lnTo>
                  <a:lnTo>
                    <a:pt x="121602" y="1069340"/>
                  </a:lnTo>
                  <a:lnTo>
                    <a:pt x="127952" y="1063625"/>
                  </a:lnTo>
                  <a:lnTo>
                    <a:pt x="134620" y="1058863"/>
                  </a:lnTo>
                  <a:lnTo>
                    <a:pt x="142240" y="1054735"/>
                  </a:lnTo>
                  <a:lnTo>
                    <a:pt x="150177" y="1051243"/>
                  </a:lnTo>
                  <a:lnTo>
                    <a:pt x="158115" y="1048068"/>
                  </a:lnTo>
                  <a:lnTo>
                    <a:pt x="166688" y="1046480"/>
                  </a:lnTo>
                  <a:lnTo>
                    <a:pt x="174942" y="1045210"/>
                  </a:lnTo>
                  <a:lnTo>
                    <a:pt x="183515" y="1044893"/>
                  </a:lnTo>
                  <a:lnTo>
                    <a:pt x="192722" y="1045528"/>
                  </a:lnTo>
                  <a:lnTo>
                    <a:pt x="196850" y="1046480"/>
                  </a:lnTo>
                  <a:lnTo>
                    <a:pt x="201295" y="1047115"/>
                  </a:lnTo>
                  <a:lnTo>
                    <a:pt x="205740" y="1048068"/>
                  </a:lnTo>
                  <a:lnTo>
                    <a:pt x="209868" y="1049338"/>
                  </a:lnTo>
                  <a:lnTo>
                    <a:pt x="494665" y="1141413"/>
                  </a:lnTo>
                  <a:lnTo>
                    <a:pt x="507682" y="1118235"/>
                  </a:lnTo>
                  <a:lnTo>
                    <a:pt x="520382" y="1095375"/>
                  </a:lnTo>
                  <a:lnTo>
                    <a:pt x="534035" y="1072198"/>
                  </a:lnTo>
                  <a:lnTo>
                    <a:pt x="547370" y="1049655"/>
                  </a:lnTo>
                  <a:lnTo>
                    <a:pt x="561658" y="1027113"/>
                  </a:lnTo>
                  <a:lnTo>
                    <a:pt x="576580" y="1005205"/>
                  </a:lnTo>
                  <a:lnTo>
                    <a:pt x="591185" y="983615"/>
                  </a:lnTo>
                  <a:lnTo>
                    <a:pt x="606425" y="961707"/>
                  </a:lnTo>
                  <a:lnTo>
                    <a:pt x="622300" y="940752"/>
                  </a:lnTo>
                  <a:lnTo>
                    <a:pt x="638492" y="919797"/>
                  </a:lnTo>
                  <a:lnTo>
                    <a:pt x="655002" y="899160"/>
                  </a:lnTo>
                  <a:lnTo>
                    <a:pt x="671512" y="878840"/>
                  </a:lnTo>
                  <a:lnTo>
                    <a:pt x="688975" y="858837"/>
                  </a:lnTo>
                  <a:lnTo>
                    <a:pt x="706755" y="839470"/>
                  </a:lnTo>
                  <a:lnTo>
                    <a:pt x="724218" y="819785"/>
                  </a:lnTo>
                  <a:lnTo>
                    <a:pt x="742632" y="801052"/>
                  </a:lnTo>
                  <a:lnTo>
                    <a:pt x="566420" y="558800"/>
                  </a:lnTo>
                  <a:lnTo>
                    <a:pt x="563562" y="554990"/>
                  </a:lnTo>
                  <a:lnTo>
                    <a:pt x="561340" y="551180"/>
                  </a:lnTo>
                  <a:lnTo>
                    <a:pt x="559118" y="547370"/>
                  </a:lnTo>
                  <a:lnTo>
                    <a:pt x="557212" y="543242"/>
                  </a:lnTo>
                  <a:lnTo>
                    <a:pt x="554355" y="534987"/>
                  </a:lnTo>
                  <a:lnTo>
                    <a:pt x="551498" y="526732"/>
                  </a:lnTo>
                  <a:lnTo>
                    <a:pt x="550228" y="518160"/>
                  </a:lnTo>
                  <a:lnTo>
                    <a:pt x="549592" y="509270"/>
                  </a:lnTo>
                  <a:lnTo>
                    <a:pt x="549592" y="500697"/>
                  </a:lnTo>
                  <a:lnTo>
                    <a:pt x="550862" y="492442"/>
                  </a:lnTo>
                  <a:lnTo>
                    <a:pt x="552450" y="483870"/>
                  </a:lnTo>
                  <a:lnTo>
                    <a:pt x="554990" y="475932"/>
                  </a:lnTo>
                  <a:lnTo>
                    <a:pt x="558482" y="467677"/>
                  </a:lnTo>
                  <a:lnTo>
                    <a:pt x="562610" y="460057"/>
                  </a:lnTo>
                  <a:lnTo>
                    <a:pt x="567372" y="453072"/>
                  </a:lnTo>
                  <a:lnTo>
                    <a:pt x="573088" y="446087"/>
                  </a:lnTo>
                  <a:lnTo>
                    <a:pt x="575945" y="442912"/>
                  </a:lnTo>
                  <a:lnTo>
                    <a:pt x="579438" y="439737"/>
                  </a:lnTo>
                  <a:lnTo>
                    <a:pt x="582930" y="436880"/>
                  </a:lnTo>
                  <a:lnTo>
                    <a:pt x="586105" y="434022"/>
                  </a:lnTo>
                  <a:lnTo>
                    <a:pt x="830898" y="256857"/>
                  </a:lnTo>
                  <a:lnTo>
                    <a:pt x="834708" y="254317"/>
                  </a:lnTo>
                  <a:lnTo>
                    <a:pt x="838200" y="251777"/>
                  </a:lnTo>
                  <a:lnTo>
                    <a:pt x="842328" y="249872"/>
                  </a:lnTo>
                  <a:lnTo>
                    <a:pt x="846138" y="247967"/>
                  </a:lnTo>
                  <a:lnTo>
                    <a:pt x="854392" y="244475"/>
                  </a:lnTo>
                  <a:lnTo>
                    <a:pt x="862648" y="242252"/>
                  </a:lnTo>
                  <a:lnTo>
                    <a:pt x="871538" y="240665"/>
                  </a:lnTo>
                  <a:lnTo>
                    <a:pt x="880110" y="240030"/>
                  </a:lnTo>
                  <a:lnTo>
                    <a:pt x="888365" y="240030"/>
                  </a:lnTo>
                  <a:lnTo>
                    <a:pt x="896938" y="240665"/>
                  </a:lnTo>
                  <a:lnTo>
                    <a:pt x="905192" y="242570"/>
                  </a:lnTo>
                  <a:lnTo>
                    <a:pt x="913448" y="245110"/>
                  </a:lnTo>
                  <a:lnTo>
                    <a:pt x="921385" y="248602"/>
                  </a:lnTo>
                  <a:lnTo>
                    <a:pt x="929005" y="252412"/>
                  </a:lnTo>
                  <a:lnTo>
                    <a:pt x="935990" y="257175"/>
                  </a:lnTo>
                  <a:lnTo>
                    <a:pt x="942975" y="262890"/>
                  </a:lnTo>
                  <a:lnTo>
                    <a:pt x="946150" y="266065"/>
                  </a:lnTo>
                  <a:lnTo>
                    <a:pt x="949325" y="269240"/>
                  </a:lnTo>
                  <a:lnTo>
                    <a:pt x="952182" y="272732"/>
                  </a:lnTo>
                  <a:lnTo>
                    <a:pt x="955040" y="276542"/>
                  </a:lnTo>
                  <a:lnTo>
                    <a:pt x="1130618" y="518477"/>
                  </a:lnTo>
                  <a:lnTo>
                    <a:pt x="1154430" y="507047"/>
                  </a:lnTo>
                  <a:lnTo>
                    <a:pt x="1177925" y="496252"/>
                  </a:lnTo>
                  <a:lnTo>
                    <a:pt x="1201738" y="485457"/>
                  </a:lnTo>
                  <a:lnTo>
                    <a:pt x="1225868" y="475615"/>
                  </a:lnTo>
                  <a:lnTo>
                    <a:pt x="1250315" y="465772"/>
                  </a:lnTo>
                  <a:lnTo>
                    <a:pt x="1274762" y="456247"/>
                  </a:lnTo>
                  <a:lnTo>
                    <a:pt x="1299528" y="447675"/>
                  </a:lnTo>
                  <a:lnTo>
                    <a:pt x="1324928" y="439102"/>
                  </a:lnTo>
                  <a:lnTo>
                    <a:pt x="1350010" y="431165"/>
                  </a:lnTo>
                  <a:lnTo>
                    <a:pt x="1375092" y="423545"/>
                  </a:lnTo>
                  <a:lnTo>
                    <a:pt x="1400810" y="416877"/>
                  </a:lnTo>
                  <a:lnTo>
                    <a:pt x="1426845" y="410210"/>
                  </a:lnTo>
                  <a:lnTo>
                    <a:pt x="1452245" y="404177"/>
                  </a:lnTo>
                  <a:lnTo>
                    <a:pt x="1478598" y="398462"/>
                  </a:lnTo>
                  <a:lnTo>
                    <a:pt x="1504950" y="393065"/>
                  </a:lnTo>
                  <a:lnTo>
                    <a:pt x="1531302" y="388620"/>
                  </a:lnTo>
                  <a:lnTo>
                    <a:pt x="1531302" y="89217"/>
                  </a:lnTo>
                  <a:lnTo>
                    <a:pt x="1531302" y="84455"/>
                  </a:lnTo>
                  <a:lnTo>
                    <a:pt x="1531620" y="80010"/>
                  </a:lnTo>
                  <a:lnTo>
                    <a:pt x="1532572" y="75565"/>
                  </a:lnTo>
                  <a:lnTo>
                    <a:pt x="1533208" y="71120"/>
                  </a:lnTo>
                  <a:lnTo>
                    <a:pt x="1535430" y="62865"/>
                  </a:lnTo>
                  <a:lnTo>
                    <a:pt x="1538605" y="54610"/>
                  </a:lnTo>
                  <a:lnTo>
                    <a:pt x="1542415" y="46672"/>
                  </a:lnTo>
                  <a:lnTo>
                    <a:pt x="1546860" y="39370"/>
                  </a:lnTo>
                  <a:lnTo>
                    <a:pt x="1551622" y="32385"/>
                  </a:lnTo>
                  <a:lnTo>
                    <a:pt x="1557655" y="26352"/>
                  </a:lnTo>
                  <a:lnTo>
                    <a:pt x="1563688" y="20320"/>
                  </a:lnTo>
                  <a:lnTo>
                    <a:pt x="1570990" y="15240"/>
                  </a:lnTo>
                  <a:lnTo>
                    <a:pt x="1577975" y="10795"/>
                  </a:lnTo>
                  <a:lnTo>
                    <a:pt x="1585912" y="6985"/>
                  </a:lnTo>
                  <a:lnTo>
                    <a:pt x="1594168" y="4127"/>
                  </a:lnTo>
                  <a:lnTo>
                    <a:pt x="1602422" y="1905"/>
                  </a:lnTo>
                  <a:lnTo>
                    <a:pt x="1607185" y="952"/>
                  </a:lnTo>
                  <a:lnTo>
                    <a:pt x="1611630" y="317"/>
                  </a:lnTo>
                  <a:lnTo>
                    <a:pt x="161575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altLang="en-US" lang="zh-CN" sz="2000">
                <a:solidFill>
                  <a:schemeClr val="bg1"/>
                </a:solidFill>
                <a:latin charset="-122" panose="00000500000000000000" pitchFamily="2" typeface="印品黑体"/>
                <a:ea charset="-122" panose="00000500000000000000" pitchFamily="2" typeface="印品黑体"/>
                <a:cs typeface="+mn-ea"/>
                <a:sym typeface="+mn-lt"/>
              </a:endParaRPr>
            </a:p>
          </p:txBody>
        </p:sp>
      </p:grpSp>
      <p:sp>
        <p:nvSpPr>
          <p:cNvPr id="3" name="矩形 2">
            <a:extLst>
              <a:ext uri="{FF2B5EF4-FFF2-40B4-BE49-F238E27FC236}">
                <a16:creationId xmlns:a16="http://schemas.microsoft.com/office/drawing/2014/main" id="{CAD6E15E-55C5-4284-85D9-7AA40D3151BF}"/>
              </a:ext>
            </a:extLst>
          </p:cNvPr>
          <p:cNvSpPr/>
          <p:nvPr/>
        </p:nvSpPr>
        <p:spPr>
          <a:xfrm>
            <a:off x="6096000" y="1663829"/>
            <a:ext cx="79635" cy="4721687"/>
          </a:xfrm>
          <a:prstGeom prst="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3" name="组合 52">
            <a:extLst>
              <a:ext uri="{FF2B5EF4-FFF2-40B4-BE49-F238E27FC236}">
                <a16:creationId xmlns:a16="http://schemas.microsoft.com/office/drawing/2014/main" id="{1D66CEE4-A2DA-42FC-AC94-184C1BC0E6B1}"/>
              </a:ext>
            </a:extLst>
          </p:cNvPr>
          <p:cNvGrpSpPr/>
          <p:nvPr/>
        </p:nvGrpSpPr>
        <p:grpSpPr>
          <a:xfrm>
            <a:off x="4993543" y="3429000"/>
            <a:ext cx="954088" cy="853742"/>
            <a:chOff x="4993543" y="3429000"/>
            <a:chExt cx="954088" cy="853742"/>
          </a:xfrm>
        </p:grpSpPr>
        <p:sp>
          <p:nvSpPr>
            <p:cNvPr id="42" name="任意多边形 217">
              <a:extLst>
                <a:ext uri="{FF2B5EF4-FFF2-40B4-BE49-F238E27FC236}">
                  <a16:creationId xmlns:a16="http://schemas.microsoft.com/office/drawing/2014/main" id="{1FAFA05D-67A3-409D-8743-D6F01BC7CC51}"/>
                </a:ext>
              </a:extLst>
            </p:cNvPr>
            <p:cNvSpPr/>
            <p:nvPr/>
          </p:nvSpPr>
          <p:spPr>
            <a:xfrm rot="16200000">
              <a:off x="5043716" y="3378827"/>
              <a:ext cx="853742" cy="954088"/>
            </a:xfrm>
            <a:custGeom>
              <a:gdLst>
                <a:gd fmla="*/ 787870 w 1575740" name="connsiteX0"/>
                <a:gd fmla="*/ 0 h 1759852" name="connsiteY0"/>
                <a:gd fmla="*/ 1575740 w 1575740" name="connsiteX1"/>
                <a:gd fmla="*/ 787870 h 1759852" name="connsiteY1"/>
                <a:gd fmla="*/ 946654 w 1575740" name="connsiteX2"/>
                <a:gd fmla="*/ 1559734 h 1759852" name="connsiteY2"/>
                <a:gd fmla="*/ 870324 w 1575740" name="connsiteX3"/>
                <a:gd fmla="*/ 1567428 h 1759852" name="connsiteY3"/>
                <a:gd fmla="*/ 771966 w 1575740" name="connsiteX4"/>
                <a:gd fmla="*/ 1759852 h 1759852" name="connsiteY4"/>
                <a:gd fmla="*/ 677385 w 1575740" name="connsiteX5"/>
                <a:gd fmla="*/ 1564602 h 1759852" name="connsiteY5"/>
                <a:gd fmla="*/ 629087 w 1575740" name="connsiteX6"/>
                <a:gd fmla="*/ 1559734 h 1759852" name="connsiteY6"/>
                <a:gd fmla="*/ 0 w 1575740" name="connsiteX7"/>
                <a:gd fmla="*/ 787870 h 1759852" name="connsiteY7"/>
                <a:gd fmla="*/ 787870 w 1575740" name="connsiteX8"/>
                <a:gd fmla="*/ 0 h 1759852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759852" w="1575740">
                  <a:moveTo>
                    <a:pt x="787870" y="0"/>
                  </a:moveTo>
                  <a:cubicBezTo>
                    <a:pt x="1222999" y="0"/>
                    <a:pt x="1575740" y="352741"/>
                    <a:pt x="1575740" y="787870"/>
                  </a:cubicBezTo>
                  <a:cubicBezTo>
                    <a:pt x="1575740" y="1168608"/>
                    <a:pt x="1305673" y="1486268"/>
                    <a:pt x="946654" y="1559734"/>
                  </a:cubicBezTo>
                  <a:lnTo>
                    <a:pt x="870324" y="1567428"/>
                  </a:lnTo>
                  <a:lnTo>
                    <a:pt x="771966" y="1759852"/>
                  </a:lnTo>
                  <a:lnTo>
                    <a:pt x="677385" y="1564602"/>
                  </a:lnTo>
                  <a:lnTo>
                    <a:pt x="629087" y="1559734"/>
                  </a:lnTo>
                  <a:cubicBezTo>
                    <a:pt x="270067" y="1486268"/>
                    <a:pt x="0" y="1168608"/>
                    <a:pt x="0" y="787870"/>
                  </a:cubicBezTo>
                  <a:cubicBezTo>
                    <a:pt x="0" y="352741"/>
                    <a:pt x="352741" y="0"/>
                    <a:pt x="787870" y="0"/>
                  </a:cubicBez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000">
                <a:solidFill>
                  <a:schemeClr val="bg1"/>
                </a:solidFill>
                <a:latin charset="-122" panose="00000500000000000000" pitchFamily="2" typeface="印品黑体"/>
                <a:ea charset="-122" panose="00000500000000000000" pitchFamily="2" typeface="印品黑体"/>
                <a:cs typeface="+mn-ea"/>
                <a:sym typeface="+mn-lt"/>
              </a:endParaRPr>
            </a:p>
          </p:txBody>
        </p:sp>
        <p:sp>
          <p:nvSpPr>
            <p:cNvPr id="16" name="Shape 5099">
              <a:extLst>
                <a:ext uri="{FF2B5EF4-FFF2-40B4-BE49-F238E27FC236}">
                  <a16:creationId xmlns:a16="http://schemas.microsoft.com/office/drawing/2014/main" id="{D8EE30B4-3C86-4962-A4C3-B4AEFA4CA46A}"/>
                </a:ext>
              </a:extLst>
            </p:cNvPr>
            <p:cNvSpPr/>
            <p:nvPr/>
          </p:nvSpPr>
          <p:spPr>
            <a:xfrm>
              <a:off x="5239657" y="3622816"/>
              <a:ext cx="376354" cy="359209"/>
            </a:xfrm>
            <a:custGeom>
              <a:rect b="0" l="0" r="0" t="0"/>
              <a:pathLst>
                <a:path extrusionOk="0" h="119999" w="119999">
                  <a:moveTo>
                    <a:pt x="94490" y="91015"/>
                  </a:moveTo>
                  <a:lnTo>
                    <a:pt x="94490" y="91015"/>
                  </a:lnTo>
                  <a:cubicBezTo>
                    <a:pt x="78351" y="83972"/>
                    <a:pt x="73926" y="79097"/>
                    <a:pt x="73926" y="67178"/>
                  </a:cubicBezTo>
                  <a:cubicBezTo>
                    <a:pt x="73926" y="62302"/>
                    <a:pt x="78351" y="64740"/>
                    <a:pt x="80694" y="52821"/>
                  </a:cubicBezTo>
                  <a:cubicBezTo>
                    <a:pt x="80694" y="47674"/>
                    <a:pt x="85379" y="52821"/>
                    <a:pt x="85379" y="40902"/>
                  </a:cubicBezTo>
                  <a:cubicBezTo>
                    <a:pt x="85379" y="35756"/>
                    <a:pt x="83036" y="35756"/>
                    <a:pt x="83036" y="35756"/>
                  </a:cubicBezTo>
                  <a:cubicBezTo>
                    <a:pt x="83036" y="35756"/>
                    <a:pt x="85379" y="28713"/>
                    <a:pt x="85379" y="23837"/>
                  </a:cubicBezTo>
                  <a:cubicBezTo>
                    <a:pt x="85379" y="16523"/>
                    <a:pt x="83036" y="0"/>
                    <a:pt x="59869" y="0"/>
                  </a:cubicBezTo>
                  <a:cubicBezTo>
                    <a:pt x="36702" y="0"/>
                    <a:pt x="34360" y="16523"/>
                    <a:pt x="34360" y="23837"/>
                  </a:cubicBezTo>
                  <a:cubicBezTo>
                    <a:pt x="34360" y="28713"/>
                    <a:pt x="36702" y="35756"/>
                    <a:pt x="36702" y="35756"/>
                  </a:cubicBezTo>
                  <a:cubicBezTo>
                    <a:pt x="36702" y="35756"/>
                    <a:pt x="34360" y="35756"/>
                    <a:pt x="34360" y="40902"/>
                  </a:cubicBezTo>
                  <a:cubicBezTo>
                    <a:pt x="34360" y="52821"/>
                    <a:pt x="39045" y="47674"/>
                    <a:pt x="39045" y="52821"/>
                  </a:cubicBezTo>
                  <a:cubicBezTo>
                    <a:pt x="41388" y="64740"/>
                    <a:pt x="46073" y="62302"/>
                    <a:pt x="46073" y="67178"/>
                  </a:cubicBezTo>
                  <a:cubicBezTo>
                    <a:pt x="46073" y="79097"/>
                    <a:pt x="41388" y="83972"/>
                    <a:pt x="25249" y="91015"/>
                  </a:cubicBezTo>
                  <a:cubicBezTo>
                    <a:pt x="9110" y="95891"/>
                    <a:pt x="0" y="102934"/>
                    <a:pt x="0" y="107810"/>
                  </a:cubicBezTo>
                  <a:cubicBezTo>
                    <a:pt x="0" y="110248"/>
                    <a:pt x="0" y="119729"/>
                    <a:pt x="0" y="119729"/>
                  </a:cubicBezTo>
                  <a:cubicBezTo>
                    <a:pt x="59869" y="119729"/>
                    <a:pt x="59869" y="119729"/>
                    <a:pt x="59869" y="119729"/>
                  </a:cubicBezTo>
                  <a:cubicBezTo>
                    <a:pt x="119739" y="119729"/>
                    <a:pt x="119739" y="119729"/>
                    <a:pt x="119739" y="119729"/>
                  </a:cubicBezTo>
                  <a:cubicBezTo>
                    <a:pt x="119739" y="119729"/>
                    <a:pt x="119739" y="110248"/>
                    <a:pt x="119739" y="107810"/>
                  </a:cubicBezTo>
                  <a:cubicBezTo>
                    <a:pt x="119739" y="102934"/>
                    <a:pt x="110629" y="95891"/>
                    <a:pt x="94490" y="9101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 anchorCtr="0" bIns="22850" lIns="45700" rIns="45700" tIns="22850">
              <a:no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4902521A-02E9-4425-BCE3-6DF64B3D5C17}"/>
              </a:ext>
            </a:extLst>
          </p:cNvPr>
          <p:cNvGrpSpPr/>
          <p:nvPr/>
        </p:nvGrpSpPr>
        <p:grpSpPr>
          <a:xfrm>
            <a:off x="6298123" y="4149442"/>
            <a:ext cx="954088" cy="853742"/>
            <a:chOff x="6298123" y="4149442"/>
            <a:chExt cx="954088" cy="853742"/>
          </a:xfrm>
        </p:grpSpPr>
        <p:sp>
          <p:nvSpPr>
            <p:cNvPr id="44" name="任意多边形 217">
              <a:extLst>
                <a:ext uri="{FF2B5EF4-FFF2-40B4-BE49-F238E27FC236}">
                  <a16:creationId xmlns:a16="http://schemas.microsoft.com/office/drawing/2014/main" id="{E0815DBC-E9C9-4F1C-93F5-CAFEC87A76EF}"/>
                </a:ext>
              </a:extLst>
            </p:cNvPr>
            <p:cNvSpPr/>
            <p:nvPr/>
          </p:nvSpPr>
          <p:spPr>
            <a:xfrm flipH="1" rot="5400000">
              <a:off x="6348296" y="4099269"/>
              <a:ext cx="853742" cy="954088"/>
            </a:xfrm>
            <a:custGeom>
              <a:gdLst>
                <a:gd fmla="*/ 787870 w 1575740" name="connsiteX0"/>
                <a:gd fmla="*/ 0 h 1759852" name="connsiteY0"/>
                <a:gd fmla="*/ 1575740 w 1575740" name="connsiteX1"/>
                <a:gd fmla="*/ 787870 h 1759852" name="connsiteY1"/>
                <a:gd fmla="*/ 946654 w 1575740" name="connsiteX2"/>
                <a:gd fmla="*/ 1559734 h 1759852" name="connsiteY2"/>
                <a:gd fmla="*/ 870324 w 1575740" name="connsiteX3"/>
                <a:gd fmla="*/ 1567428 h 1759852" name="connsiteY3"/>
                <a:gd fmla="*/ 771966 w 1575740" name="connsiteX4"/>
                <a:gd fmla="*/ 1759852 h 1759852" name="connsiteY4"/>
                <a:gd fmla="*/ 677385 w 1575740" name="connsiteX5"/>
                <a:gd fmla="*/ 1564602 h 1759852" name="connsiteY5"/>
                <a:gd fmla="*/ 629087 w 1575740" name="connsiteX6"/>
                <a:gd fmla="*/ 1559734 h 1759852" name="connsiteY6"/>
                <a:gd fmla="*/ 0 w 1575740" name="connsiteX7"/>
                <a:gd fmla="*/ 787870 h 1759852" name="connsiteY7"/>
                <a:gd fmla="*/ 787870 w 1575740" name="connsiteX8"/>
                <a:gd fmla="*/ 0 h 1759852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759852" w="1575740">
                  <a:moveTo>
                    <a:pt x="787870" y="0"/>
                  </a:moveTo>
                  <a:cubicBezTo>
                    <a:pt x="1222999" y="0"/>
                    <a:pt x="1575740" y="352741"/>
                    <a:pt x="1575740" y="787870"/>
                  </a:cubicBezTo>
                  <a:cubicBezTo>
                    <a:pt x="1575740" y="1168608"/>
                    <a:pt x="1305673" y="1486268"/>
                    <a:pt x="946654" y="1559734"/>
                  </a:cubicBezTo>
                  <a:lnTo>
                    <a:pt x="870324" y="1567428"/>
                  </a:lnTo>
                  <a:lnTo>
                    <a:pt x="771966" y="1759852"/>
                  </a:lnTo>
                  <a:lnTo>
                    <a:pt x="677385" y="1564602"/>
                  </a:lnTo>
                  <a:lnTo>
                    <a:pt x="629087" y="1559734"/>
                  </a:lnTo>
                  <a:cubicBezTo>
                    <a:pt x="270067" y="1486268"/>
                    <a:pt x="0" y="1168608"/>
                    <a:pt x="0" y="787870"/>
                  </a:cubicBezTo>
                  <a:cubicBezTo>
                    <a:pt x="0" y="352741"/>
                    <a:pt x="352741" y="0"/>
                    <a:pt x="787870" y="0"/>
                  </a:cubicBez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000">
                <a:solidFill>
                  <a:schemeClr val="bg1"/>
                </a:solidFill>
                <a:latin charset="-122" panose="00000500000000000000" pitchFamily="2" typeface="印品黑体"/>
                <a:ea charset="-122" panose="00000500000000000000" pitchFamily="2" typeface="印品黑体"/>
                <a:cs typeface="+mn-ea"/>
                <a:sym typeface="+mn-lt"/>
              </a:endParaRPr>
            </a:p>
          </p:txBody>
        </p:sp>
        <p:sp>
          <p:nvSpPr>
            <p:cNvPr id="17" name="Shape 5100">
              <a:extLst>
                <a:ext uri="{FF2B5EF4-FFF2-40B4-BE49-F238E27FC236}">
                  <a16:creationId xmlns:a16="http://schemas.microsoft.com/office/drawing/2014/main" id="{7BCA25D6-751F-4F51-85A1-09BC4F1AF8FA}"/>
                </a:ext>
              </a:extLst>
            </p:cNvPr>
            <p:cNvSpPr/>
            <p:nvPr/>
          </p:nvSpPr>
          <p:spPr>
            <a:xfrm>
              <a:off x="6620575" y="4376411"/>
              <a:ext cx="400485" cy="351946"/>
            </a:xfrm>
            <a:custGeom>
              <a:rect b="0" l="0" r="0" t="0"/>
              <a:pathLst>
                <a:path extrusionOk="0" h="119999" w="119999">
                  <a:moveTo>
                    <a:pt x="119759" y="119724"/>
                  </a:moveTo>
                  <a:lnTo>
                    <a:pt x="119759" y="119724"/>
                  </a:lnTo>
                  <a:cubicBezTo>
                    <a:pt x="119759" y="119724"/>
                    <a:pt x="119759" y="92965"/>
                    <a:pt x="117349" y="90482"/>
                  </a:cubicBezTo>
                  <a:cubicBezTo>
                    <a:pt x="115421" y="88000"/>
                    <a:pt x="111325" y="83310"/>
                    <a:pt x="102409" y="80827"/>
                  </a:cubicBezTo>
                  <a:cubicBezTo>
                    <a:pt x="93975" y="75862"/>
                    <a:pt x="89638" y="70896"/>
                    <a:pt x="89638" y="63724"/>
                  </a:cubicBezTo>
                  <a:cubicBezTo>
                    <a:pt x="89638" y="58758"/>
                    <a:pt x="93975" y="61241"/>
                    <a:pt x="93975" y="54068"/>
                  </a:cubicBezTo>
                  <a:cubicBezTo>
                    <a:pt x="93975" y="49103"/>
                    <a:pt x="98313" y="54068"/>
                    <a:pt x="98313" y="43862"/>
                  </a:cubicBezTo>
                  <a:cubicBezTo>
                    <a:pt x="98313" y="41655"/>
                    <a:pt x="96144" y="41655"/>
                    <a:pt x="96144" y="41655"/>
                  </a:cubicBezTo>
                  <a:cubicBezTo>
                    <a:pt x="96144" y="41655"/>
                    <a:pt x="98313" y="36689"/>
                    <a:pt x="98313" y="31724"/>
                  </a:cubicBezTo>
                  <a:cubicBezTo>
                    <a:pt x="98313" y="27034"/>
                    <a:pt x="96144" y="17103"/>
                    <a:pt x="83373" y="17103"/>
                  </a:cubicBezTo>
                  <a:cubicBezTo>
                    <a:pt x="70602" y="17103"/>
                    <a:pt x="68433" y="27034"/>
                    <a:pt x="68433" y="31724"/>
                  </a:cubicBezTo>
                  <a:cubicBezTo>
                    <a:pt x="68433" y="36689"/>
                    <a:pt x="70602" y="41655"/>
                    <a:pt x="70602" y="41655"/>
                  </a:cubicBezTo>
                  <a:cubicBezTo>
                    <a:pt x="70602" y="41655"/>
                    <a:pt x="68433" y="41655"/>
                    <a:pt x="68433" y="43862"/>
                  </a:cubicBezTo>
                  <a:cubicBezTo>
                    <a:pt x="68433" y="54068"/>
                    <a:pt x="70602" y="49103"/>
                    <a:pt x="72771" y="54068"/>
                  </a:cubicBezTo>
                  <a:cubicBezTo>
                    <a:pt x="72771" y="61241"/>
                    <a:pt x="74939" y="58758"/>
                    <a:pt x="74939" y="63724"/>
                  </a:cubicBezTo>
                  <a:cubicBezTo>
                    <a:pt x="74939" y="68689"/>
                    <a:pt x="74939" y="73379"/>
                    <a:pt x="70602" y="75862"/>
                  </a:cubicBezTo>
                  <a:cubicBezTo>
                    <a:pt x="89638" y="88000"/>
                    <a:pt x="91807" y="88000"/>
                    <a:pt x="91807" y="100413"/>
                  </a:cubicBezTo>
                  <a:cubicBezTo>
                    <a:pt x="91807" y="119724"/>
                    <a:pt x="91807" y="119724"/>
                    <a:pt x="91807" y="119724"/>
                  </a:cubicBezTo>
                  <a:lnTo>
                    <a:pt x="119759" y="119724"/>
                  </a:lnTo>
                  <a:close/>
                  <a:moveTo>
                    <a:pt x="62168" y="83310"/>
                  </a:moveTo>
                  <a:lnTo>
                    <a:pt x="62168" y="83310"/>
                  </a:lnTo>
                  <a:cubicBezTo>
                    <a:pt x="49156" y="78344"/>
                    <a:pt x="45060" y="73379"/>
                    <a:pt x="45060" y="63724"/>
                  </a:cubicBezTo>
                  <a:cubicBezTo>
                    <a:pt x="45060" y="56275"/>
                    <a:pt x="49156" y="58758"/>
                    <a:pt x="51325" y="46344"/>
                  </a:cubicBezTo>
                  <a:cubicBezTo>
                    <a:pt x="51325" y="43862"/>
                    <a:pt x="55662" y="46344"/>
                    <a:pt x="55662" y="36689"/>
                  </a:cubicBezTo>
                  <a:cubicBezTo>
                    <a:pt x="55662" y="31724"/>
                    <a:pt x="53493" y="31724"/>
                    <a:pt x="53493" y="31724"/>
                  </a:cubicBezTo>
                  <a:cubicBezTo>
                    <a:pt x="53493" y="31724"/>
                    <a:pt x="53493" y="24551"/>
                    <a:pt x="55662" y="19586"/>
                  </a:cubicBezTo>
                  <a:cubicBezTo>
                    <a:pt x="55662" y="14620"/>
                    <a:pt x="51325" y="0"/>
                    <a:pt x="36385" y="0"/>
                  </a:cubicBezTo>
                  <a:cubicBezTo>
                    <a:pt x="19277" y="0"/>
                    <a:pt x="17108" y="14620"/>
                    <a:pt x="17108" y="19586"/>
                  </a:cubicBezTo>
                  <a:cubicBezTo>
                    <a:pt x="17108" y="24551"/>
                    <a:pt x="17108" y="31724"/>
                    <a:pt x="17108" y="31724"/>
                  </a:cubicBezTo>
                  <a:cubicBezTo>
                    <a:pt x="17108" y="31724"/>
                    <a:pt x="17108" y="31724"/>
                    <a:pt x="17108" y="36689"/>
                  </a:cubicBezTo>
                  <a:cubicBezTo>
                    <a:pt x="17108" y="46344"/>
                    <a:pt x="19277" y="43862"/>
                    <a:pt x="21445" y="46344"/>
                  </a:cubicBezTo>
                  <a:cubicBezTo>
                    <a:pt x="21445" y="58758"/>
                    <a:pt x="25783" y="56275"/>
                    <a:pt x="25783" y="63724"/>
                  </a:cubicBezTo>
                  <a:cubicBezTo>
                    <a:pt x="25783" y="73379"/>
                    <a:pt x="21445" y="78344"/>
                    <a:pt x="10843" y="83310"/>
                  </a:cubicBezTo>
                  <a:cubicBezTo>
                    <a:pt x="6506" y="85517"/>
                    <a:pt x="0" y="88000"/>
                    <a:pt x="0" y="95448"/>
                  </a:cubicBezTo>
                  <a:cubicBezTo>
                    <a:pt x="0" y="119724"/>
                    <a:pt x="0" y="119724"/>
                    <a:pt x="0" y="119724"/>
                  </a:cubicBezTo>
                  <a:cubicBezTo>
                    <a:pt x="83373" y="119724"/>
                    <a:pt x="83373" y="119724"/>
                    <a:pt x="83373" y="119724"/>
                  </a:cubicBezTo>
                  <a:cubicBezTo>
                    <a:pt x="83373" y="119724"/>
                    <a:pt x="83373" y="105103"/>
                    <a:pt x="83373" y="100413"/>
                  </a:cubicBezTo>
                  <a:cubicBezTo>
                    <a:pt x="83373" y="95448"/>
                    <a:pt x="72771" y="90482"/>
                    <a:pt x="62168" y="833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 anchorCtr="0" bIns="22850" lIns="45700" rIns="45700" tIns="22850">
              <a:no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B4DD2922-FDB0-4233-BBCD-A41D76B71B13}"/>
              </a:ext>
            </a:extLst>
          </p:cNvPr>
          <p:cNvGrpSpPr/>
          <p:nvPr/>
        </p:nvGrpSpPr>
        <p:grpSpPr>
          <a:xfrm>
            <a:off x="6311319" y="2384271"/>
            <a:ext cx="954088" cy="853742"/>
            <a:chOff x="6311319" y="2384271"/>
            <a:chExt cx="954088" cy="853742"/>
          </a:xfrm>
        </p:grpSpPr>
        <p:sp>
          <p:nvSpPr>
            <p:cNvPr id="5" name="任意多边形 217">
              <a:extLst>
                <a:ext uri="{FF2B5EF4-FFF2-40B4-BE49-F238E27FC236}">
                  <a16:creationId xmlns:a16="http://schemas.microsoft.com/office/drawing/2014/main" id="{BE7EBDB4-3DE9-4AEE-8BE1-6E4F67BF46BF}"/>
                </a:ext>
              </a:extLst>
            </p:cNvPr>
            <p:cNvSpPr/>
            <p:nvPr/>
          </p:nvSpPr>
          <p:spPr>
            <a:xfrm flipH="1" rot="5400000">
              <a:off x="6361492" y="2334098"/>
              <a:ext cx="853742" cy="954088"/>
            </a:xfrm>
            <a:custGeom>
              <a:gdLst>
                <a:gd fmla="*/ 787870 w 1575740" name="connsiteX0"/>
                <a:gd fmla="*/ 0 h 1759852" name="connsiteY0"/>
                <a:gd fmla="*/ 1575740 w 1575740" name="connsiteX1"/>
                <a:gd fmla="*/ 787870 h 1759852" name="connsiteY1"/>
                <a:gd fmla="*/ 946654 w 1575740" name="connsiteX2"/>
                <a:gd fmla="*/ 1559734 h 1759852" name="connsiteY2"/>
                <a:gd fmla="*/ 870324 w 1575740" name="connsiteX3"/>
                <a:gd fmla="*/ 1567428 h 1759852" name="connsiteY3"/>
                <a:gd fmla="*/ 771966 w 1575740" name="connsiteX4"/>
                <a:gd fmla="*/ 1759852 h 1759852" name="connsiteY4"/>
                <a:gd fmla="*/ 677385 w 1575740" name="connsiteX5"/>
                <a:gd fmla="*/ 1564602 h 1759852" name="connsiteY5"/>
                <a:gd fmla="*/ 629087 w 1575740" name="connsiteX6"/>
                <a:gd fmla="*/ 1559734 h 1759852" name="connsiteY6"/>
                <a:gd fmla="*/ 0 w 1575740" name="connsiteX7"/>
                <a:gd fmla="*/ 787870 h 1759852" name="connsiteY7"/>
                <a:gd fmla="*/ 787870 w 1575740" name="connsiteX8"/>
                <a:gd fmla="*/ 0 h 1759852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759852" w="1575740">
                  <a:moveTo>
                    <a:pt x="787870" y="0"/>
                  </a:moveTo>
                  <a:cubicBezTo>
                    <a:pt x="1222999" y="0"/>
                    <a:pt x="1575740" y="352741"/>
                    <a:pt x="1575740" y="787870"/>
                  </a:cubicBezTo>
                  <a:cubicBezTo>
                    <a:pt x="1575740" y="1168608"/>
                    <a:pt x="1305673" y="1486268"/>
                    <a:pt x="946654" y="1559734"/>
                  </a:cubicBezTo>
                  <a:lnTo>
                    <a:pt x="870324" y="1567428"/>
                  </a:lnTo>
                  <a:lnTo>
                    <a:pt x="771966" y="1759852"/>
                  </a:lnTo>
                  <a:lnTo>
                    <a:pt x="677385" y="1564602"/>
                  </a:lnTo>
                  <a:lnTo>
                    <a:pt x="629087" y="1559734"/>
                  </a:lnTo>
                  <a:cubicBezTo>
                    <a:pt x="270067" y="1486268"/>
                    <a:pt x="0" y="1168608"/>
                    <a:pt x="0" y="787870"/>
                  </a:cubicBezTo>
                  <a:cubicBezTo>
                    <a:pt x="0" y="352741"/>
                    <a:pt x="352741" y="0"/>
                    <a:pt x="787870" y="0"/>
                  </a:cubicBez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000">
                <a:solidFill>
                  <a:schemeClr val="bg1"/>
                </a:solidFill>
                <a:latin charset="-122" panose="00000500000000000000" pitchFamily="2" typeface="印品黑体"/>
                <a:ea charset="-122" panose="00000500000000000000" pitchFamily="2" typeface="印品黑体"/>
                <a:cs typeface="+mn-ea"/>
                <a:sym typeface="+mn-lt"/>
              </a:endParaRPr>
            </a:p>
          </p:txBody>
        </p:sp>
        <p:sp>
          <p:nvSpPr>
            <p:cNvPr id="18" name="Shape 5165">
              <a:extLst>
                <a:ext uri="{FF2B5EF4-FFF2-40B4-BE49-F238E27FC236}">
                  <a16:creationId xmlns:a16="http://schemas.microsoft.com/office/drawing/2014/main" id="{ADA0AFFC-C0A6-46CD-9F55-B625BBAFDC08}"/>
                </a:ext>
              </a:extLst>
            </p:cNvPr>
            <p:cNvSpPr/>
            <p:nvPr/>
          </p:nvSpPr>
          <p:spPr>
            <a:xfrm>
              <a:off x="6674680" y="2562642"/>
              <a:ext cx="292277" cy="497000"/>
            </a:xfrm>
            <a:custGeom>
              <a:rect b="0" l="0" r="0" t="0"/>
              <a:pathLst>
                <a:path extrusionOk="0" h="119999" w="119999">
                  <a:moveTo>
                    <a:pt x="63604" y="2254"/>
                  </a:moveTo>
                  <a:lnTo>
                    <a:pt x="63604" y="2254"/>
                  </a:lnTo>
                  <a:cubicBezTo>
                    <a:pt x="63604" y="0"/>
                    <a:pt x="59787" y="0"/>
                    <a:pt x="55971" y="2254"/>
                  </a:cubicBezTo>
                  <a:cubicBezTo>
                    <a:pt x="48339" y="46346"/>
                    <a:pt x="0" y="55365"/>
                    <a:pt x="0" y="86430"/>
                  </a:cubicBezTo>
                  <a:cubicBezTo>
                    <a:pt x="0" y="104217"/>
                    <a:pt x="29681" y="119749"/>
                    <a:pt x="59787" y="119749"/>
                  </a:cubicBezTo>
                  <a:cubicBezTo>
                    <a:pt x="93286" y="119749"/>
                    <a:pt x="119575" y="104217"/>
                    <a:pt x="119575" y="86430"/>
                  </a:cubicBezTo>
                  <a:cubicBezTo>
                    <a:pt x="119575" y="55365"/>
                    <a:pt x="70812" y="46346"/>
                    <a:pt x="63604" y="2254"/>
                  </a:cubicBezTo>
                  <a:close/>
                  <a:moveTo>
                    <a:pt x="52155" y="51106"/>
                  </a:moveTo>
                  <a:lnTo>
                    <a:pt x="52155" y="51106"/>
                  </a:lnTo>
                  <a:cubicBezTo>
                    <a:pt x="52155" y="51106"/>
                    <a:pt x="52155" y="53361"/>
                    <a:pt x="52155" y="55365"/>
                  </a:cubicBezTo>
                  <a:cubicBezTo>
                    <a:pt x="48339" y="64384"/>
                    <a:pt x="41130" y="73152"/>
                    <a:pt x="41130" y="84175"/>
                  </a:cubicBezTo>
                  <a:cubicBezTo>
                    <a:pt x="41130" y="90939"/>
                    <a:pt x="37314" y="93194"/>
                    <a:pt x="29681" y="93194"/>
                  </a:cubicBezTo>
                  <a:cubicBezTo>
                    <a:pt x="22473" y="93194"/>
                    <a:pt x="18657" y="90939"/>
                    <a:pt x="18657" y="86430"/>
                  </a:cubicBezTo>
                  <a:cubicBezTo>
                    <a:pt x="18657" y="73152"/>
                    <a:pt x="29681" y="64384"/>
                    <a:pt x="37314" y="55365"/>
                  </a:cubicBezTo>
                  <a:cubicBezTo>
                    <a:pt x="41130" y="53361"/>
                    <a:pt x="44946" y="51106"/>
                    <a:pt x="48339" y="48601"/>
                  </a:cubicBezTo>
                  <a:lnTo>
                    <a:pt x="52155" y="48601"/>
                  </a:lnTo>
                  <a:lnTo>
                    <a:pt x="52155" y="511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 anchorCtr="0" bIns="22850" lIns="45700" rIns="45700" tIns="22850">
              <a:no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89A57362-47FF-451C-8EFF-524A7BC3BC8E}"/>
              </a:ext>
            </a:extLst>
          </p:cNvPr>
          <p:cNvGrpSpPr/>
          <p:nvPr/>
        </p:nvGrpSpPr>
        <p:grpSpPr>
          <a:xfrm>
            <a:off x="4953399" y="5210955"/>
            <a:ext cx="954088" cy="853742"/>
            <a:chOff x="4953399" y="5210955"/>
            <a:chExt cx="954088" cy="853742"/>
          </a:xfrm>
        </p:grpSpPr>
        <p:sp>
          <p:nvSpPr>
            <p:cNvPr id="46" name="任意多边形 217">
              <a:extLst>
                <a:ext uri="{FF2B5EF4-FFF2-40B4-BE49-F238E27FC236}">
                  <a16:creationId xmlns:a16="http://schemas.microsoft.com/office/drawing/2014/main" id="{6470B16F-8B79-4076-8096-91A7849ACF3B}"/>
                </a:ext>
              </a:extLst>
            </p:cNvPr>
            <p:cNvSpPr/>
            <p:nvPr/>
          </p:nvSpPr>
          <p:spPr>
            <a:xfrm rot="16200000">
              <a:off x="5003572" y="5160782"/>
              <a:ext cx="853742" cy="954088"/>
            </a:xfrm>
            <a:custGeom>
              <a:gdLst>
                <a:gd fmla="*/ 787870 w 1575740" name="connsiteX0"/>
                <a:gd fmla="*/ 0 h 1759852" name="connsiteY0"/>
                <a:gd fmla="*/ 1575740 w 1575740" name="connsiteX1"/>
                <a:gd fmla="*/ 787870 h 1759852" name="connsiteY1"/>
                <a:gd fmla="*/ 946654 w 1575740" name="connsiteX2"/>
                <a:gd fmla="*/ 1559734 h 1759852" name="connsiteY2"/>
                <a:gd fmla="*/ 870324 w 1575740" name="connsiteX3"/>
                <a:gd fmla="*/ 1567428 h 1759852" name="connsiteY3"/>
                <a:gd fmla="*/ 771966 w 1575740" name="connsiteX4"/>
                <a:gd fmla="*/ 1759852 h 1759852" name="connsiteY4"/>
                <a:gd fmla="*/ 677385 w 1575740" name="connsiteX5"/>
                <a:gd fmla="*/ 1564602 h 1759852" name="connsiteY5"/>
                <a:gd fmla="*/ 629087 w 1575740" name="connsiteX6"/>
                <a:gd fmla="*/ 1559734 h 1759852" name="connsiteY6"/>
                <a:gd fmla="*/ 0 w 1575740" name="connsiteX7"/>
                <a:gd fmla="*/ 787870 h 1759852" name="connsiteY7"/>
                <a:gd fmla="*/ 787870 w 1575740" name="connsiteX8"/>
                <a:gd fmla="*/ 0 h 1759852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759852" w="1575740">
                  <a:moveTo>
                    <a:pt x="787870" y="0"/>
                  </a:moveTo>
                  <a:cubicBezTo>
                    <a:pt x="1222999" y="0"/>
                    <a:pt x="1575740" y="352741"/>
                    <a:pt x="1575740" y="787870"/>
                  </a:cubicBezTo>
                  <a:cubicBezTo>
                    <a:pt x="1575740" y="1168608"/>
                    <a:pt x="1305673" y="1486268"/>
                    <a:pt x="946654" y="1559734"/>
                  </a:cubicBezTo>
                  <a:lnTo>
                    <a:pt x="870324" y="1567428"/>
                  </a:lnTo>
                  <a:lnTo>
                    <a:pt x="771966" y="1759852"/>
                  </a:lnTo>
                  <a:lnTo>
                    <a:pt x="677385" y="1564602"/>
                  </a:lnTo>
                  <a:lnTo>
                    <a:pt x="629087" y="1559734"/>
                  </a:lnTo>
                  <a:cubicBezTo>
                    <a:pt x="270067" y="1486268"/>
                    <a:pt x="0" y="1168608"/>
                    <a:pt x="0" y="787870"/>
                  </a:cubicBezTo>
                  <a:cubicBezTo>
                    <a:pt x="0" y="352741"/>
                    <a:pt x="352741" y="0"/>
                    <a:pt x="787870" y="0"/>
                  </a:cubicBez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000">
                <a:solidFill>
                  <a:schemeClr val="bg1"/>
                </a:solidFill>
                <a:latin charset="-122" panose="00000500000000000000" pitchFamily="2" typeface="印品黑体"/>
                <a:ea charset="-122" panose="00000500000000000000" pitchFamily="2" typeface="印品黑体"/>
                <a:cs typeface="+mn-ea"/>
                <a:sym typeface="+mn-lt"/>
              </a:endParaRPr>
            </a:p>
          </p:txBody>
        </p:sp>
        <p:sp>
          <p:nvSpPr>
            <p:cNvPr id="19" name="Shape 5144">
              <a:extLst>
                <a:ext uri="{FF2B5EF4-FFF2-40B4-BE49-F238E27FC236}">
                  <a16:creationId xmlns:a16="http://schemas.microsoft.com/office/drawing/2014/main" id="{534DC1B5-F15C-4871-8B13-E09E90D8FD2E}"/>
                </a:ext>
              </a:extLst>
            </p:cNvPr>
            <p:cNvSpPr/>
            <p:nvPr/>
          </p:nvSpPr>
          <p:spPr>
            <a:xfrm>
              <a:off x="5191633" y="5455685"/>
              <a:ext cx="424378" cy="364280"/>
            </a:xfrm>
            <a:custGeom>
              <a:rect b="0" l="0" r="0" t="0"/>
              <a:pathLst>
                <a:path extrusionOk="0" h="119999" w="119999">
                  <a:moveTo>
                    <a:pt x="55533" y="65070"/>
                  </a:moveTo>
                  <a:lnTo>
                    <a:pt x="55533" y="65070"/>
                  </a:lnTo>
                  <a:cubicBezTo>
                    <a:pt x="66156" y="65070"/>
                    <a:pt x="66156" y="65070"/>
                    <a:pt x="66156" y="65070"/>
                  </a:cubicBezTo>
                  <a:cubicBezTo>
                    <a:pt x="66156" y="77464"/>
                    <a:pt x="66156" y="77464"/>
                    <a:pt x="66156" y="77464"/>
                  </a:cubicBezTo>
                  <a:cubicBezTo>
                    <a:pt x="119758" y="77464"/>
                    <a:pt x="119758" y="77464"/>
                    <a:pt x="119758" y="77464"/>
                  </a:cubicBezTo>
                  <a:cubicBezTo>
                    <a:pt x="119758" y="77464"/>
                    <a:pt x="119758" y="47323"/>
                    <a:pt x="117585" y="37464"/>
                  </a:cubicBezTo>
                  <a:cubicBezTo>
                    <a:pt x="117585" y="27323"/>
                    <a:pt x="115412" y="22535"/>
                    <a:pt x="106961" y="22535"/>
                  </a:cubicBezTo>
                  <a:cubicBezTo>
                    <a:pt x="87645" y="22535"/>
                    <a:pt x="87645" y="22535"/>
                    <a:pt x="87645" y="22535"/>
                  </a:cubicBezTo>
                  <a:cubicBezTo>
                    <a:pt x="83299" y="14929"/>
                    <a:pt x="81368" y="7605"/>
                    <a:pt x="81368" y="7605"/>
                  </a:cubicBezTo>
                  <a:cubicBezTo>
                    <a:pt x="79195" y="2535"/>
                    <a:pt x="77022" y="0"/>
                    <a:pt x="72434" y="0"/>
                  </a:cubicBezTo>
                  <a:cubicBezTo>
                    <a:pt x="46841" y="0"/>
                    <a:pt x="46841" y="0"/>
                    <a:pt x="46841" y="0"/>
                  </a:cubicBezTo>
                  <a:cubicBezTo>
                    <a:pt x="42736" y="0"/>
                    <a:pt x="40563" y="2535"/>
                    <a:pt x="40563" y="7605"/>
                  </a:cubicBezTo>
                  <a:cubicBezTo>
                    <a:pt x="38390" y="7605"/>
                    <a:pt x="36217" y="14929"/>
                    <a:pt x="32112" y="22535"/>
                  </a:cubicBezTo>
                  <a:cubicBezTo>
                    <a:pt x="12796" y="22535"/>
                    <a:pt x="12796" y="22535"/>
                    <a:pt x="12796" y="22535"/>
                  </a:cubicBezTo>
                  <a:cubicBezTo>
                    <a:pt x="4104" y="22535"/>
                    <a:pt x="2173" y="27323"/>
                    <a:pt x="2173" y="37464"/>
                  </a:cubicBezTo>
                  <a:cubicBezTo>
                    <a:pt x="0" y="47323"/>
                    <a:pt x="0" y="77464"/>
                    <a:pt x="0" y="77464"/>
                  </a:cubicBezTo>
                  <a:cubicBezTo>
                    <a:pt x="55533" y="77464"/>
                    <a:pt x="55533" y="77464"/>
                    <a:pt x="55533" y="77464"/>
                  </a:cubicBezTo>
                  <a:lnTo>
                    <a:pt x="55533" y="65070"/>
                  </a:lnTo>
                  <a:close/>
                  <a:moveTo>
                    <a:pt x="44909" y="14929"/>
                  </a:moveTo>
                  <a:lnTo>
                    <a:pt x="44909" y="14929"/>
                  </a:lnTo>
                  <a:cubicBezTo>
                    <a:pt x="46841" y="12394"/>
                    <a:pt x="46841" y="10140"/>
                    <a:pt x="51187" y="10140"/>
                  </a:cubicBezTo>
                  <a:cubicBezTo>
                    <a:pt x="68571" y="10140"/>
                    <a:pt x="68571" y="10140"/>
                    <a:pt x="68571" y="10140"/>
                  </a:cubicBezTo>
                  <a:cubicBezTo>
                    <a:pt x="72434" y="10140"/>
                    <a:pt x="72434" y="12394"/>
                    <a:pt x="74607" y="14929"/>
                  </a:cubicBezTo>
                  <a:cubicBezTo>
                    <a:pt x="74607" y="14929"/>
                    <a:pt x="77022" y="20000"/>
                    <a:pt x="77022" y="22535"/>
                  </a:cubicBezTo>
                  <a:cubicBezTo>
                    <a:pt x="42736" y="22535"/>
                    <a:pt x="42736" y="22535"/>
                    <a:pt x="42736" y="22535"/>
                  </a:cubicBezTo>
                  <a:cubicBezTo>
                    <a:pt x="44909" y="20000"/>
                    <a:pt x="44909" y="14929"/>
                    <a:pt x="44909" y="14929"/>
                  </a:cubicBezTo>
                  <a:close/>
                  <a:moveTo>
                    <a:pt x="66156" y="100000"/>
                  </a:moveTo>
                  <a:lnTo>
                    <a:pt x="66156" y="100000"/>
                  </a:lnTo>
                  <a:cubicBezTo>
                    <a:pt x="55533" y="100000"/>
                    <a:pt x="55533" y="100000"/>
                    <a:pt x="55533" y="100000"/>
                  </a:cubicBezTo>
                  <a:cubicBezTo>
                    <a:pt x="55533" y="85070"/>
                    <a:pt x="55533" y="85070"/>
                    <a:pt x="55533" y="85070"/>
                  </a:cubicBezTo>
                  <a:cubicBezTo>
                    <a:pt x="2173" y="85070"/>
                    <a:pt x="2173" y="85070"/>
                    <a:pt x="2173" y="85070"/>
                  </a:cubicBezTo>
                  <a:cubicBezTo>
                    <a:pt x="2173" y="85070"/>
                    <a:pt x="4104" y="97464"/>
                    <a:pt x="4104" y="107323"/>
                  </a:cubicBezTo>
                  <a:cubicBezTo>
                    <a:pt x="4104" y="112394"/>
                    <a:pt x="6277" y="119718"/>
                    <a:pt x="14969" y="119718"/>
                  </a:cubicBezTo>
                  <a:cubicBezTo>
                    <a:pt x="104788" y="119718"/>
                    <a:pt x="104788" y="119718"/>
                    <a:pt x="104788" y="119718"/>
                  </a:cubicBezTo>
                  <a:cubicBezTo>
                    <a:pt x="113239" y="119718"/>
                    <a:pt x="115412" y="112394"/>
                    <a:pt x="115412" y="107323"/>
                  </a:cubicBezTo>
                  <a:cubicBezTo>
                    <a:pt x="115412" y="97464"/>
                    <a:pt x="117585" y="85070"/>
                    <a:pt x="117585" y="85070"/>
                  </a:cubicBezTo>
                  <a:cubicBezTo>
                    <a:pt x="66156" y="85070"/>
                    <a:pt x="66156" y="85070"/>
                    <a:pt x="66156" y="85070"/>
                  </a:cubicBezTo>
                  <a:lnTo>
                    <a:pt x="66156" y="1000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 anchorCtr="0" bIns="22850" lIns="45700" rIns="45700" tIns="22850">
              <a:no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</p:spTree>
    <p:extLst>
      <p:ext uri="{BB962C8B-B14F-4D97-AF65-F5344CB8AC3E}">
        <p14:creationId val="3603961846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 nodeType="clickPar">
                      <p:stCondLst>
                        <p:cond delay="indefinite"/>
                      </p:stCondLst>
                      <p:childTnLst>
                        <p:par>
                          <p:cTn fill="hold" id="4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 nodeType="clickPar">
                      <p:stCondLst>
                        <p:cond delay="indefinite"/>
                      </p:stCondLst>
                      <p:childTnLst>
                        <p:par>
                          <p:cTn fill="hold" id="5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3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9" nodeType="clickPar">
                      <p:stCondLst>
                        <p:cond delay="indefinite"/>
                      </p:stCondLst>
                      <p:childTnLst>
                        <p:par>
                          <p:cTn fill="hold" id="6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1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7" nodeType="clickPar">
                      <p:stCondLst>
                        <p:cond delay="indefinite"/>
                      </p:stCondLst>
                      <p:childTnLst>
                        <p:par>
                          <p:cTn fill="hold" id="6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9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  <p:bldP grpId="0" spid="23"/>
      <p:bldP grpId="0" spid="25"/>
      <p:bldP grpId="0" spid="27"/>
      <p:bldP grpId="0" spid="29"/>
      <p:bldP grpId="0" spid="31"/>
      <p:bldP grpId="0" spid="33"/>
      <p:bldP grpId="0" spid="35"/>
      <p:bldP grpId="0" spid="37"/>
      <p:bldP grpId="0" spid="56"/>
      <p:bldP grpId="0" spid="3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椭圆 2">
            <a:extLst>
              <a:ext uri="{FF2B5EF4-FFF2-40B4-BE49-F238E27FC236}">
                <a16:creationId xmlns:a16="http://schemas.microsoft.com/office/drawing/2014/main" id="{EB4B5964-CCCB-48E6-9259-D70BCC2DD137}"/>
              </a:ext>
            </a:extLst>
          </p:cNvPr>
          <p:cNvSpPr/>
          <p:nvPr/>
        </p:nvSpPr>
        <p:spPr>
          <a:xfrm>
            <a:off x="-5623399" y="-923369"/>
            <a:ext cx="9011760" cy="9011760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E22643B-6D09-4EF0-8911-05BFF1684192}"/>
              </a:ext>
            </a:extLst>
          </p:cNvPr>
          <p:cNvSpPr txBox="1"/>
          <p:nvPr/>
        </p:nvSpPr>
        <p:spPr>
          <a:xfrm>
            <a:off x="6776166" y="1493099"/>
            <a:ext cx="359156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认识跌倒及定义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55A54F8-4971-45CE-AC7E-31DCCA7E601F}"/>
              </a:ext>
            </a:extLst>
          </p:cNvPr>
          <p:cNvSpPr txBox="1"/>
          <p:nvPr/>
        </p:nvSpPr>
        <p:spPr>
          <a:xfrm>
            <a:off x="6776166" y="2458299"/>
            <a:ext cx="359156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相关原因及特点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77E827B-990D-438E-965D-98E428772BC5}"/>
              </a:ext>
            </a:extLst>
          </p:cNvPr>
          <p:cNvSpPr txBox="1"/>
          <p:nvPr/>
        </p:nvSpPr>
        <p:spPr>
          <a:xfrm>
            <a:off x="6776166" y="3423500"/>
            <a:ext cx="359156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预防跌倒的步骤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1CBBCC4-251C-4C1A-928F-85A68F71429F}"/>
              </a:ext>
            </a:extLst>
          </p:cNvPr>
          <p:cNvSpPr txBox="1"/>
          <p:nvPr/>
        </p:nvSpPr>
        <p:spPr>
          <a:xfrm>
            <a:off x="6776166" y="4387828"/>
            <a:ext cx="359156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预防跌倒的措施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2E86B0F5-E410-4B85-9FB0-1C108C00A99C}"/>
              </a:ext>
            </a:extLst>
          </p:cNvPr>
          <p:cNvSpPr txBox="1"/>
          <p:nvPr/>
        </p:nvSpPr>
        <p:spPr>
          <a:xfrm>
            <a:off x="6776166" y="5353900"/>
            <a:ext cx="359156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跌倒后的自救</a:t>
            </a: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49050778-767E-400B-B734-41AA6E8EDB27}"/>
              </a:ext>
            </a:extLst>
          </p:cNvPr>
          <p:cNvGrpSpPr/>
          <p:nvPr/>
        </p:nvGrpSpPr>
        <p:grpSpPr>
          <a:xfrm>
            <a:off x="2089205" y="2077874"/>
            <a:ext cx="2861256" cy="2856274"/>
            <a:chOff x="7823860" y="1563139"/>
            <a:chExt cx="3738232" cy="3731722"/>
          </a:xfrm>
        </p:grpSpPr>
        <p:sp>
          <p:nvSpPr>
            <p:cNvPr id="18" name="椭圆 17">
              <a:extLst>
                <a:ext uri="{FF2B5EF4-FFF2-40B4-BE49-F238E27FC236}">
                  <a16:creationId xmlns:a16="http://schemas.microsoft.com/office/drawing/2014/main" id="{208DAE2B-8EBF-4186-A852-A6183D210719}"/>
                </a:ext>
              </a:extLst>
            </p:cNvPr>
            <p:cNvSpPr/>
            <p:nvPr/>
          </p:nvSpPr>
          <p:spPr>
            <a:xfrm>
              <a:off x="7830370" y="1563139"/>
              <a:ext cx="3731722" cy="3731722"/>
            </a:xfrm>
            <a:prstGeom prst="ellipse">
              <a:avLst/>
            </a:prstGeom>
            <a:solidFill>
              <a:srgbClr val="BCDA8B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19" name="图片 18">
              <a:extLst>
                <a:ext uri="{FF2B5EF4-FFF2-40B4-BE49-F238E27FC236}">
                  <a16:creationId xmlns:a16="http://schemas.microsoft.com/office/drawing/2014/main" id="{3D9D3162-9FC3-4863-AAC9-32F53798B9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32266" l="26512" r="37299" t="13319"/>
            <a:stretch>
              <a:fillRect/>
            </a:stretch>
          </p:blipFill>
          <p:spPr>
            <a:xfrm>
              <a:off x="7823860" y="1563139"/>
              <a:ext cx="3731722" cy="3731722"/>
            </a:xfrm>
            <a:custGeom>
              <a:gdLst>
                <a:gd fmla="*/ 1865861 w 3731722" name="connsiteX0"/>
                <a:gd fmla="*/ 0 h 3731722" name="connsiteY0"/>
                <a:gd fmla="*/ 3731722 w 3731722" name="connsiteX1"/>
                <a:gd fmla="*/ 1865861 h 3731722" name="connsiteY1"/>
                <a:gd fmla="*/ 1865861 w 3731722" name="connsiteX2"/>
                <a:gd fmla="*/ 3731722 h 3731722" name="connsiteY2"/>
                <a:gd fmla="*/ 0 w 3731722" name="connsiteX3"/>
                <a:gd fmla="*/ 1865861 h 3731722" name="connsiteY3"/>
                <a:gd fmla="*/ 1865861 w 3731722" name="connsiteX4"/>
                <a:gd fmla="*/ 0 h 373172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3731722" w="3731722">
                  <a:moveTo>
                    <a:pt x="1865861" y="0"/>
                  </a:moveTo>
                  <a:cubicBezTo>
                    <a:pt x="2896348" y="0"/>
                    <a:pt x="3731722" y="835374"/>
                    <a:pt x="3731722" y="1865861"/>
                  </a:cubicBezTo>
                  <a:cubicBezTo>
                    <a:pt x="3731722" y="2896348"/>
                    <a:pt x="2896348" y="3731722"/>
                    <a:pt x="1865861" y="3731722"/>
                  </a:cubicBezTo>
                  <a:cubicBezTo>
                    <a:pt x="835374" y="3731722"/>
                    <a:pt x="0" y="2896348"/>
                    <a:pt x="0" y="1865861"/>
                  </a:cubicBezTo>
                  <a:cubicBezTo>
                    <a:pt x="0" y="835374"/>
                    <a:pt x="835374" y="0"/>
                    <a:pt x="1865861" y="0"/>
                  </a:cubicBezTo>
                  <a:close/>
                </a:path>
              </a:pathLst>
            </a:custGeom>
          </p:spPr>
        </p:pic>
      </p:grpSp>
      <p:sp>
        <p:nvSpPr>
          <p:cNvPr id="21" name="文本框 20">
            <a:extLst>
              <a:ext uri="{FF2B5EF4-FFF2-40B4-BE49-F238E27FC236}">
                <a16:creationId xmlns:a16="http://schemas.microsoft.com/office/drawing/2014/main" id="{0F7642E1-0FA5-48FA-9043-648BA0201260}"/>
              </a:ext>
            </a:extLst>
          </p:cNvPr>
          <p:cNvSpPr txBox="1"/>
          <p:nvPr/>
        </p:nvSpPr>
        <p:spPr>
          <a:xfrm>
            <a:off x="392388" y="2057796"/>
            <a:ext cx="1302970" cy="2773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8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目录</a:t>
            </a: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D37529FA-D5D9-4745-82E1-2007442D7E68}"/>
              </a:ext>
            </a:extLst>
          </p:cNvPr>
          <p:cNvGrpSpPr/>
          <p:nvPr/>
        </p:nvGrpSpPr>
        <p:grpSpPr>
          <a:xfrm>
            <a:off x="5918428" y="1446185"/>
            <a:ext cx="802412" cy="678601"/>
            <a:chOff x="5918428" y="1399273"/>
            <a:chExt cx="802412" cy="678601"/>
          </a:xfrm>
        </p:grpSpPr>
        <p:sp>
          <p:nvSpPr>
            <p:cNvPr id="23" name="椭圆 22">
              <a:extLst>
                <a:ext uri="{FF2B5EF4-FFF2-40B4-BE49-F238E27FC236}">
                  <a16:creationId xmlns:a16="http://schemas.microsoft.com/office/drawing/2014/main" id="{A8937C84-D9D7-4C2A-BC64-BF49FF21F618}"/>
                </a:ext>
              </a:extLst>
            </p:cNvPr>
            <p:cNvSpPr/>
            <p:nvPr/>
          </p:nvSpPr>
          <p:spPr>
            <a:xfrm>
              <a:off x="5973756" y="1399273"/>
              <a:ext cx="678601" cy="678601"/>
            </a:xfrm>
            <a:prstGeom prst="ellipse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04E98B7A-9A06-4031-B780-957858C4B354}"/>
                </a:ext>
              </a:extLst>
            </p:cNvPr>
            <p:cNvSpPr txBox="1"/>
            <p:nvPr/>
          </p:nvSpPr>
          <p:spPr>
            <a:xfrm>
              <a:off x="5918428" y="1476963"/>
              <a:ext cx="802412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01</a:t>
              </a: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36069444-BE11-4987-AE0A-62888A27F285}"/>
              </a:ext>
            </a:extLst>
          </p:cNvPr>
          <p:cNvGrpSpPr/>
          <p:nvPr/>
        </p:nvGrpSpPr>
        <p:grpSpPr>
          <a:xfrm>
            <a:off x="5918428" y="2395996"/>
            <a:ext cx="802412" cy="678601"/>
            <a:chOff x="5918428" y="1399273"/>
            <a:chExt cx="802412" cy="678601"/>
          </a:xfrm>
        </p:grpSpPr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BC2DAFB0-54E3-4C59-97D3-E1FF30D0EE64}"/>
                </a:ext>
              </a:extLst>
            </p:cNvPr>
            <p:cNvSpPr/>
            <p:nvPr/>
          </p:nvSpPr>
          <p:spPr>
            <a:xfrm>
              <a:off x="5973756" y="1399273"/>
              <a:ext cx="678601" cy="678601"/>
            </a:xfrm>
            <a:prstGeom prst="ellipse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CD98269D-FDBA-487F-BE52-A245CCBCAB11}"/>
                </a:ext>
              </a:extLst>
            </p:cNvPr>
            <p:cNvSpPr txBox="1"/>
            <p:nvPr/>
          </p:nvSpPr>
          <p:spPr>
            <a:xfrm>
              <a:off x="5918428" y="1476962"/>
              <a:ext cx="802412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02</a:t>
              </a:r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4AE916DD-A07C-43AB-B920-C3AFC1F7D7FA}"/>
              </a:ext>
            </a:extLst>
          </p:cNvPr>
          <p:cNvGrpSpPr/>
          <p:nvPr/>
        </p:nvGrpSpPr>
        <p:grpSpPr>
          <a:xfrm>
            <a:off x="5918428" y="3391105"/>
            <a:ext cx="802412" cy="678601"/>
            <a:chOff x="5918428" y="1399273"/>
            <a:chExt cx="802412" cy="678601"/>
          </a:xfrm>
        </p:grpSpPr>
        <p:sp>
          <p:nvSpPr>
            <p:cNvPr id="33" name="椭圆 32">
              <a:extLst>
                <a:ext uri="{FF2B5EF4-FFF2-40B4-BE49-F238E27FC236}">
                  <a16:creationId xmlns:a16="http://schemas.microsoft.com/office/drawing/2014/main" id="{1DA484B6-9086-4777-8A4F-8A78FF3A13CF}"/>
                </a:ext>
              </a:extLst>
            </p:cNvPr>
            <p:cNvSpPr/>
            <p:nvPr/>
          </p:nvSpPr>
          <p:spPr>
            <a:xfrm>
              <a:off x="5973756" y="1399273"/>
              <a:ext cx="678601" cy="678601"/>
            </a:xfrm>
            <a:prstGeom prst="ellipse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AFF71F2E-0ED3-486F-9A57-77B2553EE7C1}"/>
                </a:ext>
              </a:extLst>
            </p:cNvPr>
            <p:cNvSpPr txBox="1"/>
            <p:nvPr/>
          </p:nvSpPr>
          <p:spPr>
            <a:xfrm>
              <a:off x="5918428" y="1476963"/>
              <a:ext cx="802412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03</a:t>
              </a: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09F2A687-4383-4B61-9995-D686A721E573}"/>
              </a:ext>
            </a:extLst>
          </p:cNvPr>
          <p:cNvGrpSpPr/>
          <p:nvPr/>
        </p:nvGrpSpPr>
        <p:grpSpPr>
          <a:xfrm>
            <a:off x="5918428" y="4340916"/>
            <a:ext cx="802412" cy="678601"/>
            <a:chOff x="5918428" y="1399273"/>
            <a:chExt cx="802412" cy="678601"/>
          </a:xfrm>
        </p:grpSpPr>
        <p:sp>
          <p:nvSpPr>
            <p:cNvPr id="36" name="椭圆 35">
              <a:extLst>
                <a:ext uri="{FF2B5EF4-FFF2-40B4-BE49-F238E27FC236}">
                  <a16:creationId xmlns:a16="http://schemas.microsoft.com/office/drawing/2014/main" id="{8E363A0D-8AE6-47E4-9E3B-9D07C94A9C91}"/>
                </a:ext>
              </a:extLst>
            </p:cNvPr>
            <p:cNvSpPr/>
            <p:nvPr/>
          </p:nvSpPr>
          <p:spPr>
            <a:xfrm>
              <a:off x="5973756" y="1399273"/>
              <a:ext cx="678601" cy="678601"/>
            </a:xfrm>
            <a:prstGeom prst="ellipse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2C9368D3-8EE0-4991-A83F-BFD14C075000}"/>
                </a:ext>
              </a:extLst>
            </p:cNvPr>
            <p:cNvSpPr txBox="1"/>
            <p:nvPr/>
          </p:nvSpPr>
          <p:spPr>
            <a:xfrm>
              <a:off x="5918428" y="1476963"/>
              <a:ext cx="802412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04</a:t>
              </a:r>
            </a:p>
          </p:txBody>
        </p: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2F983AEF-3BD5-45ED-9298-0C4847C51053}"/>
              </a:ext>
            </a:extLst>
          </p:cNvPr>
          <p:cNvGrpSpPr/>
          <p:nvPr/>
        </p:nvGrpSpPr>
        <p:grpSpPr>
          <a:xfrm>
            <a:off x="5918428" y="5334125"/>
            <a:ext cx="802412" cy="678601"/>
            <a:chOff x="5918428" y="1399273"/>
            <a:chExt cx="802412" cy="678601"/>
          </a:xfrm>
        </p:grpSpPr>
        <p:sp>
          <p:nvSpPr>
            <p:cNvPr id="39" name="椭圆 38">
              <a:extLst>
                <a:ext uri="{FF2B5EF4-FFF2-40B4-BE49-F238E27FC236}">
                  <a16:creationId xmlns:a16="http://schemas.microsoft.com/office/drawing/2014/main" id="{86D2B2EE-C60E-4F80-AE49-4DDA169107C9}"/>
                </a:ext>
              </a:extLst>
            </p:cNvPr>
            <p:cNvSpPr/>
            <p:nvPr/>
          </p:nvSpPr>
          <p:spPr>
            <a:xfrm>
              <a:off x="5973756" y="1399273"/>
              <a:ext cx="678601" cy="678601"/>
            </a:xfrm>
            <a:prstGeom prst="ellipse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06E23750-7BA2-4F4B-8105-BA5A2745B8B8}"/>
                </a:ext>
              </a:extLst>
            </p:cNvPr>
            <p:cNvSpPr txBox="1"/>
            <p:nvPr/>
          </p:nvSpPr>
          <p:spPr>
            <a:xfrm>
              <a:off x="5918428" y="1476963"/>
              <a:ext cx="802412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05</a:t>
              </a:r>
            </a:p>
          </p:txBody>
        </p:sp>
      </p:grpSp>
    </p:spTree>
    <p:extLst>
      <p:ext uri="{BB962C8B-B14F-4D97-AF65-F5344CB8AC3E}">
        <p14:creationId val="2988228652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8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8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00" fill="hold" id="1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0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00" id="1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4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9" nodeType="clickPar">
                      <p:stCondLst>
                        <p:cond delay="indefinite"/>
                      </p:stCondLst>
                      <p:childTnLst>
                        <p:par>
                          <p:cTn fill="hold" id="5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1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 nodeType="clickPar">
                      <p:stCondLst>
                        <p:cond delay="indefinite"/>
                      </p:stCondLst>
                      <p:childTnLst>
                        <p:par>
                          <p:cTn fill="hold" id="5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 nodeType="clickPar">
                      <p:stCondLst>
                        <p:cond delay="indefinite"/>
                      </p:stCondLst>
                      <p:childTnLst>
                        <p:par>
                          <p:cTn fill="hold" id="6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3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6" nodeType="clickPar">
                      <p:stCondLst>
                        <p:cond delay="indefinite"/>
                      </p:stCondLst>
                      <p:childTnLst>
                        <p:par>
                          <p:cTn fill="hold" id="6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3" nodeType="clickPar">
                      <p:stCondLst>
                        <p:cond delay="indefinite"/>
                      </p:stCondLst>
                      <p:childTnLst>
                        <p:par>
                          <p:cTn fill="hold" id="7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5"/>
      <p:bldP grpId="0" spid="7"/>
      <p:bldP grpId="0" spid="9"/>
      <p:bldP grpId="0" spid="11"/>
      <p:bldP grpId="0" spid="13"/>
      <p:bldP grpId="0" spid="21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8" name="文本框 47">
            <a:extLst>
              <a:ext uri="{FF2B5EF4-FFF2-40B4-BE49-F238E27FC236}">
                <a16:creationId xmlns:a16="http://schemas.microsoft.com/office/drawing/2014/main" id="{18A2968F-39EF-4D7F-AFD7-55C40F311D44}"/>
              </a:ext>
            </a:extLst>
          </p:cNvPr>
          <p:cNvSpPr txBox="1"/>
          <p:nvPr/>
        </p:nvSpPr>
        <p:spPr>
          <a:xfrm>
            <a:off x="1384300" y="2506573"/>
            <a:ext cx="2252250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频繁上厕所。预防措施：服药时间、如厕地点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AD60455D-39B6-40D6-A33B-45E3504B24A4}"/>
              </a:ext>
            </a:extLst>
          </p:cNvPr>
          <p:cNvSpPr txBox="1"/>
          <p:nvPr/>
        </p:nvSpPr>
        <p:spPr>
          <a:xfrm>
            <a:off x="693468" y="4738518"/>
            <a:ext cx="3210238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r" fontAlgn="auto" indent="0" lv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baseline="0" cap="none" i="0" kumimoji="0" normalizeH="0" spc="0" strike="noStrike" sz="16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</a:defRPr>
            </a:lvl1pPr>
          </a:lstStyle>
          <a:p>
            <a:r>
              <a:rPr altLang="en-US" lang="zh-CN">
                <a:sym typeface="+mn-lt"/>
              </a:rPr>
              <a:t>精神恍惚，警惕性差，肌肉松弛，眩晕。一般是第一次用药，用量改变时。预防措施：起床三部曲</a:t>
            </a: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id="{592020EE-9169-4B1C-AD44-B54A755A16A9}"/>
              </a:ext>
            </a:extLst>
          </p:cNvPr>
          <p:cNvSpPr txBox="1"/>
          <p:nvPr/>
        </p:nvSpPr>
        <p:spPr>
          <a:xfrm>
            <a:off x="8377604" y="2427154"/>
            <a:ext cx="3153995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r" fontAlgn="auto" indent="0" lv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baseline="0" cap="none" i="0" kumimoji="0" normalizeH="0" spc="0" strike="noStrike" sz="16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</a:defRPr>
            </a:lvl1pPr>
          </a:lstStyle>
          <a:p>
            <a:pPr algn="l"/>
            <a:r>
              <a:rPr altLang="en-US" lang="zh-CN">
                <a:sym typeface="+mn-lt"/>
              </a:rPr>
              <a:t>血压的改变，脑部血流的改变。眩晕。第一次用药，改变剂量时。预防措施：多种药物协作。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ACEFE9B8-B928-44BD-B413-D7B9537D36D3}"/>
              </a:ext>
            </a:extLst>
          </p:cNvPr>
          <p:cNvSpPr txBox="1"/>
          <p:nvPr/>
        </p:nvSpPr>
        <p:spPr>
          <a:xfrm>
            <a:off x="8307957" y="4769808"/>
            <a:ext cx="3153995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fontAlgn="auto" indent="0" lv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baseline="0" cap="none" i="0" kumimoji="0" normalizeH="0" spc="0" strike="noStrike" sz="16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</a:defRPr>
            </a:lvl1pPr>
          </a:lstStyle>
          <a:p>
            <a:r>
              <a:rPr altLang="en-US" lang="zh-CN">
                <a:sym typeface="+mn-lt"/>
              </a:rPr>
              <a:t>不自主运动、幻觉、直立性低血压、困倦、意识模糊。</a:t>
            </a: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43AAF4D0-CF97-4935-93FC-AB59D22BF813}"/>
              </a:ext>
            </a:extLst>
          </p:cNvPr>
          <p:cNvGrpSpPr/>
          <p:nvPr/>
        </p:nvGrpSpPr>
        <p:grpSpPr>
          <a:xfrm>
            <a:off x="406866" y="395302"/>
            <a:ext cx="4368335" cy="584775"/>
            <a:chOff x="392351" y="337245"/>
            <a:chExt cx="4368335" cy="584775"/>
          </a:xfrm>
        </p:grpSpPr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E2EBAB8B-8CCB-4C8A-B4C5-5B5A9E79E2EB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id="{488FD8D3-7883-4E98-864F-9694BAD35F23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9932F459-D92B-42AF-9EC3-D8F2C4CC6FF8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B206DA21-79BD-477F-842E-FF3C8323FF2C}"/>
                </a:ext>
              </a:extLst>
            </p:cNvPr>
            <p:cNvSpPr txBox="1"/>
            <p:nvPr/>
          </p:nvSpPr>
          <p:spPr>
            <a:xfrm>
              <a:off x="1195508" y="337245"/>
              <a:ext cx="3565178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dist">
                <a:defRPr b="1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预防措施：药物</a:t>
              </a:r>
            </a:p>
          </p:txBody>
        </p:sp>
      </p:grpSp>
      <p:sp>
        <p:nvSpPr>
          <p:cNvPr id="3" name="iṣlíḍê">
            <a:extLst>
              <a:ext uri="{FF2B5EF4-FFF2-40B4-BE49-F238E27FC236}">
                <a16:creationId xmlns:a16="http://schemas.microsoft.com/office/drawing/2014/main" id="{48280294-AFDE-4B7E-9A21-FA6DE6D768D2}"/>
              </a:ext>
            </a:extLst>
          </p:cNvPr>
          <p:cNvSpPr/>
          <p:nvPr/>
        </p:nvSpPr>
        <p:spPr>
          <a:xfrm rot="5400000">
            <a:off x="5445106" y="2277220"/>
            <a:ext cx="1306806" cy="1150702"/>
          </a:xfrm>
          <a:prstGeom prst="homePlat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5" name="ïś1íḋe">
            <a:extLst>
              <a:ext uri="{FF2B5EF4-FFF2-40B4-BE49-F238E27FC236}">
                <a16:creationId xmlns:a16="http://schemas.microsoft.com/office/drawing/2014/main" id="{A78E80C1-19AD-4C54-A9F6-D15AF1B023D9}"/>
              </a:ext>
            </a:extLst>
          </p:cNvPr>
          <p:cNvSpPr/>
          <p:nvPr/>
        </p:nvSpPr>
        <p:spPr>
          <a:xfrm rot="16200000">
            <a:off x="5445106" y="3893780"/>
            <a:ext cx="1306806" cy="1150702"/>
          </a:xfrm>
          <a:prstGeom prst="homePlat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6" name="íŝlíḑe">
            <a:extLst>
              <a:ext uri="{FF2B5EF4-FFF2-40B4-BE49-F238E27FC236}">
                <a16:creationId xmlns:a16="http://schemas.microsoft.com/office/drawing/2014/main" id="{322151CF-A862-472D-BF1E-C7ECABCA754C}"/>
              </a:ext>
            </a:extLst>
          </p:cNvPr>
          <p:cNvSpPr/>
          <p:nvPr/>
        </p:nvSpPr>
        <p:spPr>
          <a:xfrm>
            <a:off x="4748217" y="3085500"/>
            <a:ext cx="1306806" cy="1150702"/>
          </a:xfrm>
          <a:prstGeom prst="homePlat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7" name="í$ḻîďe">
            <a:extLst>
              <a:ext uri="{FF2B5EF4-FFF2-40B4-BE49-F238E27FC236}">
                <a16:creationId xmlns:a16="http://schemas.microsoft.com/office/drawing/2014/main" id="{B5C0B478-1F53-4093-A03A-293BDF1DBAD0}"/>
              </a:ext>
            </a:extLst>
          </p:cNvPr>
          <p:cNvSpPr/>
          <p:nvPr/>
        </p:nvSpPr>
        <p:spPr>
          <a:xfrm flipH="1">
            <a:off x="6141995" y="3085500"/>
            <a:ext cx="1306806" cy="1150702"/>
          </a:xfrm>
          <a:prstGeom prst="homePlat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8" name="išḷïḍé">
            <a:extLst>
              <a:ext uri="{FF2B5EF4-FFF2-40B4-BE49-F238E27FC236}">
                <a16:creationId xmlns:a16="http://schemas.microsoft.com/office/drawing/2014/main" id="{BD0ABD5B-8D6B-4E77-B092-4BE907ADCCA7}"/>
              </a:ext>
            </a:extLst>
          </p:cNvPr>
          <p:cNvSpPr/>
          <p:nvPr/>
        </p:nvSpPr>
        <p:spPr>
          <a:xfrm>
            <a:off x="5706020" y="1762080"/>
            <a:ext cx="784977" cy="784975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/>
            <a:endParaRPr/>
          </a:p>
        </p:txBody>
      </p:sp>
      <p:sp>
        <p:nvSpPr>
          <p:cNvPr id="9" name="ïśḻíḍe">
            <a:extLst>
              <a:ext uri="{FF2B5EF4-FFF2-40B4-BE49-F238E27FC236}">
                <a16:creationId xmlns:a16="http://schemas.microsoft.com/office/drawing/2014/main" id="{C16C49C8-0B02-4EF2-8E53-8CB536F531A7}"/>
              </a:ext>
            </a:extLst>
          </p:cNvPr>
          <p:cNvSpPr/>
          <p:nvPr/>
        </p:nvSpPr>
        <p:spPr>
          <a:xfrm>
            <a:off x="5931316" y="1987627"/>
            <a:ext cx="334384" cy="333880"/>
          </a:xfrm>
          <a:custGeom>
            <a:gdLst>
              <a:gd fmla="*/ 303820 w 607639" name="connsiteX0"/>
              <a:gd fmla="*/ 278099 h 606722" name="connsiteY0"/>
              <a:gd fmla="*/ 329118 w 607639" name="connsiteX1"/>
              <a:gd fmla="*/ 303362 h 606722" name="connsiteY1"/>
              <a:gd fmla="*/ 303820 w 607639" name="connsiteX2"/>
              <a:gd fmla="*/ 328625 h 606722" name="connsiteY2"/>
              <a:gd fmla="*/ 278522 w 607639" name="connsiteX3"/>
              <a:gd fmla="*/ 303362 h 606722" name="connsiteY3"/>
              <a:gd fmla="*/ 303820 w 607639" name="connsiteX4"/>
              <a:gd fmla="*/ 278099 h 606722" name="connsiteY4"/>
              <a:gd fmla="*/ 303775 w 607639" name="connsiteX5"/>
              <a:gd fmla="*/ 252735 h 606722" name="connsiteY5"/>
              <a:gd fmla="*/ 253140 w 607639" name="connsiteX6"/>
              <a:gd fmla="*/ 303317 h 606722" name="connsiteY6"/>
              <a:gd fmla="*/ 303775 w 607639" name="connsiteX7"/>
              <a:gd fmla="*/ 353900 h 606722" name="connsiteY7"/>
              <a:gd fmla="*/ 354410 w 607639" name="connsiteX8"/>
              <a:gd fmla="*/ 303317 h 606722" name="connsiteY8"/>
              <a:gd fmla="*/ 303775 w 607639" name="connsiteX9"/>
              <a:gd fmla="*/ 252735 h 606722" name="connsiteY9"/>
              <a:gd fmla="*/ 303775 w 607639" name="connsiteX10"/>
              <a:gd fmla="*/ 202241 h 606722" name="connsiteY10"/>
              <a:gd fmla="*/ 405045 w 607639" name="connsiteX11"/>
              <a:gd fmla="*/ 303317 h 606722" name="connsiteY11"/>
              <a:gd fmla="*/ 303775 w 607639" name="connsiteX12"/>
              <a:gd fmla="*/ 404482 h 606722" name="connsiteY12"/>
              <a:gd fmla="*/ 202593 w 607639" name="connsiteX13"/>
              <a:gd fmla="*/ 303317 h 606722" name="connsiteY13"/>
              <a:gd fmla="*/ 303775 w 607639" name="connsiteX14"/>
              <a:gd fmla="*/ 202241 h 606722" name="connsiteY14"/>
              <a:gd fmla="*/ 303775 w 607639" name="connsiteX15"/>
              <a:gd fmla="*/ 151703 h 606722" name="connsiteY15"/>
              <a:gd fmla="*/ 151932 w 607639" name="connsiteX16"/>
              <a:gd fmla="*/ 303317 h 606722" name="connsiteY16"/>
              <a:gd fmla="*/ 303775 w 607639" name="connsiteX17"/>
              <a:gd fmla="*/ 455019 h 606722" name="connsiteY17"/>
              <a:gd fmla="*/ 455707 w 607639" name="connsiteX18"/>
              <a:gd fmla="*/ 303317 h 606722" name="connsiteY18"/>
              <a:gd fmla="*/ 303775 w 607639" name="connsiteX19"/>
              <a:gd fmla="*/ 151703 h 606722" name="connsiteY19"/>
              <a:gd fmla="*/ 253131 w 607639" name="connsiteX20"/>
              <a:gd fmla="*/ 0 h 606722" name="connsiteY20"/>
              <a:gd fmla="*/ 354419 w 607639" name="connsiteX21"/>
              <a:gd fmla="*/ 0 h 606722" name="connsiteY21"/>
              <a:gd fmla="*/ 379786 w 607639" name="connsiteX22"/>
              <a:gd fmla="*/ 25239 h 606722" name="connsiteY22"/>
              <a:gd fmla="*/ 379786 w 607639" name="connsiteX23"/>
              <a:gd fmla="*/ 62387 h 606722" name="connsiteY23"/>
              <a:gd fmla="*/ 420639 w 607639" name="connsiteX24"/>
              <a:gd fmla="*/ 79451 h 606722" name="connsiteY24"/>
              <a:gd fmla="*/ 446985 w 607639" name="connsiteX25"/>
              <a:gd fmla="*/ 53145 h 606722" name="connsiteY25"/>
              <a:gd fmla="*/ 482854 w 607639" name="connsiteX26"/>
              <a:gd fmla="*/ 53145 h 606722" name="connsiteY26"/>
              <a:gd fmla="*/ 554414 w 607639" name="connsiteX27"/>
              <a:gd fmla="*/ 124597 h 606722" name="connsiteY27"/>
              <a:gd fmla="*/ 554414 w 607639" name="connsiteX28"/>
              <a:gd fmla="*/ 160323 h 606722" name="connsiteY28"/>
              <a:gd fmla="*/ 528069 w 607639" name="connsiteX29"/>
              <a:gd fmla="*/ 186629 h 606722" name="connsiteY29"/>
              <a:gd fmla="*/ 545158 w 607639" name="connsiteX30"/>
              <a:gd fmla="*/ 227510 h 606722" name="connsiteY30"/>
              <a:gd fmla="*/ 582273 w 607639" name="connsiteX31"/>
              <a:gd fmla="*/ 227510 h 606722" name="connsiteY31"/>
              <a:gd fmla="*/ 607639 w 607639" name="connsiteX32"/>
              <a:gd fmla="*/ 252749 h 606722" name="connsiteY32"/>
              <a:gd fmla="*/ 607639 w 607639" name="connsiteX33"/>
              <a:gd fmla="*/ 353884 h 606722" name="connsiteY33"/>
              <a:gd fmla="*/ 582273 w 607639" name="connsiteX34"/>
              <a:gd fmla="*/ 379212 h 606722" name="connsiteY34"/>
              <a:gd fmla="*/ 545158 w 607639" name="connsiteX35"/>
              <a:gd fmla="*/ 379212 h 606722" name="connsiteY35"/>
              <a:gd fmla="*/ 528069 w 607639" name="connsiteX36"/>
              <a:gd fmla="*/ 420004 h 606722" name="connsiteY36"/>
              <a:gd fmla="*/ 554414 w 607639" name="connsiteX37"/>
              <a:gd fmla="*/ 446310 h 606722" name="connsiteY37"/>
              <a:gd fmla="*/ 554414 w 607639" name="connsiteX38"/>
              <a:gd fmla="*/ 482125 h 606722" name="connsiteY38"/>
              <a:gd fmla="*/ 482854 w 607639" name="connsiteX39"/>
              <a:gd fmla="*/ 553577 h 606722" name="connsiteY39"/>
              <a:gd fmla="*/ 446985 w 607639" name="connsiteX40"/>
              <a:gd fmla="*/ 553577 h 606722" name="connsiteY40"/>
              <a:gd fmla="*/ 420639 w 607639" name="connsiteX41"/>
              <a:gd fmla="*/ 527271 h 606722" name="connsiteY41"/>
              <a:gd fmla="*/ 379786 w 607639" name="connsiteX42"/>
              <a:gd fmla="*/ 544246 h 606722" name="connsiteY42"/>
              <a:gd fmla="*/ 379786 w 607639" name="connsiteX43"/>
              <a:gd fmla="*/ 581394 h 606722" name="connsiteY43"/>
              <a:gd fmla="*/ 354419 w 607639" name="connsiteX44"/>
              <a:gd fmla="*/ 606722 h 606722" name="connsiteY44"/>
              <a:gd fmla="*/ 253131 w 607639" name="connsiteX45"/>
              <a:gd fmla="*/ 606722 h 606722" name="connsiteY45"/>
              <a:gd fmla="*/ 227854 w 607639" name="connsiteX46"/>
              <a:gd fmla="*/ 581394 h 606722" name="connsiteY46"/>
              <a:gd fmla="*/ 227854 w 607639" name="connsiteX47"/>
              <a:gd fmla="*/ 544246 h 606722" name="connsiteY47"/>
              <a:gd fmla="*/ 186911 w 607639" name="connsiteX48"/>
              <a:gd fmla="*/ 527271 h 606722" name="connsiteY48"/>
              <a:gd fmla="*/ 160566 w 607639" name="connsiteX49"/>
              <a:gd fmla="*/ 553577 h 606722" name="connsiteY49"/>
              <a:gd fmla="*/ 124786 w 607639" name="connsiteX50"/>
              <a:gd fmla="*/ 553577 h 606722" name="connsiteY50"/>
              <a:gd fmla="*/ 53225 w 607639" name="connsiteX51"/>
              <a:gd fmla="*/ 482125 h 606722" name="connsiteY51"/>
              <a:gd fmla="*/ 53225 w 607639" name="connsiteX52"/>
              <a:gd fmla="*/ 446310 h 606722" name="connsiteY52"/>
              <a:gd fmla="*/ 79482 w 607639" name="connsiteX53"/>
              <a:gd fmla="*/ 420004 h 606722" name="connsiteY53"/>
              <a:gd fmla="*/ 62482 w 607639" name="connsiteX54"/>
              <a:gd fmla="*/ 379212 h 606722" name="connsiteY54"/>
              <a:gd fmla="*/ 25278 w 607639" name="connsiteX55"/>
              <a:gd fmla="*/ 379212 h 606722" name="connsiteY55"/>
              <a:gd fmla="*/ 0 w 607639" name="connsiteX56"/>
              <a:gd fmla="*/ 353884 h 606722" name="connsiteY56"/>
              <a:gd fmla="*/ 0 w 607639" name="connsiteX57"/>
              <a:gd fmla="*/ 252749 h 606722" name="connsiteY57"/>
              <a:gd fmla="*/ 25278 w 607639" name="connsiteX58"/>
              <a:gd fmla="*/ 227510 h 606722" name="connsiteY58"/>
              <a:gd fmla="*/ 62482 w 607639" name="connsiteX59"/>
              <a:gd fmla="*/ 227510 h 606722" name="connsiteY59"/>
              <a:gd fmla="*/ 79482 w 607639" name="connsiteX60"/>
              <a:gd fmla="*/ 186629 h 606722" name="connsiteY60"/>
              <a:gd fmla="*/ 53225 w 607639" name="connsiteX61"/>
              <a:gd fmla="*/ 160323 h 606722" name="connsiteY61"/>
              <a:gd fmla="*/ 53225 w 607639" name="connsiteX62"/>
              <a:gd fmla="*/ 124597 h 606722" name="connsiteY62"/>
              <a:gd fmla="*/ 124786 w 607639" name="connsiteX63"/>
              <a:gd fmla="*/ 53145 h 606722" name="connsiteY63"/>
              <a:gd fmla="*/ 160566 w 607639" name="connsiteX64"/>
              <a:gd fmla="*/ 53145 h 606722" name="connsiteY64"/>
              <a:gd fmla="*/ 186911 w 607639" name="connsiteX65"/>
              <a:gd fmla="*/ 79451 h 606722" name="connsiteY65"/>
              <a:gd fmla="*/ 227854 w 607639" name="connsiteX66"/>
              <a:gd fmla="*/ 62387 h 606722" name="connsiteY66"/>
              <a:gd fmla="*/ 227854 w 607639" name="connsiteX67"/>
              <a:gd fmla="*/ 25239 h 606722" name="connsiteY67"/>
              <a:gd fmla="*/ 253131 w 607639" name="connsiteX68"/>
              <a:gd fmla="*/ 0 h 606722" name="connsiteY6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b="b" l="l" r="r" t="t"/>
            <a:pathLst>
              <a:path h="606722" w="607639">
                <a:moveTo>
                  <a:pt x="303820" y="278099"/>
                </a:moveTo>
                <a:cubicBezTo>
                  <a:pt x="317792" y="278099"/>
                  <a:pt x="329118" y="289410"/>
                  <a:pt x="329118" y="303362"/>
                </a:cubicBezTo>
                <a:cubicBezTo>
                  <a:pt x="329118" y="317314"/>
                  <a:pt x="317792" y="328625"/>
                  <a:pt x="303820" y="328625"/>
                </a:cubicBezTo>
                <a:cubicBezTo>
                  <a:pt x="289848" y="328625"/>
                  <a:pt x="278522" y="317314"/>
                  <a:pt x="278522" y="303362"/>
                </a:cubicBezTo>
                <a:cubicBezTo>
                  <a:pt x="278522" y="289410"/>
                  <a:pt x="289848" y="278099"/>
                  <a:pt x="303820" y="278099"/>
                </a:cubicBezTo>
                <a:close/>
                <a:moveTo>
                  <a:pt x="303775" y="252735"/>
                </a:moveTo>
                <a:cubicBezTo>
                  <a:pt x="275921" y="252735"/>
                  <a:pt x="253140" y="275492"/>
                  <a:pt x="253140" y="303317"/>
                </a:cubicBezTo>
                <a:cubicBezTo>
                  <a:pt x="253140" y="331231"/>
                  <a:pt x="275921" y="353900"/>
                  <a:pt x="303775" y="353900"/>
                </a:cubicBezTo>
                <a:cubicBezTo>
                  <a:pt x="331718" y="353900"/>
                  <a:pt x="354410" y="331231"/>
                  <a:pt x="354410" y="303317"/>
                </a:cubicBezTo>
                <a:cubicBezTo>
                  <a:pt x="354410" y="275492"/>
                  <a:pt x="331718" y="252735"/>
                  <a:pt x="303775" y="252735"/>
                </a:cubicBezTo>
                <a:close/>
                <a:moveTo>
                  <a:pt x="303775" y="202241"/>
                </a:moveTo>
                <a:cubicBezTo>
                  <a:pt x="359660" y="202241"/>
                  <a:pt x="405045" y="247579"/>
                  <a:pt x="405045" y="303317"/>
                </a:cubicBezTo>
                <a:cubicBezTo>
                  <a:pt x="405045" y="359144"/>
                  <a:pt x="359660" y="404482"/>
                  <a:pt x="303775" y="404482"/>
                </a:cubicBezTo>
                <a:cubicBezTo>
                  <a:pt x="247978" y="404482"/>
                  <a:pt x="202593" y="359144"/>
                  <a:pt x="202593" y="303317"/>
                </a:cubicBezTo>
                <a:cubicBezTo>
                  <a:pt x="202593" y="247579"/>
                  <a:pt x="247978" y="202241"/>
                  <a:pt x="303775" y="202241"/>
                </a:cubicBezTo>
                <a:close/>
                <a:moveTo>
                  <a:pt x="303775" y="151703"/>
                </a:moveTo>
                <a:cubicBezTo>
                  <a:pt x="220021" y="151703"/>
                  <a:pt x="151932" y="219689"/>
                  <a:pt x="151932" y="303317"/>
                </a:cubicBezTo>
                <a:cubicBezTo>
                  <a:pt x="151932" y="387033"/>
                  <a:pt x="220021" y="455019"/>
                  <a:pt x="303775" y="455019"/>
                </a:cubicBezTo>
                <a:cubicBezTo>
                  <a:pt x="387618" y="455019"/>
                  <a:pt x="455707" y="387033"/>
                  <a:pt x="455707" y="303317"/>
                </a:cubicBezTo>
                <a:cubicBezTo>
                  <a:pt x="455707" y="219689"/>
                  <a:pt x="387618" y="151703"/>
                  <a:pt x="303775" y="151703"/>
                </a:cubicBezTo>
                <a:close/>
                <a:moveTo>
                  <a:pt x="253131" y="0"/>
                </a:moveTo>
                <a:lnTo>
                  <a:pt x="354419" y="0"/>
                </a:lnTo>
                <a:cubicBezTo>
                  <a:pt x="368482" y="0"/>
                  <a:pt x="379786" y="11287"/>
                  <a:pt x="379786" y="25239"/>
                </a:cubicBezTo>
                <a:lnTo>
                  <a:pt x="379786" y="62387"/>
                </a:lnTo>
                <a:cubicBezTo>
                  <a:pt x="393849" y="66831"/>
                  <a:pt x="407555" y="72519"/>
                  <a:pt x="420639" y="79451"/>
                </a:cubicBezTo>
                <a:lnTo>
                  <a:pt x="446985" y="53145"/>
                </a:lnTo>
                <a:cubicBezTo>
                  <a:pt x="456953" y="43191"/>
                  <a:pt x="472974" y="43191"/>
                  <a:pt x="482854" y="53145"/>
                </a:cubicBezTo>
                <a:lnTo>
                  <a:pt x="554414" y="124597"/>
                </a:lnTo>
                <a:cubicBezTo>
                  <a:pt x="564294" y="134462"/>
                  <a:pt x="564294" y="150459"/>
                  <a:pt x="554414" y="160323"/>
                </a:cubicBezTo>
                <a:lnTo>
                  <a:pt x="528069" y="186629"/>
                </a:lnTo>
                <a:cubicBezTo>
                  <a:pt x="535011" y="199782"/>
                  <a:pt x="540707" y="213468"/>
                  <a:pt x="545158" y="227510"/>
                </a:cubicBezTo>
                <a:lnTo>
                  <a:pt x="582273" y="227510"/>
                </a:lnTo>
                <a:cubicBezTo>
                  <a:pt x="596336" y="227510"/>
                  <a:pt x="607639" y="238796"/>
                  <a:pt x="607639" y="252749"/>
                </a:cubicBezTo>
                <a:lnTo>
                  <a:pt x="607639" y="353884"/>
                </a:lnTo>
                <a:cubicBezTo>
                  <a:pt x="607639" y="367926"/>
                  <a:pt x="596247" y="379212"/>
                  <a:pt x="582273" y="379212"/>
                </a:cubicBezTo>
                <a:lnTo>
                  <a:pt x="545158" y="379212"/>
                </a:lnTo>
                <a:cubicBezTo>
                  <a:pt x="540707" y="393254"/>
                  <a:pt x="535011" y="406940"/>
                  <a:pt x="528069" y="420004"/>
                </a:cubicBezTo>
                <a:lnTo>
                  <a:pt x="554414" y="446310"/>
                </a:lnTo>
                <a:cubicBezTo>
                  <a:pt x="564294" y="456263"/>
                  <a:pt x="564294" y="472260"/>
                  <a:pt x="554414" y="482125"/>
                </a:cubicBezTo>
                <a:lnTo>
                  <a:pt x="482854" y="553577"/>
                </a:lnTo>
                <a:cubicBezTo>
                  <a:pt x="472974" y="563442"/>
                  <a:pt x="456953" y="563442"/>
                  <a:pt x="446985" y="553577"/>
                </a:cubicBezTo>
                <a:lnTo>
                  <a:pt x="420639" y="527271"/>
                </a:lnTo>
                <a:cubicBezTo>
                  <a:pt x="407555" y="534203"/>
                  <a:pt x="393849" y="539802"/>
                  <a:pt x="379786" y="544246"/>
                </a:cubicBezTo>
                <a:lnTo>
                  <a:pt x="379786" y="581394"/>
                </a:lnTo>
                <a:cubicBezTo>
                  <a:pt x="379786" y="595435"/>
                  <a:pt x="368393" y="606722"/>
                  <a:pt x="354419" y="606722"/>
                </a:cubicBezTo>
                <a:lnTo>
                  <a:pt x="253131" y="606722"/>
                </a:lnTo>
                <a:cubicBezTo>
                  <a:pt x="239157" y="606722"/>
                  <a:pt x="227854" y="595435"/>
                  <a:pt x="227854" y="581394"/>
                </a:cubicBezTo>
                <a:lnTo>
                  <a:pt x="227854" y="544246"/>
                </a:lnTo>
                <a:cubicBezTo>
                  <a:pt x="213791" y="539802"/>
                  <a:pt x="200084" y="534203"/>
                  <a:pt x="186911" y="527271"/>
                </a:cubicBezTo>
                <a:lnTo>
                  <a:pt x="160566" y="553577"/>
                </a:lnTo>
                <a:cubicBezTo>
                  <a:pt x="150686" y="563442"/>
                  <a:pt x="134665" y="563442"/>
                  <a:pt x="124786" y="553577"/>
                </a:cubicBezTo>
                <a:lnTo>
                  <a:pt x="53225" y="482125"/>
                </a:lnTo>
                <a:cubicBezTo>
                  <a:pt x="43257" y="472260"/>
                  <a:pt x="43257" y="456263"/>
                  <a:pt x="53225" y="446310"/>
                </a:cubicBezTo>
                <a:lnTo>
                  <a:pt x="79482" y="420004"/>
                </a:lnTo>
                <a:cubicBezTo>
                  <a:pt x="72629" y="406940"/>
                  <a:pt x="66932" y="393254"/>
                  <a:pt x="62482" y="379212"/>
                </a:cubicBezTo>
                <a:lnTo>
                  <a:pt x="25278" y="379212"/>
                </a:lnTo>
                <a:cubicBezTo>
                  <a:pt x="11304" y="379212"/>
                  <a:pt x="0" y="367926"/>
                  <a:pt x="0" y="353884"/>
                </a:cubicBezTo>
                <a:lnTo>
                  <a:pt x="0" y="252749"/>
                </a:lnTo>
                <a:cubicBezTo>
                  <a:pt x="0" y="238796"/>
                  <a:pt x="11304" y="227510"/>
                  <a:pt x="25278" y="227510"/>
                </a:cubicBezTo>
                <a:lnTo>
                  <a:pt x="62482" y="227510"/>
                </a:lnTo>
                <a:cubicBezTo>
                  <a:pt x="66932" y="213468"/>
                  <a:pt x="72629" y="199782"/>
                  <a:pt x="79482" y="186629"/>
                </a:cubicBezTo>
                <a:lnTo>
                  <a:pt x="53225" y="160323"/>
                </a:lnTo>
                <a:cubicBezTo>
                  <a:pt x="43257" y="150459"/>
                  <a:pt x="43257" y="134462"/>
                  <a:pt x="53225" y="124597"/>
                </a:cubicBezTo>
                <a:lnTo>
                  <a:pt x="124786" y="53145"/>
                </a:lnTo>
                <a:cubicBezTo>
                  <a:pt x="134665" y="43191"/>
                  <a:pt x="150686" y="43191"/>
                  <a:pt x="160566" y="53145"/>
                </a:cubicBezTo>
                <a:lnTo>
                  <a:pt x="186911" y="79451"/>
                </a:lnTo>
                <a:cubicBezTo>
                  <a:pt x="200084" y="72519"/>
                  <a:pt x="213791" y="66831"/>
                  <a:pt x="227854" y="62387"/>
                </a:cubicBezTo>
                <a:lnTo>
                  <a:pt x="227854" y="25239"/>
                </a:lnTo>
                <a:cubicBezTo>
                  <a:pt x="227854" y="11287"/>
                  <a:pt x="239157" y="0"/>
                  <a:pt x="253131" y="0"/>
                </a:cubicBezTo>
                <a:close/>
              </a:path>
            </a:pathLst>
          </a:custGeom>
          <a:solidFill>
            <a:schemeClr val="bg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0" name="íslïdê">
            <a:extLst>
              <a:ext uri="{FF2B5EF4-FFF2-40B4-BE49-F238E27FC236}">
                <a16:creationId xmlns:a16="http://schemas.microsoft.com/office/drawing/2014/main" id="{B005654A-251B-49CF-B3B2-CFCBAE85B6E8}"/>
              </a:ext>
            </a:extLst>
          </p:cNvPr>
          <p:cNvSpPr/>
          <p:nvPr/>
        </p:nvSpPr>
        <p:spPr>
          <a:xfrm>
            <a:off x="4350711" y="3268363"/>
            <a:ext cx="784977" cy="784975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/>
            <a:endParaRPr/>
          </a:p>
        </p:txBody>
      </p:sp>
      <p:sp>
        <p:nvSpPr>
          <p:cNvPr id="11" name="ïṡľïďé">
            <a:extLst>
              <a:ext uri="{FF2B5EF4-FFF2-40B4-BE49-F238E27FC236}">
                <a16:creationId xmlns:a16="http://schemas.microsoft.com/office/drawing/2014/main" id="{FA5D54BE-9A73-4D89-97B5-2F6000DCAF0D}"/>
              </a:ext>
            </a:extLst>
          </p:cNvPr>
          <p:cNvSpPr/>
          <p:nvPr/>
        </p:nvSpPr>
        <p:spPr>
          <a:xfrm>
            <a:off x="4576007" y="3493910"/>
            <a:ext cx="334384" cy="333880"/>
          </a:xfrm>
          <a:custGeom>
            <a:gdLst>
              <a:gd fmla="*/ 303820 w 607639" name="connsiteX0"/>
              <a:gd fmla="*/ 278099 h 606722" name="connsiteY0"/>
              <a:gd fmla="*/ 329118 w 607639" name="connsiteX1"/>
              <a:gd fmla="*/ 303362 h 606722" name="connsiteY1"/>
              <a:gd fmla="*/ 303820 w 607639" name="connsiteX2"/>
              <a:gd fmla="*/ 328625 h 606722" name="connsiteY2"/>
              <a:gd fmla="*/ 278522 w 607639" name="connsiteX3"/>
              <a:gd fmla="*/ 303362 h 606722" name="connsiteY3"/>
              <a:gd fmla="*/ 303820 w 607639" name="connsiteX4"/>
              <a:gd fmla="*/ 278099 h 606722" name="connsiteY4"/>
              <a:gd fmla="*/ 303775 w 607639" name="connsiteX5"/>
              <a:gd fmla="*/ 252735 h 606722" name="connsiteY5"/>
              <a:gd fmla="*/ 253140 w 607639" name="connsiteX6"/>
              <a:gd fmla="*/ 303317 h 606722" name="connsiteY6"/>
              <a:gd fmla="*/ 303775 w 607639" name="connsiteX7"/>
              <a:gd fmla="*/ 353900 h 606722" name="connsiteY7"/>
              <a:gd fmla="*/ 354410 w 607639" name="connsiteX8"/>
              <a:gd fmla="*/ 303317 h 606722" name="connsiteY8"/>
              <a:gd fmla="*/ 303775 w 607639" name="connsiteX9"/>
              <a:gd fmla="*/ 252735 h 606722" name="connsiteY9"/>
              <a:gd fmla="*/ 303775 w 607639" name="connsiteX10"/>
              <a:gd fmla="*/ 202241 h 606722" name="connsiteY10"/>
              <a:gd fmla="*/ 405045 w 607639" name="connsiteX11"/>
              <a:gd fmla="*/ 303317 h 606722" name="connsiteY11"/>
              <a:gd fmla="*/ 303775 w 607639" name="connsiteX12"/>
              <a:gd fmla="*/ 404482 h 606722" name="connsiteY12"/>
              <a:gd fmla="*/ 202593 w 607639" name="connsiteX13"/>
              <a:gd fmla="*/ 303317 h 606722" name="connsiteY13"/>
              <a:gd fmla="*/ 303775 w 607639" name="connsiteX14"/>
              <a:gd fmla="*/ 202241 h 606722" name="connsiteY14"/>
              <a:gd fmla="*/ 303775 w 607639" name="connsiteX15"/>
              <a:gd fmla="*/ 151703 h 606722" name="connsiteY15"/>
              <a:gd fmla="*/ 151932 w 607639" name="connsiteX16"/>
              <a:gd fmla="*/ 303317 h 606722" name="connsiteY16"/>
              <a:gd fmla="*/ 303775 w 607639" name="connsiteX17"/>
              <a:gd fmla="*/ 455019 h 606722" name="connsiteY17"/>
              <a:gd fmla="*/ 455707 w 607639" name="connsiteX18"/>
              <a:gd fmla="*/ 303317 h 606722" name="connsiteY18"/>
              <a:gd fmla="*/ 303775 w 607639" name="connsiteX19"/>
              <a:gd fmla="*/ 151703 h 606722" name="connsiteY19"/>
              <a:gd fmla="*/ 253131 w 607639" name="connsiteX20"/>
              <a:gd fmla="*/ 0 h 606722" name="connsiteY20"/>
              <a:gd fmla="*/ 354419 w 607639" name="connsiteX21"/>
              <a:gd fmla="*/ 0 h 606722" name="connsiteY21"/>
              <a:gd fmla="*/ 379786 w 607639" name="connsiteX22"/>
              <a:gd fmla="*/ 25239 h 606722" name="connsiteY22"/>
              <a:gd fmla="*/ 379786 w 607639" name="connsiteX23"/>
              <a:gd fmla="*/ 62387 h 606722" name="connsiteY23"/>
              <a:gd fmla="*/ 420639 w 607639" name="connsiteX24"/>
              <a:gd fmla="*/ 79451 h 606722" name="connsiteY24"/>
              <a:gd fmla="*/ 446985 w 607639" name="connsiteX25"/>
              <a:gd fmla="*/ 53145 h 606722" name="connsiteY25"/>
              <a:gd fmla="*/ 482854 w 607639" name="connsiteX26"/>
              <a:gd fmla="*/ 53145 h 606722" name="connsiteY26"/>
              <a:gd fmla="*/ 554414 w 607639" name="connsiteX27"/>
              <a:gd fmla="*/ 124597 h 606722" name="connsiteY27"/>
              <a:gd fmla="*/ 554414 w 607639" name="connsiteX28"/>
              <a:gd fmla="*/ 160323 h 606722" name="connsiteY28"/>
              <a:gd fmla="*/ 528069 w 607639" name="connsiteX29"/>
              <a:gd fmla="*/ 186629 h 606722" name="connsiteY29"/>
              <a:gd fmla="*/ 545158 w 607639" name="connsiteX30"/>
              <a:gd fmla="*/ 227510 h 606722" name="connsiteY30"/>
              <a:gd fmla="*/ 582273 w 607639" name="connsiteX31"/>
              <a:gd fmla="*/ 227510 h 606722" name="connsiteY31"/>
              <a:gd fmla="*/ 607639 w 607639" name="connsiteX32"/>
              <a:gd fmla="*/ 252749 h 606722" name="connsiteY32"/>
              <a:gd fmla="*/ 607639 w 607639" name="connsiteX33"/>
              <a:gd fmla="*/ 353884 h 606722" name="connsiteY33"/>
              <a:gd fmla="*/ 582273 w 607639" name="connsiteX34"/>
              <a:gd fmla="*/ 379212 h 606722" name="connsiteY34"/>
              <a:gd fmla="*/ 545158 w 607639" name="connsiteX35"/>
              <a:gd fmla="*/ 379212 h 606722" name="connsiteY35"/>
              <a:gd fmla="*/ 528069 w 607639" name="connsiteX36"/>
              <a:gd fmla="*/ 420004 h 606722" name="connsiteY36"/>
              <a:gd fmla="*/ 554414 w 607639" name="connsiteX37"/>
              <a:gd fmla="*/ 446310 h 606722" name="connsiteY37"/>
              <a:gd fmla="*/ 554414 w 607639" name="connsiteX38"/>
              <a:gd fmla="*/ 482125 h 606722" name="connsiteY38"/>
              <a:gd fmla="*/ 482854 w 607639" name="connsiteX39"/>
              <a:gd fmla="*/ 553577 h 606722" name="connsiteY39"/>
              <a:gd fmla="*/ 446985 w 607639" name="connsiteX40"/>
              <a:gd fmla="*/ 553577 h 606722" name="connsiteY40"/>
              <a:gd fmla="*/ 420639 w 607639" name="connsiteX41"/>
              <a:gd fmla="*/ 527271 h 606722" name="connsiteY41"/>
              <a:gd fmla="*/ 379786 w 607639" name="connsiteX42"/>
              <a:gd fmla="*/ 544246 h 606722" name="connsiteY42"/>
              <a:gd fmla="*/ 379786 w 607639" name="connsiteX43"/>
              <a:gd fmla="*/ 581394 h 606722" name="connsiteY43"/>
              <a:gd fmla="*/ 354419 w 607639" name="connsiteX44"/>
              <a:gd fmla="*/ 606722 h 606722" name="connsiteY44"/>
              <a:gd fmla="*/ 253131 w 607639" name="connsiteX45"/>
              <a:gd fmla="*/ 606722 h 606722" name="connsiteY45"/>
              <a:gd fmla="*/ 227854 w 607639" name="connsiteX46"/>
              <a:gd fmla="*/ 581394 h 606722" name="connsiteY46"/>
              <a:gd fmla="*/ 227854 w 607639" name="connsiteX47"/>
              <a:gd fmla="*/ 544246 h 606722" name="connsiteY47"/>
              <a:gd fmla="*/ 186911 w 607639" name="connsiteX48"/>
              <a:gd fmla="*/ 527271 h 606722" name="connsiteY48"/>
              <a:gd fmla="*/ 160566 w 607639" name="connsiteX49"/>
              <a:gd fmla="*/ 553577 h 606722" name="connsiteY49"/>
              <a:gd fmla="*/ 124786 w 607639" name="connsiteX50"/>
              <a:gd fmla="*/ 553577 h 606722" name="connsiteY50"/>
              <a:gd fmla="*/ 53225 w 607639" name="connsiteX51"/>
              <a:gd fmla="*/ 482125 h 606722" name="connsiteY51"/>
              <a:gd fmla="*/ 53225 w 607639" name="connsiteX52"/>
              <a:gd fmla="*/ 446310 h 606722" name="connsiteY52"/>
              <a:gd fmla="*/ 79482 w 607639" name="connsiteX53"/>
              <a:gd fmla="*/ 420004 h 606722" name="connsiteY53"/>
              <a:gd fmla="*/ 62482 w 607639" name="connsiteX54"/>
              <a:gd fmla="*/ 379212 h 606722" name="connsiteY54"/>
              <a:gd fmla="*/ 25278 w 607639" name="connsiteX55"/>
              <a:gd fmla="*/ 379212 h 606722" name="connsiteY55"/>
              <a:gd fmla="*/ 0 w 607639" name="connsiteX56"/>
              <a:gd fmla="*/ 353884 h 606722" name="connsiteY56"/>
              <a:gd fmla="*/ 0 w 607639" name="connsiteX57"/>
              <a:gd fmla="*/ 252749 h 606722" name="connsiteY57"/>
              <a:gd fmla="*/ 25278 w 607639" name="connsiteX58"/>
              <a:gd fmla="*/ 227510 h 606722" name="connsiteY58"/>
              <a:gd fmla="*/ 62482 w 607639" name="connsiteX59"/>
              <a:gd fmla="*/ 227510 h 606722" name="connsiteY59"/>
              <a:gd fmla="*/ 79482 w 607639" name="connsiteX60"/>
              <a:gd fmla="*/ 186629 h 606722" name="connsiteY60"/>
              <a:gd fmla="*/ 53225 w 607639" name="connsiteX61"/>
              <a:gd fmla="*/ 160323 h 606722" name="connsiteY61"/>
              <a:gd fmla="*/ 53225 w 607639" name="connsiteX62"/>
              <a:gd fmla="*/ 124597 h 606722" name="connsiteY62"/>
              <a:gd fmla="*/ 124786 w 607639" name="connsiteX63"/>
              <a:gd fmla="*/ 53145 h 606722" name="connsiteY63"/>
              <a:gd fmla="*/ 160566 w 607639" name="connsiteX64"/>
              <a:gd fmla="*/ 53145 h 606722" name="connsiteY64"/>
              <a:gd fmla="*/ 186911 w 607639" name="connsiteX65"/>
              <a:gd fmla="*/ 79451 h 606722" name="connsiteY65"/>
              <a:gd fmla="*/ 227854 w 607639" name="connsiteX66"/>
              <a:gd fmla="*/ 62387 h 606722" name="connsiteY66"/>
              <a:gd fmla="*/ 227854 w 607639" name="connsiteX67"/>
              <a:gd fmla="*/ 25239 h 606722" name="connsiteY67"/>
              <a:gd fmla="*/ 253131 w 607639" name="connsiteX68"/>
              <a:gd fmla="*/ 0 h 606722" name="connsiteY6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b="b" l="l" r="r" t="t"/>
            <a:pathLst>
              <a:path h="606722" w="607639">
                <a:moveTo>
                  <a:pt x="303820" y="278099"/>
                </a:moveTo>
                <a:cubicBezTo>
                  <a:pt x="317792" y="278099"/>
                  <a:pt x="329118" y="289410"/>
                  <a:pt x="329118" y="303362"/>
                </a:cubicBezTo>
                <a:cubicBezTo>
                  <a:pt x="329118" y="317314"/>
                  <a:pt x="317792" y="328625"/>
                  <a:pt x="303820" y="328625"/>
                </a:cubicBezTo>
                <a:cubicBezTo>
                  <a:pt x="289848" y="328625"/>
                  <a:pt x="278522" y="317314"/>
                  <a:pt x="278522" y="303362"/>
                </a:cubicBezTo>
                <a:cubicBezTo>
                  <a:pt x="278522" y="289410"/>
                  <a:pt x="289848" y="278099"/>
                  <a:pt x="303820" y="278099"/>
                </a:cubicBezTo>
                <a:close/>
                <a:moveTo>
                  <a:pt x="303775" y="252735"/>
                </a:moveTo>
                <a:cubicBezTo>
                  <a:pt x="275921" y="252735"/>
                  <a:pt x="253140" y="275492"/>
                  <a:pt x="253140" y="303317"/>
                </a:cubicBezTo>
                <a:cubicBezTo>
                  <a:pt x="253140" y="331231"/>
                  <a:pt x="275921" y="353900"/>
                  <a:pt x="303775" y="353900"/>
                </a:cubicBezTo>
                <a:cubicBezTo>
                  <a:pt x="331718" y="353900"/>
                  <a:pt x="354410" y="331231"/>
                  <a:pt x="354410" y="303317"/>
                </a:cubicBezTo>
                <a:cubicBezTo>
                  <a:pt x="354410" y="275492"/>
                  <a:pt x="331718" y="252735"/>
                  <a:pt x="303775" y="252735"/>
                </a:cubicBezTo>
                <a:close/>
                <a:moveTo>
                  <a:pt x="303775" y="202241"/>
                </a:moveTo>
                <a:cubicBezTo>
                  <a:pt x="359660" y="202241"/>
                  <a:pt x="405045" y="247579"/>
                  <a:pt x="405045" y="303317"/>
                </a:cubicBezTo>
                <a:cubicBezTo>
                  <a:pt x="405045" y="359144"/>
                  <a:pt x="359660" y="404482"/>
                  <a:pt x="303775" y="404482"/>
                </a:cubicBezTo>
                <a:cubicBezTo>
                  <a:pt x="247978" y="404482"/>
                  <a:pt x="202593" y="359144"/>
                  <a:pt x="202593" y="303317"/>
                </a:cubicBezTo>
                <a:cubicBezTo>
                  <a:pt x="202593" y="247579"/>
                  <a:pt x="247978" y="202241"/>
                  <a:pt x="303775" y="202241"/>
                </a:cubicBezTo>
                <a:close/>
                <a:moveTo>
                  <a:pt x="303775" y="151703"/>
                </a:moveTo>
                <a:cubicBezTo>
                  <a:pt x="220021" y="151703"/>
                  <a:pt x="151932" y="219689"/>
                  <a:pt x="151932" y="303317"/>
                </a:cubicBezTo>
                <a:cubicBezTo>
                  <a:pt x="151932" y="387033"/>
                  <a:pt x="220021" y="455019"/>
                  <a:pt x="303775" y="455019"/>
                </a:cubicBezTo>
                <a:cubicBezTo>
                  <a:pt x="387618" y="455019"/>
                  <a:pt x="455707" y="387033"/>
                  <a:pt x="455707" y="303317"/>
                </a:cubicBezTo>
                <a:cubicBezTo>
                  <a:pt x="455707" y="219689"/>
                  <a:pt x="387618" y="151703"/>
                  <a:pt x="303775" y="151703"/>
                </a:cubicBezTo>
                <a:close/>
                <a:moveTo>
                  <a:pt x="253131" y="0"/>
                </a:moveTo>
                <a:lnTo>
                  <a:pt x="354419" y="0"/>
                </a:lnTo>
                <a:cubicBezTo>
                  <a:pt x="368482" y="0"/>
                  <a:pt x="379786" y="11287"/>
                  <a:pt x="379786" y="25239"/>
                </a:cubicBezTo>
                <a:lnTo>
                  <a:pt x="379786" y="62387"/>
                </a:lnTo>
                <a:cubicBezTo>
                  <a:pt x="393849" y="66831"/>
                  <a:pt x="407555" y="72519"/>
                  <a:pt x="420639" y="79451"/>
                </a:cubicBezTo>
                <a:lnTo>
                  <a:pt x="446985" y="53145"/>
                </a:lnTo>
                <a:cubicBezTo>
                  <a:pt x="456953" y="43191"/>
                  <a:pt x="472974" y="43191"/>
                  <a:pt x="482854" y="53145"/>
                </a:cubicBezTo>
                <a:lnTo>
                  <a:pt x="554414" y="124597"/>
                </a:lnTo>
                <a:cubicBezTo>
                  <a:pt x="564294" y="134462"/>
                  <a:pt x="564294" y="150459"/>
                  <a:pt x="554414" y="160323"/>
                </a:cubicBezTo>
                <a:lnTo>
                  <a:pt x="528069" y="186629"/>
                </a:lnTo>
                <a:cubicBezTo>
                  <a:pt x="535011" y="199782"/>
                  <a:pt x="540707" y="213468"/>
                  <a:pt x="545158" y="227510"/>
                </a:cubicBezTo>
                <a:lnTo>
                  <a:pt x="582273" y="227510"/>
                </a:lnTo>
                <a:cubicBezTo>
                  <a:pt x="596336" y="227510"/>
                  <a:pt x="607639" y="238796"/>
                  <a:pt x="607639" y="252749"/>
                </a:cubicBezTo>
                <a:lnTo>
                  <a:pt x="607639" y="353884"/>
                </a:lnTo>
                <a:cubicBezTo>
                  <a:pt x="607639" y="367926"/>
                  <a:pt x="596247" y="379212"/>
                  <a:pt x="582273" y="379212"/>
                </a:cubicBezTo>
                <a:lnTo>
                  <a:pt x="545158" y="379212"/>
                </a:lnTo>
                <a:cubicBezTo>
                  <a:pt x="540707" y="393254"/>
                  <a:pt x="535011" y="406940"/>
                  <a:pt x="528069" y="420004"/>
                </a:cubicBezTo>
                <a:lnTo>
                  <a:pt x="554414" y="446310"/>
                </a:lnTo>
                <a:cubicBezTo>
                  <a:pt x="564294" y="456263"/>
                  <a:pt x="564294" y="472260"/>
                  <a:pt x="554414" y="482125"/>
                </a:cubicBezTo>
                <a:lnTo>
                  <a:pt x="482854" y="553577"/>
                </a:lnTo>
                <a:cubicBezTo>
                  <a:pt x="472974" y="563442"/>
                  <a:pt x="456953" y="563442"/>
                  <a:pt x="446985" y="553577"/>
                </a:cubicBezTo>
                <a:lnTo>
                  <a:pt x="420639" y="527271"/>
                </a:lnTo>
                <a:cubicBezTo>
                  <a:pt x="407555" y="534203"/>
                  <a:pt x="393849" y="539802"/>
                  <a:pt x="379786" y="544246"/>
                </a:cubicBezTo>
                <a:lnTo>
                  <a:pt x="379786" y="581394"/>
                </a:lnTo>
                <a:cubicBezTo>
                  <a:pt x="379786" y="595435"/>
                  <a:pt x="368393" y="606722"/>
                  <a:pt x="354419" y="606722"/>
                </a:cubicBezTo>
                <a:lnTo>
                  <a:pt x="253131" y="606722"/>
                </a:lnTo>
                <a:cubicBezTo>
                  <a:pt x="239157" y="606722"/>
                  <a:pt x="227854" y="595435"/>
                  <a:pt x="227854" y="581394"/>
                </a:cubicBezTo>
                <a:lnTo>
                  <a:pt x="227854" y="544246"/>
                </a:lnTo>
                <a:cubicBezTo>
                  <a:pt x="213791" y="539802"/>
                  <a:pt x="200084" y="534203"/>
                  <a:pt x="186911" y="527271"/>
                </a:cubicBezTo>
                <a:lnTo>
                  <a:pt x="160566" y="553577"/>
                </a:lnTo>
                <a:cubicBezTo>
                  <a:pt x="150686" y="563442"/>
                  <a:pt x="134665" y="563442"/>
                  <a:pt x="124786" y="553577"/>
                </a:cubicBezTo>
                <a:lnTo>
                  <a:pt x="53225" y="482125"/>
                </a:lnTo>
                <a:cubicBezTo>
                  <a:pt x="43257" y="472260"/>
                  <a:pt x="43257" y="456263"/>
                  <a:pt x="53225" y="446310"/>
                </a:cubicBezTo>
                <a:lnTo>
                  <a:pt x="79482" y="420004"/>
                </a:lnTo>
                <a:cubicBezTo>
                  <a:pt x="72629" y="406940"/>
                  <a:pt x="66932" y="393254"/>
                  <a:pt x="62482" y="379212"/>
                </a:cubicBezTo>
                <a:lnTo>
                  <a:pt x="25278" y="379212"/>
                </a:lnTo>
                <a:cubicBezTo>
                  <a:pt x="11304" y="379212"/>
                  <a:pt x="0" y="367926"/>
                  <a:pt x="0" y="353884"/>
                </a:cubicBezTo>
                <a:lnTo>
                  <a:pt x="0" y="252749"/>
                </a:lnTo>
                <a:cubicBezTo>
                  <a:pt x="0" y="238796"/>
                  <a:pt x="11304" y="227510"/>
                  <a:pt x="25278" y="227510"/>
                </a:cubicBezTo>
                <a:lnTo>
                  <a:pt x="62482" y="227510"/>
                </a:lnTo>
                <a:cubicBezTo>
                  <a:pt x="66932" y="213468"/>
                  <a:pt x="72629" y="199782"/>
                  <a:pt x="79482" y="186629"/>
                </a:cubicBezTo>
                <a:lnTo>
                  <a:pt x="53225" y="160323"/>
                </a:lnTo>
                <a:cubicBezTo>
                  <a:pt x="43257" y="150459"/>
                  <a:pt x="43257" y="134462"/>
                  <a:pt x="53225" y="124597"/>
                </a:cubicBezTo>
                <a:lnTo>
                  <a:pt x="124786" y="53145"/>
                </a:lnTo>
                <a:cubicBezTo>
                  <a:pt x="134665" y="43191"/>
                  <a:pt x="150686" y="43191"/>
                  <a:pt x="160566" y="53145"/>
                </a:cubicBezTo>
                <a:lnTo>
                  <a:pt x="186911" y="79451"/>
                </a:lnTo>
                <a:cubicBezTo>
                  <a:pt x="200084" y="72519"/>
                  <a:pt x="213791" y="66831"/>
                  <a:pt x="227854" y="62387"/>
                </a:cubicBezTo>
                <a:lnTo>
                  <a:pt x="227854" y="25239"/>
                </a:lnTo>
                <a:cubicBezTo>
                  <a:pt x="227854" y="11287"/>
                  <a:pt x="239157" y="0"/>
                  <a:pt x="253131" y="0"/>
                </a:cubicBezTo>
                <a:close/>
              </a:path>
            </a:pathLst>
          </a:custGeom>
          <a:solidFill>
            <a:schemeClr val="bg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2" name="íṩḷîḋé">
            <a:extLst>
              <a:ext uri="{FF2B5EF4-FFF2-40B4-BE49-F238E27FC236}">
                <a16:creationId xmlns:a16="http://schemas.microsoft.com/office/drawing/2014/main" id="{05324183-87FE-40F7-A0DC-6FE98550C3B1}"/>
              </a:ext>
            </a:extLst>
          </p:cNvPr>
          <p:cNvSpPr/>
          <p:nvPr/>
        </p:nvSpPr>
        <p:spPr>
          <a:xfrm>
            <a:off x="7056312" y="3268363"/>
            <a:ext cx="784977" cy="784975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/>
            <a:endParaRPr/>
          </a:p>
        </p:txBody>
      </p:sp>
      <p:sp>
        <p:nvSpPr>
          <p:cNvPr id="13" name="îśḷiḋé">
            <a:extLst>
              <a:ext uri="{FF2B5EF4-FFF2-40B4-BE49-F238E27FC236}">
                <a16:creationId xmlns:a16="http://schemas.microsoft.com/office/drawing/2014/main" id="{B9EE4F2A-F11A-47F8-BBCE-8A925F298452}"/>
              </a:ext>
            </a:extLst>
          </p:cNvPr>
          <p:cNvSpPr/>
          <p:nvPr/>
        </p:nvSpPr>
        <p:spPr>
          <a:xfrm>
            <a:off x="7281608" y="3493910"/>
            <a:ext cx="334384" cy="333880"/>
          </a:xfrm>
          <a:custGeom>
            <a:gdLst>
              <a:gd fmla="*/ 303820 w 607639" name="connsiteX0"/>
              <a:gd fmla="*/ 278099 h 606722" name="connsiteY0"/>
              <a:gd fmla="*/ 329118 w 607639" name="connsiteX1"/>
              <a:gd fmla="*/ 303362 h 606722" name="connsiteY1"/>
              <a:gd fmla="*/ 303820 w 607639" name="connsiteX2"/>
              <a:gd fmla="*/ 328625 h 606722" name="connsiteY2"/>
              <a:gd fmla="*/ 278522 w 607639" name="connsiteX3"/>
              <a:gd fmla="*/ 303362 h 606722" name="connsiteY3"/>
              <a:gd fmla="*/ 303820 w 607639" name="connsiteX4"/>
              <a:gd fmla="*/ 278099 h 606722" name="connsiteY4"/>
              <a:gd fmla="*/ 303775 w 607639" name="connsiteX5"/>
              <a:gd fmla="*/ 252735 h 606722" name="connsiteY5"/>
              <a:gd fmla="*/ 253140 w 607639" name="connsiteX6"/>
              <a:gd fmla="*/ 303317 h 606722" name="connsiteY6"/>
              <a:gd fmla="*/ 303775 w 607639" name="connsiteX7"/>
              <a:gd fmla="*/ 353900 h 606722" name="connsiteY7"/>
              <a:gd fmla="*/ 354410 w 607639" name="connsiteX8"/>
              <a:gd fmla="*/ 303317 h 606722" name="connsiteY8"/>
              <a:gd fmla="*/ 303775 w 607639" name="connsiteX9"/>
              <a:gd fmla="*/ 252735 h 606722" name="connsiteY9"/>
              <a:gd fmla="*/ 303775 w 607639" name="connsiteX10"/>
              <a:gd fmla="*/ 202241 h 606722" name="connsiteY10"/>
              <a:gd fmla="*/ 405045 w 607639" name="connsiteX11"/>
              <a:gd fmla="*/ 303317 h 606722" name="connsiteY11"/>
              <a:gd fmla="*/ 303775 w 607639" name="connsiteX12"/>
              <a:gd fmla="*/ 404482 h 606722" name="connsiteY12"/>
              <a:gd fmla="*/ 202593 w 607639" name="connsiteX13"/>
              <a:gd fmla="*/ 303317 h 606722" name="connsiteY13"/>
              <a:gd fmla="*/ 303775 w 607639" name="connsiteX14"/>
              <a:gd fmla="*/ 202241 h 606722" name="connsiteY14"/>
              <a:gd fmla="*/ 303775 w 607639" name="connsiteX15"/>
              <a:gd fmla="*/ 151703 h 606722" name="connsiteY15"/>
              <a:gd fmla="*/ 151932 w 607639" name="connsiteX16"/>
              <a:gd fmla="*/ 303317 h 606722" name="connsiteY16"/>
              <a:gd fmla="*/ 303775 w 607639" name="connsiteX17"/>
              <a:gd fmla="*/ 455019 h 606722" name="connsiteY17"/>
              <a:gd fmla="*/ 455707 w 607639" name="connsiteX18"/>
              <a:gd fmla="*/ 303317 h 606722" name="connsiteY18"/>
              <a:gd fmla="*/ 303775 w 607639" name="connsiteX19"/>
              <a:gd fmla="*/ 151703 h 606722" name="connsiteY19"/>
              <a:gd fmla="*/ 253131 w 607639" name="connsiteX20"/>
              <a:gd fmla="*/ 0 h 606722" name="connsiteY20"/>
              <a:gd fmla="*/ 354419 w 607639" name="connsiteX21"/>
              <a:gd fmla="*/ 0 h 606722" name="connsiteY21"/>
              <a:gd fmla="*/ 379786 w 607639" name="connsiteX22"/>
              <a:gd fmla="*/ 25239 h 606722" name="connsiteY22"/>
              <a:gd fmla="*/ 379786 w 607639" name="connsiteX23"/>
              <a:gd fmla="*/ 62387 h 606722" name="connsiteY23"/>
              <a:gd fmla="*/ 420639 w 607639" name="connsiteX24"/>
              <a:gd fmla="*/ 79451 h 606722" name="connsiteY24"/>
              <a:gd fmla="*/ 446985 w 607639" name="connsiteX25"/>
              <a:gd fmla="*/ 53145 h 606722" name="connsiteY25"/>
              <a:gd fmla="*/ 482854 w 607639" name="connsiteX26"/>
              <a:gd fmla="*/ 53145 h 606722" name="connsiteY26"/>
              <a:gd fmla="*/ 554414 w 607639" name="connsiteX27"/>
              <a:gd fmla="*/ 124597 h 606722" name="connsiteY27"/>
              <a:gd fmla="*/ 554414 w 607639" name="connsiteX28"/>
              <a:gd fmla="*/ 160323 h 606722" name="connsiteY28"/>
              <a:gd fmla="*/ 528069 w 607639" name="connsiteX29"/>
              <a:gd fmla="*/ 186629 h 606722" name="connsiteY29"/>
              <a:gd fmla="*/ 545158 w 607639" name="connsiteX30"/>
              <a:gd fmla="*/ 227510 h 606722" name="connsiteY30"/>
              <a:gd fmla="*/ 582273 w 607639" name="connsiteX31"/>
              <a:gd fmla="*/ 227510 h 606722" name="connsiteY31"/>
              <a:gd fmla="*/ 607639 w 607639" name="connsiteX32"/>
              <a:gd fmla="*/ 252749 h 606722" name="connsiteY32"/>
              <a:gd fmla="*/ 607639 w 607639" name="connsiteX33"/>
              <a:gd fmla="*/ 353884 h 606722" name="connsiteY33"/>
              <a:gd fmla="*/ 582273 w 607639" name="connsiteX34"/>
              <a:gd fmla="*/ 379212 h 606722" name="connsiteY34"/>
              <a:gd fmla="*/ 545158 w 607639" name="connsiteX35"/>
              <a:gd fmla="*/ 379212 h 606722" name="connsiteY35"/>
              <a:gd fmla="*/ 528069 w 607639" name="connsiteX36"/>
              <a:gd fmla="*/ 420004 h 606722" name="connsiteY36"/>
              <a:gd fmla="*/ 554414 w 607639" name="connsiteX37"/>
              <a:gd fmla="*/ 446310 h 606722" name="connsiteY37"/>
              <a:gd fmla="*/ 554414 w 607639" name="connsiteX38"/>
              <a:gd fmla="*/ 482125 h 606722" name="connsiteY38"/>
              <a:gd fmla="*/ 482854 w 607639" name="connsiteX39"/>
              <a:gd fmla="*/ 553577 h 606722" name="connsiteY39"/>
              <a:gd fmla="*/ 446985 w 607639" name="connsiteX40"/>
              <a:gd fmla="*/ 553577 h 606722" name="connsiteY40"/>
              <a:gd fmla="*/ 420639 w 607639" name="connsiteX41"/>
              <a:gd fmla="*/ 527271 h 606722" name="connsiteY41"/>
              <a:gd fmla="*/ 379786 w 607639" name="connsiteX42"/>
              <a:gd fmla="*/ 544246 h 606722" name="connsiteY42"/>
              <a:gd fmla="*/ 379786 w 607639" name="connsiteX43"/>
              <a:gd fmla="*/ 581394 h 606722" name="connsiteY43"/>
              <a:gd fmla="*/ 354419 w 607639" name="connsiteX44"/>
              <a:gd fmla="*/ 606722 h 606722" name="connsiteY44"/>
              <a:gd fmla="*/ 253131 w 607639" name="connsiteX45"/>
              <a:gd fmla="*/ 606722 h 606722" name="connsiteY45"/>
              <a:gd fmla="*/ 227854 w 607639" name="connsiteX46"/>
              <a:gd fmla="*/ 581394 h 606722" name="connsiteY46"/>
              <a:gd fmla="*/ 227854 w 607639" name="connsiteX47"/>
              <a:gd fmla="*/ 544246 h 606722" name="connsiteY47"/>
              <a:gd fmla="*/ 186911 w 607639" name="connsiteX48"/>
              <a:gd fmla="*/ 527271 h 606722" name="connsiteY48"/>
              <a:gd fmla="*/ 160566 w 607639" name="connsiteX49"/>
              <a:gd fmla="*/ 553577 h 606722" name="connsiteY49"/>
              <a:gd fmla="*/ 124786 w 607639" name="connsiteX50"/>
              <a:gd fmla="*/ 553577 h 606722" name="connsiteY50"/>
              <a:gd fmla="*/ 53225 w 607639" name="connsiteX51"/>
              <a:gd fmla="*/ 482125 h 606722" name="connsiteY51"/>
              <a:gd fmla="*/ 53225 w 607639" name="connsiteX52"/>
              <a:gd fmla="*/ 446310 h 606722" name="connsiteY52"/>
              <a:gd fmla="*/ 79482 w 607639" name="connsiteX53"/>
              <a:gd fmla="*/ 420004 h 606722" name="connsiteY53"/>
              <a:gd fmla="*/ 62482 w 607639" name="connsiteX54"/>
              <a:gd fmla="*/ 379212 h 606722" name="connsiteY54"/>
              <a:gd fmla="*/ 25278 w 607639" name="connsiteX55"/>
              <a:gd fmla="*/ 379212 h 606722" name="connsiteY55"/>
              <a:gd fmla="*/ 0 w 607639" name="connsiteX56"/>
              <a:gd fmla="*/ 353884 h 606722" name="connsiteY56"/>
              <a:gd fmla="*/ 0 w 607639" name="connsiteX57"/>
              <a:gd fmla="*/ 252749 h 606722" name="connsiteY57"/>
              <a:gd fmla="*/ 25278 w 607639" name="connsiteX58"/>
              <a:gd fmla="*/ 227510 h 606722" name="connsiteY58"/>
              <a:gd fmla="*/ 62482 w 607639" name="connsiteX59"/>
              <a:gd fmla="*/ 227510 h 606722" name="connsiteY59"/>
              <a:gd fmla="*/ 79482 w 607639" name="connsiteX60"/>
              <a:gd fmla="*/ 186629 h 606722" name="connsiteY60"/>
              <a:gd fmla="*/ 53225 w 607639" name="connsiteX61"/>
              <a:gd fmla="*/ 160323 h 606722" name="connsiteY61"/>
              <a:gd fmla="*/ 53225 w 607639" name="connsiteX62"/>
              <a:gd fmla="*/ 124597 h 606722" name="connsiteY62"/>
              <a:gd fmla="*/ 124786 w 607639" name="connsiteX63"/>
              <a:gd fmla="*/ 53145 h 606722" name="connsiteY63"/>
              <a:gd fmla="*/ 160566 w 607639" name="connsiteX64"/>
              <a:gd fmla="*/ 53145 h 606722" name="connsiteY64"/>
              <a:gd fmla="*/ 186911 w 607639" name="connsiteX65"/>
              <a:gd fmla="*/ 79451 h 606722" name="connsiteY65"/>
              <a:gd fmla="*/ 227854 w 607639" name="connsiteX66"/>
              <a:gd fmla="*/ 62387 h 606722" name="connsiteY66"/>
              <a:gd fmla="*/ 227854 w 607639" name="connsiteX67"/>
              <a:gd fmla="*/ 25239 h 606722" name="connsiteY67"/>
              <a:gd fmla="*/ 253131 w 607639" name="connsiteX68"/>
              <a:gd fmla="*/ 0 h 606722" name="connsiteY6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b="b" l="l" r="r" t="t"/>
            <a:pathLst>
              <a:path h="606722" w="607639">
                <a:moveTo>
                  <a:pt x="303820" y="278099"/>
                </a:moveTo>
                <a:cubicBezTo>
                  <a:pt x="317792" y="278099"/>
                  <a:pt x="329118" y="289410"/>
                  <a:pt x="329118" y="303362"/>
                </a:cubicBezTo>
                <a:cubicBezTo>
                  <a:pt x="329118" y="317314"/>
                  <a:pt x="317792" y="328625"/>
                  <a:pt x="303820" y="328625"/>
                </a:cubicBezTo>
                <a:cubicBezTo>
                  <a:pt x="289848" y="328625"/>
                  <a:pt x="278522" y="317314"/>
                  <a:pt x="278522" y="303362"/>
                </a:cubicBezTo>
                <a:cubicBezTo>
                  <a:pt x="278522" y="289410"/>
                  <a:pt x="289848" y="278099"/>
                  <a:pt x="303820" y="278099"/>
                </a:cubicBezTo>
                <a:close/>
                <a:moveTo>
                  <a:pt x="303775" y="252735"/>
                </a:moveTo>
                <a:cubicBezTo>
                  <a:pt x="275921" y="252735"/>
                  <a:pt x="253140" y="275492"/>
                  <a:pt x="253140" y="303317"/>
                </a:cubicBezTo>
                <a:cubicBezTo>
                  <a:pt x="253140" y="331231"/>
                  <a:pt x="275921" y="353900"/>
                  <a:pt x="303775" y="353900"/>
                </a:cubicBezTo>
                <a:cubicBezTo>
                  <a:pt x="331718" y="353900"/>
                  <a:pt x="354410" y="331231"/>
                  <a:pt x="354410" y="303317"/>
                </a:cubicBezTo>
                <a:cubicBezTo>
                  <a:pt x="354410" y="275492"/>
                  <a:pt x="331718" y="252735"/>
                  <a:pt x="303775" y="252735"/>
                </a:cubicBezTo>
                <a:close/>
                <a:moveTo>
                  <a:pt x="303775" y="202241"/>
                </a:moveTo>
                <a:cubicBezTo>
                  <a:pt x="359660" y="202241"/>
                  <a:pt x="405045" y="247579"/>
                  <a:pt x="405045" y="303317"/>
                </a:cubicBezTo>
                <a:cubicBezTo>
                  <a:pt x="405045" y="359144"/>
                  <a:pt x="359660" y="404482"/>
                  <a:pt x="303775" y="404482"/>
                </a:cubicBezTo>
                <a:cubicBezTo>
                  <a:pt x="247978" y="404482"/>
                  <a:pt x="202593" y="359144"/>
                  <a:pt x="202593" y="303317"/>
                </a:cubicBezTo>
                <a:cubicBezTo>
                  <a:pt x="202593" y="247579"/>
                  <a:pt x="247978" y="202241"/>
                  <a:pt x="303775" y="202241"/>
                </a:cubicBezTo>
                <a:close/>
                <a:moveTo>
                  <a:pt x="303775" y="151703"/>
                </a:moveTo>
                <a:cubicBezTo>
                  <a:pt x="220021" y="151703"/>
                  <a:pt x="151932" y="219689"/>
                  <a:pt x="151932" y="303317"/>
                </a:cubicBezTo>
                <a:cubicBezTo>
                  <a:pt x="151932" y="387033"/>
                  <a:pt x="220021" y="455019"/>
                  <a:pt x="303775" y="455019"/>
                </a:cubicBezTo>
                <a:cubicBezTo>
                  <a:pt x="387618" y="455019"/>
                  <a:pt x="455707" y="387033"/>
                  <a:pt x="455707" y="303317"/>
                </a:cubicBezTo>
                <a:cubicBezTo>
                  <a:pt x="455707" y="219689"/>
                  <a:pt x="387618" y="151703"/>
                  <a:pt x="303775" y="151703"/>
                </a:cubicBezTo>
                <a:close/>
                <a:moveTo>
                  <a:pt x="253131" y="0"/>
                </a:moveTo>
                <a:lnTo>
                  <a:pt x="354419" y="0"/>
                </a:lnTo>
                <a:cubicBezTo>
                  <a:pt x="368482" y="0"/>
                  <a:pt x="379786" y="11287"/>
                  <a:pt x="379786" y="25239"/>
                </a:cubicBezTo>
                <a:lnTo>
                  <a:pt x="379786" y="62387"/>
                </a:lnTo>
                <a:cubicBezTo>
                  <a:pt x="393849" y="66831"/>
                  <a:pt x="407555" y="72519"/>
                  <a:pt x="420639" y="79451"/>
                </a:cubicBezTo>
                <a:lnTo>
                  <a:pt x="446985" y="53145"/>
                </a:lnTo>
                <a:cubicBezTo>
                  <a:pt x="456953" y="43191"/>
                  <a:pt x="472974" y="43191"/>
                  <a:pt x="482854" y="53145"/>
                </a:cubicBezTo>
                <a:lnTo>
                  <a:pt x="554414" y="124597"/>
                </a:lnTo>
                <a:cubicBezTo>
                  <a:pt x="564294" y="134462"/>
                  <a:pt x="564294" y="150459"/>
                  <a:pt x="554414" y="160323"/>
                </a:cubicBezTo>
                <a:lnTo>
                  <a:pt x="528069" y="186629"/>
                </a:lnTo>
                <a:cubicBezTo>
                  <a:pt x="535011" y="199782"/>
                  <a:pt x="540707" y="213468"/>
                  <a:pt x="545158" y="227510"/>
                </a:cubicBezTo>
                <a:lnTo>
                  <a:pt x="582273" y="227510"/>
                </a:lnTo>
                <a:cubicBezTo>
                  <a:pt x="596336" y="227510"/>
                  <a:pt x="607639" y="238796"/>
                  <a:pt x="607639" y="252749"/>
                </a:cubicBezTo>
                <a:lnTo>
                  <a:pt x="607639" y="353884"/>
                </a:lnTo>
                <a:cubicBezTo>
                  <a:pt x="607639" y="367926"/>
                  <a:pt x="596247" y="379212"/>
                  <a:pt x="582273" y="379212"/>
                </a:cubicBezTo>
                <a:lnTo>
                  <a:pt x="545158" y="379212"/>
                </a:lnTo>
                <a:cubicBezTo>
                  <a:pt x="540707" y="393254"/>
                  <a:pt x="535011" y="406940"/>
                  <a:pt x="528069" y="420004"/>
                </a:cubicBezTo>
                <a:lnTo>
                  <a:pt x="554414" y="446310"/>
                </a:lnTo>
                <a:cubicBezTo>
                  <a:pt x="564294" y="456263"/>
                  <a:pt x="564294" y="472260"/>
                  <a:pt x="554414" y="482125"/>
                </a:cubicBezTo>
                <a:lnTo>
                  <a:pt x="482854" y="553577"/>
                </a:lnTo>
                <a:cubicBezTo>
                  <a:pt x="472974" y="563442"/>
                  <a:pt x="456953" y="563442"/>
                  <a:pt x="446985" y="553577"/>
                </a:cubicBezTo>
                <a:lnTo>
                  <a:pt x="420639" y="527271"/>
                </a:lnTo>
                <a:cubicBezTo>
                  <a:pt x="407555" y="534203"/>
                  <a:pt x="393849" y="539802"/>
                  <a:pt x="379786" y="544246"/>
                </a:cubicBezTo>
                <a:lnTo>
                  <a:pt x="379786" y="581394"/>
                </a:lnTo>
                <a:cubicBezTo>
                  <a:pt x="379786" y="595435"/>
                  <a:pt x="368393" y="606722"/>
                  <a:pt x="354419" y="606722"/>
                </a:cubicBezTo>
                <a:lnTo>
                  <a:pt x="253131" y="606722"/>
                </a:lnTo>
                <a:cubicBezTo>
                  <a:pt x="239157" y="606722"/>
                  <a:pt x="227854" y="595435"/>
                  <a:pt x="227854" y="581394"/>
                </a:cubicBezTo>
                <a:lnTo>
                  <a:pt x="227854" y="544246"/>
                </a:lnTo>
                <a:cubicBezTo>
                  <a:pt x="213791" y="539802"/>
                  <a:pt x="200084" y="534203"/>
                  <a:pt x="186911" y="527271"/>
                </a:cubicBezTo>
                <a:lnTo>
                  <a:pt x="160566" y="553577"/>
                </a:lnTo>
                <a:cubicBezTo>
                  <a:pt x="150686" y="563442"/>
                  <a:pt x="134665" y="563442"/>
                  <a:pt x="124786" y="553577"/>
                </a:cubicBezTo>
                <a:lnTo>
                  <a:pt x="53225" y="482125"/>
                </a:lnTo>
                <a:cubicBezTo>
                  <a:pt x="43257" y="472260"/>
                  <a:pt x="43257" y="456263"/>
                  <a:pt x="53225" y="446310"/>
                </a:cubicBezTo>
                <a:lnTo>
                  <a:pt x="79482" y="420004"/>
                </a:lnTo>
                <a:cubicBezTo>
                  <a:pt x="72629" y="406940"/>
                  <a:pt x="66932" y="393254"/>
                  <a:pt x="62482" y="379212"/>
                </a:cubicBezTo>
                <a:lnTo>
                  <a:pt x="25278" y="379212"/>
                </a:lnTo>
                <a:cubicBezTo>
                  <a:pt x="11304" y="379212"/>
                  <a:pt x="0" y="367926"/>
                  <a:pt x="0" y="353884"/>
                </a:cubicBezTo>
                <a:lnTo>
                  <a:pt x="0" y="252749"/>
                </a:lnTo>
                <a:cubicBezTo>
                  <a:pt x="0" y="238796"/>
                  <a:pt x="11304" y="227510"/>
                  <a:pt x="25278" y="227510"/>
                </a:cubicBezTo>
                <a:lnTo>
                  <a:pt x="62482" y="227510"/>
                </a:lnTo>
                <a:cubicBezTo>
                  <a:pt x="66932" y="213468"/>
                  <a:pt x="72629" y="199782"/>
                  <a:pt x="79482" y="186629"/>
                </a:cubicBezTo>
                <a:lnTo>
                  <a:pt x="53225" y="160323"/>
                </a:lnTo>
                <a:cubicBezTo>
                  <a:pt x="43257" y="150459"/>
                  <a:pt x="43257" y="134462"/>
                  <a:pt x="53225" y="124597"/>
                </a:cubicBezTo>
                <a:lnTo>
                  <a:pt x="124786" y="53145"/>
                </a:lnTo>
                <a:cubicBezTo>
                  <a:pt x="134665" y="43191"/>
                  <a:pt x="150686" y="43191"/>
                  <a:pt x="160566" y="53145"/>
                </a:cubicBezTo>
                <a:lnTo>
                  <a:pt x="186911" y="79451"/>
                </a:lnTo>
                <a:cubicBezTo>
                  <a:pt x="200084" y="72519"/>
                  <a:pt x="213791" y="66831"/>
                  <a:pt x="227854" y="62387"/>
                </a:cubicBezTo>
                <a:lnTo>
                  <a:pt x="227854" y="25239"/>
                </a:lnTo>
                <a:cubicBezTo>
                  <a:pt x="227854" y="11287"/>
                  <a:pt x="239157" y="0"/>
                  <a:pt x="253131" y="0"/>
                </a:cubicBezTo>
                <a:close/>
              </a:path>
            </a:pathLst>
          </a:custGeom>
          <a:solidFill>
            <a:schemeClr val="bg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14" name="išḻíḍê">
            <a:extLst>
              <a:ext uri="{FF2B5EF4-FFF2-40B4-BE49-F238E27FC236}">
                <a16:creationId xmlns:a16="http://schemas.microsoft.com/office/drawing/2014/main" id="{56DAD50E-387B-4CF4-B2BA-9B21C7F97251}"/>
              </a:ext>
            </a:extLst>
          </p:cNvPr>
          <p:cNvSpPr/>
          <p:nvPr/>
        </p:nvSpPr>
        <p:spPr>
          <a:xfrm>
            <a:off x="5706020" y="4730046"/>
            <a:ext cx="784977" cy="784975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/>
            <a:endParaRPr/>
          </a:p>
        </p:txBody>
      </p:sp>
      <p:sp>
        <p:nvSpPr>
          <p:cNvPr id="15" name="işliḋè">
            <a:extLst>
              <a:ext uri="{FF2B5EF4-FFF2-40B4-BE49-F238E27FC236}">
                <a16:creationId xmlns:a16="http://schemas.microsoft.com/office/drawing/2014/main" id="{7DDD94AA-B4D5-4065-8936-603E48805D39}"/>
              </a:ext>
            </a:extLst>
          </p:cNvPr>
          <p:cNvSpPr/>
          <p:nvPr/>
        </p:nvSpPr>
        <p:spPr>
          <a:xfrm>
            <a:off x="5931316" y="4955593"/>
            <a:ext cx="334384" cy="333880"/>
          </a:xfrm>
          <a:custGeom>
            <a:gdLst>
              <a:gd fmla="*/ 303820 w 607639" name="connsiteX0"/>
              <a:gd fmla="*/ 278099 h 606722" name="connsiteY0"/>
              <a:gd fmla="*/ 329118 w 607639" name="connsiteX1"/>
              <a:gd fmla="*/ 303362 h 606722" name="connsiteY1"/>
              <a:gd fmla="*/ 303820 w 607639" name="connsiteX2"/>
              <a:gd fmla="*/ 328625 h 606722" name="connsiteY2"/>
              <a:gd fmla="*/ 278522 w 607639" name="connsiteX3"/>
              <a:gd fmla="*/ 303362 h 606722" name="connsiteY3"/>
              <a:gd fmla="*/ 303820 w 607639" name="connsiteX4"/>
              <a:gd fmla="*/ 278099 h 606722" name="connsiteY4"/>
              <a:gd fmla="*/ 303775 w 607639" name="connsiteX5"/>
              <a:gd fmla="*/ 252735 h 606722" name="connsiteY5"/>
              <a:gd fmla="*/ 253140 w 607639" name="connsiteX6"/>
              <a:gd fmla="*/ 303317 h 606722" name="connsiteY6"/>
              <a:gd fmla="*/ 303775 w 607639" name="connsiteX7"/>
              <a:gd fmla="*/ 353900 h 606722" name="connsiteY7"/>
              <a:gd fmla="*/ 354410 w 607639" name="connsiteX8"/>
              <a:gd fmla="*/ 303317 h 606722" name="connsiteY8"/>
              <a:gd fmla="*/ 303775 w 607639" name="connsiteX9"/>
              <a:gd fmla="*/ 252735 h 606722" name="connsiteY9"/>
              <a:gd fmla="*/ 303775 w 607639" name="connsiteX10"/>
              <a:gd fmla="*/ 202241 h 606722" name="connsiteY10"/>
              <a:gd fmla="*/ 405045 w 607639" name="connsiteX11"/>
              <a:gd fmla="*/ 303317 h 606722" name="connsiteY11"/>
              <a:gd fmla="*/ 303775 w 607639" name="connsiteX12"/>
              <a:gd fmla="*/ 404482 h 606722" name="connsiteY12"/>
              <a:gd fmla="*/ 202593 w 607639" name="connsiteX13"/>
              <a:gd fmla="*/ 303317 h 606722" name="connsiteY13"/>
              <a:gd fmla="*/ 303775 w 607639" name="connsiteX14"/>
              <a:gd fmla="*/ 202241 h 606722" name="connsiteY14"/>
              <a:gd fmla="*/ 303775 w 607639" name="connsiteX15"/>
              <a:gd fmla="*/ 151703 h 606722" name="connsiteY15"/>
              <a:gd fmla="*/ 151932 w 607639" name="connsiteX16"/>
              <a:gd fmla="*/ 303317 h 606722" name="connsiteY16"/>
              <a:gd fmla="*/ 303775 w 607639" name="connsiteX17"/>
              <a:gd fmla="*/ 455019 h 606722" name="connsiteY17"/>
              <a:gd fmla="*/ 455707 w 607639" name="connsiteX18"/>
              <a:gd fmla="*/ 303317 h 606722" name="connsiteY18"/>
              <a:gd fmla="*/ 303775 w 607639" name="connsiteX19"/>
              <a:gd fmla="*/ 151703 h 606722" name="connsiteY19"/>
              <a:gd fmla="*/ 253131 w 607639" name="connsiteX20"/>
              <a:gd fmla="*/ 0 h 606722" name="connsiteY20"/>
              <a:gd fmla="*/ 354419 w 607639" name="connsiteX21"/>
              <a:gd fmla="*/ 0 h 606722" name="connsiteY21"/>
              <a:gd fmla="*/ 379786 w 607639" name="connsiteX22"/>
              <a:gd fmla="*/ 25239 h 606722" name="connsiteY22"/>
              <a:gd fmla="*/ 379786 w 607639" name="connsiteX23"/>
              <a:gd fmla="*/ 62387 h 606722" name="connsiteY23"/>
              <a:gd fmla="*/ 420639 w 607639" name="connsiteX24"/>
              <a:gd fmla="*/ 79451 h 606722" name="connsiteY24"/>
              <a:gd fmla="*/ 446985 w 607639" name="connsiteX25"/>
              <a:gd fmla="*/ 53145 h 606722" name="connsiteY25"/>
              <a:gd fmla="*/ 482854 w 607639" name="connsiteX26"/>
              <a:gd fmla="*/ 53145 h 606722" name="connsiteY26"/>
              <a:gd fmla="*/ 554414 w 607639" name="connsiteX27"/>
              <a:gd fmla="*/ 124597 h 606722" name="connsiteY27"/>
              <a:gd fmla="*/ 554414 w 607639" name="connsiteX28"/>
              <a:gd fmla="*/ 160323 h 606722" name="connsiteY28"/>
              <a:gd fmla="*/ 528069 w 607639" name="connsiteX29"/>
              <a:gd fmla="*/ 186629 h 606722" name="connsiteY29"/>
              <a:gd fmla="*/ 545158 w 607639" name="connsiteX30"/>
              <a:gd fmla="*/ 227510 h 606722" name="connsiteY30"/>
              <a:gd fmla="*/ 582273 w 607639" name="connsiteX31"/>
              <a:gd fmla="*/ 227510 h 606722" name="connsiteY31"/>
              <a:gd fmla="*/ 607639 w 607639" name="connsiteX32"/>
              <a:gd fmla="*/ 252749 h 606722" name="connsiteY32"/>
              <a:gd fmla="*/ 607639 w 607639" name="connsiteX33"/>
              <a:gd fmla="*/ 353884 h 606722" name="connsiteY33"/>
              <a:gd fmla="*/ 582273 w 607639" name="connsiteX34"/>
              <a:gd fmla="*/ 379212 h 606722" name="connsiteY34"/>
              <a:gd fmla="*/ 545158 w 607639" name="connsiteX35"/>
              <a:gd fmla="*/ 379212 h 606722" name="connsiteY35"/>
              <a:gd fmla="*/ 528069 w 607639" name="connsiteX36"/>
              <a:gd fmla="*/ 420004 h 606722" name="connsiteY36"/>
              <a:gd fmla="*/ 554414 w 607639" name="connsiteX37"/>
              <a:gd fmla="*/ 446310 h 606722" name="connsiteY37"/>
              <a:gd fmla="*/ 554414 w 607639" name="connsiteX38"/>
              <a:gd fmla="*/ 482125 h 606722" name="connsiteY38"/>
              <a:gd fmla="*/ 482854 w 607639" name="connsiteX39"/>
              <a:gd fmla="*/ 553577 h 606722" name="connsiteY39"/>
              <a:gd fmla="*/ 446985 w 607639" name="connsiteX40"/>
              <a:gd fmla="*/ 553577 h 606722" name="connsiteY40"/>
              <a:gd fmla="*/ 420639 w 607639" name="connsiteX41"/>
              <a:gd fmla="*/ 527271 h 606722" name="connsiteY41"/>
              <a:gd fmla="*/ 379786 w 607639" name="connsiteX42"/>
              <a:gd fmla="*/ 544246 h 606722" name="connsiteY42"/>
              <a:gd fmla="*/ 379786 w 607639" name="connsiteX43"/>
              <a:gd fmla="*/ 581394 h 606722" name="connsiteY43"/>
              <a:gd fmla="*/ 354419 w 607639" name="connsiteX44"/>
              <a:gd fmla="*/ 606722 h 606722" name="connsiteY44"/>
              <a:gd fmla="*/ 253131 w 607639" name="connsiteX45"/>
              <a:gd fmla="*/ 606722 h 606722" name="connsiteY45"/>
              <a:gd fmla="*/ 227854 w 607639" name="connsiteX46"/>
              <a:gd fmla="*/ 581394 h 606722" name="connsiteY46"/>
              <a:gd fmla="*/ 227854 w 607639" name="connsiteX47"/>
              <a:gd fmla="*/ 544246 h 606722" name="connsiteY47"/>
              <a:gd fmla="*/ 186911 w 607639" name="connsiteX48"/>
              <a:gd fmla="*/ 527271 h 606722" name="connsiteY48"/>
              <a:gd fmla="*/ 160566 w 607639" name="connsiteX49"/>
              <a:gd fmla="*/ 553577 h 606722" name="connsiteY49"/>
              <a:gd fmla="*/ 124786 w 607639" name="connsiteX50"/>
              <a:gd fmla="*/ 553577 h 606722" name="connsiteY50"/>
              <a:gd fmla="*/ 53225 w 607639" name="connsiteX51"/>
              <a:gd fmla="*/ 482125 h 606722" name="connsiteY51"/>
              <a:gd fmla="*/ 53225 w 607639" name="connsiteX52"/>
              <a:gd fmla="*/ 446310 h 606722" name="connsiteY52"/>
              <a:gd fmla="*/ 79482 w 607639" name="connsiteX53"/>
              <a:gd fmla="*/ 420004 h 606722" name="connsiteY53"/>
              <a:gd fmla="*/ 62482 w 607639" name="connsiteX54"/>
              <a:gd fmla="*/ 379212 h 606722" name="connsiteY54"/>
              <a:gd fmla="*/ 25278 w 607639" name="connsiteX55"/>
              <a:gd fmla="*/ 379212 h 606722" name="connsiteY55"/>
              <a:gd fmla="*/ 0 w 607639" name="connsiteX56"/>
              <a:gd fmla="*/ 353884 h 606722" name="connsiteY56"/>
              <a:gd fmla="*/ 0 w 607639" name="connsiteX57"/>
              <a:gd fmla="*/ 252749 h 606722" name="connsiteY57"/>
              <a:gd fmla="*/ 25278 w 607639" name="connsiteX58"/>
              <a:gd fmla="*/ 227510 h 606722" name="connsiteY58"/>
              <a:gd fmla="*/ 62482 w 607639" name="connsiteX59"/>
              <a:gd fmla="*/ 227510 h 606722" name="connsiteY59"/>
              <a:gd fmla="*/ 79482 w 607639" name="connsiteX60"/>
              <a:gd fmla="*/ 186629 h 606722" name="connsiteY60"/>
              <a:gd fmla="*/ 53225 w 607639" name="connsiteX61"/>
              <a:gd fmla="*/ 160323 h 606722" name="connsiteY61"/>
              <a:gd fmla="*/ 53225 w 607639" name="connsiteX62"/>
              <a:gd fmla="*/ 124597 h 606722" name="connsiteY62"/>
              <a:gd fmla="*/ 124786 w 607639" name="connsiteX63"/>
              <a:gd fmla="*/ 53145 h 606722" name="connsiteY63"/>
              <a:gd fmla="*/ 160566 w 607639" name="connsiteX64"/>
              <a:gd fmla="*/ 53145 h 606722" name="connsiteY64"/>
              <a:gd fmla="*/ 186911 w 607639" name="connsiteX65"/>
              <a:gd fmla="*/ 79451 h 606722" name="connsiteY65"/>
              <a:gd fmla="*/ 227854 w 607639" name="connsiteX66"/>
              <a:gd fmla="*/ 62387 h 606722" name="connsiteY66"/>
              <a:gd fmla="*/ 227854 w 607639" name="connsiteX67"/>
              <a:gd fmla="*/ 25239 h 606722" name="connsiteY67"/>
              <a:gd fmla="*/ 253131 w 607639" name="connsiteX68"/>
              <a:gd fmla="*/ 0 h 606722" name="connsiteY6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b="b" l="l" r="r" t="t"/>
            <a:pathLst>
              <a:path h="606722" w="607639">
                <a:moveTo>
                  <a:pt x="303820" y="278099"/>
                </a:moveTo>
                <a:cubicBezTo>
                  <a:pt x="317792" y="278099"/>
                  <a:pt x="329118" y="289410"/>
                  <a:pt x="329118" y="303362"/>
                </a:cubicBezTo>
                <a:cubicBezTo>
                  <a:pt x="329118" y="317314"/>
                  <a:pt x="317792" y="328625"/>
                  <a:pt x="303820" y="328625"/>
                </a:cubicBezTo>
                <a:cubicBezTo>
                  <a:pt x="289848" y="328625"/>
                  <a:pt x="278522" y="317314"/>
                  <a:pt x="278522" y="303362"/>
                </a:cubicBezTo>
                <a:cubicBezTo>
                  <a:pt x="278522" y="289410"/>
                  <a:pt x="289848" y="278099"/>
                  <a:pt x="303820" y="278099"/>
                </a:cubicBezTo>
                <a:close/>
                <a:moveTo>
                  <a:pt x="303775" y="252735"/>
                </a:moveTo>
                <a:cubicBezTo>
                  <a:pt x="275921" y="252735"/>
                  <a:pt x="253140" y="275492"/>
                  <a:pt x="253140" y="303317"/>
                </a:cubicBezTo>
                <a:cubicBezTo>
                  <a:pt x="253140" y="331231"/>
                  <a:pt x="275921" y="353900"/>
                  <a:pt x="303775" y="353900"/>
                </a:cubicBezTo>
                <a:cubicBezTo>
                  <a:pt x="331718" y="353900"/>
                  <a:pt x="354410" y="331231"/>
                  <a:pt x="354410" y="303317"/>
                </a:cubicBezTo>
                <a:cubicBezTo>
                  <a:pt x="354410" y="275492"/>
                  <a:pt x="331718" y="252735"/>
                  <a:pt x="303775" y="252735"/>
                </a:cubicBezTo>
                <a:close/>
                <a:moveTo>
                  <a:pt x="303775" y="202241"/>
                </a:moveTo>
                <a:cubicBezTo>
                  <a:pt x="359660" y="202241"/>
                  <a:pt x="405045" y="247579"/>
                  <a:pt x="405045" y="303317"/>
                </a:cubicBezTo>
                <a:cubicBezTo>
                  <a:pt x="405045" y="359144"/>
                  <a:pt x="359660" y="404482"/>
                  <a:pt x="303775" y="404482"/>
                </a:cubicBezTo>
                <a:cubicBezTo>
                  <a:pt x="247978" y="404482"/>
                  <a:pt x="202593" y="359144"/>
                  <a:pt x="202593" y="303317"/>
                </a:cubicBezTo>
                <a:cubicBezTo>
                  <a:pt x="202593" y="247579"/>
                  <a:pt x="247978" y="202241"/>
                  <a:pt x="303775" y="202241"/>
                </a:cubicBezTo>
                <a:close/>
                <a:moveTo>
                  <a:pt x="303775" y="151703"/>
                </a:moveTo>
                <a:cubicBezTo>
                  <a:pt x="220021" y="151703"/>
                  <a:pt x="151932" y="219689"/>
                  <a:pt x="151932" y="303317"/>
                </a:cubicBezTo>
                <a:cubicBezTo>
                  <a:pt x="151932" y="387033"/>
                  <a:pt x="220021" y="455019"/>
                  <a:pt x="303775" y="455019"/>
                </a:cubicBezTo>
                <a:cubicBezTo>
                  <a:pt x="387618" y="455019"/>
                  <a:pt x="455707" y="387033"/>
                  <a:pt x="455707" y="303317"/>
                </a:cubicBezTo>
                <a:cubicBezTo>
                  <a:pt x="455707" y="219689"/>
                  <a:pt x="387618" y="151703"/>
                  <a:pt x="303775" y="151703"/>
                </a:cubicBezTo>
                <a:close/>
                <a:moveTo>
                  <a:pt x="253131" y="0"/>
                </a:moveTo>
                <a:lnTo>
                  <a:pt x="354419" y="0"/>
                </a:lnTo>
                <a:cubicBezTo>
                  <a:pt x="368482" y="0"/>
                  <a:pt x="379786" y="11287"/>
                  <a:pt x="379786" y="25239"/>
                </a:cubicBezTo>
                <a:lnTo>
                  <a:pt x="379786" y="62387"/>
                </a:lnTo>
                <a:cubicBezTo>
                  <a:pt x="393849" y="66831"/>
                  <a:pt x="407555" y="72519"/>
                  <a:pt x="420639" y="79451"/>
                </a:cubicBezTo>
                <a:lnTo>
                  <a:pt x="446985" y="53145"/>
                </a:lnTo>
                <a:cubicBezTo>
                  <a:pt x="456953" y="43191"/>
                  <a:pt x="472974" y="43191"/>
                  <a:pt x="482854" y="53145"/>
                </a:cubicBezTo>
                <a:lnTo>
                  <a:pt x="554414" y="124597"/>
                </a:lnTo>
                <a:cubicBezTo>
                  <a:pt x="564294" y="134462"/>
                  <a:pt x="564294" y="150459"/>
                  <a:pt x="554414" y="160323"/>
                </a:cubicBezTo>
                <a:lnTo>
                  <a:pt x="528069" y="186629"/>
                </a:lnTo>
                <a:cubicBezTo>
                  <a:pt x="535011" y="199782"/>
                  <a:pt x="540707" y="213468"/>
                  <a:pt x="545158" y="227510"/>
                </a:cubicBezTo>
                <a:lnTo>
                  <a:pt x="582273" y="227510"/>
                </a:lnTo>
                <a:cubicBezTo>
                  <a:pt x="596336" y="227510"/>
                  <a:pt x="607639" y="238796"/>
                  <a:pt x="607639" y="252749"/>
                </a:cubicBezTo>
                <a:lnTo>
                  <a:pt x="607639" y="353884"/>
                </a:lnTo>
                <a:cubicBezTo>
                  <a:pt x="607639" y="367926"/>
                  <a:pt x="596247" y="379212"/>
                  <a:pt x="582273" y="379212"/>
                </a:cubicBezTo>
                <a:lnTo>
                  <a:pt x="545158" y="379212"/>
                </a:lnTo>
                <a:cubicBezTo>
                  <a:pt x="540707" y="393254"/>
                  <a:pt x="535011" y="406940"/>
                  <a:pt x="528069" y="420004"/>
                </a:cubicBezTo>
                <a:lnTo>
                  <a:pt x="554414" y="446310"/>
                </a:lnTo>
                <a:cubicBezTo>
                  <a:pt x="564294" y="456263"/>
                  <a:pt x="564294" y="472260"/>
                  <a:pt x="554414" y="482125"/>
                </a:cubicBezTo>
                <a:lnTo>
                  <a:pt x="482854" y="553577"/>
                </a:lnTo>
                <a:cubicBezTo>
                  <a:pt x="472974" y="563442"/>
                  <a:pt x="456953" y="563442"/>
                  <a:pt x="446985" y="553577"/>
                </a:cubicBezTo>
                <a:lnTo>
                  <a:pt x="420639" y="527271"/>
                </a:lnTo>
                <a:cubicBezTo>
                  <a:pt x="407555" y="534203"/>
                  <a:pt x="393849" y="539802"/>
                  <a:pt x="379786" y="544246"/>
                </a:cubicBezTo>
                <a:lnTo>
                  <a:pt x="379786" y="581394"/>
                </a:lnTo>
                <a:cubicBezTo>
                  <a:pt x="379786" y="595435"/>
                  <a:pt x="368393" y="606722"/>
                  <a:pt x="354419" y="606722"/>
                </a:cubicBezTo>
                <a:lnTo>
                  <a:pt x="253131" y="606722"/>
                </a:lnTo>
                <a:cubicBezTo>
                  <a:pt x="239157" y="606722"/>
                  <a:pt x="227854" y="595435"/>
                  <a:pt x="227854" y="581394"/>
                </a:cubicBezTo>
                <a:lnTo>
                  <a:pt x="227854" y="544246"/>
                </a:lnTo>
                <a:cubicBezTo>
                  <a:pt x="213791" y="539802"/>
                  <a:pt x="200084" y="534203"/>
                  <a:pt x="186911" y="527271"/>
                </a:cubicBezTo>
                <a:lnTo>
                  <a:pt x="160566" y="553577"/>
                </a:lnTo>
                <a:cubicBezTo>
                  <a:pt x="150686" y="563442"/>
                  <a:pt x="134665" y="563442"/>
                  <a:pt x="124786" y="553577"/>
                </a:cubicBezTo>
                <a:lnTo>
                  <a:pt x="53225" y="482125"/>
                </a:lnTo>
                <a:cubicBezTo>
                  <a:pt x="43257" y="472260"/>
                  <a:pt x="43257" y="456263"/>
                  <a:pt x="53225" y="446310"/>
                </a:cubicBezTo>
                <a:lnTo>
                  <a:pt x="79482" y="420004"/>
                </a:lnTo>
                <a:cubicBezTo>
                  <a:pt x="72629" y="406940"/>
                  <a:pt x="66932" y="393254"/>
                  <a:pt x="62482" y="379212"/>
                </a:cubicBezTo>
                <a:lnTo>
                  <a:pt x="25278" y="379212"/>
                </a:lnTo>
                <a:cubicBezTo>
                  <a:pt x="11304" y="379212"/>
                  <a:pt x="0" y="367926"/>
                  <a:pt x="0" y="353884"/>
                </a:cubicBezTo>
                <a:lnTo>
                  <a:pt x="0" y="252749"/>
                </a:lnTo>
                <a:cubicBezTo>
                  <a:pt x="0" y="238796"/>
                  <a:pt x="11304" y="227510"/>
                  <a:pt x="25278" y="227510"/>
                </a:cubicBezTo>
                <a:lnTo>
                  <a:pt x="62482" y="227510"/>
                </a:lnTo>
                <a:cubicBezTo>
                  <a:pt x="66932" y="213468"/>
                  <a:pt x="72629" y="199782"/>
                  <a:pt x="79482" y="186629"/>
                </a:cubicBezTo>
                <a:lnTo>
                  <a:pt x="53225" y="160323"/>
                </a:lnTo>
                <a:cubicBezTo>
                  <a:pt x="43257" y="150459"/>
                  <a:pt x="43257" y="134462"/>
                  <a:pt x="53225" y="124597"/>
                </a:cubicBezTo>
                <a:lnTo>
                  <a:pt x="124786" y="53145"/>
                </a:lnTo>
                <a:cubicBezTo>
                  <a:pt x="134665" y="43191"/>
                  <a:pt x="150686" y="43191"/>
                  <a:pt x="160566" y="53145"/>
                </a:cubicBezTo>
                <a:lnTo>
                  <a:pt x="186911" y="79451"/>
                </a:lnTo>
                <a:cubicBezTo>
                  <a:pt x="200084" y="72519"/>
                  <a:pt x="213791" y="66831"/>
                  <a:pt x="227854" y="62387"/>
                </a:cubicBezTo>
                <a:lnTo>
                  <a:pt x="227854" y="25239"/>
                </a:lnTo>
                <a:cubicBezTo>
                  <a:pt x="227854" y="11287"/>
                  <a:pt x="239157" y="0"/>
                  <a:pt x="253131" y="0"/>
                </a:cubicBezTo>
                <a:close/>
              </a:path>
            </a:pathLst>
          </a:custGeom>
          <a:solidFill>
            <a:schemeClr val="bg1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52351597-BD24-46DC-8A24-86941045328B}"/>
              </a:ext>
            </a:extLst>
          </p:cNvPr>
          <p:cNvGrpSpPr/>
          <p:nvPr/>
        </p:nvGrpSpPr>
        <p:grpSpPr>
          <a:xfrm>
            <a:off x="1859616" y="1867985"/>
            <a:ext cx="1777522" cy="443096"/>
            <a:chOff x="1859616" y="1867985"/>
            <a:chExt cx="1777522" cy="443096"/>
          </a:xfrm>
        </p:grpSpPr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26683929-92F9-4BC4-B33E-2A074E15BC13}"/>
                </a:ext>
              </a:extLst>
            </p:cNvPr>
            <p:cNvSpPr txBox="1"/>
            <p:nvPr/>
          </p:nvSpPr>
          <p:spPr>
            <a:xfrm>
              <a:off x="1859616" y="1867985"/>
              <a:ext cx="1777522" cy="396240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ctr"/>
              <a:endParaRPr altLang="en-US" lang="zh-CN" sz="2000">
                <a:solidFill>
                  <a:schemeClr val="bg1"/>
                </a:solidFill>
                <a:latin charset="-122" panose="02020400000000000000" pitchFamily="18" typeface="仓耳青禾体-谷力 W04"/>
                <a:ea charset="-122" panose="02020400000000000000" pitchFamily="18" typeface="仓耳青禾体-谷力 W04"/>
              </a:endParaRPr>
            </a:p>
          </p:txBody>
        </p:sp>
        <p:sp>
          <p:nvSpPr>
            <p:cNvPr id="56" name="文本框 55">
              <a:extLst>
                <a:ext uri="{FF2B5EF4-FFF2-40B4-BE49-F238E27FC236}">
                  <a16:creationId xmlns:a16="http://schemas.microsoft.com/office/drawing/2014/main" id="{EC286F9E-03B5-42AA-B413-DF36788A1849}"/>
                </a:ext>
              </a:extLst>
            </p:cNvPr>
            <p:cNvSpPr txBox="1"/>
            <p:nvPr/>
          </p:nvSpPr>
          <p:spPr>
            <a:xfrm>
              <a:off x="2005658" y="1886656"/>
              <a:ext cx="1485437" cy="3962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利尿缓泻</a:t>
              </a:r>
            </a:p>
          </p:txBody>
        </p:sp>
      </p:grpSp>
      <p:grpSp>
        <p:nvGrpSpPr>
          <p:cNvPr id="61" name="组合 60">
            <a:extLst>
              <a:ext uri="{FF2B5EF4-FFF2-40B4-BE49-F238E27FC236}">
                <a16:creationId xmlns:a16="http://schemas.microsoft.com/office/drawing/2014/main" id="{E2F25A45-FD05-42F2-A241-FC7FD8E0EB0B}"/>
              </a:ext>
            </a:extLst>
          </p:cNvPr>
          <p:cNvGrpSpPr/>
          <p:nvPr/>
        </p:nvGrpSpPr>
        <p:grpSpPr>
          <a:xfrm>
            <a:off x="8377605" y="1881473"/>
            <a:ext cx="1777522" cy="443096"/>
            <a:chOff x="1859616" y="1867985"/>
            <a:chExt cx="1777522" cy="443096"/>
          </a:xfrm>
        </p:grpSpPr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8D2BC759-19E5-44A8-81CD-822967FD92A4}"/>
                </a:ext>
              </a:extLst>
            </p:cNvPr>
            <p:cNvSpPr txBox="1"/>
            <p:nvPr/>
          </p:nvSpPr>
          <p:spPr>
            <a:xfrm>
              <a:off x="1859615" y="1867985"/>
              <a:ext cx="1777522" cy="396240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ctr"/>
              <a:endParaRPr altLang="en-US" lang="zh-CN" sz="2000">
                <a:solidFill>
                  <a:schemeClr val="bg1"/>
                </a:solidFill>
                <a:latin charset="-122" panose="02020400000000000000" pitchFamily="18" typeface="仓耳青禾体-谷力 W04"/>
                <a:ea charset="-122" panose="02020400000000000000" pitchFamily="18" typeface="仓耳青禾体-谷力 W04"/>
              </a:endParaRPr>
            </a:p>
          </p:txBody>
        </p:sp>
        <p:sp>
          <p:nvSpPr>
            <p:cNvPr id="63" name="文本框 62">
              <a:extLst>
                <a:ext uri="{FF2B5EF4-FFF2-40B4-BE49-F238E27FC236}">
                  <a16:creationId xmlns:a16="http://schemas.microsoft.com/office/drawing/2014/main" id="{533DE5F1-350F-41B3-B98E-264AFDABF6B7}"/>
                </a:ext>
              </a:extLst>
            </p:cNvPr>
            <p:cNvSpPr txBox="1"/>
            <p:nvPr/>
          </p:nvSpPr>
          <p:spPr>
            <a:xfrm>
              <a:off x="2005657" y="1886656"/>
              <a:ext cx="1485437" cy="3962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dist" fontAlgn="auto" indent="0" lv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="1" baseline="0" cap="none" i="0" kumimoji="0" normalizeH="0" spc="0" strike="noStrike" sz="2000" u="none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降压降糖</a:t>
              </a:r>
            </a:p>
          </p:txBody>
        </p:sp>
      </p:grp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A3E43FA3-CEDB-4DE0-80BC-70B7A1E5BA44}"/>
              </a:ext>
            </a:extLst>
          </p:cNvPr>
          <p:cNvGrpSpPr/>
          <p:nvPr/>
        </p:nvGrpSpPr>
        <p:grpSpPr>
          <a:xfrm>
            <a:off x="1859616" y="4166554"/>
            <a:ext cx="1777522" cy="443096"/>
            <a:chOff x="1859616" y="1867985"/>
            <a:chExt cx="1777522" cy="443096"/>
          </a:xfrm>
        </p:grpSpPr>
        <p:sp>
          <p:nvSpPr>
            <p:cNvPr id="65" name="文本框 64">
              <a:extLst>
                <a:ext uri="{FF2B5EF4-FFF2-40B4-BE49-F238E27FC236}">
                  <a16:creationId xmlns:a16="http://schemas.microsoft.com/office/drawing/2014/main" id="{CB54A481-D844-4154-A8D9-140EFD626482}"/>
                </a:ext>
              </a:extLst>
            </p:cNvPr>
            <p:cNvSpPr txBox="1"/>
            <p:nvPr/>
          </p:nvSpPr>
          <p:spPr>
            <a:xfrm>
              <a:off x="1859616" y="1867985"/>
              <a:ext cx="1777522" cy="396240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ctr"/>
              <a:endParaRPr altLang="en-US" lang="zh-CN" sz="2000">
                <a:solidFill>
                  <a:schemeClr val="bg1"/>
                </a:solidFill>
                <a:latin charset="-122" panose="02020400000000000000" pitchFamily="18" typeface="仓耳青禾体-谷力 W04"/>
                <a:ea charset="-122" panose="02020400000000000000" pitchFamily="18" typeface="仓耳青禾体-谷力 W04"/>
              </a:endParaRPr>
            </a:p>
          </p:txBody>
        </p:sp>
        <p:sp>
          <p:nvSpPr>
            <p:cNvPr id="66" name="文本框 65">
              <a:extLst>
                <a:ext uri="{FF2B5EF4-FFF2-40B4-BE49-F238E27FC236}">
                  <a16:creationId xmlns:a16="http://schemas.microsoft.com/office/drawing/2014/main" id="{533616DD-63FB-4A06-BE81-AB42AD0D37BD}"/>
                </a:ext>
              </a:extLst>
            </p:cNvPr>
            <p:cNvSpPr txBox="1"/>
            <p:nvPr/>
          </p:nvSpPr>
          <p:spPr>
            <a:xfrm>
              <a:off x="2005658" y="1886656"/>
              <a:ext cx="1485437" cy="3962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dist" fontAlgn="auto" indent="0" lv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="1" baseline="0" cap="none" i="0" kumimoji="0" normalizeH="0" spc="0" strike="noStrike" sz="2000" u="none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镇静安眠</a:t>
              </a:r>
            </a:p>
          </p:txBody>
        </p:sp>
      </p:grpSp>
      <p:grpSp>
        <p:nvGrpSpPr>
          <p:cNvPr id="67" name="组合 66">
            <a:extLst>
              <a:ext uri="{FF2B5EF4-FFF2-40B4-BE49-F238E27FC236}">
                <a16:creationId xmlns:a16="http://schemas.microsoft.com/office/drawing/2014/main" id="{83C13551-B7E2-43EF-B980-A619CB499A16}"/>
              </a:ext>
            </a:extLst>
          </p:cNvPr>
          <p:cNvGrpSpPr/>
          <p:nvPr/>
        </p:nvGrpSpPr>
        <p:grpSpPr>
          <a:xfrm>
            <a:off x="8377605" y="4180042"/>
            <a:ext cx="1777522" cy="443096"/>
            <a:chOff x="1859616" y="1867985"/>
            <a:chExt cx="1777522" cy="443096"/>
          </a:xfrm>
        </p:grpSpPr>
        <p:sp>
          <p:nvSpPr>
            <p:cNvPr id="68" name="文本框 67">
              <a:extLst>
                <a:ext uri="{FF2B5EF4-FFF2-40B4-BE49-F238E27FC236}">
                  <a16:creationId xmlns:a16="http://schemas.microsoft.com/office/drawing/2014/main" id="{A3279261-2295-4B1E-973A-8699D2B09BD5}"/>
                </a:ext>
              </a:extLst>
            </p:cNvPr>
            <p:cNvSpPr txBox="1"/>
            <p:nvPr/>
          </p:nvSpPr>
          <p:spPr>
            <a:xfrm>
              <a:off x="1859615" y="1867985"/>
              <a:ext cx="1777522" cy="396240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ctr"/>
              <a:endParaRPr altLang="en-US" lang="zh-CN" sz="2000">
                <a:solidFill>
                  <a:schemeClr val="bg1"/>
                </a:solidFill>
                <a:latin charset="-122" panose="02020400000000000000" pitchFamily="18" typeface="仓耳青禾体-谷力 W04"/>
                <a:ea charset="-122" panose="02020400000000000000" pitchFamily="18" typeface="仓耳青禾体-谷力 W04"/>
              </a:endParaRPr>
            </a:p>
          </p:txBody>
        </p:sp>
        <p:sp>
          <p:nvSpPr>
            <p:cNvPr id="69" name="文本框 68">
              <a:extLst>
                <a:ext uri="{FF2B5EF4-FFF2-40B4-BE49-F238E27FC236}">
                  <a16:creationId xmlns:a16="http://schemas.microsoft.com/office/drawing/2014/main" id="{D850CE44-E6CB-491C-9696-105A3B48F830}"/>
                </a:ext>
              </a:extLst>
            </p:cNvPr>
            <p:cNvSpPr txBox="1"/>
            <p:nvPr/>
          </p:nvSpPr>
          <p:spPr>
            <a:xfrm>
              <a:off x="2005657" y="1886657"/>
              <a:ext cx="1485437" cy="3962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dist" fontAlgn="auto" indent="0" lv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="1" baseline="0" cap="none" i="0" kumimoji="0" normalizeH="0" spc="0" strike="noStrike" sz="2000" u="none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抗帕金森</a:t>
              </a:r>
            </a:p>
          </p:txBody>
        </p:sp>
      </p:grpSp>
    </p:spTree>
    <p:extLst>
      <p:ext uri="{BB962C8B-B14F-4D97-AF65-F5344CB8AC3E}">
        <p14:creationId val="3836035317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0" nodeType="clickPar">
                      <p:stCondLst>
                        <p:cond delay="indefinite"/>
                      </p:stCondLst>
                      <p:childTnLst>
                        <p:par>
                          <p:cTn fill="hold" id="7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7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9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2" nodeType="clickPar">
                      <p:stCondLst>
                        <p:cond delay="indefinite"/>
                      </p:stCondLst>
                      <p:childTnLst>
                        <p:par>
                          <p:cTn fill="hold" id="8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8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6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4" nodeType="clickPar">
                      <p:stCondLst>
                        <p:cond delay="indefinite"/>
                      </p:stCondLst>
                      <p:childTnLst>
                        <p:par>
                          <p:cTn fill="hold" id="9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9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8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3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4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5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6" nodeType="clickPar">
                      <p:stCondLst>
                        <p:cond delay="indefinite"/>
                      </p:stCondLst>
                      <p:childTnLst>
                        <p:par>
                          <p:cTn fill="hold" id="10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2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5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6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8"/>
      <p:bldP grpId="0" spid="53"/>
      <p:bldP grpId="0" spid="59"/>
      <p:bldP grpId="0" spid="60"/>
      <p:bldP grpId="0" spid="3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文本框 14">
            <a:extLst>
              <a:ext uri="{FF2B5EF4-FFF2-40B4-BE49-F238E27FC236}">
                <a16:creationId xmlns:a16="http://schemas.microsoft.com/office/drawing/2014/main" id="{E298289B-ABD0-426D-B572-B7F137DBB6DF}"/>
              </a:ext>
            </a:extLst>
          </p:cNvPr>
          <p:cNvSpPr txBox="1"/>
          <p:nvPr/>
        </p:nvSpPr>
        <p:spPr>
          <a:xfrm>
            <a:off x="1390929" y="2189612"/>
            <a:ext cx="305115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4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醒来后躺30秒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21E2C7AB-D28D-444A-8563-BEC376595219}"/>
              </a:ext>
            </a:extLst>
          </p:cNvPr>
          <p:cNvSpPr txBox="1"/>
          <p:nvPr/>
        </p:nvSpPr>
        <p:spPr>
          <a:xfrm>
            <a:off x="972458" y="3518736"/>
            <a:ext cx="3051155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4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起身在床上坐30秒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F777A8D0-AB87-4576-8CB8-11673FBD23A9}"/>
              </a:ext>
            </a:extLst>
          </p:cNvPr>
          <p:cNvSpPr txBox="1"/>
          <p:nvPr/>
        </p:nvSpPr>
        <p:spPr>
          <a:xfrm>
            <a:off x="1772570" y="4976966"/>
            <a:ext cx="3051155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4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在床边坐30秒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A9F069CA-F846-45B8-A99A-E36A360755B4}"/>
              </a:ext>
            </a:extLst>
          </p:cNvPr>
          <p:cNvGrpSpPr/>
          <p:nvPr/>
        </p:nvGrpSpPr>
        <p:grpSpPr>
          <a:xfrm>
            <a:off x="406866" y="395302"/>
            <a:ext cx="3541631" cy="584775"/>
            <a:chOff x="392351" y="337245"/>
            <a:chExt cx="3541631" cy="584775"/>
          </a:xfrm>
        </p:grpSpPr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024810E9-B9AC-4C83-91D4-E222010F4D2E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21" name="椭圆 20">
                <a:extLst>
                  <a:ext uri="{FF2B5EF4-FFF2-40B4-BE49-F238E27FC236}">
                    <a16:creationId xmlns:a16="http://schemas.microsoft.com/office/drawing/2014/main" id="{C6DB8543-24A5-4716-98F6-34BBC237E94D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22" name="椭圆 21">
                <a:extLst>
                  <a:ext uri="{FF2B5EF4-FFF2-40B4-BE49-F238E27FC236}">
                    <a16:creationId xmlns:a16="http://schemas.microsoft.com/office/drawing/2014/main" id="{D88BE462-CB50-4DE2-BF50-9B58D57CA948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5C66F443-1C07-452A-9DCE-7ADAEE808FC3}"/>
                </a:ext>
              </a:extLst>
            </p:cNvPr>
            <p:cNvSpPr txBox="1"/>
            <p:nvPr/>
          </p:nvSpPr>
          <p:spPr>
            <a:xfrm>
              <a:off x="1195508" y="337245"/>
              <a:ext cx="2738474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dist">
                <a:defRPr b="1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起床三部曲</a:t>
              </a:r>
            </a:p>
          </p:txBody>
        </p:sp>
      </p:grpSp>
      <p:sp>
        <p:nvSpPr>
          <p:cNvPr id="25" name="Freeform 25">
            <a:extLst>
              <a:ext uri="{FF2B5EF4-FFF2-40B4-BE49-F238E27FC236}">
                <a16:creationId xmlns:a16="http://schemas.microsoft.com/office/drawing/2014/main" id="{68E4A2C0-0981-4B02-A55C-B383E825A9F3}"/>
              </a:ext>
            </a:extLst>
          </p:cNvPr>
          <p:cNvSpPr/>
          <p:nvPr/>
        </p:nvSpPr>
        <p:spPr bwMode="auto">
          <a:xfrm>
            <a:off x="5650650" y="2772717"/>
            <a:ext cx="2035091" cy="2032373"/>
          </a:xfrm>
          <a:custGeom>
            <a:gdLst>
              <a:gd fmla="*/ 750 w 1497" name="T0"/>
              <a:gd fmla="*/ 0 h 1495" name="T1"/>
              <a:gd fmla="*/ 1497 w 1497" name="T2"/>
              <a:gd fmla="*/ 747 h 1495" name="T3"/>
              <a:gd fmla="*/ 750 w 1497" name="T4"/>
              <a:gd fmla="*/ 1495 h 1495" name="T5"/>
              <a:gd fmla="*/ 662 w 1497" name="T6"/>
              <a:gd fmla="*/ 1407 h 1495" name="T7"/>
              <a:gd fmla="*/ 776 w 1497" name="T8"/>
              <a:gd fmla="*/ 1293 h 1495" name="T9"/>
              <a:gd fmla="*/ 776 w 1497" name="T10"/>
              <a:gd fmla="*/ 1388 h 1495" name="T11"/>
              <a:gd fmla="*/ 845 w 1497" name="T12"/>
              <a:gd fmla="*/ 1388 h 1495" name="T13"/>
              <a:gd fmla="*/ 845 w 1497" name="T14"/>
              <a:gd fmla="*/ 1176 h 1495" name="T15"/>
              <a:gd fmla="*/ 632 w 1497" name="T16"/>
              <a:gd fmla="*/ 1176 h 1495" name="T17"/>
              <a:gd fmla="*/ 632 w 1497" name="T18"/>
              <a:gd fmla="*/ 1245 h 1495" name="T19"/>
              <a:gd fmla="*/ 727 w 1497" name="T20"/>
              <a:gd fmla="*/ 1245 h 1495" name="T21"/>
              <a:gd fmla="*/ 613 w 1497" name="T22"/>
              <a:gd fmla="*/ 1358 h 1495" name="T23"/>
              <a:gd fmla="*/ 526 w 1497" name="T24"/>
              <a:gd fmla="*/ 1271 h 1495" name="T25"/>
              <a:gd fmla="*/ 893 w 1497" name="T26"/>
              <a:gd fmla="*/ 905 h 1495" name="T27"/>
              <a:gd fmla="*/ 0 w 1497" name="T28"/>
              <a:gd fmla="*/ 905 h 1495" name="T29"/>
              <a:gd fmla="*/ 0 w 1497" name="T30"/>
              <a:gd fmla="*/ 782 h 1495" name="T31"/>
              <a:gd fmla="*/ 162 w 1497" name="T32"/>
              <a:gd fmla="*/ 782 h 1495" name="T33"/>
              <a:gd fmla="*/ 95 w 1497" name="T34"/>
              <a:gd fmla="*/ 849 h 1495" name="T35"/>
              <a:gd fmla="*/ 144 w 1497" name="T36"/>
              <a:gd fmla="*/ 898 h 1495" name="T37"/>
              <a:gd fmla="*/ 294 w 1497" name="T38"/>
              <a:gd fmla="*/ 747 h 1495" name="T39"/>
              <a:gd fmla="*/ 144 w 1497" name="T40"/>
              <a:gd fmla="*/ 597 h 1495" name="T41"/>
              <a:gd fmla="*/ 95 w 1497" name="T42"/>
              <a:gd fmla="*/ 646 h 1495" name="T43"/>
              <a:gd fmla="*/ 162 w 1497" name="T44"/>
              <a:gd fmla="*/ 713 h 1495" name="T45"/>
              <a:gd fmla="*/ 0 w 1497" name="T46"/>
              <a:gd fmla="*/ 713 h 1495" name="T47"/>
              <a:gd fmla="*/ 0 w 1497" name="T48"/>
              <a:gd fmla="*/ 590 h 1495" name="T49"/>
              <a:gd fmla="*/ 893 w 1497" name="T50"/>
              <a:gd fmla="*/ 590 h 1495" name="T51"/>
              <a:gd fmla="*/ 527 w 1497" name="T52"/>
              <a:gd fmla="*/ 224 h 1495" name="T53"/>
              <a:gd fmla="*/ 613 w 1497" name="T54"/>
              <a:gd fmla="*/ 136 h 1495" name="T55"/>
              <a:gd fmla="*/ 727 w 1497" name="T56"/>
              <a:gd fmla="*/ 251 h 1495" name="T57"/>
              <a:gd fmla="*/ 632 w 1497" name="T58"/>
              <a:gd fmla="*/ 251 h 1495" name="T59"/>
              <a:gd fmla="*/ 632 w 1497" name="T60"/>
              <a:gd fmla="*/ 319 h 1495" name="T61"/>
              <a:gd fmla="*/ 845 w 1497" name="T62"/>
              <a:gd fmla="*/ 319 h 1495" name="T63"/>
              <a:gd fmla="*/ 845 w 1497" name="T64"/>
              <a:gd fmla="*/ 107 h 1495" name="T65"/>
              <a:gd fmla="*/ 776 w 1497" name="T66"/>
              <a:gd fmla="*/ 107 h 1495" name="T67"/>
              <a:gd fmla="*/ 776 w 1497" name="T68"/>
              <a:gd fmla="*/ 202 h 1495" name="T69"/>
              <a:gd fmla="*/ 662 w 1497" name="T70"/>
              <a:gd fmla="*/ 87 h 1495" name="T71"/>
              <a:gd fmla="*/ 750 w 1497" name="T72"/>
              <a:gd fmla="*/ 0 h 1495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495" w="1497">
                <a:moveTo>
                  <a:pt x="750" y="0"/>
                </a:moveTo>
                <a:lnTo>
                  <a:pt x="1497" y="747"/>
                </a:lnTo>
                <a:lnTo>
                  <a:pt x="750" y="1495"/>
                </a:lnTo>
                <a:lnTo>
                  <a:pt x="662" y="1407"/>
                </a:lnTo>
                <a:lnTo>
                  <a:pt x="776" y="1293"/>
                </a:lnTo>
                <a:lnTo>
                  <a:pt x="776" y="1388"/>
                </a:lnTo>
                <a:lnTo>
                  <a:pt x="845" y="1388"/>
                </a:lnTo>
                <a:lnTo>
                  <a:pt x="845" y="1176"/>
                </a:lnTo>
                <a:lnTo>
                  <a:pt x="632" y="1176"/>
                </a:lnTo>
                <a:lnTo>
                  <a:pt x="632" y="1245"/>
                </a:lnTo>
                <a:lnTo>
                  <a:pt x="727" y="1245"/>
                </a:lnTo>
                <a:lnTo>
                  <a:pt x="613" y="1358"/>
                </a:lnTo>
                <a:lnTo>
                  <a:pt x="526" y="1271"/>
                </a:lnTo>
                <a:lnTo>
                  <a:pt x="893" y="905"/>
                </a:lnTo>
                <a:lnTo>
                  <a:pt x="0" y="905"/>
                </a:lnTo>
                <a:lnTo>
                  <a:pt x="0" y="782"/>
                </a:lnTo>
                <a:lnTo>
                  <a:pt x="162" y="782"/>
                </a:lnTo>
                <a:lnTo>
                  <a:pt x="95" y="849"/>
                </a:lnTo>
                <a:lnTo>
                  <a:pt x="144" y="898"/>
                </a:lnTo>
                <a:lnTo>
                  <a:pt x="294" y="747"/>
                </a:lnTo>
                <a:lnTo>
                  <a:pt x="144" y="597"/>
                </a:lnTo>
                <a:lnTo>
                  <a:pt x="95" y="646"/>
                </a:lnTo>
                <a:lnTo>
                  <a:pt x="162" y="713"/>
                </a:lnTo>
                <a:lnTo>
                  <a:pt x="0" y="713"/>
                </a:lnTo>
                <a:lnTo>
                  <a:pt x="0" y="590"/>
                </a:lnTo>
                <a:lnTo>
                  <a:pt x="893" y="590"/>
                </a:lnTo>
                <a:lnTo>
                  <a:pt x="527" y="224"/>
                </a:lnTo>
                <a:lnTo>
                  <a:pt x="613" y="136"/>
                </a:lnTo>
                <a:lnTo>
                  <a:pt x="727" y="251"/>
                </a:lnTo>
                <a:lnTo>
                  <a:pt x="632" y="251"/>
                </a:lnTo>
                <a:lnTo>
                  <a:pt x="632" y="319"/>
                </a:lnTo>
                <a:lnTo>
                  <a:pt x="845" y="319"/>
                </a:lnTo>
                <a:lnTo>
                  <a:pt x="845" y="107"/>
                </a:lnTo>
                <a:lnTo>
                  <a:pt x="776" y="107"/>
                </a:lnTo>
                <a:lnTo>
                  <a:pt x="776" y="202"/>
                </a:lnTo>
                <a:lnTo>
                  <a:pt x="662" y="87"/>
                </a:lnTo>
                <a:lnTo>
                  <a:pt x="75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latin charset="-122" panose="020b0503020204020204" pitchFamily="34" typeface="微软雅黑"/>
              <a:ea charset="-122" panose="020b0503020204020204" pitchFamily="34" typeface="微软雅黑"/>
              <a:cs typeface="+mn-ea"/>
              <a:sym typeface="+mn-lt"/>
            </a:endParaRPr>
          </a:p>
        </p:txBody>
      </p: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C6230345-E8C7-4463-914A-6837CF4C6FAC}"/>
              </a:ext>
            </a:extLst>
          </p:cNvPr>
          <p:cNvGrpSpPr/>
          <p:nvPr/>
        </p:nvGrpSpPr>
        <p:grpSpPr>
          <a:xfrm>
            <a:off x="8068204" y="2687560"/>
            <a:ext cx="2305951" cy="2289406"/>
            <a:chOff x="8068204" y="2687560"/>
            <a:chExt cx="2305951" cy="2289406"/>
          </a:xfrm>
        </p:grpSpPr>
        <p:sp>
          <p:nvSpPr>
            <p:cNvPr id="26" name="Oval 2467">
              <a:extLst>
                <a:ext uri="{FF2B5EF4-FFF2-40B4-BE49-F238E27FC236}">
                  <a16:creationId xmlns:a16="http://schemas.microsoft.com/office/drawing/2014/main" id="{88A8DBEB-C3BE-4A20-B459-C320F9851BE3}"/>
                </a:ext>
              </a:extLst>
            </p:cNvPr>
            <p:cNvSpPr/>
            <p:nvPr/>
          </p:nvSpPr>
          <p:spPr>
            <a:xfrm flipH="1">
              <a:off x="8068204" y="2687560"/>
              <a:ext cx="2305951" cy="2289406"/>
            </a:xfrm>
            <a:prstGeom prst="ellipse">
              <a:avLst/>
            </a:prstGeom>
            <a:solidFill>
              <a:srgbClr val="70AD47"/>
            </a:solidFill>
            <a:ln algn="ctr" cap="flat" cmpd="sng" w="25400">
              <a:noFill/>
              <a:prstDash val="solid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1800" u="none">
                <a:ln>
                  <a:noFill/>
                </a:ln>
                <a:solidFill>
                  <a:sysClr lastClr="FFFFFF" val="window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endParaRPr>
            </a:p>
          </p:txBody>
        </p: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66D4307C-F51F-469F-A986-4B140C58CFE3}"/>
                </a:ext>
              </a:extLst>
            </p:cNvPr>
            <p:cNvGrpSpPr/>
            <p:nvPr/>
          </p:nvGrpSpPr>
          <p:grpSpPr>
            <a:xfrm>
              <a:off x="8421031" y="3110813"/>
              <a:ext cx="1620957" cy="1368180"/>
              <a:chOff x="1593187" y="3372704"/>
              <a:chExt cx="1620957" cy="1368180"/>
            </a:xfrm>
          </p:grpSpPr>
          <p:sp>
            <p:nvSpPr>
              <p:cNvPr id="28" name="TextBox 259">
                <a:extLst>
                  <a:ext uri="{FF2B5EF4-FFF2-40B4-BE49-F238E27FC236}">
                    <a16:creationId xmlns:a16="http://schemas.microsoft.com/office/drawing/2014/main" id="{FF42FDBA-5BF8-4643-95A4-221AF199E099}"/>
                  </a:ext>
                </a:extLst>
              </p:cNvPr>
              <p:cNvSpPr txBox="1"/>
              <p:nvPr/>
            </p:nvSpPr>
            <p:spPr>
              <a:xfrm>
                <a:off x="1601026" y="4217663"/>
                <a:ext cx="1605280" cy="51816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pPr algn="ctr"/>
                <a:r>
                  <a:rPr altLang="en-US" b="1" lang="zh-CN" sz="28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  <a:cs typeface="+mn-ea"/>
                    <a:sym typeface="+mn-lt"/>
                  </a:rPr>
                  <a:t>起床步骤</a:t>
                </a:r>
              </a:p>
            </p:txBody>
          </p:sp>
          <p:grpSp>
            <p:nvGrpSpPr>
              <p:cNvPr id="29" name="Group 63">
                <a:extLst>
                  <a:ext uri="{FF2B5EF4-FFF2-40B4-BE49-F238E27FC236}">
                    <a16:creationId xmlns:a16="http://schemas.microsoft.com/office/drawing/2014/main" id="{F69A158A-84E2-454E-8D9F-FEB3EFF80A11}"/>
                  </a:ext>
                </a:extLst>
              </p:cNvPr>
              <p:cNvGrpSpPr/>
              <p:nvPr/>
            </p:nvGrpSpPr>
            <p:grpSpPr>
              <a:xfrm>
                <a:off x="2059816" y="3372704"/>
                <a:ext cx="667037" cy="752359"/>
                <a:chOff x="5513440" y="1766202"/>
                <a:chExt cx="429274" cy="484183"/>
              </a:xfrm>
              <a:solidFill>
                <a:schemeClr val="bg1"/>
              </a:solidFill>
            </p:grpSpPr>
            <p:sp>
              <p:nvSpPr>
                <p:cNvPr id="30" name="Freeform 147">
                  <a:extLst>
                    <a:ext uri="{FF2B5EF4-FFF2-40B4-BE49-F238E27FC236}">
                      <a16:creationId xmlns:a16="http://schemas.microsoft.com/office/drawing/2014/main" id="{4D1A8FD9-8D0A-4AB4-9AC7-31B6F6495D0F}"/>
                    </a:ext>
                  </a:extLst>
                </p:cNvPr>
                <p:cNvSpPr/>
                <p:nvPr/>
              </p:nvSpPr>
              <p:spPr bwMode="auto">
                <a:xfrm>
                  <a:off x="5513440" y="1766202"/>
                  <a:ext cx="429274" cy="87353"/>
                </a:xfrm>
                <a:custGeom>
                  <a:gdLst>
                    <a:gd fmla="*/ 68 w 129" name="T0"/>
                    <a:gd fmla="*/ 8 h 26" name="T1"/>
                    <a:gd fmla="*/ 68 w 129" name="T2"/>
                    <a:gd fmla="*/ 4 h 26" name="T3"/>
                    <a:gd fmla="*/ 64 w 129" name="T4"/>
                    <a:gd fmla="*/ 0 h 26" name="T5"/>
                    <a:gd fmla="*/ 61 w 129" name="T6"/>
                    <a:gd fmla="*/ 4 h 26" name="T7"/>
                    <a:gd fmla="*/ 61 w 129" name="T8"/>
                    <a:gd fmla="*/ 8 h 26" name="T9"/>
                    <a:gd fmla="*/ 0 w 129" name="T10"/>
                    <a:gd fmla="*/ 8 h 26" name="T11"/>
                    <a:gd fmla="*/ 0 w 129" name="T12"/>
                    <a:gd fmla="*/ 26 h 26" name="T13"/>
                    <a:gd fmla="*/ 129 w 129" name="T14"/>
                    <a:gd fmla="*/ 26 h 26" name="T15"/>
                    <a:gd fmla="*/ 129 w 129" name="T16"/>
                    <a:gd fmla="*/ 8 h 26" name="T17"/>
                    <a:gd fmla="*/ 68 w 129" name="T18"/>
                    <a:gd fmla="*/ 8 h 26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26" w="129">
                      <a:moveTo>
                        <a:pt x="68" y="8"/>
                      </a:moveTo>
                      <a:cubicBezTo>
                        <a:pt x="68" y="4"/>
                        <a:pt x="68" y="4"/>
                        <a:pt x="68" y="4"/>
                      </a:cubicBezTo>
                      <a:cubicBezTo>
                        <a:pt x="68" y="2"/>
                        <a:pt x="66" y="0"/>
                        <a:pt x="64" y="0"/>
                      </a:cubicBezTo>
                      <a:cubicBezTo>
                        <a:pt x="63" y="0"/>
                        <a:pt x="61" y="2"/>
                        <a:pt x="61" y="4"/>
                      </a:cubicBezTo>
                      <a:cubicBezTo>
                        <a:pt x="61" y="8"/>
                        <a:pt x="61" y="8"/>
                        <a:pt x="61" y="8"/>
                      </a:cubicBez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26"/>
                        <a:pt x="0" y="26"/>
                        <a:pt x="0" y="26"/>
                      </a:cubicBezTo>
                      <a:cubicBezTo>
                        <a:pt x="129" y="26"/>
                        <a:pt x="129" y="26"/>
                        <a:pt x="129" y="26"/>
                      </a:cubicBezTo>
                      <a:cubicBezTo>
                        <a:pt x="129" y="8"/>
                        <a:pt x="129" y="8"/>
                        <a:pt x="129" y="8"/>
                      </a:cubicBezTo>
                      <a:lnTo>
                        <a:pt x="68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en-US">
                    <a:latin charset="-122" panose="020b0503020204020204" pitchFamily="34" typeface="微软雅黑"/>
                    <a:ea charset="-122" panose="020b0503020204020204" pitchFamily="34" typeface="微软雅黑"/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Freeform 148">
                  <a:extLst>
                    <a:ext uri="{FF2B5EF4-FFF2-40B4-BE49-F238E27FC236}">
                      <a16:creationId xmlns:a16="http://schemas.microsoft.com/office/drawing/2014/main" id="{5D589E88-2218-4EA1-BD85-808C98EFD75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5550876" y="1873521"/>
                  <a:ext cx="356897" cy="376864"/>
                </a:xfrm>
                <a:custGeom>
                  <a:gdLst>
                    <a:gd fmla="*/ 143 w 143" name="T0"/>
                    <a:gd fmla="*/ 95 h 151" name="T1"/>
                    <a:gd fmla="*/ 143 w 143" name="T2"/>
                    <a:gd fmla="*/ 0 h 151" name="T3"/>
                    <a:gd fmla="*/ 0 w 143" name="T4"/>
                    <a:gd fmla="*/ 0 h 151" name="T5"/>
                    <a:gd fmla="*/ 0 w 143" name="T6"/>
                    <a:gd fmla="*/ 95 h 151" name="T7"/>
                    <a:gd fmla="*/ 63 w 143" name="T8"/>
                    <a:gd fmla="*/ 95 h 151" name="T9"/>
                    <a:gd fmla="*/ 63 w 143" name="T10"/>
                    <a:gd fmla="*/ 125 h 151" name="T11"/>
                    <a:gd fmla="*/ 45 w 143" name="T12"/>
                    <a:gd fmla="*/ 125 h 151" name="T13"/>
                    <a:gd fmla="*/ 45 w 143" name="T14"/>
                    <a:gd fmla="*/ 121 h 151" name="T15"/>
                    <a:gd fmla="*/ 37 w 143" name="T16"/>
                    <a:gd fmla="*/ 121 h 151" name="T17"/>
                    <a:gd fmla="*/ 25 w 143" name="T18"/>
                    <a:gd fmla="*/ 151 h 151" name="T19"/>
                    <a:gd fmla="*/ 33 w 143" name="T20"/>
                    <a:gd fmla="*/ 151 h 151" name="T21"/>
                    <a:gd fmla="*/ 40 w 143" name="T22"/>
                    <a:gd fmla="*/ 137 h 151" name="T23"/>
                    <a:gd fmla="*/ 104 w 143" name="T24"/>
                    <a:gd fmla="*/ 137 h 151" name="T25"/>
                    <a:gd fmla="*/ 109 w 143" name="T26"/>
                    <a:gd fmla="*/ 151 h 151" name="T27"/>
                    <a:gd fmla="*/ 119 w 143" name="T28"/>
                    <a:gd fmla="*/ 151 h 151" name="T29"/>
                    <a:gd fmla="*/ 107 w 143" name="T30"/>
                    <a:gd fmla="*/ 121 h 151" name="T31"/>
                    <a:gd fmla="*/ 97 w 143" name="T32"/>
                    <a:gd fmla="*/ 121 h 151" name="T33"/>
                    <a:gd fmla="*/ 97 w 143" name="T34"/>
                    <a:gd fmla="*/ 125 h 151" name="T35"/>
                    <a:gd fmla="*/ 80 w 143" name="T36"/>
                    <a:gd fmla="*/ 125 h 151" name="T37"/>
                    <a:gd fmla="*/ 80 w 143" name="T38"/>
                    <a:gd fmla="*/ 95 h 151" name="T39"/>
                    <a:gd fmla="*/ 143 w 143" name="T40"/>
                    <a:gd fmla="*/ 95 h 151" name="T41"/>
                    <a:gd fmla="*/ 92 w 143" name="T42"/>
                    <a:gd fmla="*/ 28 h 151" name="T43"/>
                    <a:gd fmla="*/ 133 w 143" name="T44"/>
                    <a:gd fmla="*/ 28 h 151" name="T45"/>
                    <a:gd fmla="*/ 133 w 143" name="T46"/>
                    <a:gd fmla="*/ 37 h 151" name="T47"/>
                    <a:gd fmla="*/ 92 w 143" name="T48"/>
                    <a:gd fmla="*/ 37 h 151" name="T49"/>
                    <a:gd fmla="*/ 92 w 143" name="T50"/>
                    <a:gd fmla="*/ 28 h 151" name="T51"/>
                    <a:gd fmla="*/ 92 w 143" name="T52"/>
                    <a:gd fmla="*/ 46 h 151" name="T53"/>
                    <a:gd fmla="*/ 133 w 143" name="T54"/>
                    <a:gd fmla="*/ 46 h 151" name="T55"/>
                    <a:gd fmla="*/ 133 w 143" name="T56"/>
                    <a:gd fmla="*/ 56 h 151" name="T57"/>
                    <a:gd fmla="*/ 92 w 143" name="T58"/>
                    <a:gd fmla="*/ 56 h 151" name="T59"/>
                    <a:gd fmla="*/ 92 w 143" name="T60"/>
                    <a:gd fmla="*/ 46 h 151" name="T61"/>
                    <a:gd fmla="*/ 92 w 143" name="T62"/>
                    <a:gd fmla="*/ 63 h 151" name="T63"/>
                    <a:gd fmla="*/ 133 w 143" name="T64"/>
                    <a:gd fmla="*/ 63 h 151" name="T65"/>
                    <a:gd fmla="*/ 133 w 143" name="T66"/>
                    <a:gd fmla="*/ 74 h 151" name="T67"/>
                    <a:gd fmla="*/ 92 w 143" name="T68"/>
                    <a:gd fmla="*/ 74 h 151" name="T69"/>
                    <a:gd fmla="*/ 92 w 143" name="T70"/>
                    <a:gd fmla="*/ 63 h 151" name="T71"/>
                    <a:gd fmla="*/ 8 w 143" name="T72"/>
                    <a:gd fmla="*/ 75 h 151" name="T73"/>
                    <a:gd fmla="*/ 8 w 143" name="T74"/>
                    <a:gd fmla="*/ 24 h 151" name="T75"/>
                    <a:gd fmla="*/ 83 w 143" name="T76"/>
                    <a:gd fmla="*/ 24 h 151" name="T77"/>
                    <a:gd fmla="*/ 83 w 143" name="T78"/>
                    <a:gd fmla="*/ 75 h 151" name="T79"/>
                    <a:gd fmla="*/ 8 w 143" name="T80"/>
                    <a:gd fmla="*/ 75 h 151" name="T8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b="b" l="0" r="r" t="0"/>
                  <a:pathLst>
                    <a:path h="151" w="143">
                      <a:moveTo>
                        <a:pt x="143" y="95"/>
                      </a:moveTo>
                      <a:lnTo>
                        <a:pt x="143" y="0"/>
                      </a:lnTo>
                      <a:lnTo>
                        <a:pt x="0" y="0"/>
                      </a:lnTo>
                      <a:lnTo>
                        <a:pt x="0" y="95"/>
                      </a:lnTo>
                      <a:lnTo>
                        <a:pt x="63" y="95"/>
                      </a:lnTo>
                      <a:lnTo>
                        <a:pt x="63" y="125"/>
                      </a:lnTo>
                      <a:lnTo>
                        <a:pt x="45" y="125"/>
                      </a:lnTo>
                      <a:lnTo>
                        <a:pt x="45" y="121"/>
                      </a:lnTo>
                      <a:lnTo>
                        <a:pt x="37" y="121"/>
                      </a:lnTo>
                      <a:lnTo>
                        <a:pt x="25" y="151"/>
                      </a:lnTo>
                      <a:lnTo>
                        <a:pt x="33" y="151"/>
                      </a:lnTo>
                      <a:lnTo>
                        <a:pt x="40" y="137"/>
                      </a:lnTo>
                      <a:lnTo>
                        <a:pt x="104" y="137"/>
                      </a:lnTo>
                      <a:lnTo>
                        <a:pt x="109" y="151"/>
                      </a:lnTo>
                      <a:lnTo>
                        <a:pt x="119" y="151"/>
                      </a:lnTo>
                      <a:lnTo>
                        <a:pt x="107" y="121"/>
                      </a:lnTo>
                      <a:lnTo>
                        <a:pt x="97" y="121"/>
                      </a:lnTo>
                      <a:lnTo>
                        <a:pt x="97" y="125"/>
                      </a:lnTo>
                      <a:lnTo>
                        <a:pt x="80" y="125"/>
                      </a:lnTo>
                      <a:lnTo>
                        <a:pt x="80" y="95"/>
                      </a:lnTo>
                      <a:lnTo>
                        <a:pt x="143" y="95"/>
                      </a:lnTo>
                      <a:close/>
                      <a:moveTo>
                        <a:pt x="92" y="28"/>
                      </a:moveTo>
                      <a:lnTo>
                        <a:pt x="133" y="28"/>
                      </a:lnTo>
                      <a:lnTo>
                        <a:pt x="133" y="37"/>
                      </a:lnTo>
                      <a:lnTo>
                        <a:pt x="92" y="37"/>
                      </a:lnTo>
                      <a:lnTo>
                        <a:pt x="92" y="28"/>
                      </a:lnTo>
                      <a:close/>
                      <a:moveTo>
                        <a:pt x="92" y="46"/>
                      </a:moveTo>
                      <a:lnTo>
                        <a:pt x="133" y="46"/>
                      </a:lnTo>
                      <a:lnTo>
                        <a:pt x="133" y="56"/>
                      </a:lnTo>
                      <a:lnTo>
                        <a:pt x="92" y="56"/>
                      </a:lnTo>
                      <a:lnTo>
                        <a:pt x="92" y="46"/>
                      </a:lnTo>
                      <a:close/>
                      <a:moveTo>
                        <a:pt x="92" y="63"/>
                      </a:moveTo>
                      <a:lnTo>
                        <a:pt x="133" y="63"/>
                      </a:lnTo>
                      <a:lnTo>
                        <a:pt x="133" y="74"/>
                      </a:lnTo>
                      <a:lnTo>
                        <a:pt x="92" y="74"/>
                      </a:lnTo>
                      <a:lnTo>
                        <a:pt x="92" y="63"/>
                      </a:lnTo>
                      <a:close/>
                      <a:moveTo>
                        <a:pt x="8" y="75"/>
                      </a:moveTo>
                      <a:lnTo>
                        <a:pt x="8" y="24"/>
                      </a:lnTo>
                      <a:lnTo>
                        <a:pt x="83" y="24"/>
                      </a:lnTo>
                      <a:lnTo>
                        <a:pt x="83" y="75"/>
                      </a:lnTo>
                      <a:lnTo>
                        <a:pt x="8" y="7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en-US">
                    <a:latin charset="-122" panose="020b0503020204020204" pitchFamily="34" typeface="微软雅黑"/>
                    <a:ea charset="-122" panose="020b0503020204020204" pitchFamily="34" typeface="微软雅黑"/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Freeform 149">
                  <a:extLst>
                    <a:ext uri="{FF2B5EF4-FFF2-40B4-BE49-F238E27FC236}">
                      <a16:creationId xmlns:a16="http://schemas.microsoft.com/office/drawing/2014/main" id="{F41F8539-5789-4634-AEC7-167C3EED90AE}"/>
                    </a:ext>
                  </a:extLst>
                </p:cNvPr>
                <p:cNvSpPr/>
                <p:nvPr/>
              </p:nvSpPr>
              <p:spPr bwMode="auto">
                <a:xfrm>
                  <a:off x="5578330" y="1945898"/>
                  <a:ext cx="174705" cy="102328"/>
                </a:xfrm>
                <a:custGeom>
                  <a:gdLst>
                    <a:gd fmla="*/ 58 w 70" name="T0"/>
                    <a:gd fmla="*/ 12 h 41" name="T1"/>
                    <a:gd fmla="*/ 54 w 70" name="T2"/>
                    <a:gd fmla="*/ 20 h 41" name="T3"/>
                    <a:gd fmla="*/ 48 w 70" name="T4"/>
                    <a:gd fmla="*/ 16 h 41" name="T5"/>
                    <a:gd fmla="*/ 48 w 70" name="T6"/>
                    <a:gd fmla="*/ 16 h 41" name="T7"/>
                    <a:gd fmla="*/ 34 w 70" name="T8"/>
                    <a:gd fmla="*/ 8 h 41" name="T9"/>
                    <a:gd fmla="*/ 32 w 70" name="T10"/>
                    <a:gd fmla="*/ 12 h 41" name="T11"/>
                    <a:gd fmla="*/ 28 w 70" name="T12"/>
                    <a:gd fmla="*/ 20 h 41" name="T13"/>
                    <a:gd fmla="*/ 16 w 70" name="T14"/>
                    <a:gd fmla="*/ 12 h 41" name="T15"/>
                    <a:gd fmla="*/ 12 w 70" name="T16"/>
                    <a:gd fmla="*/ 17 h 41" name="T17"/>
                    <a:gd fmla="*/ 12 w 70" name="T18"/>
                    <a:gd fmla="*/ 17 h 41" name="T19"/>
                    <a:gd fmla="*/ 0 w 70" name="T20"/>
                    <a:gd fmla="*/ 37 h 41" name="T21"/>
                    <a:gd fmla="*/ 5 w 70" name="T22"/>
                    <a:gd fmla="*/ 41 h 41" name="T23"/>
                    <a:gd fmla="*/ 17 w 70" name="T24"/>
                    <a:gd fmla="*/ 21 h 41" name="T25"/>
                    <a:gd fmla="*/ 24 w 70" name="T26"/>
                    <a:gd fmla="*/ 25 h 41" name="T27"/>
                    <a:gd fmla="*/ 24 w 70" name="T28"/>
                    <a:gd fmla="*/ 25 h 41" name="T29"/>
                    <a:gd fmla="*/ 30 w 70" name="T30"/>
                    <a:gd fmla="*/ 29 h 41" name="T31"/>
                    <a:gd fmla="*/ 37 w 70" name="T32"/>
                    <a:gd fmla="*/ 17 h 41" name="T33"/>
                    <a:gd fmla="*/ 42 w 70" name="T34"/>
                    <a:gd fmla="*/ 21 h 41" name="T35"/>
                    <a:gd fmla="*/ 42 w 70" name="T36"/>
                    <a:gd fmla="*/ 21 h 41" name="T37"/>
                    <a:gd fmla="*/ 56 w 70" name="T38"/>
                    <a:gd fmla="*/ 28 h 41" name="T39"/>
                    <a:gd fmla="*/ 57 w 70" name="T40"/>
                    <a:gd fmla="*/ 28 h 41" name="T41"/>
                    <a:gd fmla="*/ 57 w 70" name="T42"/>
                    <a:gd fmla="*/ 28 h 41" name="T43"/>
                    <a:gd fmla="*/ 64 w 70" name="T44"/>
                    <a:gd fmla="*/ 17 h 41" name="T45"/>
                    <a:gd fmla="*/ 64 w 70" name="T46"/>
                    <a:gd fmla="*/ 17 h 41" name="T47"/>
                    <a:gd fmla="*/ 70 w 70" name="T48"/>
                    <a:gd fmla="*/ 4 h 41" name="T49"/>
                    <a:gd fmla="*/ 65 w 70" name="T50"/>
                    <a:gd fmla="*/ 0 h 41" name="T51"/>
                    <a:gd fmla="*/ 58 w 70" name="T52"/>
                    <a:gd fmla="*/ 12 h 41" name="T5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b="b" l="0" r="r" t="0"/>
                  <a:pathLst>
                    <a:path h="41" w="70">
                      <a:moveTo>
                        <a:pt x="58" y="12"/>
                      </a:moveTo>
                      <a:lnTo>
                        <a:pt x="54" y="20"/>
                      </a:lnTo>
                      <a:lnTo>
                        <a:pt x="48" y="16"/>
                      </a:lnTo>
                      <a:lnTo>
                        <a:pt x="48" y="16"/>
                      </a:lnTo>
                      <a:lnTo>
                        <a:pt x="34" y="8"/>
                      </a:lnTo>
                      <a:lnTo>
                        <a:pt x="32" y="12"/>
                      </a:lnTo>
                      <a:lnTo>
                        <a:pt x="28" y="20"/>
                      </a:lnTo>
                      <a:lnTo>
                        <a:pt x="16" y="12"/>
                      </a:lnTo>
                      <a:lnTo>
                        <a:pt x="12" y="17"/>
                      </a:lnTo>
                      <a:lnTo>
                        <a:pt x="12" y="17"/>
                      </a:lnTo>
                      <a:lnTo>
                        <a:pt x="0" y="37"/>
                      </a:lnTo>
                      <a:lnTo>
                        <a:pt x="5" y="41"/>
                      </a:lnTo>
                      <a:lnTo>
                        <a:pt x="17" y="21"/>
                      </a:lnTo>
                      <a:lnTo>
                        <a:pt x="24" y="25"/>
                      </a:lnTo>
                      <a:lnTo>
                        <a:pt x="24" y="25"/>
                      </a:lnTo>
                      <a:lnTo>
                        <a:pt x="30" y="29"/>
                      </a:lnTo>
                      <a:lnTo>
                        <a:pt x="37" y="17"/>
                      </a:lnTo>
                      <a:lnTo>
                        <a:pt x="42" y="21"/>
                      </a:lnTo>
                      <a:lnTo>
                        <a:pt x="42" y="21"/>
                      </a:lnTo>
                      <a:lnTo>
                        <a:pt x="56" y="28"/>
                      </a:lnTo>
                      <a:lnTo>
                        <a:pt x="57" y="28"/>
                      </a:lnTo>
                      <a:lnTo>
                        <a:pt x="57" y="28"/>
                      </a:lnTo>
                      <a:lnTo>
                        <a:pt x="64" y="17"/>
                      </a:lnTo>
                      <a:lnTo>
                        <a:pt x="64" y="17"/>
                      </a:lnTo>
                      <a:lnTo>
                        <a:pt x="70" y="4"/>
                      </a:lnTo>
                      <a:lnTo>
                        <a:pt x="65" y="0"/>
                      </a:lnTo>
                      <a:lnTo>
                        <a:pt x="58" y="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en-US">
                    <a:latin charset="-122" panose="020b0503020204020204" pitchFamily="34" typeface="微软雅黑"/>
                    <a:ea charset="-122" panose="020b0503020204020204" pitchFamily="34" typeface="微软雅黑"/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F4C7A23F-09E0-4637-9C6D-58DACE31E2E0}"/>
              </a:ext>
            </a:extLst>
          </p:cNvPr>
          <p:cNvGrpSpPr/>
          <p:nvPr/>
        </p:nvGrpSpPr>
        <p:grpSpPr>
          <a:xfrm>
            <a:off x="4973646" y="1917626"/>
            <a:ext cx="1179999" cy="1026382"/>
            <a:chOff x="5232896" y="1917626"/>
            <a:chExt cx="1179999" cy="1026382"/>
          </a:xfrm>
        </p:grpSpPr>
        <p:sp>
          <p:nvSpPr>
            <p:cNvPr id="38" name="Freeform 27">
              <a:extLst>
                <a:ext uri="{FF2B5EF4-FFF2-40B4-BE49-F238E27FC236}">
                  <a16:creationId xmlns:a16="http://schemas.microsoft.com/office/drawing/2014/main" id="{C745B8D1-872E-40B8-8FEE-9EE87190B35E}"/>
                </a:ext>
              </a:extLst>
            </p:cNvPr>
            <p:cNvSpPr/>
            <p:nvPr/>
          </p:nvSpPr>
          <p:spPr bwMode="auto">
            <a:xfrm>
              <a:off x="5232896" y="1917626"/>
              <a:ext cx="1179999" cy="1026382"/>
            </a:xfrm>
            <a:custGeom>
              <a:gdLst>
                <a:gd fmla="*/ 1133 w 1133" name="T0"/>
                <a:gd fmla="*/ 835 h 987" name="T1"/>
                <a:gd fmla="*/ 937 w 1133" name="T2"/>
                <a:gd fmla="*/ 710 h 987" name="T3"/>
                <a:gd fmla="*/ 987 w 1133" name="T4"/>
                <a:gd fmla="*/ 494 h 987" name="T5"/>
                <a:gd fmla="*/ 493 w 1133" name="T6"/>
                <a:gd fmla="*/ 0 h 987" name="T7"/>
                <a:gd fmla="*/ 0 w 1133" name="T8"/>
                <a:gd fmla="*/ 494 h 987" name="T9"/>
                <a:gd fmla="*/ 493 w 1133" name="T10"/>
                <a:gd fmla="*/ 987 h 987" name="T11"/>
                <a:gd fmla="*/ 849 w 1133" name="T12"/>
                <a:gd fmla="*/ 835 h 987" name="T13"/>
                <a:gd fmla="*/ 1133 w 1133" name="T14"/>
                <a:gd fmla="*/ 835 h 98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985" w="1133">
                  <a:moveTo>
                    <a:pt x="1133" y="835"/>
                  </a:moveTo>
                  <a:cubicBezTo>
                    <a:pt x="937" y="710"/>
                    <a:pt x="937" y="710"/>
                    <a:pt x="937" y="710"/>
                  </a:cubicBezTo>
                  <a:cubicBezTo>
                    <a:pt x="969" y="645"/>
                    <a:pt x="987" y="571"/>
                    <a:pt x="987" y="494"/>
                  </a:cubicBezTo>
                  <a:cubicBezTo>
                    <a:pt x="987" y="221"/>
                    <a:pt x="766" y="0"/>
                    <a:pt x="493" y="0"/>
                  </a:cubicBezTo>
                  <a:cubicBezTo>
                    <a:pt x="221" y="0"/>
                    <a:pt x="0" y="221"/>
                    <a:pt x="0" y="494"/>
                  </a:cubicBezTo>
                  <a:cubicBezTo>
                    <a:pt x="0" y="766"/>
                    <a:pt x="221" y="987"/>
                    <a:pt x="493" y="987"/>
                  </a:cubicBezTo>
                  <a:cubicBezTo>
                    <a:pt x="633" y="987"/>
                    <a:pt x="759" y="929"/>
                    <a:pt x="849" y="835"/>
                  </a:cubicBezTo>
                  <a:lnTo>
                    <a:pt x="1133" y="835"/>
                  </a:ln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endParaRPr>
            </a:p>
          </p:txBody>
        </p:sp>
        <p:sp>
          <p:nvSpPr>
            <p:cNvPr id="3" name="TextBox 259">
              <a:extLst>
                <a:ext uri="{FF2B5EF4-FFF2-40B4-BE49-F238E27FC236}">
                  <a16:creationId xmlns:a16="http://schemas.microsoft.com/office/drawing/2014/main" id="{B53C84DB-26AF-406C-8303-D0581EA2FD89}"/>
                </a:ext>
              </a:extLst>
            </p:cNvPr>
            <p:cNvSpPr txBox="1"/>
            <p:nvPr/>
          </p:nvSpPr>
          <p:spPr>
            <a:xfrm>
              <a:off x="5440166" y="2196553"/>
              <a:ext cx="62103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01</a:t>
              </a: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59684CB7-28A3-49AE-8B5B-A5296EB4EA37}"/>
              </a:ext>
            </a:extLst>
          </p:cNvPr>
          <p:cNvGrpSpPr/>
          <p:nvPr/>
        </p:nvGrpSpPr>
        <p:grpSpPr>
          <a:xfrm>
            <a:off x="4251781" y="3275712"/>
            <a:ext cx="1260207" cy="1026382"/>
            <a:chOff x="4511031" y="3275712"/>
            <a:chExt cx="1260207" cy="1026382"/>
          </a:xfrm>
        </p:grpSpPr>
        <p:grpSp>
          <p:nvGrpSpPr>
            <p:cNvPr id="40" name="组合 39">
              <a:extLst>
                <a:ext uri="{FF2B5EF4-FFF2-40B4-BE49-F238E27FC236}">
                  <a16:creationId xmlns:a16="http://schemas.microsoft.com/office/drawing/2014/main" id="{AA0317A6-4F32-480A-94F6-CB1C187543CC}"/>
                </a:ext>
              </a:extLst>
            </p:cNvPr>
            <p:cNvGrpSpPr/>
            <p:nvPr/>
          </p:nvGrpSpPr>
          <p:grpSpPr>
            <a:xfrm>
              <a:off x="4511031" y="3275712"/>
              <a:ext cx="1260207" cy="1026382"/>
              <a:chOff x="4511031" y="3275712"/>
              <a:chExt cx="1260207" cy="1026382"/>
            </a:xfrm>
            <a:solidFill>
              <a:srgbClr val="70AD47"/>
            </a:solidFill>
          </p:grpSpPr>
          <p:sp>
            <p:nvSpPr>
              <p:cNvPr id="41" name="Freeform 26">
                <a:extLst>
                  <a:ext uri="{FF2B5EF4-FFF2-40B4-BE49-F238E27FC236}">
                    <a16:creationId xmlns:a16="http://schemas.microsoft.com/office/drawing/2014/main" id="{D2540B7F-7854-4D6D-B002-9C363D03D891}"/>
                  </a:ext>
                </a:extLst>
              </p:cNvPr>
              <p:cNvSpPr/>
              <p:nvPr/>
            </p:nvSpPr>
            <p:spPr bwMode="auto">
              <a:xfrm>
                <a:off x="4511031" y="3275712"/>
                <a:ext cx="1260207" cy="1026382"/>
              </a:xfrm>
              <a:custGeom>
                <a:gdLst>
                  <a:gd fmla="*/ 1210 w 1210" name="T0"/>
                  <a:gd fmla="*/ 491 h 986" name="T1"/>
                  <a:gd fmla="*/ 982 w 1210" name="T2"/>
                  <a:gd fmla="*/ 424 h 986" name="T3"/>
                  <a:gd fmla="*/ 494 w 1210" name="T4"/>
                  <a:gd fmla="*/ 0 h 986" name="T5"/>
                  <a:gd fmla="*/ 0 w 1210" name="T6"/>
                  <a:gd fmla="*/ 493 h 986" name="T7"/>
                  <a:gd fmla="*/ 494 w 1210" name="T8"/>
                  <a:gd fmla="*/ 986 h 986" name="T9"/>
                  <a:gd fmla="*/ 983 w 1210" name="T10"/>
                  <a:gd fmla="*/ 557 h 986" name="T11"/>
                  <a:gd fmla="*/ 1210 w 1210" name="T12"/>
                  <a:gd fmla="*/ 491 h 98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984" w="1210">
                    <a:moveTo>
                      <a:pt x="1210" y="491"/>
                    </a:moveTo>
                    <a:cubicBezTo>
                      <a:pt x="982" y="424"/>
                      <a:pt x="982" y="424"/>
                      <a:pt x="982" y="424"/>
                    </a:cubicBezTo>
                    <a:cubicBezTo>
                      <a:pt x="949" y="184"/>
                      <a:pt x="743" y="0"/>
                      <a:pt x="494" y="0"/>
                    </a:cubicBezTo>
                    <a:cubicBezTo>
                      <a:pt x="221" y="0"/>
                      <a:pt x="0" y="221"/>
                      <a:pt x="0" y="493"/>
                    </a:cubicBezTo>
                    <a:cubicBezTo>
                      <a:pt x="0" y="766"/>
                      <a:pt x="221" y="986"/>
                      <a:pt x="494" y="986"/>
                    </a:cubicBezTo>
                    <a:cubicBezTo>
                      <a:pt x="745" y="986"/>
                      <a:pt x="952" y="799"/>
                      <a:pt x="983" y="557"/>
                    </a:cubicBezTo>
                    <a:lnTo>
                      <a:pt x="1210" y="49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endParaRPr>
              </a:p>
            </p:txBody>
          </p:sp>
          <p:grpSp>
            <p:nvGrpSpPr>
              <p:cNvPr id="42" name="组合 41">
                <a:extLst>
                  <a:ext uri="{FF2B5EF4-FFF2-40B4-BE49-F238E27FC236}">
                    <a16:creationId xmlns:a16="http://schemas.microsoft.com/office/drawing/2014/main" id="{687D2F20-A468-4D15-B05A-828EBFDE9DBE}"/>
                  </a:ext>
                </a:extLst>
              </p:cNvPr>
              <p:cNvGrpSpPr/>
              <p:nvPr/>
            </p:nvGrpSpPr>
            <p:grpSpPr>
              <a:xfrm>
                <a:off x="4705983" y="3485222"/>
                <a:ext cx="646784" cy="619833"/>
                <a:chOff x="4394819" y="2405315"/>
                <a:chExt cx="3402363" cy="3260590"/>
              </a:xfrm>
              <a:grpFill/>
            </p:grpSpPr>
            <p:sp>
              <p:nvSpPr>
                <p:cNvPr id="44" name="Freeform 6">
                  <a:extLst>
                    <a:ext uri="{FF2B5EF4-FFF2-40B4-BE49-F238E27FC236}">
                      <a16:creationId xmlns:a16="http://schemas.microsoft.com/office/drawing/2014/main" id="{44AC0690-22AE-4F53-BDCF-DDEA17340559}"/>
                    </a:ext>
                  </a:extLst>
                </p:cNvPr>
                <p:cNvSpPr/>
                <p:nvPr/>
              </p:nvSpPr>
              <p:spPr bwMode="auto">
                <a:xfrm>
                  <a:off x="5099786" y="2405315"/>
                  <a:ext cx="2697396" cy="2568886"/>
                </a:xfrm>
                <a:custGeom>
                  <a:gdLst>
                    <a:gd fmla="*/ 1521 w 2142" name="T0"/>
                    <a:gd fmla="*/ 2097 h 2097" name="T1"/>
                    <a:gd fmla="*/ 1637 w 2142" name="T2"/>
                    <a:gd fmla="*/ 634 h 2097" name="T3"/>
                    <a:gd fmla="*/ 526 w 2142" name="T4"/>
                    <a:gd fmla="*/ 1574 h 2097" name="T5"/>
                    <a:gd fmla="*/ 575 w 2142" name="T6"/>
                    <a:gd fmla="*/ 991 h 2097" name="T7"/>
                    <a:gd fmla="*/ 1521 w 2142" name="T8"/>
                    <a:gd fmla="*/ 2097 h 209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2097" w="2142">
                      <a:moveTo>
                        <a:pt x="1521" y="2097"/>
                      </a:moveTo>
                      <a:cubicBezTo>
                        <a:pt x="1954" y="1724"/>
                        <a:pt x="2007" y="1071"/>
                        <a:pt x="1637" y="634"/>
                      </a:cubicBezTo>
                      <a:cubicBezTo>
                        <a:pt x="1100" y="0"/>
                        <a:pt x="0" y="953"/>
                        <a:pt x="526" y="1574"/>
                      </a:cubicBezTo>
                      <a:cubicBezTo>
                        <a:pt x="379" y="1400"/>
                        <a:pt x="400" y="1139"/>
                        <a:pt x="575" y="991"/>
                      </a:cubicBezTo>
                      <a:cubicBezTo>
                        <a:pt x="1194" y="467"/>
                        <a:pt x="2142" y="1558"/>
                        <a:pt x="1521" y="209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en-US">
                    <a:latin charset="-122" panose="020b0503020204020204" pitchFamily="34" typeface="微软雅黑"/>
                    <a:ea charset="-122" panose="020b0503020204020204" pitchFamily="34" typeface="微软雅黑"/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Freeform 7">
                  <a:extLst>
                    <a:ext uri="{FF2B5EF4-FFF2-40B4-BE49-F238E27FC236}">
                      <a16:creationId xmlns:a16="http://schemas.microsoft.com/office/drawing/2014/main" id="{37C420F6-26DD-41EB-BB71-F3EBFD1BCEDF}"/>
                    </a:ext>
                  </a:extLst>
                </p:cNvPr>
                <p:cNvSpPr/>
                <p:nvPr/>
              </p:nvSpPr>
              <p:spPr bwMode="auto">
                <a:xfrm>
                  <a:off x="4394819" y="3056411"/>
                  <a:ext cx="2705438" cy="2573699"/>
                </a:xfrm>
                <a:custGeom>
                  <a:gdLst>
                    <a:gd fmla="*/ 633 w 2148" name="T0"/>
                    <a:gd fmla="*/ 0 h 2101" name="T1"/>
                    <a:gd fmla="*/ 512 w 2148" name="T2"/>
                    <a:gd fmla="*/ 1467 h 2101" name="T3"/>
                    <a:gd fmla="*/ 1623 w 2148" name="T4"/>
                    <a:gd fmla="*/ 527 h 2101" name="T5"/>
                    <a:gd fmla="*/ 1574 w 2148" name="T6"/>
                    <a:gd fmla="*/ 1110 h 2101" name="T7"/>
                    <a:gd fmla="*/ 633 w 2148" name="T8"/>
                    <a:gd fmla="*/ 0 h 210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2101" w="2148">
                      <a:moveTo>
                        <a:pt x="633" y="0"/>
                      </a:moveTo>
                      <a:cubicBezTo>
                        <a:pt x="195" y="371"/>
                        <a:pt x="140" y="1028"/>
                        <a:pt x="512" y="1467"/>
                      </a:cubicBezTo>
                      <a:cubicBezTo>
                        <a:pt x="1048" y="2101"/>
                        <a:pt x="2148" y="1148"/>
                        <a:pt x="1623" y="527"/>
                      </a:cubicBezTo>
                      <a:cubicBezTo>
                        <a:pt x="1770" y="701"/>
                        <a:pt x="1748" y="962"/>
                        <a:pt x="1574" y="1110"/>
                      </a:cubicBezTo>
                      <a:cubicBezTo>
                        <a:pt x="953" y="1636"/>
                        <a:pt x="0" y="536"/>
                        <a:pt x="63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en-US">
                    <a:latin charset="-122" panose="020b0503020204020204" pitchFamily="34" typeface="微软雅黑"/>
                    <a:ea charset="-122" panose="020b0503020204020204" pitchFamily="34" typeface="微软雅黑"/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Freeform 8">
                  <a:extLst>
                    <a:ext uri="{FF2B5EF4-FFF2-40B4-BE49-F238E27FC236}">
                      <a16:creationId xmlns:a16="http://schemas.microsoft.com/office/drawing/2014/main" id="{E2B3A15C-BFE6-4795-855C-3A6884952C7C}"/>
                    </a:ext>
                  </a:extLst>
                </p:cNvPr>
                <p:cNvSpPr/>
                <p:nvPr/>
              </p:nvSpPr>
              <p:spPr bwMode="auto">
                <a:xfrm>
                  <a:off x="5091744" y="3041671"/>
                  <a:ext cx="2641111" cy="2624234"/>
                </a:xfrm>
                <a:custGeom>
                  <a:gdLst>
                    <a:gd fmla="*/ 0 w 2097" name="T0"/>
                    <a:gd fmla="*/ 1520 h 2142" name="T1"/>
                    <a:gd fmla="*/ 1463 w 2097" name="T2"/>
                    <a:gd fmla="*/ 1636 h 2142" name="T3"/>
                    <a:gd fmla="*/ 523 w 2097" name="T4"/>
                    <a:gd fmla="*/ 525 h 2142" name="T5"/>
                    <a:gd fmla="*/ 1106 w 2097" name="T6"/>
                    <a:gd fmla="*/ 574 h 2142" name="T7"/>
                    <a:gd fmla="*/ 0 w 2097" name="T8"/>
                    <a:gd fmla="*/ 1520 h 214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2142" w="2097">
                      <a:moveTo>
                        <a:pt x="0" y="1520"/>
                      </a:moveTo>
                      <a:cubicBezTo>
                        <a:pt x="373" y="1954"/>
                        <a:pt x="1026" y="2006"/>
                        <a:pt x="1463" y="1636"/>
                      </a:cubicBezTo>
                      <a:cubicBezTo>
                        <a:pt x="2097" y="1100"/>
                        <a:pt x="1144" y="0"/>
                        <a:pt x="523" y="525"/>
                      </a:cubicBezTo>
                      <a:cubicBezTo>
                        <a:pt x="697" y="378"/>
                        <a:pt x="958" y="400"/>
                        <a:pt x="1106" y="574"/>
                      </a:cubicBezTo>
                      <a:cubicBezTo>
                        <a:pt x="1630" y="1193"/>
                        <a:pt x="539" y="2142"/>
                        <a:pt x="0" y="15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en-US">
                    <a:latin charset="-122" panose="020b0503020204020204" pitchFamily="34" typeface="微软雅黑"/>
                    <a:ea charset="-122" panose="020b0503020204020204" pitchFamily="34" typeface="微软雅黑"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5" name="TextBox 259">
              <a:extLst>
                <a:ext uri="{FF2B5EF4-FFF2-40B4-BE49-F238E27FC236}">
                  <a16:creationId xmlns:a16="http://schemas.microsoft.com/office/drawing/2014/main" id="{B1E11DFD-DF00-4B8D-AE67-FF23D54CC20A}"/>
                </a:ext>
              </a:extLst>
            </p:cNvPr>
            <p:cNvSpPr txBox="1"/>
            <p:nvPr/>
          </p:nvSpPr>
          <p:spPr>
            <a:xfrm>
              <a:off x="4704368" y="3539335"/>
              <a:ext cx="62103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02</a:t>
              </a:r>
            </a:p>
          </p:txBody>
        </p: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FE5E5642-3984-4411-A92F-3FAC11635BE1}"/>
              </a:ext>
            </a:extLst>
          </p:cNvPr>
          <p:cNvGrpSpPr/>
          <p:nvPr/>
        </p:nvGrpSpPr>
        <p:grpSpPr>
          <a:xfrm>
            <a:off x="4990378" y="4684290"/>
            <a:ext cx="1179999" cy="1026382"/>
            <a:chOff x="5249628" y="4684290"/>
            <a:chExt cx="1179999" cy="1026382"/>
          </a:xfrm>
        </p:grpSpPr>
        <p:sp>
          <p:nvSpPr>
            <p:cNvPr id="48" name="Freeform 28">
              <a:extLst>
                <a:ext uri="{FF2B5EF4-FFF2-40B4-BE49-F238E27FC236}">
                  <a16:creationId xmlns:a16="http://schemas.microsoft.com/office/drawing/2014/main" id="{EC5D51B8-FED9-4F98-9160-EFEB83880011}"/>
                </a:ext>
              </a:extLst>
            </p:cNvPr>
            <p:cNvSpPr/>
            <p:nvPr/>
          </p:nvSpPr>
          <p:spPr bwMode="auto">
            <a:xfrm>
              <a:off x="5249628" y="4684290"/>
              <a:ext cx="1179999" cy="1026382"/>
            </a:xfrm>
            <a:custGeom>
              <a:gdLst>
                <a:gd fmla="*/ 1133 w 1133" name="T0"/>
                <a:gd fmla="*/ 151 h 986" name="T1"/>
                <a:gd fmla="*/ 849 w 1133" name="T2"/>
                <a:gd fmla="*/ 151 h 986" name="T3"/>
                <a:gd fmla="*/ 493 w 1133" name="T4"/>
                <a:gd fmla="*/ 0 h 986" name="T5"/>
                <a:gd fmla="*/ 0 w 1133" name="T6"/>
                <a:gd fmla="*/ 493 h 986" name="T7"/>
                <a:gd fmla="*/ 493 w 1133" name="T8"/>
                <a:gd fmla="*/ 986 h 986" name="T9"/>
                <a:gd fmla="*/ 987 w 1133" name="T10"/>
                <a:gd fmla="*/ 493 h 986" name="T11"/>
                <a:gd fmla="*/ 937 w 1133" name="T12"/>
                <a:gd fmla="*/ 277 h 986" name="T13"/>
                <a:gd fmla="*/ 1133 w 1133" name="T14"/>
                <a:gd fmla="*/ 151 h 98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984" w="1133">
                  <a:moveTo>
                    <a:pt x="1133" y="151"/>
                  </a:moveTo>
                  <a:cubicBezTo>
                    <a:pt x="849" y="151"/>
                    <a:pt x="849" y="151"/>
                    <a:pt x="849" y="151"/>
                  </a:cubicBezTo>
                  <a:cubicBezTo>
                    <a:pt x="759" y="58"/>
                    <a:pt x="633" y="0"/>
                    <a:pt x="493" y="0"/>
                  </a:cubicBezTo>
                  <a:cubicBezTo>
                    <a:pt x="221" y="0"/>
                    <a:pt x="0" y="220"/>
                    <a:pt x="0" y="493"/>
                  </a:cubicBezTo>
                  <a:cubicBezTo>
                    <a:pt x="0" y="765"/>
                    <a:pt x="221" y="986"/>
                    <a:pt x="493" y="986"/>
                  </a:cubicBezTo>
                  <a:cubicBezTo>
                    <a:pt x="766" y="986"/>
                    <a:pt x="987" y="765"/>
                    <a:pt x="987" y="493"/>
                  </a:cubicBezTo>
                  <a:cubicBezTo>
                    <a:pt x="987" y="415"/>
                    <a:pt x="969" y="342"/>
                    <a:pt x="937" y="277"/>
                  </a:cubicBezTo>
                  <a:lnTo>
                    <a:pt x="1133" y="151"/>
                  </a:lnTo>
                  <a:close/>
                </a:path>
              </a:pathLst>
            </a:custGeom>
            <a:solidFill>
              <a:srgbClr val="70AD47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endParaRPr>
            </a:p>
          </p:txBody>
        </p:sp>
        <p:sp>
          <p:nvSpPr>
            <p:cNvPr id="53" name="TextBox 259">
              <a:extLst>
                <a:ext uri="{FF2B5EF4-FFF2-40B4-BE49-F238E27FC236}">
                  <a16:creationId xmlns:a16="http://schemas.microsoft.com/office/drawing/2014/main" id="{DCD0E62B-FD1B-4DFC-B697-CC6DD0FB408A}"/>
                </a:ext>
              </a:extLst>
            </p:cNvPr>
            <p:cNvSpPr txBox="1"/>
            <p:nvPr/>
          </p:nvSpPr>
          <p:spPr>
            <a:xfrm>
              <a:off x="5461860" y="4931202"/>
              <a:ext cx="62103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03</a:t>
              </a:r>
            </a:p>
          </p:txBody>
        </p:sp>
      </p:grpSp>
    </p:spTree>
    <p:extLst>
      <p:ext uri="{BB962C8B-B14F-4D97-AF65-F5344CB8AC3E}">
        <p14:creationId val="3864428677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35"/>
      <p:bldP grpId="0" spid="37"/>
      <p:bldP grpId="0" spid="25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0" name="组合 19">
            <a:extLst>
              <a:ext uri="{FF2B5EF4-FFF2-40B4-BE49-F238E27FC236}">
                <a16:creationId xmlns:a16="http://schemas.microsoft.com/office/drawing/2014/main" id="{E3586BDE-B239-44D1-9AB1-A2E2BD938CB8}"/>
              </a:ext>
            </a:extLst>
          </p:cNvPr>
          <p:cNvGrpSpPr/>
          <p:nvPr/>
        </p:nvGrpSpPr>
        <p:grpSpPr>
          <a:xfrm>
            <a:off x="406866" y="395302"/>
            <a:ext cx="7148487" cy="584775"/>
            <a:chOff x="392351" y="337245"/>
            <a:chExt cx="7148487" cy="584775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51BE09EF-BA96-4B56-8254-3624519DD1AF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id="{65904773-1AB5-41E0-B576-4242C0186906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id="{F5792F1D-0E08-4322-B2E3-709B0F73567F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FA1BEB33-EFDF-4975-B5FD-CF8121249933}"/>
                </a:ext>
              </a:extLst>
            </p:cNvPr>
            <p:cNvSpPr txBox="1"/>
            <p:nvPr/>
          </p:nvSpPr>
          <p:spPr>
            <a:xfrm>
              <a:off x="1195507" y="337245"/>
              <a:ext cx="6345331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dist">
                <a:defRPr b="1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预防措施：安全使用辅助工具</a:t>
              </a: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BE7068AB-0538-4959-A67A-7A43A863352C}"/>
              </a:ext>
            </a:extLst>
          </p:cNvPr>
          <p:cNvGrpSpPr/>
          <p:nvPr/>
        </p:nvGrpSpPr>
        <p:grpSpPr>
          <a:xfrm>
            <a:off x="4502213" y="2224768"/>
            <a:ext cx="1772273" cy="1477215"/>
            <a:chOff x="4502213" y="2224768"/>
            <a:chExt cx="1772273" cy="1477215"/>
          </a:xfrm>
        </p:grpSpPr>
        <p:sp>
          <p:nvSpPr>
            <p:cNvPr id="26" name="Shape 1722">
              <a:extLst>
                <a:ext uri="{FF2B5EF4-FFF2-40B4-BE49-F238E27FC236}">
                  <a16:creationId xmlns:a16="http://schemas.microsoft.com/office/drawing/2014/main" id="{62D6ABD3-CFD2-4F78-BCF2-91C00244EAFA}"/>
                </a:ext>
              </a:extLst>
            </p:cNvPr>
            <p:cNvSpPr/>
            <p:nvPr/>
          </p:nvSpPr>
          <p:spPr>
            <a:xfrm>
              <a:off x="4502213" y="2224768"/>
              <a:ext cx="1772273" cy="1477215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600" y="6294"/>
                  </a:moveTo>
                  <a:lnTo>
                    <a:pt x="18521" y="0"/>
                  </a:lnTo>
                  <a:cubicBezTo>
                    <a:pt x="8577" y="216"/>
                    <a:pt x="483" y="9708"/>
                    <a:pt x="0" y="21544"/>
                  </a:cubicBezTo>
                  <a:lnTo>
                    <a:pt x="5227" y="17863"/>
                  </a:lnTo>
                  <a:lnTo>
                    <a:pt x="10537" y="21600"/>
                  </a:lnTo>
                  <a:cubicBezTo>
                    <a:pt x="10969" y="16705"/>
                    <a:pt x="14354" y="12832"/>
                    <a:pt x="18507" y="12619"/>
                  </a:cubicBezTo>
                  <a:cubicBezTo>
                    <a:pt x="18507" y="12619"/>
                    <a:pt x="21600" y="6294"/>
                    <a:pt x="21600" y="6294"/>
                  </a:cubicBezTo>
                  <a:close/>
                </a:path>
              </a:pathLst>
            </a:custGeom>
            <a:solidFill>
              <a:srgbClr val="70AD47"/>
            </a:solidFill>
            <a:ln w="12700">
              <a:miter lim="400000"/>
            </a:ln>
          </p:spPr>
          <p:txBody>
            <a:bodyPr anchor="ctr" bIns="9298" lIns="9298" rIns="9298" tIns="9298"/>
            <a:lstStyle/>
            <a:p>
              <a:pPr algn="l" defTabSz="11157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  <a:sym typeface="+mn-lt"/>
              </a:endParaRPr>
            </a:p>
          </p:txBody>
        </p:sp>
        <p:sp>
          <p:nvSpPr>
            <p:cNvPr id="27" name="Freeform 41">
              <a:extLst>
                <a:ext uri="{FF2B5EF4-FFF2-40B4-BE49-F238E27FC236}">
                  <a16:creationId xmlns:a16="http://schemas.microsoft.com/office/drawing/2014/main" id="{3D3E4633-78D3-4E75-BAB4-C82642E4C134}"/>
                </a:ext>
              </a:extLst>
            </p:cNvPr>
            <p:cNvSpPr/>
            <p:nvPr/>
          </p:nvSpPr>
          <p:spPr bwMode="auto">
            <a:xfrm>
              <a:off x="5097260" y="2748088"/>
              <a:ext cx="437449" cy="411177"/>
            </a:xfrm>
            <a:custGeom>
              <a:gdLst>
                <a:gd fmla="*/ 107 w 400" name="T0"/>
                <a:gd fmla="*/ 376 h 376" name="T1"/>
                <a:gd fmla="*/ 147 w 400" name="T2"/>
                <a:gd fmla="*/ 376 h 376" name="T3"/>
                <a:gd fmla="*/ 237 w 400" name="T4"/>
                <a:gd fmla="*/ 216 h 376" name="T5"/>
                <a:gd fmla="*/ 340 w 400" name="T6"/>
                <a:gd fmla="*/ 216 h 376" name="T7"/>
                <a:gd fmla="*/ 400 w 400" name="T8"/>
                <a:gd fmla="*/ 188 h 376" name="T9"/>
                <a:gd fmla="*/ 340 w 400" name="T10"/>
                <a:gd fmla="*/ 160 h 376" name="T11"/>
                <a:gd fmla="*/ 237 w 400" name="T12"/>
                <a:gd fmla="*/ 160 h 376" name="T13"/>
                <a:gd fmla="*/ 147 w 400" name="T14"/>
                <a:gd fmla="*/ 0 h 376" name="T15"/>
                <a:gd fmla="*/ 107 w 400" name="T16"/>
                <a:gd fmla="*/ 0 h 376" name="T17"/>
                <a:gd fmla="*/ 157 w 400" name="T18"/>
                <a:gd fmla="*/ 160 h 376" name="T19"/>
                <a:gd fmla="*/ 85 w 400" name="T20"/>
                <a:gd fmla="*/ 160 h 376" name="T21"/>
                <a:gd fmla="*/ 40 w 400" name="T22"/>
                <a:gd fmla="*/ 120 h 376" name="T23"/>
                <a:gd fmla="*/ 0 w 400" name="T24"/>
                <a:gd fmla="*/ 120 h 376" name="T25"/>
                <a:gd fmla="*/ 32 w 400" name="T26"/>
                <a:gd fmla="*/ 188 h 376" name="T27"/>
                <a:gd fmla="*/ 0 w 400" name="T28"/>
                <a:gd fmla="*/ 256 h 376" name="T29"/>
                <a:gd fmla="*/ 40 w 400" name="T30"/>
                <a:gd fmla="*/ 256 h 376" name="T31"/>
                <a:gd fmla="*/ 85 w 400" name="T32"/>
                <a:gd fmla="*/ 216 h 376" name="T33"/>
                <a:gd fmla="*/ 157 w 400" name="T34"/>
                <a:gd fmla="*/ 216 h 376" name="T35"/>
                <a:gd fmla="*/ 107 w 400" name="T36"/>
                <a:gd fmla="*/ 376 h 376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376" w="400">
                  <a:moveTo>
                    <a:pt x="107" y="376"/>
                  </a:moveTo>
                  <a:cubicBezTo>
                    <a:pt x="147" y="376"/>
                    <a:pt x="147" y="376"/>
                    <a:pt x="147" y="376"/>
                  </a:cubicBezTo>
                  <a:cubicBezTo>
                    <a:pt x="237" y="216"/>
                    <a:pt x="237" y="216"/>
                    <a:pt x="237" y="216"/>
                  </a:cubicBezTo>
                  <a:cubicBezTo>
                    <a:pt x="340" y="216"/>
                    <a:pt x="340" y="216"/>
                    <a:pt x="340" y="216"/>
                  </a:cubicBezTo>
                  <a:cubicBezTo>
                    <a:pt x="340" y="216"/>
                    <a:pt x="400" y="216"/>
                    <a:pt x="400" y="188"/>
                  </a:cubicBezTo>
                  <a:cubicBezTo>
                    <a:pt x="400" y="160"/>
                    <a:pt x="340" y="160"/>
                    <a:pt x="340" y="160"/>
                  </a:cubicBezTo>
                  <a:cubicBezTo>
                    <a:pt x="237" y="160"/>
                    <a:pt x="237" y="160"/>
                    <a:pt x="237" y="160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57" y="160"/>
                    <a:pt x="157" y="160"/>
                    <a:pt x="157" y="160"/>
                  </a:cubicBezTo>
                  <a:cubicBezTo>
                    <a:pt x="85" y="160"/>
                    <a:pt x="85" y="160"/>
                    <a:pt x="85" y="160"/>
                  </a:cubicBezTo>
                  <a:cubicBezTo>
                    <a:pt x="40" y="120"/>
                    <a:pt x="40" y="120"/>
                    <a:pt x="4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32" y="188"/>
                    <a:pt x="32" y="188"/>
                    <a:pt x="32" y="188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40" y="256"/>
                    <a:pt x="40" y="256"/>
                    <a:pt x="40" y="256"/>
                  </a:cubicBezTo>
                  <a:cubicBezTo>
                    <a:pt x="85" y="216"/>
                    <a:pt x="85" y="216"/>
                    <a:pt x="85" y="216"/>
                  </a:cubicBezTo>
                  <a:cubicBezTo>
                    <a:pt x="157" y="216"/>
                    <a:pt x="157" y="216"/>
                    <a:pt x="157" y="216"/>
                  </a:cubicBezTo>
                  <a:lnTo>
                    <a:pt x="107" y="3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60941" compatLnSpc="1" lIns="121882" numCol="1" rIns="121882" tIns="60941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AU" noProof="0" normalizeH="0" spc="0" strike="noStrike" sz="23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  <a:sym typeface="+mn-lt"/>
              </a:endParaRP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13A6DD4E-E3AB-4918-A37F-6E54D70EE71B}"/>
              </a:ext>
            </a:extLst>
          </p:cNvPr>
          <p:cNvGrpSpPr/>
          <p:nvPr/>
        </p:nvGrpSpPr>
        <p:grpSpPr>
          <a:xfrm>
            <a:off x="6087295" y="2224766"/>
            <a:ext cx="1477103" cy="1772328"/>
            <a:chOff x="6087295" y="2224766"/>
            <a:chExt cx="1477103" cy="1772328"/>
          </a:xfrm>
        </p:grpSpPr>
        <p:sp>
          <p:nvSpPr>
            <p:cNvPr id="29" name="Shape 1721">
              <a:extLst>
                <a:ext uri="{FF2B5EF4-FFF2-40B4-BE49-F238E27FC236}">
                  <a16:creationId xmlns:a16="http://schemas.microsoft.com/office/drawing/2014/main" id="{152BC92A-72ED-4439-9765-A5E3D8BD621C}"/>
                </a:ext>
              </a:extLst>
            </p:cNvPr>
            <p:cNvSpPr/>
            <p:nvPr/>
          </p:nvSpPr>
          <p:spPr>
            <a:xfrm>
              <a:off x="6087295" y="2224766"/>
              <a:ext cx="1477103" cy="1772328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600" y="18521"/>
                  </a:moveTo>
                  <a:cubicBezTo>
                    <a:pt x="21384" y="8578"/>
                    <a:pt x="11891" y="483"/>
                    <a:pt x="56" y="0"/>
                  </a:cubicBezTo>
                  <a:lnTo>
                    <a:pt x="3737" y="5228"/>
                  </a:lnTo>
                  <a:lnTo>
                    <a:pt x="0" y="10536"/>
                  </a:lnTo>
                  <a:cubicBezTo>
                    <a:pt x="4895" y="10968"/>
                    <a:pt x="8767" y="14353"/>
                    <a:pt x="8981" y="18507"/>
                  </a:cubicBezTo>
                  <a:lnTo>
                    <a:pt x="15305" y="21600"/>
                  </a:lnTo>
                  <a:cubicBezTo>
                    <a:pt x="15305" y="21600"/>
                    <a:pt x="21600" y="18521"/>
                    <a:pt x="21600" y="18521"/>
                  </a:cubicBezTo>
                  <a:close/>
                </a:path>
              </a:pathLst>
            </a:custGeom>
            <a:solidFill>
              <a:srgbClr val="70AD47"/>
            </a:solidFill>
            <a:ln w="12700">
              <a:miter lim="400000"/>
            </a:ln>
          </p:spPr>
          <p:txBody>
            <a:bodyPr anchor="ctr" bIns="9298" lIns="9298" rIns="9298" tIns="9298"/>
            <a:lstStyle/>
            <a:p>
              <a:pPr algn="l" defTabSz="11157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  <a:sym typeface="+mn-lt"/>
              </a:endParaRPr>
            </a:p>
          </p:txBody>
        </p:sp>
        <p:sp>
          <p:nvSpPr>
            <p:cNvPr id="30" name="Freeform 73">
              <a:extLst>
                <a:ext uri="{FF2B5EF4-FFF2-40B4-BE49-F238E27FC236}">
                  <a16:creationId xmlns:a16="http://schemas.microsoft.com/office/drawing/2014/main" id="{214BB71B-30FF-448E-AAA0-9ABAAB3123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51247" y="2810291"/>
              <a:ext cx="395617" cy="408639"/>
            </a:xfrm>
            <a:custGeom>
              <a:gdLst>
                <a:gd fmla="*/ 117 w 320" name="T0"/>
                <a:gd fmla="*/ 262 h 328" name="T1"/>
                <a:gd fmla="*/ 101 w 320" name="T2"/>
                <a:gd fmla="*/ 278 h 328" name="T3"/>
                <a:gd fmla="*/ 50 w 320" name="T4"/>
                <a:gd fmla="*/ 278 h 328" name="T5"/>
                <a:gd fmla="*/ 39 w 320" name="T6"/>
                <a:gd fmla="*/ 253 h 328" name="T7"/>
                <a:gd fmla="*/ 50 w 320" name="T8"/>
                <a:gd fmla="*/ 228 h 328" name="T9"/>
                <a:gd fmla="*/ 109 w 320" name="T10"/>
                <a:gd fmla="*/ 169 h 328" name="T11"/>
                <a:gd fmla="*/ 162 w 320" name="T12"/>
                <a:gd fmla="*/ 155 h 328" name="T13"/>
                <a:gd fmla="*/ 190 w 320" name="T14"/>
                <a:gd fmla="*/ 155 h 328" name="T15"/>
                <a:gd fmla="*/ 190 w 320" name="T16"/>
                <a:gd fmla="*/ 127 h 328" name="T17"/>
                <a:gd fmla="*/ 82 w 320" name="T18"/>
                <a:gd fmla="*/ 141 h 328" name="T19"/>
                <a:gd fmla="*/ 22 w 320" name="T20"/>
                <a:gd fmla="*/ 200 h 328" name="T21"/>
                <a:gd fmla="*/ 0 w 320" name="T22"/>
                <a:gd fmla="*/ 253 h 328" name="T23"/>
                <a:gd fmla="*/ 22 w 320" name="T24"/>
                <a:gd fmla="*/ 306 h 328" name="T25"/>
                <a:gd fmla="*/ 75 w 320" name="T26"/>
                <a:gd fmla="*/ 328 h 328" name="T27"/>
                <a:gd fmla="*/ 129 w 320" name="T28"/>
                <a:gd fmla="*/ 306 h 328" name="T29"/>
                <a:gd fmla="*/ 145 w 320" name="T30"/>
                <a:gd fmla="*/ 290 h 328" name="T31"/>
                <a:gd fmla="*/ 145 w 320" name="T32"/>
                <a:gd fmla="*/ 262 h 328" name="T33"/>
                <a:gd fmla="*/ 117 w 320" name="T34"/>
                <a:gd fmla="*/ 262 h 328" name="T35"/>
                <a:gd fmla="*/ 298 w 320" name="T36"/>
                <a:gd fmla="*/ 32 h 328" name="T37"/>
                <a:gd fmla="*/ 195 w 320" name="T38"/>
                <a:gd fmla="*/ 28 h 328" name="T39"/>
                <a:gd fmla="*/ 175 w 320" name="T40"/>
                <a:gd fmla="*/ 48 h 328" name="T41"/>
                <a:gd fmla="*/ 175 w 320" name="T42"/>
                <a:gd fmla="*/ 76 h 328" name="T43"/>
                <a:gd fmla="*/ 203 w 320" name="T44"/>
                <a:gd fmla="*/ 76 h 328" name="T45"/>
                <a:gd fmla="*/ 223 w 320" name="T46"/>
                <a:gd fmla="*/ 56 h 328" name="T47"/>
                <a:gd fmla="*/ 270 w 320" name="T48"/>
                <a:gd fmla="*/ 60 h 328" name="T49"/>
                <a:gd fmla="*/ 280 w 320" name="T50"/>
                <a:gd fmla="*/ 85 h 328" name="T51"/>
                <a:gd fmla="*/ 270 w 320" name="T52"/>
                <a:gd fmla="*/ 110 h 328" name="T53"/>
                <a:gd fmla="*/ 206 w 320" name="T54"/>
                <a:gd fmla="*/ 173 h 328" name="T55"/>
                <a:gd fmla="*/ 158 w 320" name="T56"/>
                <a:gd fmla="*/ 183 h 328" name="T57"/>
                <a:gd fmla="*/ 129 w 320" name="T58"/>
                <a:gd fmla="*/ 183 h 328" name="T59"/>
                <a:gd fmla="*/ 130 w 320" name="T60"/>
                <a:gd fmla="*/ 211 h 328" name="T61"/>
                <a:gd fmla="*/ 174 w 320" name="T62"/>
                <a:gd fmla="*/ 231 h 328" name="T63"/>
                <a:gd fmla="*/ 234 w 320" name="T64"/>
                <a:gd fmla="*/ 202 h 328" name="T65"/>
                <a:gd fmla="*/ 298 w 320" name="T66"/>
                <a:gd fmla="*/ 138 h 328" name="T67"/>
                <a:gd fmla="*/ 320 w 320" name="T68"/>
                <a:gd fmla="*/ 85 h 328" name="T69"/>
                <a:gd fmla="*/ 298 w 320" name="T70"/>
                <a:gd fmla="*/ 32 h 328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328" w="320">
                  <a:moveTo>
                    <a:pt x="117" y="262"/>
                  </a:moveTo>
                  <a:cubicBezTo>
                    <a:pt x="101" y="278"/>
                    <a:pt x="101" y="278"/>
                    <a:pt x="101" y="278"/>
                  </a:cubicBezTo>
                  <a:cubicBezTo>
                    <a:pt x="87" y="292"/>
                    <a:pt x="64" y="292"/>
                    <a:pt x="50" y="278"/>
                  </a:cubicBezTo>
                  <a:cubicBezTo>
                    <a:pt x="43" y="271"/>
                    <a:pt x="39" y="262"/>
                    <a:pt x="39" y="253"/>
                  </a:cubicBezTo>
                  <a:cubicBezTo>
                    <a:pt x="39" y="243"/>
                    <a:pt x="43" y="234"/>
                    <a:pt x="50" y="228"/>
                  </a:cubicBezTo>
                  <a:cubicBezTo>
                    <a:pt x="109" y="169"/>
                    <a:pt x="109" y="169"/>
                    <a:pt x="109" y="169"/>
                  </a:cubicBezTo>
                  <a:cubicBezTo>
                    <a:pt x="122" y="156"/>
                    <a:pt x="145" y="138"/>
                    <a:pt x="162" y="155"/>
                  </a:cubicBezTo>
                  <a:cubicBezTo>
                    <a:pt x="170" y="163"/>
                    <a:pt x="182" y="163"/>
                    <a:pt x="190" y="155"/>
                  </a:cubicBezTo>
                  <a:cubicBezTo>
                    <a:pt x="198" y="147"/>
                    <a:pt x="198" y="135"/>
                    <a:pt x="190" y="127"/>
                  </a:cubicBezTo>
                  <a:cubicBezTo>
                    <a:pt x="161" y="98"/>
                    <a:pt x="119" y="104"/>
                    <a:pt x="82" y="141"/>
                  </a:cubicBezTo>
                  <a:cubicBezTo>
                    <a:pt x="22" y="200"/>
                    <a:pt x="22" y="200"/>
                    <a:pt x="22" y="200"/>
                  </a:cubicBezTo>
                  <a:cubicBezTo>
                    <a:pt x="8" y="214"/>
                    <a:pt x="0" y="233"/>
                    <a:pt x="0" y="253"/>
                  </a:cubicBezTo>
                  <a:cubicBezTo>
                    <a:pt x="0" y="273"/>
                    <a:pt x="8" y="292"/>
                    <a:pt x="22" y="306"/>
                  </a:cubicBezTo>
                  <a:cubicBezTo>
                    <a:pt x="37" y="321"/>
                    <a:pt x="56" y="328"/>
                    <a:pt x="75" y="328"/>
                  </a:cubicBezTo>
                  <a:cubicBezTo>
                    <a:pt x="95" y="328"/>
                    <a:pt x="114" y="321"/>
                    <a:pt x="129" y="306"/>
                  </a:cubicBezTo>
                  <a:cubicBezTo>
                    <a:pt x="145" y="290"/>
                    <a:pt x="145" y="290"/>
                    <a:pt x="145" y="290"/>
                  </a:cubicBezTo>
                  <a:cubicBezTo>
                    <a:pt x="153" y="282"/>
                    <a:pt x="153" y="270"/>
                    <a:pt x="145" y="262"/>
                  </a:cubicBezTo>
                  <a:cubicBezTo>
                    <a:pt x="137" y="254"/>
                    <a:pt x="125" y="254"/>
                    <a:pt x="117" y="262"/>
                  </a:cubicBezTo>
                  <a:close/>
                  <a:moveTo>
                    <a:pt x="298" y="32"/>
                  </a:moveTo>
                  <a:cubicBezTo>
                    <a:pt x="267" y="1"/>
                    <a:pt x="223" y="0"/>
                    <a:pt x="195" y="28"/>
                  </a:cubicBezTo>
                  <a:cubicBezTo>
                    <a:pt x="175" y="48"/>
                    <a:pt x="175" y="48"/>
                    <a:pt x="175" y="48"/>
                  </a:cubicBezTo>
                  <a:cubicBezTo>
                    <a:pt x="167" y="56"/>
                    <a:pt x="167" y="68"/>
                    <a:pt x="175" y="76"/>
                  </a:cubicBezTo>
                  <a:cubicBezTo>
                    <a:pt x="182" y="84"/>
                    <a:pt x="195" y="84"/>
                    <a:pt x="203" y="76"/>
                  </a:cubicBezTo>
                  <a:cubicBezTo>
                    <a:pt x="223" y="56"/>
                    <a:pt x="223" y="56"/>
                    <a:pt x="223" y="56"/>
                  </a:cubicBezTo>
                  <a:cubicBezTo>
                    <a:pt x="238" y="42"/>
                    <a:pt x="257" y="48"/>
                    <a:pt x="270" y="60"/>
                  </a:cubicBezTo>
                  <a:cubicBezTo>
                    <a:pt x="276" y="67"/>
                    <a:pt x="280" y="76"/>
                    <a:pt x="280" y="85"/>
                  </a:cubicBezTo>
                  <a:cubicBezTo>
                    <a:pt x="280" y="95"/>
                    <a:pt x="276" y="104"/>
                    <a:pt x="270" y="110"/>
                  </a:cubicBezTo>
                  <a:cubicBezTo>
                    <a:pt x="206" y="173"/>
                    <a:pt x="206" y="173"/>
                    <a:pt x="206" y="173"/>
                  </a:cubicBezTo>
                  <a:cubicBezTo>
                    <a:pt x="177" y="202"/>
                    <a:pt x="163" y="189"/>
                    <a:pt x="158" y="183"/>
                  </a:cubicBezTo>
                  <a:cubicBezTo>
                    <a:pt x="150" y="175"/>
                    <a:pt x="137" y="175"/>
                    <a:pt x="129" y="183"/>
                  </a:cubicBezTo>
                  <a:cubicBezTo>
                    <a:pt x="122" y="191"/>
                    <a:pt x="122" y="203"/>
                    <a:pt x="130" y="211"/>
                  </a:cubicBezTo>
                  <a:cubicBezTo>
                    <a:pt x="143" y="224"/>
                    <a:pt x="158" y="231"/>
                    <a:pt x="174" y="231"/>
                  </a:cubicBezTo>
                  <a:cubicBezTo>
                    <a:pt x="194" y="231"/>
                    <a:pt x="214" y="221"/>
                    <a:pt x="234" y="202"/>
                  </a:cubicBezTo>
                  <a:cubicBezTo>
                    <a:pt x="298" y="138"/>
                    <a:pt x="298" y="138"/>
                    <a:pt x="298" y="138"/>
                  </a:cubicBezTo>
                  <a:cubicBezTo>
                    <a:pt x="312" y="124"/>
                    <a:pt x="320" y="105"/>
                    <a:pt x="320" y="85"/>
                  </a:cubicBezTo>
                  <a:cubicBezTo>
                    <a:pt x="320" y="65"/>
                    <a:pt x="312" y="46"/>
                    <a:pt x="298" y="3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60941" compatLnSpc="1" lIns="121882" numCol="1" rIns="121882" tIns="60941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AU" noProof="0" normalizeH="0" spc="0" strike="noStrike" sz="23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  <a:sym typeface="+mn-lt"/>
              </a:endParaRP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B443EAAC-3440-4A09-B082-892395945338}"/>
              </a:ext>
            </a:extLst>
          </p:cNvPr>
          <p:cNvGrpSpPr/>
          <p:nvPr/>
        </p:nvGrpSpPr>
        <p:grpSpPr>
          <a:xfrm>
            <a:off x="4502215" y="3507252"/>
            <a:ext cx="1477103" cy="1772328"/>
            <a:chOff x="4502215" y="3507252"/>
            <a:chExt cx="1477103" cy="1772328"/>
          </a:xfrm>
        </p:grpSpPr>
        <p:sp>
          <p:nvSpPr>
            <p:cNvPr id="32" name="Shape 1719">
              <a:extLst>
                <a:ext uri="{FF2B5EF4-FFF2-40B4-BE49-F238E27FC236}">
                  <a16:creationId xmlns:a16="http://schemas.microsoft.com/office/drawing/2014/main" id="{9A653AA8-1709-4E38-82B2-CA38E252014A}"/>
                </a:ext>
              </a:extLst>
            </p:cNvPr>
            <p:cNvSpPr/>
            <p:nvPr/>
          </p:nvSpPr>
          <p:spPr>
            <a:xfrm>
              <a:off x="4502215" y="3507252"/>
              <a:ext cx="1477103" cy="1772328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544" y="21600"/>
                  </a:moveTo>
                  <a:lnTo>
                    <a:pt x="17863" y="16372"/>
                  </a:lnTo>
                  <a:lnTo>
                    <a:pt x="21600" y="11064"/>
                  </a:lnTo>
                  <a:cubicBezTo>
                    <a:pt x="16705" y="10632"/>
                    <a:pt x="12832" y="7246"/>
                    <a:pt x="12619" y="3093"/>
                  </a:cubicBezTo>
                  <a:lnTo>
                    <a:pt x="6294" y="0"/>
                  </a:lnTo>
                  <a:lnTo>
                    <a:pt x="0" y="3080"/>
                  </a:lnTo>
                  <a:cubicBezTo>
                    <a:pt x="216" y="13022"/>
                    <a:pt x="9708" y="21118"/>
                    <a:pt x="21544" y="21600"/>
                  </a:cubicBezTo>
                  <a:close/>
                </a:path>
              </a:pathLst>
            </a:custGeom>
            <a:solidFill>
              <a:srgbClr val="70AD47"/>
            </a:solidFill>
            <a:ln w="12700">
              <a:miter lim="400000"/>
            </a:ln>
          </p:spPr>
          <p:txBody>
            <a:bodyPr anchor="ctr" bIns="9298" lIns="9298" rIns="9298" tIns="9298"/>
            <a:lstStyle/>
            <a:p>
              <a:pPr algn="l" defTabSz="11157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  <a:sym typeface="+mn-lt"/>
              </a:endParaRPr>
            </a:p>
          </p:txBody>
        </p:sp>
        <p:sp>
          <p:nvSpPr>
            <p:cNvPr id="33" name="Freeform 153">
              <a:extLst>
                <a:ext uri="{FF2B5EF4-FFF2-40B4-BE49-F238E27FC236}">
                  <a16:creationId xmlns:a16="http://schemas.microsoft.com/office/drawing/2014/main" id="{0C7DED67-5908-4CA1-8D8A-CED1330DF93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60288" y="4197316"/>
              <a:ext cx="365171" cy="392199"/>
            </a:xfrm>
            <a:custGeom>
              <a:gdLst>
                <a:gd fmla="*/ 207 w 328" name="T0"/>
                <a:gd fmla="*/ 333 h 352" name="T1"/>
                <a:gd fmla="*/ 218 w 328" name="T2"/>
                <a:gd fmla="*/ 345 h 352" name="T3"/>
                <a:gd fmla="*/ 298 w 328" name="T4"/>
                <a:gd fmla="*/ 352 h 352" name="T5"/>
                <a:gd fmla="*/ 311 w 328" name="T6"/>
                <a:gd fmla="*/ 342 h 352" name="T7"/>
                <a:gd fmla="*/ 317 w 328" name="T8"/>
                <a:gd fmla="*/ 276 h 352" name="T9"/>
                <a:gd fmla="*/ 213 w 328" name="T10"/>
                <a:gd fmla="*/ 267 h 352" name="T11"/>
                <a:gd fmla="*/ 207 w 328" name="T12"/>
                <a:gd fmla="*/ 333 h 352" name="T13"/>
                <a:gd fmla="*/ 11 w 328" name="T14"/>
                <a:gd fmla="*/ 276 h 352" name="T15"/>
                <a:gd fmla="*/ 17 w 328" name="T16"/>
                <a:gd fmla="*/ 342 h 352" name="T17"/>
                <a:gd fmla="*/ 30 w 328" name="T18"/>
                <a:gd fmla="*/ 352 h 352" name="T19"/>
                <a:gd fmla="*/ 110 w 328" name="T20"/>
                <a:gd fmla="*/ 345 h 352" name="T21"/>
                <a:gd fmla="*/ 120 w 328" name="T22"/>
                <a:gd fmla="*/ 333 h 352" name="T23"/>
                <a:gd fmla="*/ 114 w 328" name="T24"/>
                <a:gd fmla="*/ 267 h 352" name="T25"/>
                <a:gd fmla="*/ 11 w 328" name="T26"/>
                <a:gd fmla="*/ 276 h 352" name="T27"/>
                <a:gd fmla="*/ 0 w 328" name="T28"/>
                <a:gd fmla="*/ 168 h 352" name="T29"/>
                <a:gd fmla="*/ 7 w 328" name="T30"/>
                <a:gd fmla="*/ 235 h 352" name="T31"/>
                <a:gd fmla="*/ 110 w 328" name="T32"/>
                <a:gd fmla="*/ 227 h 352" name="T33"/>
                <a:gd fmla="*/ 104 w 328" name="T34"/>
                <a:gd fmla="*/ 159 h 352" name="T35"/>
                <a:gd fmla="*/ 104 w 328" name="T36"/>
                <a:gd fmla="*/ 154 h 352" name="T37"/>
                <a:gd fmla="*/ 164 w 328" name="T38"/>
                <a:gd fmla="*/ 98 h 352" name="T39"/>
                <a:gd fmla="*/ 224 w 328" name="T40"/>
                <a:gd fmla="*/ 154 h 352" name="T41"/>
                <a:gd fmla="*/ 224 w 328" name="T42"/>
                <a:gd fmla="*/ 159 h 352" name="T43"/>
                <a:gd fmla="*/ 217 w 328" name="T44"/>
                <a:gd fmla="*/ 227 h 352" name="T45"/>
                <a:gd fmla="*/ 321 w 328" name="T46"/>
                <a:gd fmla="*/ 235 h 352" name="T47"/>
                <a:gd fmla="*/ 327 w 328" name="T48"/>
                <a:gd fmla="*/ 168 h 352" name="T49"/>
                <a:gd fmla="*/ 328 w 328" name="T50"/>
                <a:gd fmla="*/ 154 h 352" name="T51"/>
                <a:gd fmla="*/ 164 w 328" name="T52"/>
                <a:gd fmla="*/ 0 h 352" name="T53"/>
                <a:gd fmla="*/ 0 w 328" name="T54"/>
                <a:gd fmla="*/ 154 h 352" name="T55"/>
                <a:gd fmla="*/ 0 w 328" name="T56"/>
                <a:gd fmla="*/ 168 h 352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352" w="328">
                  <a:moveTo>
                    <a:pt x="207" y="333"/>
                  </a:moveTo>
                  <a:cubicBezTo>
                    <a:pt x="206" y="339"/>
                    <a:pt x="211" y="345"/>
                    <a:pt x="218" y="345"/>
                  </a:cubicBezTo>
                  <a:cubicBezTo>
                    <a:pt x="298" y="352"/>
                    <a:pt x="298" y="352"/>
                    <a:pt x="298" y="352"/>
                  </a:cubicBezTo>
                  <a:cubicBezTo>
                    <a:pt x="304" y="352"/>
                    <a:pt x="310" y="348"/>
                    <a:pt x="311" y="342"/>
                  </a:cubicBezTo>
                  <a:cubicBezTo>
                    <a:pt x="317" y="276"/>
                    <a:pt x="317" y="276"/>
                    <a:pt x="317" y="276"/>
                  </a:cubicBezTo>
                  <a:cubicBezTo>
                    <a:pt x="213" y="267"/>
                    <a:pt x="213" y="267"/>
                    <a:pt x="213" y="267"/>
                  </a:cubicBezTo>
                  <a:lnTo>
                    <a:pt x="207" y="333"/>
                  </a:lnTo>
                  <a:close/>
                  <a:moveTo>
                    <a:pt x="11" y="276"/>
                  </a:moveTo>
                  <a:cubicBezTo>
                    <a:pt x="17" y="342"/>
                    <a:pt x="17" y="342"/>
                    <a:pt x="17" y="342"/>
                  </a:cubicBezTo>
                  <a:cubicBezTo>
                    <a:pt x="17" y="348"/>
                    <a:pt x="23" y="352"/>
                    <a:pt x="30" y="352"/>
                  </a:cubicBezTo>
                  <a:cubicBezTo>
                    <a:pt x="110" y="345"/>
                    <a:pt x="110" y="345"/>
                    <a:pt x="110" y="345"/>
                  </a:cubicBezTo>
                  <a:cubicBezTo>
                    <a:pt x="116" y="345"/>
                    <a:pt x="121" y="339"/>
                    <a:pt x="120" y="333"/>
                  </a:cubicBezTo>
                  <a:cubicBezTo>
                    <a:pt x="114" y="267"/>
                    <a:pt x="114" y="267"/>
                    <a:pt x="114" y="267"/>
                  </a:cubicBezTo>
                  <a:lnTo>
                    <a:pt x="11" y="276"/>
                  </a:lnTo>
                  <a:close/>
                  <a:moveTo>
                    <a:pt x="0" y="168"/>
                  </a:moveTo>
                  <a:cubicBezTo>
                    <a:pt x="7" y="235"/>
                    <a:pt x="7" y="235"/>
                    <a:pt x="7" y="235"/>
                  </a:cubicBezTo>
                  <a:cubicBezTo>
                    <a:pt x="110" y="227"/>
                    <a:pt x="110" y="227"/>
                    <a:pt x="110" y="227"/>
                  </a:cubicBezTo>
                  <a:cubicBezTo>
                    <a:pt x="104" y="159"/>
                    <a:pt x="104" y="159"/>
                    <a:pt x="104" y="159"/>
                  </a:cubicBezTo>
                  <a:cubicBezTo>
                    <a:pt x="104" y="157"/>
                    <a:pt x="104" y="156"/>
                    <a:pt x="104" y="154"/>
                  </a:cubicBezTo>
                  <a:cubicBezTo>
                    <a:pt x="104" y="123"/>
                    <a:pt x="131" y="98"/>
                    <a:pt x="164" y="98"/>
                  </a:cubicBezTo>
                  <a:cubicBezTo>
                    <a:pt x="197" y="98"/>
                    <a:pt x="224" y="123"/>
                    <a:pt x="224" y="154"/>
                  </a:cubicBezTo>
                  <a:cubicBezTo>
                    <a:pt x="224" y="156"/>
                    <a:pt x="224" y="157"/>
                    <a:pt x="224" y="159"/>
                  </a:cubicBezTo>
                  <a:cubicBezTo>
                    <a:pt x="217" y="227"/>
                    <a:pt x="217" y="227"/>
                    <a:pt x="217" y="227"/>
                  </a:cubicBezTo>
                  <a:cubicBezTo>
                    <a:pt x="321" y="235"/>
                    <a:pt x="321" y="235"/>
                    <a:pt x="321" y="235"/>
                  </a:cubicBezTo>
                  <a:cubicBezTo>
                    <a:pt x="327" y="168"/>
                    <a:pt x="327" y="168"/>
                    <a:pt x="327" y="168"/>
                  </a:cubicBezTo>
                  <a:cubicBezTo>
                    <a:pt x="328" y="163"/>
                    <a:pt x="328" y="159"/>
                    <a:pt x="328" y="154"/>
                  </a:cubicBezTo>
                  <a:cubicBezTo>
                    <a:pt x="328" y="69"/>
                    <a:pt x="254" y="0"/>
                    <a:pt x="164" y="0"/>
                  </a:cubicBezTo>
                  <a:cubicBezTo>
                    <a:pt x="73" y="0"/>
                    <a:pt x="0" y="69"/>
                    <a:pt x="0" y="154"/>
                  </a:cubicBezTo>
                  <a:cubicBezTo>
                    <a:pt x="0" y="159"/>
                    <a:pt x="0" y="163"/>
                    <a:pt x="0" y="1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60941" compatLnSpc="1" lIns="121882" numCol="1" rIns="121882" tIns="60941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AU" noProof="0" normalizeH="0" spc="0" strike="noStrike" sz="23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  <a:sym typeface="+mn-lt"/>
              </a:endParaRP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FDDC9C36-59F5-449F-B468-B63CED842755}"/>
              </a:ext>
            </a:extLst>
          </p:cNvPr>
          <p:cNvGrpSpPr/>
          <p:nvPr/>
        </p:nvGrpSpPr>
        <p:grpSpPr>
          <a:xfrm>
            <a:off x="5801135" y="3804454"/>
            <a:ext cx="1772273" cy="1477293"/>
            <a:chOff x="5801135" y="3804454"/>
            <a:chExt cx="1772273" cy="1477293"/>
          </a:xfrm>
        </p:grpSpPr>
        <p:sp>
          <p:nvSpPr>
            <p:cNvPr id="35" name="Shape 1720">
              <a:extLst>
                <a:ext uri="{FF2B5EF4-FFF2-40B4-BE49-F238E27FC236}">
                  <a16:creationId xmlns:a16="http://schemas.microsoft.com/office/drawing/2014/main" id="{85E50CB1-5783-4400-ABB8-65AFC01D97A2}"/>
                </a:ext>
              </a:extLst>
            </p:cNvPr>
            <p:cNvSpPr/>
            <p:nvPr/>
          </p:nvSpPr>
          <p:spPr>
            <a:xfrm>
              <a:off x="5801135" y="3804454"/>
              <a:ext cx="1772273" cy="1477293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0" y="15305"/>
                  </a:moveTo>
                  <a:lnTo>
                    <a:pt x="3079" y="21600"/>
                  </a:lnTo>
                  <a:cubicBezTo>
                    <a:pt x="13022" y="21383"/>
                    <a:pt x="21117" y="11891"/>
                    <a:pt x="21600" y="57"/>
                  </a:cubicBezTo>
                  <a:lnTo>
                    <a:pt x="16372" y="3738"/>
                  </a:lnTo>
                  <a:lnTo>
                    <a:pt x="11063" y="0"/>
                  </a:lnTo>
                  <a:cubicBezTo>
                    <a:pt x="10631" y="4895"/>
                    <a:pt x="7245" y="8768"/>
                    <a:pt x="3093" y="8981"/>
                  </a:cubicBezTo>
                  <a:cubicBezTo>
                    <a:pt x="3093" y="8981"/>
                    <a:pt x="0" y="15305"/>
                    <a:pt x="0" y="15305"/>
                  </a:cubicBezTo>
                  <a:close/>
                </a:path>
              </a:pathLst>
            </a:custGeom>
            <a:solidFill>
              <a:srgbClr val="70AD47"/>
            </a:solidFill>
            <a:ln w="12700">
              <a:miter lim="400000"/>
            </a:ln>
          </p:spPr>
          <p:txBody>
            <a:bodyPr anchor="ctr" bIns="9298" lIns="9298" rIns="9298" tIns="9298"/>
            <a:lstStyle/>
            <a:p>
              <a:pPr algn="l" defTabSz="11157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  <a:sym typeface="+mn-lt"/>
              </a:endParaRPr>
            </a:p>
          </p:txBody>
        </p:sp>
        <p:sp>
          <p:nvSpPr>
            <p:cNvPr id="36" name="Freeform 154">
              <a:extLst>
                <a:ext uri="{FF2B5EF4-FFF2-40B4-BE49-F238E27FC236}">
                  <a16:creationId xmlns:a16="http://schemas.microsoft.com/office/drawing/2014/main" id="{B633BC54-3ED8-468F-B064-F17F2CFC55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98886" y="4298379"/>
              <a:ext cx="394158" cy="394280"/>
            </a:xfrm>
            <a:custGeom>
              <a:gdLst>
                <a:gd fmla="*/ 347 w 376" name="T0"/>
                <a:gd fmla="*/ 284 h 376" name="T1"/>
                <a:gd fmla="*/ 347 w 376" name="T2"/>
                <a:gd fmla="*/ 238 h 376" name="T3"/>
                <a:gd fmla="*/ 278 w 376" name="T4"/>
                <a:gd fmla="*/ 169 h 376" name="T5"/>
                <a:gd fmla="*/ 238 w 376" name="T6"/>
                <a:gd fmla="*/ 169 h 376" name="T7"/>
                <a:gd fmla="*/ 207 w 376" name="T8"/>
                <a:gd fmla="*/ 148 h 376" name="T9"/>
                <a:gd fmla="*/ 207 w 376" name="T10"/>
                <a:gd fmla="*/ 92 h 376" name="T11"/>
                <a:gd fmla="*/ 236 w 376" name="T12"/>
                <a:gd fmla="*/ 48 h 376" name="T13"/>
                <a:gd fmla="*/ 188 w 376" name="T14"/>
                <a:gd fmla="*/ 0 h 376" name="T15"/>
                <a:gd fmla="*/ 140 w 376" name="T16"/>
                <a:gd fmla="*/ 48 h 376" name="T17"/>
                <a:gd fmla="*/ 169 w 376" name="T18"/>
                <a:gd fmla="*/ 92 h 376" name="T19"/>
                <a:gd fmla="*/ 169 w 376" name="T20"/>
                <a:gd fmla="*/ 148 h 376" name="T21"/>
                <a:gd fmla="*/ 138 w 376" name="T22"/>
                <a:gd fmla="*/ 169 h 376" name="T23"/>
                <a:gd fmla="*/ 98 w 376" name="T24"/>
                <a:gd fmla="*/ 169 h 376" name="T25"/>
                <a:gd fmla="*/ 29 w 376" name="T26"/>
                <a:gd fmla="*/ 238 h 376" name="T27"/>
                <a:gd fmla="*/ 29 w 376" name="T28"/>
                <a:gd fmla="*/ 284 h 376" name="T29"/>
                <a:gd fmla="*/ 0 w 376" name="T30"/>
                <a:gd fmla="*/ 328 h 376" name="T31"/>
                <a:gd fmla="*/ 48 w 376" name="T32"/>
                <a:gd fmla="*/ 376 h 376" name="T33"/>
                <a:gd fmla="*/ 96 w 376" name="T34"/>
                <a:gd fmla="*/ 328 h 376" name="T35"/>
                <a:gd fmla="*/ 67 w 376" name="T36"/>
                <a:gd fmla="*/ 284 h 376" name="T37"/>
                <a:gd fmla="*/ 67 w 376" name="T38"/>
                <a:gd fmla="*/ 238 h 376" name="T39"/>
                <a:gd fmla="*/ 98 w 376" name="T40"/>
                <a:gd fmla="*/ 207 h 376" name="T41"/>
                <a:gd fmla="*/ 138 w 376" name="T42"/>
                <a:gd fmla="*/ 207 h 376" name="T43"/>
                <a:gd fmla="*/ 169 w 376" name="T44"/>
                <a:gd fmla="*/ 202 h 376" name="T45"/>
                <a:gd fmla="*/ 169 w 376" name="T46"/>
                <a:gd fmla="*/ 284 h 376" name="T47"/>
                <a:gd fmla="*/ 140 w 376" name="T48"/>
                <a:gd fmla="*/ 328 h 376" name="T49"/>
                <a:gd fmla="*/ 188 w 376" name="T50"/>
                <a:gd fmla="*/ 376 h 376" name="T51"/>
                <a:gd fmla="*/ 236 w 376" name="T52"/>
                <a:gd fmla="*/ 328 h 376" name="T53"/>
                <a:gd fmla="*/ 207 w 376" name="T54"/>
                <a:gd fmla="*/ 284 h 376" name="T55"/>
                <a:gd fmla="*/ 207 w 376" name="T56"/>
                <a:gd fmla="*/ 202 h 376" name="T57"/>
                <a:gd fmla="*/ 238 w 376" name="T58"/>
                <a:gd fmla="*/ 207 h 376" name="T59"/>
                <a:gd fmla="*/ 278 w 376" name="T60"/>
                <a:gd fmla="*/ 207 h 376" name="T61"/>
                <a:gd fmla="*/ 309 w 376" name="T62"/>
                <a:gd fmla="*/ 238 h 376" name="T63"/>
                <a:gd fmla="*/ 309 w 376" name="T64"/>
                <a:gd fmla="*/ 284 h 376" name="T65"/>
                <a:gd fmla="*/ 280 w 376" name="T66"/>
                <a:gd fmla="*/ 328 h 376" name="T67"/>
                <a:gd fmla="*/ 328 w 376" name="T68"/>
                <a:gd fmla="*/ 376 h 376" name="T69"/>
                <a:gd fmla="*/ 376 w 376" name="T70"/>
                <a:gd fmla="*/ 328 h 376" name="T71"/>
                <a:gd fmla="*/ 347 w 376" name="T72"/>
                <a:gd fmla="*/ 284 h 376" name="T73"/>
                <a:gd fmla="*/ 75 w 376" name="T74"/>
                <a:gd fmla="*/ 328 h 376" name="T75"/>
                <a:gd fmla="*/ 48 w 376" name="T76"/>
                <a:gd fmla="*/ 356 h 376" name="T77"/>
                <a:gd fmla="*/ 20 w 376" name="T78"/>
                <a:gd fmla="*/ 328 h 376" name="T79"/>
                <a:gd fmla="*/ 48 w 376" name="T80"/>
                <a:gd fmla="*/ 300 h 376" name="T81"/>
                <a:gd fmla="*/ 75 w 376" name="T82"/>
                <a:gd fmla="*/ 328 h 376" name="T83"/>
                <a:gd fmla="*/ 160 w 376" name="T84"/>
                <a:gd fmla="*/ 48 h 376" name="T85"/>
                <a:gd fmla="*/ 188 w 376" name="T86"/>
                <a:gd fmla="*/ 20 h 376" name="T87"/>
                <a:gd fmla="*/ 215 w 376" name="T88"/>
                <a:gd fmla="*/ 48 h 376" name="T89"/>
                <a:gd fmla="*/ 188 w 376" name="T90"/>
                <a:gd fmla="*/ 76 h 376" name="T91"/>
                <a:gd fmla="*/ 160 w 376" name="T92"/>
                <a:gd fmla="*/ 48 h 376" name="T93"/>
                <a:gd fmla="*/ 215 w 376" name="T94"/>
                <a:gd fmla="*/ 328 h 376" name="T95"/>
                <a:gd fmla="*/ 188 w 376" name="T96"/>
                <a:gd fmla="*/ 356 h 376" name="T97"/>
                <a:gd fmla="*/ 160 w 376" name="T98"/>
                <a:gd fmla="*/ 328 h 376" name="T99"/>
                <a:gd fmla="*/ 188 w 376" name="T100"/>
                <a:gd fmla="*/ 300 h 376" name="T101"/>
                <a:gd fmla="*/ 215 w 376" name="T102"/>
                <a:gd fmla="*/ 328 h 376" name="T103"/>
                <a:gd fmla="*/ 328 w 376" name="T104"/>
                <a:gd fmla="*/ 356 h 376" name="T105"/>
                <a:gd fmla="*/ 300 w 376" name="T106"/>
                <a:gd fmla="*/ 328 h 376" name="T107"/>
                <a:gd fmla="*/ 328 w 376" name="T108"/>
                <a:gd fmla="*/ 300 h 376" name="T109"/>
                <a:gd fmla="*/ 355 w 376" name="T110"/>
                <a:gd fmla="*/ 328 h 376" name="T111"/>
                <a:gd fmla="*/ 328 w 376" name="T112"/>
                <a:gd fmla="*/ 356 h 376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376" w="376">
                  <a:moveTo>
                    <a:pt x="347" y="284"/>
                  </a:moveTo>
                  <a:cubicBezTo>
                    <a:pt x="347" y="238"/>
                    <a:pt x="347" y="238"/>
                    <a:pt x="347" y="238"/>
                  </a:cubicBezTo>
                  <a:cubicBezTo>
                    <a:pt x="347" y="210"/>
                    <a:pt x="328" y="169"/>
                    <a:pt x="278" y="169"/>
                  </a:cubicBezTo>
                  <a:cubicBezTo>
                    <a:pt x="238" y="169"/>
                    <a:pt x="238" y="169"/>
                    <a:pt x="238" y="169"/>
                  </a:cubicBezTo>
                  <a:cubicBezTo>
                    <a:pt x="210" y="169"/>
                    <a:pt x="207" y="155"/>
                    <a:pt x="207" y="148"/>
                  </a:cubicBezTo>
                  <a:cubicBezTo>
                    <a:pt x="207" y="92"/>
                    <a:pt x="207" y="92"/>
                    <a:pt x="207" y="92"/>
                  </a:cubicBezTo>
                  <a:cubicBezTo>
                    <a:pt x="224" y="85"/>
                    <a:pt x="236" y="68"/>
                    <a:pt x="236" y="48"/>
                  </a:cubicBezTo>
                  <a:cubicBezTo>
                    <a:pt x="236" y="21"/>
                    <a:pt x="214" y="0"/>
                    <a:pt x="188" y="0"/>
                  </a:cubicBezTo>
                  <a:cubicBezTo>
                    <a:pt x="161" y="0"/>
                    <a:pt x="140" y="21"/>
                    <a:pt x="140" y="48"/>
                  </a:cubicBezTo>
                  <a:cubicBezTo>
                    <a:pt x="140" y="68"/>
                    <a:pt x="152" y="85"/>
                    <a:pt x="169" y="92"/>
                  </a:cubicBezTo>
                  <a:cubicBezTo>
                    <a:pt x="169" y="148"/>
                    <a:pt x="169" y="148"/>
                    <a:pt x="169" y="148"/>
                  </a:cubicBezTo>
                  <a:cubicBezTo>
                    <a:pt x="169" y="153"/>
                    <a:pt x="167" y="169"/>
                    <a:pt x="138" y="169"/>
                  </a:cubicBezTo>
                  <a:cubicBezTo>
                    <a:pt x="98" y="169"/>
                    <a:pt x="98" y="169"/>
                    <a:pt x="98" y="169"/>
                  </a:cubicBezTo>
                  <a:cubicBezTo>
                    <a:pt x="47" y="169"/>
                    <a:pt x="29" y="210"/>
                    <a:pt x="29" y="238"/>
                  </a:cubicBezTo>
                  <a:cubicBezTo>
                    <a:pt x="29" y="284"/>
                    <a:pt x="29" y="284"/>
                    <a:pt x="29" y="284"/>
                  </a:cubicBezTo>
                  <a:cubicBezTo>
                    <a:pt x="12" y="291"/>
                    <a:pt x="0" y="308"/>
                    <a:pt x="0" y="328"/>
                  </a:cubicBezTo>
                  <a:cubicBezTo>
                    <a:pt x="0" y="354"/>
                    <a:pt x="21" y="376"/>
                    <a:pt x="48" y="376"/>
                  </a:cubicBezTo>
                  <a:cubicBezTo>
                    <a:pt x="74" y="376"/>
                    <a:pt x="96" y="354"/>
                    <a:pt x="96" y="328"/>
                  </a:cubicBezTo>
                  <a:cubicBezTo>
                    <a:pt x="96" y="308"/>
                    <a:pt x="84" y="291"/>
                    <a:pt x="67" y="284"/>
                  </a:cubicBezTo>
                  <a:cubicBezTo>
                    <a:pt x="67" y="238"/>
                    <a:pt x="67" y="238"/>
                    <a:pt x="67" y="238"/>
                  </a:cubicBezTo>
                  <a:cubicBezTo>
                    <a:pt x="67" y="233"/>
                    <a:pt x="68" y="207"/>
                    <a:pt x="98" y="207"/>
                  </a:cubicBezTo>
                  <a:cubicBezTo>
                    <a:pt x="138" y="207"/>
                    <a:pt x="138" y="207"/>
                    <a:pt x="138" y="207"/>
                  </a:cubicBezTo>
                  <a:cubicBezTo>
                    <a:pt x="150" y="207"/>
                    <a:pt x="160" y="205"/>
                    <a:pt x="169" y="202"/>
                  </a:cubicBezTo>
                  <a:cubicBezTo>
                    <a:pt x="169" y="284"/>
                    <a:pt x="169" y="284"/>
                    <a:pt x="169" y="284"/>
                  </a:cubicBezTo>
                  <a:cubicBezTo>
                    <a:pt x="152" y="291"/>
                    <a:pt x="140" y="308"/>
                    <a:pt x="140" y="328"/>
                  </a:cubicBezTo>
                  <a:cubicBezTo>
                    <a:pt x="140" y="354"/>
                    <a:pt x="161" y="376"/>
                    <a:pt x="188" y="376"/>
                  </a:cubicBezTo>
                  <a:cubicBezTo>
                    <a:pt x="214" y="376"/>
                    <a:pt x="236" y="354"/>
                    <a:pt x="236" y="328"/>
                  </a:cubicBezTo>
                  <a:cubicBezTo>
                    <a:pt x="236" y="308"/>
                    <a:pt x="224" y="291"/>
                    <a:pt x="207" y="284"/>
                  </a:cubicBezTo>
                  <a:cubicBezTo>
                    <a:pt x="207" y="202"/>
                    <a:pt x="207" y="202"/>
                    <a:pt x="207" y="202"/>
                  </a:cubicBezTo>
                  <a:cubicBezTo>
                    <a:pt x="215" y="205"/>
                    <a:pt x="226" y="207"/>
                    <a:pt x="238" y="207"/>
                  </a:cubicBezTo>
                  <a:cubicBezTo>
                    <a:pt x="278" y="207"/>
                    <a:pt x="278" y="207"/>
                    <a:pt x="278" y="207"/>
                  </a:cubicBezTo>
                  <a:cubicBezTo>
                    <a:pt x="306" y="207"/>
                    <a:pt x="309" y="231"/>
                    <a:pt x="309" y="238"/>
                  </a:cubicBezTo>
                  <a:cubicBezTo>
                    <a:pt x="309" y="284"/>
                    <a:pt x="309" y="284"/>
                    <a:pt x="309" y="284"/>
                  </a:cubicBezTo>
                  <a:cubicBezTo>
                    <a:pt x="292" y="291"/>
                    <a:pt x="280" y="308"/>
                    <a:pt x="280" y="328"/>
                  </a:cubicBezTo>
                  <a:cubicBezTo>
                    <a:pt x="280" y="354"/>
                    <a:pt x="301" y="376"/>
                    <a:pt x="328" y="376"/>
                  </a:cubicBezTo>
                  <a:cubicBezTo>
                    <a:pt x="354" y="376"/>
                    <a:pt x="376" y="354"/>
                    <a:pt x="376" y="328"/>
                  </a:cubicBezTo>
                  <a:cubicBezTo>
                    <a:pt x="376" y="308"/>
                    <a:pt x="364" y="291"/>
                    <a:pt x="347" y="284"/>
                  </a:cubicBezTo>
                  <a:close/>
                  <a:moveTo>
                    <a:pt x="75" y="328"/>
                  </a:moveTo>
                  <a:cubicBezTo>
                    <a:pt x="75" y="343"/>
                    <a:pt x="63" y="356"/>
                    <a:pt x="48" y="356"/>
                  </a:cubicBezTo>
                  <a:cubicBezTo>
                    <a:pt x="32" y="356"/>
                    <a:pt x="20" y="343"/>
                    <a:pt x="20" y="328"/>
                  </a:cubicBezTo>
                  <a:cubicBezTo>
                    <a:pt x="20" y="313"/>
                    <a:pt x="32" y="300"/>
                    <a:pt x="48" y="300"/>
                  </a:cubicBezTo>
                  <a:cubicBezTo>
                    <a:pt x="63" y="300"/>
                    <a:pt x="75" y="313"/>
                    <a:pt x="75" y="328"/>
                  </a:cubicBezTo>
                  <a:close/>
                  <a:moveTo>
                    <a:pt x="160" y="48"/>
                  </a:moveTo>
                  <a:cubicBezTo>
                    <a:pt x="160" y="33"/>
                    <a:pt x="172" y="20"/>
                    <a:pt x="188" y="20"/>
                  </a:cubicBezTo>
                  <a:cubicBezTo>
                    <a:pt x="203" y="20"/>
                    <a:pt x="215" y="33"/>
                    <a:pt x="215" y="48"/>
                  </a:cubicBezTo>
                  <a:cubicBezTo>
                    <a:pt x="215" y="63"/>
                    <a:pt x="203" y="76"/>
                    <a:pt x="188" y="76"/>
                  </a:cubicBezTo>
                  <a:cubicBezTo>
                    <a:pt x="172" y="76"/>
                    <a:pt x="160" y="63"/>
                    <a:pt x="160" y="48"/>
                  </a:cubicBezTo>
                  <a:close/>
                  <a:moveTo>
                    <a:pt x="215" y="328"/>
                  </a:moveTo>
                  <a:cubicBezTo>
                    <a:pt x="215" y="343"/>
                    <a:pt x="203" y="356"/>
                    <a:pt x="188" y="356"/>
                  </a:cubicBezTo>
                  <a:cubicBezTo>
                    <a:pt x="172" y="356"/>
                    <a:pt x="160" y="343"/>
                    <a:pt x="160" y="328"/>
                  </a:cubicBezTo>
                  <a:cubicBezTo>
                    <a:pt x="160" y="313"/>
                    <a:pt x="172" y="300"/>
                    <a:pt x="188" y="300"/>
                  </a:cubicBezTo>
                  <a:cubicBezTo>
                    <a:pt x="203" y="300"/>
                    <a:pt x="215" y="313"/>
                    <a:pt x="215" y="328"/>
                  </a:cubicBezTo>
                  <a:close/>
                  <a:moveTo>
                    <a:pt x="328" y="356"/>
                  </a:moveTo>
                  <a:cubicBezTo>
                    <a:pt x="312" y="356"/>
                    <a:pt x="300" y="343"/>
                    <a:pt x="300" y="328"/>
                  </a:cubicBezTo>
                  <a:cubicBezTo>
                    <a:pt x="300" y="313"/>
                    <a:pt x="312" y="300"/>
                    <a:pt x="328" y="300"/>
                  </a:cubicBezTo>
                  <a:cubicBezTo>
                    <a:pt x="343" y="300"/>
                    <a:pt x="355" y="313"/>
                    <a:pt x="355" y="328"/>
                  </a:cubicBezTo>
                  <a:cubicBezTo>
                    <a:pt x="355" y="343"/>
                    <a:pt x="343" y="356"/>
                    <a:pt x="328" y="3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60941" compatLnSpc="1" lIns="121882" numCol="1" rIns="121882" tIns="60941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AU" noProof="0" normalizeH="0" spc="0" strike="noStrike" sz="23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  <a:sym typeface="+mn-lt"/>
              </a:endParaRPr>
            </a:p>
          </p:txBody>
        </p:sp>
      </p:grp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BC076E59-579D-43B8-962A-70E858E2050F}"/>
              </a:ext>
            </a:extLst>
          </p:cNvPr>
          <p:cNvGrpSpPr/>
          <p:nvPr/>
        </p:nvGrpSpPr>
        <p:grpSpPr>
          <a:xfrm>
            <a:off x="7379657" y="2061809"/>
            <a:ext cx="3253663" cy="868956"/>
            <a:chOff x="7379657" y="2061809"/>
            <a:chExt cx="3253663" cy="868956"/>
          </a:xfrm>
        </p:grpSpPr>
        <p:sp>
          <p:nvSpPr>
            <p:cNvPr id="38" name="Oval 18">
              <a:extLst>
                <a:ext uri="{FF2B5EF4-FFF2-40B4-BE49-F238E27FC236}">
                  <a16:creationId xmlns:a16="http://schemas.microsoft.com/office/drawing/2014/main" id="{3A77BFF5-5FBA-482F-9707-0640344BCC5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379657" y="2201212"/>
              <a:ext cx="607843" cy="610067"/>
            </a:xfrm>
            <a:prstGeom prst="ellipse">
              <a:avLst/>
            </a:prstGeom>
            <a:solidFill>
              <a:srgbClr val="70AD47"/>
            </a:solidFill>
            <a:ln>
              <a:noFill/>
            </a:ln>
          </p:spPr>
          <p:txBody>
            <a:bodyPr anchor="t" anchorCtr="0" bIns="37623" compatLnSpc="1" lIns="75243" numCol="1" rIns="75243" tIns="37623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id-ID" noProof="0" normalizeH="0" spc="0" strike="noStrike" sz="1600" u="none">
                <a:ln>
                  <a:solidFill>
                    <a:srgbClr val="E7E6E6"/>
                  </a:solidFill>
                </a:ln>
                <a:solidFill>
                  <a:prstClr val="black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  <a:sym typeface="+mn-lt"/>
              </a:endParaRPr>
            </a:p>
          </p:txBody>
        </p:sp>
        <p:sp>
          <p:nvSpPr>
            <p:cNvPr id="39" name="Text Placeholder 7">
              <a:extLst>
                <a:ext uri="{FF2B5EF4-FFF2-40B4-BE49-F238E27FC236}">
                  <a16:creationId xmlns:a16="http://schemas.microsoft.com/office/drawing/2014/main" id="{7CC9481C-532B-412E-AB02-4CD356086431}"/>
                </a:ext>
              </a:extLst>
            </p:cNvPr>
            <p:cNvSpPr txBox="1"/>
            <p:nvPr/>
          </p:nvSpPr>
          <p:spPr>
            <a:xfrm>
              <a:off x="7395691" y="2269255"/>
              <a:ext cx="591317" cy="459322"/>
            </a:xfrm>
            <a:prstGeom prst="rect">
              <a:avLst/>
            </a:prstGeom>
          </p:spPr>
          <p:txBody>
            <a:bodyPr anchor="ctr" bIns="85486" lIns="0" rIns="0" tIns="85486" vert="horz"/>
            <a:lstStyle>
              <a:lvl1pPr algn="ctr" defTabSz="914476" eaLnBrk="1" hangingPunct="1" indent="0" latinLnBrk="0" marL="0" rtl="0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  <a:defRPr b="1" kern="1200" sz="2966"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algn="l" defTabSz="914476" eaLnBrk="1" hangingPunct="1" indent="-228620" latinLnBrk="0" marL="68585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76" eaLnBrk="1" hangingPunct="1" indent="-228620" latinLnBrk="0" marL="114309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76" eaLnBrk="1" hangingPunct="1" indent="-228620" latinLnBrk="0" marL="1600333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76" eaLnBrk="1" hangingPunct="1" indent="-228620" latinLnBrk="0" marL="2057571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76" eaLnBrk="1" hangingPunct="1" indent="-228620" latinLnBrk="0" marL="2514809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76" eaLnBrk="1" hangingPunct="1" indent="-228620" latinLnBrk="0" marL="297204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76" eaLnBrk="1" hangingPunct="1" indent="-228620" latinLnBrk="0" marL="3429286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76" eaLnBrk="1" hangingPunct="1" indent="-228620" latinLnBrk="0" marL="388652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7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b="0" baseline="0" cap="none" i="0" kern="1200" kumimoji="0" lang="es-ES_tradnl" noProof="0" normalizeH="0" spc="0" strike="noStrike" sz="16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40" name="1">
              <a:extLst>
                <a:ext uri="{FF2B5EF4-FFF2-40B4-BE49-F238E27FC236}">
                  <a16:creationId xmlns:a16="http://schemas.microsoft.com/office/drawing/2014/main" id="{857B59F8-E4F0-4FB3-AA6F-6A9C3D233C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0060" y="2061809"/>
              <a:ext cx="2473259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defPPr>
                <a:defRPr lang="zh-CN"/>
              </a:defPPr>
              <a:lvl1pPr algn="r" fontAlgn="auto" indent="0" lvl="0" marR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="0" baseline="0" cap="none" i="0" kumimoji="0" normalizeH="0" spc="0" strike="noStrike" sz="20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</a:defRPr>
              </a:lvl1pPr>
              <a:lvl2pPr defTabSz="1216025" indent="-285750" marL="742950"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/>
              <a:r>
                <a:rPr altLang="en-US" lang="zh-CN">
                  <a:sym typeface="+mn-lt"/>
                </a:rPr>
                <a:t>使用辅助工具应及时固定车轮</a:t>
              </a: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237542E4-38A8-4704-945C-FE103C667132}"/>
              </a:ext>
            </a:extLst>
          </p:cNvPr>
          <p:cNvGrpSpPr/>
          <p:nvPr/>
        </p:nvGrpSpPr>
        <p:grpSpPr>
          <a:xfrm>
            <a:off x="7442698" y="4612814"/>
            <a:ext cx="3519275" cy="874214"/>
            <a:chOff x="7442698" y="4612814"/>
            <a:chExt cx="3519275" cy="874214"/>
          </a:xfrm>
        </p:grpSpPr>
        <p:sp>
          <p:nvSpPr>
            <p:cNvPr id="43" name="Oval 18">
              <a:extLst>
                <a:ext uri="{FF2B5EF4-FFF2-40B4-BE49-F238E27FC236}">
                  <a16:creationId xmlns:a16="http://schemas.microsoft.com/office/drawing/2014/main" id="{D6EB9CC3-A64B-417F-B931-6A6F38971B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900000">
              <a:off x="7448251" y="4750396"/>
              <a:ext cx="607843" cy="610067"/>
            </a:xfrm>
            <a:prstGeom prst="ellipse">
              <a:avLst/>
            </a:prstGeom>
            <a:solidFill>
              <a:srgbClr val="70AD47"/>
            </a:solidFill>
            <a:ln>
              <a:noFill/>
            </a:ln>
          </p:spPr>
          <p:txBody>
            <a:bodyPr anchor="t" anchorCtr="0" bIns="37623" compatLnSpc="1" lIns="75243" numCol="1" rIns="75243" tIns="37623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id-ID" noProof="0" normalizeH="0" spc="0" strike="noStrike" sz="1600" u="none">
                <a:ln>
                  <a:solidFill>
                    <a:srgbClr val="E7E6E6"/>
                  </a:solidFill>
                </a:ln>
                <a:solidFill>
                  <a:prstClr val="black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  <a:sym typeface="+mn-lt"/>
              </a:endParaRPr>
            </a:p>
          </p:txBody>
        </p:sp>
        <p:sp>
          <p:nvSpPr>
            <p:cNvPr id="44" name="Text Placeholder 7">
              <a:extLst>
                <a:ext uri="{FF2B5EF4-FFF2-40B4-BE49-F238E27FC236}">
                  <a16:creationId xmlns:a16="http://schemas.microsoft.com/office/drawing/2014/main" id="{5113B9E9-0261-4E6C-B950-04F277CFDAD9}"/>
                </a:ext>
              </a:extLst>
            </p:cNvPr>
            <p:cNvSpPr txBox="1"/>
            <p:nvPr/>
          </p:nvSpPr>
          <p:spPr>
            <a:xfrm>
              <a:off x="7442698" y="4823168"/>
              <a:ext cx="591317" cy="459322"/>
            </a:xfrm>
            <a:prstGeom prst="rect">
              <a:avLst/>
            </a:prstGeom>
          </p:spPr>
          <p:txBody>
            <a:bodyPr anchor="ctr" bIns="85486" lIns="0" rIns="0" tIns="85486" vert="horz"/>
            <a:lstStyle>
              <a:lvl1pPr algn="ctr" defTabSz="914476" eaLnBrk="1" hangingPunct="1" indent="0" latinLnBrk="0" marL="0" rtl="0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  <a:defRPr b="1" kern="1200" sz="2966"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algn="l" defTabSz="914476" eaLnBrk="1" hangingPunct="1" indent="-228620" latinLnBrk="0" marL="68585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76" eaLnBrk="1" hangingPunct="1" indent="-228620" latinLnBrk="0" marL="114309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76" eaLnBrk="1" hangingPunct="1" indent="-228620" latinLnBrk="0" marL="1600333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76" eaLnBrk="1" hangingPunct="1" indent="-228620" latinLnBrk="0" marL="2057571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76" eaLnBrk="1" hangingPunct="1" indent="-228620" latinLnBrk="0" marL="2514809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76" eaLnBrk="1" hangingPunct="1" indent="-228620" latinLnBrk="0" marL="297204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76" eaLnBrk="1" hangingPunct="1" indent="-228620" latinLnBrk="0" marL="3429286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76" eaLnBrk="1" hangingPunct="1" indent="-228620" latinLnBrk="0" marL="388652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7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b="0" baseline="0" cap="none" i="0" kern="1200" kumimoji="0" lang="es-ES_tradnl" noProof="0" normalizeH="0" spc="0" strike="noStrike" sz="16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45" name="1">
              <a:extLst>
                <a:ext uri="{FF2B5EF4-FFF2-40B4-BE49-F238E27FC236}">
                  <a16:creationId xmlns:a16="http://schemas.microsoft.com/office/drawing/2014/main" id="{530F1DBA-2676-42C1-A18C-47097EFCCC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95683" y="4612814"/>
              <a:ext cx="266629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defPPr>
                <a:defRPr lang="zh-CN"/>
              </a:defPPr>
              <a:lvl1pPr algn="r" fontAlgn="auto" indent="0" lvl="0" marR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="0" baseline="0" cap="none" i="0" kumimoji="0" normalizeH="0" spc="0" strike="noStrike" sz="20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</a:defRPr>
              </a:lvl1pPr>
              <a:lvl2pPr defTabSz="1216025" indent="-285750" marL="742950"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/>
              <a:r>
                <a:rPr altLang="en-US" lang="zh-CN">
                  <a:sym typeface="+mn-lt"/>
                </a:rPr>
                <a:t>使用平车外出要及时上护栏。</a:t>
              </a:r>
            </a:p>
          </p:txBody>
        </p:sp>
      </p:grp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1D89B6FD-2726-4E73-8F72-ADA086296858}"/>
              </a:ext>
            </a:extLst>
          </p:cNvPr>
          <p:cNvGrpSpPr/>
          <p:nvPr/>
        </p:nvGrpSpPr>
        <p:grpSpPr>
          <a:xfrm>
            <a:off x="1058142" y="2061809"/>
            <a:ext cx="3547005" cy="874214"/>
            <a:chOff x="1058142" y="2061809"/>
            <a:chExt cx="3547005" cy="874214"/>
          </a:xfrm>
        </p:grpSpPr>
        <p:sp>
          <p:nvSpPr>
            <p:cNvPr id="48" name="Oval 18">
              <a:extLst>
                <a:ext uri="{FF2B5EF4-FFF2-40B4-BE49-F238E27FC236}">
                  <a16:creationId xmlns:a16="http://schemas.microsoft.com/office/drawing/2014/main" id="{C84B234D-714D-43EE-855E-620B17B42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7304" y="2201212"/>
              <a:ext cx="607843" cy="610067"/>
            </a:xfrm>
            <a:prstGeom prst="ellipse">
              <a:avLst/>
            </a:prstGeom>
            <a:solidFill>
              <a:srgbClr val="70AD47"/>
            </a:solidFill>
            <a:ln>
              <a:noFill/>
            </a:ln>
          </p:spPr>
          <p:txBody>
            <a:bodyPr anchor="t" anchorCtr="0" bIns="37623" compatLnSpc="1" lIns="75243" numCol="1" rIns="75243" tIns="37623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id-ID" noProof="0" normalizeH="0" spc="0" strike="noStrike" sz="1600" u="none">
                <a:ln>
                  <a:solidFill>
                    <a:srgbClr val="E7E6E6"/>
                  </a:solidFill>
                </a:ln>
                <a:solidFill>
                  <a:prstClr val="black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  <a:sym typeface="+mn-lt"/>
              </a:endParaRPr>
            </a:p>
          </p:txBody>
        </p:sp>
        <p:sp>
          <p:nvSpPr>
            <p:cNvPr id="49" name="Text Placeholder 7">
              <a:extLst>
                <a:ext uri="{FF2B5EF4-FFF2-40B4-BE49-F238E27FC236}">
                  <a16:creationId xmlns:a16="http://schemas.microsoft.com/office/drawing/2014/main" id="{AEDE492E-A7CB-4157-B62B-D176BE265725}"/>
                </a:ext>
              </a:extLst>
            </p:cNvPr>
            <p:cNvSpPr txBox="1"/>
            <p:nvPr/>
          </p:nvSpPr>
          <p:spPr>
            <a:xfrm>
              <a:off x="3988294" y="2292846"/>
              <a:ext cx="591317" cy="459322"/>
            </a:xfrm>
            <a:prstGeom prst="rect">
              <a:avLst/>
            </a:prstGeom>
          </p:spPr>
          <p:txBody>
            <a:bodyPr anchor="ctr" bIns="85486" lIns="0" rIns="0" tIns="85486" vert="horz"/>
            <a:lstStyle>
              <a:lvl1pPr algn="ctr" defTabSz="914476" eaLnBrk="1" hangingPunct="1" indent="0" latinLnBrk="0" marL="0" rtl="0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  <a:defRPr b="1" kern="1200" sz="2966">
                  <a:ln>
                    <a:noFill/>
                  </a:ln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algn="l" defTabSz="914476" eaLnBrk="1" hangingPunct="1" indent="-228620" latinLnBrk="0" marL="68585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76" eaLnBrk="1" hangingPunct="1" indent="-228620" latinLnBrk="0" marL="114309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76" eaLnBrk="1" hangingPunct="1" indent="-228620" latinLnBrk="0" marL="1600333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76" eaLnBrk="1" hangingPunct="1" indent="-228620" latinLnBrk="0" marL="2057571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76" eaLnBrk="1" hangingPunct="1" indent="-228620" latinLnBrk="0" marL="2514809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76" eaLnBrk="1" hangingPunct="1" indent="-228620" latinLnBrk="0" marL="297204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76" eaLnBrk="1" hangingPunct="1" indent="-228620" latinLnBrk="0" marL="3429286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76" eaLnBrk="1" hangingPunct="1" indent="-228620" latinLnBrk="0" marL="388652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7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b="0" baseline="0" cap="none" i="0" kern="1200" kumimoji="0" lang="es-ES_tradnl" noProof="0" normalizeH="0" spc="0" strike="noStrike" sz="16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50" name="1">
              <a:extLst>
                <a:ext uri="{FF2B5EF4-FFF2-40B4-BE49-F238E27FC236}">
                  <a16:creationId xmlns:a16="http://schemas.microsoft.com/office/drawing/2014/main" id="{2B522FCA-6A01-4947-B6A0-FAE73BB5F3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8142" y="2061809"/>
              <a:ext cx="2599417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r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定时检查辅助工具是否安全</a:t>
              </a: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C5236000-2512-419E-B6F0-9DB3B6FA2EFA}"/>
              </a:ext>
            </a:extLst>
          </p:cNvPr>
          <p:cNvGrpSpPr/>
          <p:nvPr/>
        </p:nvGrpSpPr>
        <p:grpSpPr>
          <a:xfrm>
            <a:off x="790582" y="4703189"/>
            <a:ext cx="3833945" cy="874214"/>
            <a:chOff x="841654" y="4682129"/>
            <a:chExt cx="3833945" cy="874214"/>
          </a:xfrm>
        </p:grpSpPr>
        <p:sp>
          <p:nvSpPr>
            <p:cNvPr id="53" name="Oval 18">
              <a:extLst>
                <a:ext uri="{FF2B5EF4-FFF2-40B4-BE49-F238E27FC236}">
                  <a16:creationId xmlns:a16="http://schemas.microsoft.com/office/drawing/2014/main" id="{A721395C-E798-4706-926E-0558423AAC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100000">
              <a:off x="4066644" y="4751190"/>
              <a:ext cx="607890" cy="610021"/>
            </a:xfrm>
            <a:prstGeom prst="ellipse">
              <a:avLst/>
            </a:prstGeom>
            <a:solidFill>
              <a:srgbClr val="70AD47"/>
            </a:solidFill>
            <a:ln>
              <a:noFill/>
            </a:ln>
          </p:spPr>
          <p:txBody>
            <a:bodyPr anchor="t" anchorCtr="0" bIns="37623" compatLnSpc="1" lIns="75243" numCol="1" rIns="75243" tIns="37623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id-ID" noProof="0" normalizeH="0" spc="0" strike="noStrike" sz="1600" u="none">
                <a:ln>
                  <a:solidFill>
                    <a:srgbClr val="E7E6E6"/>
                  </a:solidFill>
                </a:ln>
                <a:solidFill>
                  <a:prstClr val="black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cs"/>
                <a:sym typeface="+mn-lt"/>
              </a:endParaRPr>
            </a:p>
          </p:txBody>
        </p:sp>
        <p:sp>
          <p:nvSpPr>
            <p:cNvPr id="54" name="Text Placeholder 7">
              <a:extLst>
                <a:ext uri="{FF2B5EF4-FFF2-40B4-BE49-F238E27FC236}">
                  <a16:creationId xmlns:a16="http://schemas.microsoft.com/office/drawing/2014/main" id="{3EF37622-A412-4E99-9DF9-C3B175FAC473}"/>
                </a:ext>
              </a:extLst>
            </p:cNvPr>
            <p:cNvSpPr txBox="1"/>
            <p:nvPr/>
          </p:nvSpPr>
          <p:spPr>
            <a:xfrm>
              <a:off x="4072540" y="4820260"/>
              <a:ext cx="591317" cy="459322"/>
            </a:xfrm>
            <a:prstGeom prst="rect">
              <a:avLst/>
            </a:prstGeom>
          </p:spPr>
          <p:txBody>
            <a:bodyPr anchor="ctr" bIns="85486" lIns="0" rIns="0" tIns="85486" vert="horz"/>
            <a:lstStyle>
              <a:lvl1pPr algn="ctr" defTabSz="914476" eaLnBrk="1" hangingPunct="1" indent="0" latinLnBrk="0" marL="0" rtl="0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  <a:defRPr b="1" kern="1200" sz="2966"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algn="l" defTabSz="914476" eaLnBrk="1" hangingPunct="1" indent="-228620" latinLnBrk="0" marL="68585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76" eaLnBrk="1" hangingPunct="1" indent="-228620" latinLnBrk="0" marL="114309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76" eaLnBrk="1" hangingPunct="1" indent="-228620" latinLnBrk="0" marL="1600333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76" eaLnBrk="1" hangingPunct="1" indent="-228620" latinLnBrk="0" marL="2057571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76" eaLnBrk="1" hangingPunct="1" indent="-228620" latinLnBrk="0" marL="2514809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76" eaLnBrk="1" hangingPunct="1" indent="-228620" latinLnBrk="0" marL="297204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76" eaLnBrk="1" hangingPunct="1" indent="-228620" latinLnBrk="0" marL="3429286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76" eaLnBrk="1" hangingPunct="1" indent="-228620" latinLnBrk="0" marL="388652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7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b="0" baseline="0" cap="none" i="0" kern="1200" kumimoji="0" lang="es-ES_tradnl" noProof="0" normalizeH="0" spc="0" strike="noStrike" sz="16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56" name="1">
              <a:extLst>
                <a:ext uri="{FF2B5EF4-FFF2-40B4-BE49-F238E27FC236}">
                  <a16:creationId xmlns:a16="http://schemas.microsoft.com/office/drawing/2014/main" id="{4D1C87ED-F616-48EB-9FE3-6772236E0D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1654" y="4682129"/>
              <a:ext cx="2960391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defPPr>
                <a:defRPr lang="zh-CN"/>
              </a:defPPr>
              <a:lvl1pPr algn="r" fontAlgn="auto" indent="0" lvl="0" marR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="0" baseline="0" cap="none" i="0" kumimoji="0" normalizeH="0" spc="0" strike="noStrike" sz="20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</a:defRPr>
              </a:lvl1pPr>
              <a:lvl2pPr defTabSz="1216025" indent="-285750" marL="742950"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r>
                <a:rPr altLang="en-US" lang="zh-CN">
                  <a:sym typeface="+mn-lt"/>
                </a:rPr>
                <a:t>使用轮椅时一定要系上安全带。尤其注意下坡</a:t>
              </a:r>
            </a:p>
          </p:txBody>
        </p:sp>
      </p:grpSp>
    </p:spTree>
    <p:extLst>
      <p:ext uri="{BB962C8B-B14F-4D97-AF65-F5344CB8AC3E}">
        <p14:creationId val="1518531909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4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文本框 12">
            <a:extLst>
              <a:ext uri="{FF2B5EF4-FFF2-40B4-BE49-F238E27FC236}">
                <a16:creationId xmlns:a16="http://schemas.microsoft.com/office/drawing/2014/main" id="{A34B0784-745C-4FAA-AF14-C1D0284608C7}"/>
              </a:ext>
            </a:extLst>
          </p:cNvPr>
          <p:cNvSpPr txBox="1"/>
          <p:nvPr/>
        </p:nvSpPr>
        <p:spPr>
          <a:xfrm>
            <a:off x="3132991" y="1907655"/>
            <a:ext cx="216944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心理护理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0F3514A1-723B-402C-852F-7087BC3CEC3D}"/>
              </a:ext>
            </a:extLst>
          </p:cNvPr>
          <p:cNvSpPr txBox="1"/>
          <p:nvPr/>
        </p:nvSpPr>
        <p:spPr>
          <a:xfrm>
            <a:off x="7740268" y="2445959"/>
            <a:ext cx="216944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积极治疗疾病。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80F37745-DC7D-493D-8BAB-E89DEC4E6448}"/>
              </a:ext>
            </a:extLst>
          </p:cNvPr>
          <p:cNvSpPr txBox="1"/>
          <p:nvPr/>
        </p:nvSpPr>
        <p:spPr>
          <a:xfrm>
            <a:off x="3148845" y="3237948"/>
            <a:ext cx="2125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安全用药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A53C4DE6-7FF9-4BD9-A3F4-1E7C68582B29}"/>
              </a:ext>
            </a:extLst>
          </p:cNvPr>
          <p:cNvSpPr txBox="1"/>
          <p:nvPr/>
        </p:nvSpPr>
        <p:spPr>
          <a:xfrm>
            <a:off x="7698561" y="3607760"/>
            <a:ext cx="3628464" cy="1051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加强防跌倒的知识宣教病人、家属、陪护。安全环境的管理。尤其注意跌倒几率高的地方及时间。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18B62665-C9C1-4A46-9B4D-DA0A0A5AC589}"/>
              </a:ext>
            </a:extLst>
          </p:cNvPr>
          <p:cNvSpPr txBox="1"/>
          <p:nvPr/>
        </p:nvSpPr>
        <p:spPr>
          <a:xfrm>
            <a:off x="959759" y="4545905"/>
            <a:ext cx="3333062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跌倒危险风险评估。 入院时，特殊用药时。病情改变时，外出检查，跌倒后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65E36C11-170B-4B78-B374-9007A580D824}"/>
              </a:ext>
            </a:extLst>
          </p:cNvPr>
          <p:cNvSpPr txBox="1"/>
          <p:nvPr/>
        </p:nvSpPr>
        <p:spPr>
          <a:xfrm>
            <a:off x="7698558" y="5032670"/>
            <a:ext cx="3526863" cy="1051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l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高度的责任心。对于高危患者应及时挂牌。经常检查，班班交接。无陪伴的老年病人。多给予协助。</a:t>
            </a:r>
          </a:p>
        </p:txBody>
      </p: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DF632BC9-9F8E-4B9B-A8A8-F287ABB8AC06}"/>
              </a:ext>
            </a:extLst>
          </p:cNvPr>
          <p:cNvGrpSpPr/>
          <p:nvPr/>
        </p:nvGrpSpPr>
        <p:grpSpPr>
          <a:xfrm>
            <a:off x="406866" y="395302"/>
            <a:ext cx="5422435" cy="584775"/>
            <a:chOff x="392351" y="337245"/>
            <a:chExt cx="5422435" cy="584775"/>
          </a:xfrm>
        </p:grpSpPr>
        <p:grpSp>
          <p:nvGrpSpPr>
            <p:cNvPr id="41" name="组合 40">
              <a:extLst>
                <a:ext uri="{FF2B5EF4-FFF2-40B4-BE49-F238E27FC236}">
                  <a16:creationId xmlns:a16="http://schemas.microsoft.com/office/drawing/2014/main" id="{9BBA56FF-3BF6-411E-AADB-85DDDBC1248D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43" name="椭圆 42">
                <a:extLst>
                  <a:ext uri="{FF2B5EF4-FFF2-40B4-BE49-F238E27FC236}">
                    <a16:creationId xmlns:a16="http://schemas.microsoft.com/office/drawing/2014/main" id="{4524C5CC-E4D2-4E93-B6C5-A325274C5C55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44" name="椭圆 43">
                <a:extLst>
                  <a:ext uri="{FF2B5EF4-FFF2-40B4-BE49-F238E27FC236}">
                    <a16:creationId xmlns:a16="http://schemas.microsoft.com/office/drawing/2014/main" id="{94CE6075-B3CE-4462-AF22-6884EE1BC0AE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2210E9C6-E32A-4D32-ACCF-64E7564A9A2D}"/>
                </a:ext>
              </a:extLst>
            </p:cNvPr>
            <p:cNvSpPr txBox="1"/>
            <p:nvPr/>
          </p:nvSpPr>
          <p:spPr>
            <a:xfrm>
              <a:off x="1195508" y="337245"/>
              <a:ext cx="4619278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dist">
                <a:defRPr b="1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预防措施：护理干预</a:t>
              </a:r>
            </a:p>
          </p:txBody>
        </p:sp>
      </p:grpSp>
      <p:sp>
        <p:nvSpPr>
          <p:cNvPr id="45" name="Line 16">
            <a:extLst>
              <a:ext uri="{FF2B5EF4-FFF2-40B4-BE49-F238E27FC236}">
                <a16:creationId xmlns:a16="http://schemas.microsoft.com/office/drawing/2014/main" id="{89D71239-C363-4016-BB2B-7164237E2872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7655" y="4914913"/>
            <a:ext cx="1570745" cy="469873"/>
          </a:xfrm>
          <a:prstGeom prst="line">
            <a:avLst/>
          </a:prstGeom>
          <a:noFill/>
          <a:ln cap="flat" cmpd="sng" w="101600">
            <a:solidFill>
              <a:srgbClr val="B9B9B9"/>
            </a:solidFill>
            <a:prstDash val="solid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blurRad="63500" dir="2700000" dist="38099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 bIns="0" lIns="0" rIns="0" tIns="0"/>
          <a:lstStyle/>
          <a:p>
            <a:pPr algn="l" defTabSz="228572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s-ES" noProof="0" normalizeH="0" spc="0" strike="noStrike" sz="6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typeface="Helvetica"/>
              <a:ea charset="-128" typeface="ＭＳ Ｐゴシック"/>
              <a:cs typeface="+mn-cs"/>
              <a:sym charset="0" typeface="Helvetica"/>
            </a:endParaRPr>
          </a:p>
        </p:txBody>
      </p:sp>
      <p:sp>
        <p:nvSpPr>
          <p:cNvPr id="46" name="Line 17">
            <a:extLst>
              <a:ext uri="{FF2B5EF4-FFF2-40B4-BE49-F238E27FC236}">
                <a16:creationId xmlns:a16="http://schemas.microsoft.com/office/drawing/2014/main" id="{A20E2064-27C8-418F-AB27-5EF171C8A8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80036" y="3937066"/>
            <a:ext cx="1538996" cy="964353"/>
          </a:xfrm>
          <a:prstGeom prst="line">
            <a:avLst/>
          </a:prstGeom>
          <a:noFill/>
          <a:ln cap="flat" cmpd="sng" w="101600">
            <a:solidFill>
              <a:srgbClr val="B9B9B9"/>
            </a:solidFill>
            <a:prstDash val="solid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blurRad="63500" dir="2700000" dist="38099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 bIns="0" lIns="0" rIns="0" tIns="0"/>
          <a:lstStyle/>
          <a:p>
            <a:pPr algn="l" defTabSz="228572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s-ES" noProof="0" normalizeH="0" spc="0" strike="noStrike" sz="6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typeface="Helvetica"/>
              <a:ea charset="-128" typeface="ＭＳ Ｐゴシック"/>
              <a:cs typeface="+mn-cs"/>
              <a:sym charset="0" typeface="Helvetica"/>
            </a:endParaRPr>
          </a:p>
        </p:txBody>
      </p:sp>
      <p:sp>
        <p:nvSpPr>
          <p:cNvPr id="47" name="Line 18">
            <a:extLst>
              <a:ext uri="{FF2B5EF4-FFF2-40B4-BE49-F238E27FC236}">
                <a16:creationId xmlns:a16="http://schemas.microsoft.com/office/drawing/2014/main" id="{45AD669E-F145-4A0F-BAAA-82F1858E12D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6067" y="3415602"/>
            <a:ext cx="1541377" cy="519084"/>
          </a:xfrm>
          <a:prstGeom prst="line">
            <a:avLst/>
          </a:prstGeom>
          <a:noFill/>
          <a:ln cap="flat" cmpd="sng" w="101600">
            <a:solidFill>
              <a:srgbClr val="B9B9B9"/>
            </a:solidFill>
            <a:prstDash val="solid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blurRad="63500" dir="2700000" dist="38099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 bIns="0" lIns="0" rIns="0" tIns="0"/>
          <a:lstStyle/>
          <a:p>
            <a:pPr algn="l" defTabSz="228572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s-ES" noProof="0" normalizeH="0" spc="0" strike="noStrike" sz="6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typeface="Helvetica"/>
              <a:ea charset="-128" typeface="ＭＳ Ｐゴシック"/>
              <a:cs typeface="+mn-cs"/>
              <a:sym charset="0" typeface="Helvetica"/>
            </a:endParaRPr>
          </a:p>
        </p:txBody>
      </p:sp>
      <p:sp>
        <p:nvSpPr>
          <p:cNvPr id="48" name="Line 19">
            <a:extLst>
              <a:ext uri="{FF2B5EF4-FFF2-40B4-BE49-F238E27FC236}">
                <a16:creationId xmlns:a16="http://schemas.microsoft.com/office/drawing/2014/main" id="{70EB6C47-E7D5-44FF-9C5F-CE33145A1E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79241" y="2630625"/>
            <a:ext cx="1508041" cy="788151"/>
          </a:xfrm>
          <a:prstGeom prst="line">
            <a:avLst/>
          </a:prstGeom>
          <a:noFill/>
          <a:ln cap="flat" cmpd="sng" w="101600">
            <a:solidFill>
              <a:srgbClr val="B9B9B9"/>
            </a:solidFill>
            <a:prstDash val="solid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blurRad="63500" dir="2700000" dist="38099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 bIns="0" lIns="0" rIns="0" tIns="0"/>
          <a:lstStyle/>
          <a:p>
            <a:pPr algn="l" defTabSz="228572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s-ES" noProof="0" normalizeH="0" spc="0" strike="noStrike" sz="6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typeface="Helvetica"/>
              <a:ea charset="-128" typeface="ＭＳ Ｐゴシック"/>
              <a:cs typeface="+mn-cs"/>
              <a:sym charset="0" typeface="Helvetica"/>
            </a:endParaRPr>
          </a:p>
        </p:txBody>
      </p:sp>
      <p:sp>
        <p:nvSpPr>
          <p:cNvPr id="49" name="Line 20">
            <a:extLst>
              <a:ext uri="{FF2B5EF4-FFF2-40B4-BE49-F238E27FC236}">
                <a16:creationId xmlns:a16="http://schemas.microsoft.com/office/drawing/2014/main" id="{A2FB5565-B0BE-447F-81B1-FDBD0CB52D6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91147" y="2085349"/>
            <a:ext cx="1492961" cy="533371"/>
          </a:xfrm>
          <a:prstGeom prst="line">
            <a:avLst/>
          </a:prstGeom>
          <a:noFill/>
          <a:ln cap="flat" cmpd="sng" w="101600">
            <a:solidFill>
              <a:srgbClr val="B9B9B9"/>
            </a:solidFill>
            <a:prstDash val="solid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blurRad="63500" dir="2700000" dist="38099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 bIns="0" lIns="0" rIns="0" tIns="0"/>
          <a:lstStyle/>
          <a:p>
            <a:pPr algn="l" defTabSz="228572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s-ES" noProof="0" normalizeH="0" spc="0" strike="noStrike" sz="600" u="none">
              <a:ln>
                <a:noFill/>
              </a:ln>
              <a:solidFill>
                <a:srgbClr val="000000"/>
              </a:solidFill>
              <a:effectLst/>
              <a:uLnTx/>
              <a:uFillTx/>
              <a:latin charset="0" typeface="Helvetica"/>
              <a:ea charset="-128" typeface="ＭＳ Ｐゴシック"/>
              <a:cs typeface="+mn-cs"/>
              <a:sym charset="0" typeface="Helvetica"/>
            </a:endParaRPr>
          </a:p>
        </p:txBody>
      </p:sp>
      <p:sp>
        <p:nvSpPr>
          <p:cNvPr id="50" name="AutoShape 21">
            <a:extLst>
              <a:ext uri="{FF2B5EF4-FFF2-40B4-BE49-F238E27FC236}">
                <a16:creationId xmlns:a16="http://schemas.microsoft.com/office/drawing/2014/main" id="{EE644C02-63A1-46ED-AD9F-0885B3D6909E}"/>
              </a:ext>
            </a:extLst>
          </p:cNvPr>
          <p:cNvSpPr/>
          <p:nvPr/>
        </p:nvSpPr>
        <p:spPr bwMode="auto">
          <a:xfrm>
            <a:off x="6675371" y="2506807"/>
            <a:ext cx="215888" cy="215888"/>
          </a:xfrm>
          <a:custGeom>
            <a:gdLst>
              <a:gd fmla="+- 0 10800 961" name="T0"/>
              <a:gd fmla="*/ T0 w 19679" name="T1"/>
              <a:gd fmla="+- 0 10800 961" name="T2"/>
              <a:gd fmla="*/ 10800 h 19679" name="T3"/>
              <a:gd fmla="+- 0 10800 961" name="T4"/>
              <a:gd fmla="*/ T4 w 19679" name="T5"/>
              <a:gd fmla="+- 0 10800 961" name="T6"/>
              <a:gd fmla="*/ 10800 h 19679" name="T7"/>
              <a:gd fmla="+- 0 10800 961" name="T8"/>
              <a:gd fmla="*/ T8 w 19679" name="T9"/>
              <a:gd fmla="+- 0 10800 961" name="T10"/>
              <a:gd fmla="*/ 10800 h 19679" name="T11"/>
              <a:gd fmla="+- 0 10800 961" name="T12"/>
              <a:gd fmla="*/ T12 w 19679" name="T13"/>
              <a:gd fmla="+- 0 10800 961" name="T14"/>
              <a:gd fmla="*/ 10800 h 19679" name="T15"/>
            </a:gdLst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b="b" l="0" r="r" t="0"/>
            <a:pathLst>
              <a:path h="19679" w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rgbClr val="70AD47"/>
          </a:solidFill>
          <a:ln cap="flat" cmpd="sng" w="25400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anchor="ctr" bIns="0" lIns="0" rIns="0" tIns="0"/>
          <a:lstStyle/>
          <a:p>
            <a:pPr algn="l" defTabSz="292065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s-ES" noProof="0" normalizeH="0" spc="0" strike="noStrike" sz="2000" u="none">
              <a:ln>
                <a:noFill/>
              </a:ln>
              <a:solidFill>
                <a:srgbClr val="F1F2F1"/>
              </a:solidFill>
              <a:effectLst>
                <a:outerShdw algn="tl" blurRad="38100" dir="2700000" dist="38100">
                  <a:srgbClr val="000000"/>
                </a:outerShdw>
              </a:effectLst>
              <a:uLnTx/>
              <a:uFillTx/>
              <a:latin typeface="Gill Sans"/>
              <a:ea charset="-128" typeface="ＭＳ Ｐゴシック"/>
              <a:cs typeface="Gill Sans"/>
              <a:sym typeface="Gill Sans"/>
            </a:endParaRPr>
          </a:p>
        </p:txBody>
      </p:sp>
      <p:sp>
        <p:nvSpPr>
          <p:cNvPr id="51" name="AutoShape 22">
            <a:extLst>
              <a:ext uri="{FF2B5EF4-FFF2-40B4-BE49-F238E27FC236}">
                <a16:creationId xmlns:a16="http://schemas.microsoft.com/office/drawing/2014/main" id="{AADD46FB-B408-4970-991F-579AE1F85D3A}"/>
              </a:ext>
            </a:extLst>
          </p:cNvPr>
          <p:cNvSpPr/>
          <p:nvPr/>
        </p:nvSpPr>
        <p:spPr bwMode="auto">
          <a:xfrm>
            <a:off x="6708706" y="3818803"/>
            <a:ext cx="215888" cy="215888"/>
          </a:xfrm>
          <a:custGeom>
            <a:gdLst>
              <a:gd fmla="+- 0 10800 961" name="T0"/>
              <a:gd fmla="*/ T0 w 19679" name="T1"/>
              <a:gd fmla="+- 0 10800 961" name="T2"/>
              <a:gd fmla="*/ 10800 h 19679" name="T3"/>
              <a:gd fmla="+- 0 10800 961" name="T4"/>
              <a:gd fmla="*/ T4 w 19679" name="T5"/>
              <a:gd fmla="+- 0 10800 961" name="T6"/>
              <a:gd fmla="*/ 10800 h 19679" name="T7"/>
              <a:gd fmla="+- 0 10800 961" name="T8"/>
              <a:gd fmla="*/ T8 w 19679" name="T9"/>
              <a:gd fmla="+- 0 10800 961" name="T10"/>
              <a:gd fmla="*/ 10800 h 19679" name="T11"/>
              <a:gd fmla="+- 0 10800 961" name="T12"/>
              <a:gd fmla="*/ T12 w 19679" name="T13"/>
              <a:gd fmla="+- 0 10800 961" name="T14"/>
              <a:gd fmla="*/ 10800 h 19679" name="T15"/>
            </a:gdLst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b="b" l="0" r="r" t="0"/>
            <a:pathLst>
              <a:path h="19679" w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rgbClr val="70AD47"/>
          </a:solidFill>
          <a:ln cap="flat" cmpd="sng" w="25400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anchor="ctr" bIns="0" lIns="0" rIns="0" tIns="0"/>
          <a:lstStyle/>
          <a:p>
            <a:pPr algn="l" defTabSz="292065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s-ES" noProof="0" normalizeH="0" spc="0" strike="noStrike" sz="2000" u="none">
              <a:ln>
                <a:noFill/>
              </a:ln>
              <a:solidFill>
                <a:srgbClr val="F1F2F1"/>
              </a:solidFill>
              <a:effectLst>
                <a:outerShdw algn="tl" blurRad="38100" dir="2700000" dist="38100">
                  <a:srgbClr val="000000"/>
                </a:outerShdw>
              </a:effectLst>
              <a:uLnTx/>
              <a:uFillTx/>
              <a:latin typeface="Gill Sans"/>
              <a:ea charset="-128" typeface="ＭＳ Ｐゴシック"/>
              <a:cs typeface="Gill Sans"/>
              <a:sym typeface="Gill Sans"/>
            </a:endParaRPr>
          </a:p>
        </p:txBody>
      </p:sp>
      <p:sp>
        <p:nvSpPr>
          <p:cNvPr id="52" name="AutoShape 23">
            <a:extLst>
              <a:ext uri="{FF2B5EF4-FFF2-40B4-BE49-F238E27FC236}">
                <a16:creationId xmlns:a16="http://schemas.microsoft.com/office/drawing/2014/main" id="{9EFAA077-8017-4CB8-9C1A-5724AB40AB4E}"/>
              </a:ext>
            </a:extLst>
          </p:cNvPr>
          <p:cNvSpPr/>
          <p:nvPr/>
        </p:nvSpPr>
        <p:spPr bwMode="auto">
          <a:xfrm>
            <a:off x="6751566" y="5291923"/>
            <a:ext cx="215888" cy="215888"/>
          </a:xfrm>
          <a:custGeom>
            <a:gdLst>
              <a:gd fmla="+- 0 10800 961" name="T0"/>
              <a:gd fmla="*/ T0 w 19679" name="T1"/>
              <a:gd fmla="+- 0 10800 961" name="T2"/>
              <a:gd fmla="*/ 10800 h 19679" name="T3"/>
              <a:gd fmla="+- 0 10800 961" name="T4"/>
              <a:gd fmla="*/ T4 w 19679" name="T5"/>
              <a:gd fmla="+- 0 10800 961" name="T6"/>
              <a:gd fmla="*/ 10800 h 19679" name="T7"/>
              <a:gd fmla="+- 0 10800 961" name="T8"/>
              <a:gd fmla="*/ T8 w 19679" name="T9"/>
              <a:gd fmla="+- 0 10800 961" name="T10"/>
              <a:gd fmla="*/ 10800 h 19679" name="T11"/>
              <a:gd fmla="+- 0 10800 961" name="T12"/>
              <a:gd fmla="*/ T12 w 19679" name="T13"/>
              <a:gd fmla="+- 0 10800 961" name="T14"/>
              <a:gd fmla="*/ 10800 h 19679" name="T15"/>
            </a:gdLst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b="b" l="0" r="r" t="0"/>
            <a:pathLst>
              <a:path h="19679" w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rgbClr val="70AD47"/>
          </a:solidFill>
          <a:ln cap="flat" cmpd="sng" w="25400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anchor="ctr" bIns="0" lIns="0" rIns="0" tIns="0"/>
          <a:lstStyle/>
          <a:p>
            <a:pPr algn="l" defTabSz="292065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s-ES" noProof="0" normalizeH="0" spc="0" strike="noStrike" sz="2000" u="none">
              <a:ln>
                <a:noFill/>
              </a:ln>
              <a:solidFill>
                <a:srgbClr val="F1F2F1"/>
              </a:solidFill>
              <a:effectLst>
                <a:outerShdw algn="tl" blurRad="38100" dir="2700000" dist="38100">
                  <a:srgbClr val="000000"/>
                </a:outerShdw>
              </a:effectLst>
              <a:uLnTx/>
              <a:uFillTx/>
              <a:latin typeface="Gill Sans"/>
              <a:ea charset="-128" typeface="ＭＳ Ｐゴシック"/>
              <a:cs typeface="Gill Sans"/>
              <a:sym typeface="Gill Sans"/>
            </a:endParaRPr>
          </a:p>
        </p:txBody>
      </p:sp>
      <p:sp>
        <p:nvSpPr>
          <p:cNvPr id="53" name="AutoShape 24">
            <a:extLst>
              <a:ext uri="{FF2B5EF4-FFF2-40B4-BE49-F238E27FC236}">
                <a16:creationId xmlns:a16="http://schemas.microsoft.com/office/drawing/2014/main" id="{30AD80C4-8716-454F-B548-F6D6A42FDD7A}"/>
              </a:ext>
            </a:extLst>
          </p:cNvPr>
          <p:cNvSpPr/>
          <p:nvPr/>
        </p:nvSpPr>
        <p:spPr bwMode="auto">
          <a:xfrm>
            <a:off x="5199076" y="1973436"/>
            <a:ext cx="215888" cy="215888"/>
          </a:xfrm>
          <a:custGeom>
            <a:gdLst>
              <a:gd fmla="+- 0 10800 961" name="T0"/>
              <a:gd fmla="*/ T0 w 19679" name="T1"/>
              <a:gd fmla="+- 0 10800 961" name="T2"/>
              <a:gd fmla="*/ 10800 h 19679" name="T3"/>
              <a:gd fmla="+- 0 10800 961" name="T4"/>
              <a:gd fmla="*/ T4 w 19679" name="T5"/>
              <a:gd fmla="+- 0 10800 961" name="T6"/>
              <a:gd fmla="*/ 10800 h 19679" name="T7"/>
              <a:gd fmla="+- 0 10800 961" name="T8"/>
              <a:gd fmla="*/ T8 w 19679" name="T9"/>
              <a:gd fmla="+- 0 10800 961" name="T10"/>
              <a:gd fmla="*/ 10800 h 19679" name="T11"/>
              <a:gd fmla="+- 0 10800 961" name="T12"/>
              <a:gd fmla="*/ T12 w 19679" name="T13"/>
              <a:gd fmla="+- 0 10800 961" name="T14"/>
              <a:gd fmla="*/ 10800 h 19679" name="T15"/>
            </a:gdLst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b="b" l="0" r="r" t="0"/>
            <a:pathLst>
              <a:path h="19679" w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rgbClr val="70AD47"/>
          </a:solidFill>
          <a:ln cap="flat" cmpd="sng" w="25400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anchor="ctr" bIns="0" lIns="0" rIns="0" tIns="0"/>
          <a:lstStyle/>
          <a:p>
            <a:pPr algn="r" defTabSz="292065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s-ES" noProof="0" normalizeH="0" spc="0" strike="noStrike" sz="2000" u="none">
              <a:ln>
                <a:noFill/>
              </a:ln>
              <a:solidFill>
                <a:srgbClr val="F1F2F1"/>
              </a:solidFill>
              <a:effectLst>
                <a:outerShdw algn="tl" blurRad="38100" dir="2700000" dist="38100">
                  <a:srgbClr val="000000"/>
                </a:outerShdw>
              </a:effectLst>
              <a:uLnTx/>
              <a:uFillTx/>
              <a:latin typeface="Gill Sans"/>
              <a:ea charset="-128" typeface="ＭＳ Ｐゴシック"/>
              <a:cs typeface="Gill Sans"/>
              <a:sym typeface="Gill Sans"/>
            </a:endParaRPr>
          </a:p>
        </p:txBody>
      </p:sp>
      <p:sp>
        <p:nvSpPr>
          <p:cNvPr id="54" name="AutoShape 25">
            <a:extLst>
              <a:ext uri="{FF2B5EF4-FFF2-40B4-BE49-F238E27FC236}">
                <a16:creationId xmlns:a16="http://schemas.microsoft.com/office/drawing/2014/main" id="{778623D8-E094-4480-9533-39019AAC171E}"/>
              </a:ext>
            </a:extLst>
          </p:cNvPr>
          <p:cNvSpPr/>
          <p:nvPr/>
        </p:nvSpPr>
        <p:spPr bwMode="auto">
          <a:xfrm>
            <a:off x="5181615" y="3294164"/>
            <a:ext cx="215888" cy="215888"/>
          </a:xfrm>
          <a:custGeom>
            <a:gdLst>
              <a:gd fmla="+- 0 10800 961" name="T0"/>
              <a:gd fmla="*/ T0 w 19679" name="T1"/>
              <a:gd fmla="+- 0 10800 961" name="T2"/>
              <a:gd fmla="*/ 10800 h 19679" name="T3"/>
              <a:gd fmla="+- 0 10800 961" name="T4"/>
              <a:gd fmla="*/ T4 w 19679" name="T5"/>
              <a:gd fmla="+- 0 10800 961" name="T6"/>
              <a:gd fmla="*/ 10800 h 19679" name="T7"/>
              <a:gd fmla="+- 0 10800 961" name="T8"/>
              <a:gd fmla="*/ T8 w 19679" name="T9"/>
              <a:gd fmla="+- 0 10800 961" name="T10"/>
              <a:gd fmla="*/ 10800 h 19679" name="T11"/>
              <a:gd fmla="+- 0 10800 961" name="T12"/>
              <a:gd fmla="*/ T12 w 19679" name="T13"/>
              <a:gd fmla="+- 0 10800 961" name="T14"/>
              <a:gd fmla="*/ 10800 h 19679" name="T15"/>
            </a:gdLst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b="b" l="0" r="r" t="0"/>
            <a:pathLst>
              <a:path h="19679" w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rgbClr val="70AD47"/>
          </a:solidFill>
          <a:ln cap="flat" cmpd="sng" w="25400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anchor="ctr" bIns="0" lIns="0" rIns="0" tIns="0"/>
          <a:lstStyle/>
          <a:p>
            <a:pPr algn="r" defTabSz="292065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s-ES" noProof="0" normalizeH="0" spc="0" strike="noStrike" sz="2000" u="none">
              <a:ln>
                <a:noFill/>
              </a:ln>
              <a:solidFill>
                <a:srgbClr val="F1F2F1"/>
              </a:solidFill>
              <a:effectLst>
                <a:outerShdw algn="tl" blurRad="38100" dir="2700000" dist="38100">
                  <a:srgbClr val="000000"/>
                </a:outerShdw>
              </a:effectLst>
              <a:uLnTx/>
              <a:uFillTx/>
              <a:latin typeface="Gill Sans"/>
              <a:ea charset="-128" typeface="ＭＳ Ｐゴシック"/>
              <a:cs typeface="Gill Sans"/>
              <a:sym typeface="Gill Sans"/>
            </a:endParaRPr>
          </a:p>
        </p:txBody>
      </p:sp>
      <p:sp>
        <p:nvSpPr>
          <p:cNvPr id="55" name="AutoShape 26">
            <a:extLst>
              <a:ext uri="{FF2B5EF4-FFF2-40B4-BE49-F238E27FC236}">
                <a16:creationId xmlns:a16="http://schemas.microsoft.com/office/drawing/2014/main" id="{CB7235BA-FE59-4868-AE9E-96882AB62137}"/>
              </a:ext>
            </a:extLst>
          </p:cNvPr>
          <p:cNvSpPr/>
          <p:nvPr/>
        </p:nvSpPr>
        <p:spPr bwMode="auto">
          <a:xfrm>
            <a:off x="5173678" y="4783951"/>
            <a:ext cx="215888" cy="215888"/>
          </a:xfrm>
          <a:custGeom>
            <a:gdLst>
              <a:gd fmla="+- 0 10800 961" name="T0"/>
              <a:gd fmla="*/ T0 w 19679" name="T1"/>
              <a:gd fmla="+- 0 10800 961" name="T2"/>
              <a:gd fmla="*/ 10800 h 19679" name="T3"/>
              <a:gd fmla="+- 0 10800 961" name="T4"/>
              <a:gd fmla="*/ T4 w 19679" name="T5"/>
              <a:gd fmla="+- 0 10800 961" name="T6"/>
              <a:gd fmla="*/ 10800 h 19679" name="T7"/>
              <a:gd fmla="+- 0 10800 961" name="T8"/>
              <a:gd fmla="*/ T8 w 19679" name="T9"/>
              <a:gd fmla="+- 0 10800 961" name="T10"/>
              <a:gd fmla="*/ 10800 h 19679" name="T11"/>
              <a:gd fmla="+- 0 10800 961" name="T12"/>
              <a:gd fmla="*/ T12 w 19679" name="T13"/>
              <a:gd fmla="+- 0 10800 961" name="T14"/>
              <a:gd fmla="*/ 10800 h 19679" name="T15"/>
            </a:gdLst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b="b" l="0" r="r" t="0"/>
            <a:pathLst>
              <a:path h="19679" w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rgbClr val="70AD47"/>
          </a:solidFill>
          <a:ln cap="flat" cmpd="sng" w="25400">
            <a:solidFill>
              <a:srgbClr val="000000">
                <a:alpha val="0"/>
              </a:srgbClr>
            </a:solidFill>
            <a:prstDash val="solid"/>
            <a:miter lim="0"/>
          </a:ln>
          <a:effectLst/>
        </p:spPr>
        <p:txBody>
          <a:bodyPr anchor="ctr" bIns="0" lIns="0" rIns="0" tIns="0"/>
          <a:lstStyle/>
          <a:p>
            <a:pPr algn="r" defTabSz="292065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s-ES" noProof="0" normalizeH="0" spc="0" strike="noStrike" sz="2000" u="none">
              <a:ln>
                <a:noFill/>
              </a:ln>
              <a:solidFill>
                <a:srgbClr val="F1F2F1"/>
              </a:solidFill>
              <a:effectLst>
                <a:outerShdw algn="tl" blurRad="38100" dir="2700000" dist="38100">
                  <a:srgbClr val="000000"/>
                </a:outerShdw>
              </a:effectLst>
              <a:uLnTx/>
              <a:uFillTx/>
              <a:latin typeface="Gill Sans"/>
              <a:ea charset="-128" typeface="ＭＳ Ｐゴシック"/>
              <a:cs typeface="Gill Sans"/>
              <a:sym typeface="Gill Sans"/>
            </a:endParaRPr>
          </a:p>
        </p:txBody>
      </p:sp>
      <p:grpSp>
        <p:nvGrpSpPr>
          <p:cNvPr id="56" name="组合 55">
            <a:extLst>
              <a:ext uri="{FF2B5EF4-FFF2-40B4-BE49-F238E27FC236}">
                <a16:creationId xmlns:a16="http://schemas.microsoft.com/office/drawing/2014/main" id="{44BEACFD-4563-42D5-AE10-4D819B47B4C6}"/>
              </a:ext>
            </a:extLst>
          </p:cNvPr>
          <p:cNvGrpSpPr/>
          <p:nvPr/>
        </p:nvGrpSpPr>
        <p:grpSpPr>
          <a:xfrm>
            <a:off x="4457756" y="1769454"/>
            <a:ext cx="550039" cy="634965"/>
            <a:chOff x="4535333" y="1756754"/>
            <a:chExt cx="550039" cy="634965"/>
          </a:xfrm>
          <a:solidFill>
            <a:srgbClr val="70AD47"/>
          </a:solidFill>
        </p:grpSpPr>
        <p:sp>
          <p:nvSpPr>
            <p:cNvPr id="57" name="AutoShape 8">
              <a:extLst>
                <a:ext uri="{FF2B5EF4-FFF2-40B4-BE49-F238E27FC236}">
                  <a16:creationId xmlns:a16="http://schemas.microsoft.com/office/drawing/2014/main" id="{65CD12C1-869A-4944-9577-3DEBCA16D11F}"/>
                </a:ext>
              </a:extLst>
            </p:cNvPr>
            <p:cNvSpPr/>
            <p:nvPr/>
          </p:nvSpPr>
          <p:spPr bwMode="auto">
            <a:xfrm>
              <a:off x="4535333" y="1756754"/>
              <a:ext cx="550039" cy="634965"/>
            </a:xfrm>
            <a:custGeom>
              <a:gdLst>
                <a:gd fmla="*/ 2147483647 w 21600" name="T0"/>
                <a:gd fmla="*/ 2147483647 h 21600" name="T1"/>
                <a:gd fmla="*/ 2147483647 w 21600" name="T2"/>
                <a:gd fmla="*/ 2147483647 h 21600" name="T3"/>
                <a:gd fmla="*/ 2147483647 w 21600" name="T4"/>
                <a:gd fmla="*/ 2147483647 h 21600" name="T5"/>
                <a:gd fmla="*/ 2147483647 w 21600" name="T6"/>
                <a:gd fmla="*/ 2147483647 h 21600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21600" name="T12"/>
                <a:gd fmla="*/ 0 h 21600" name="T13"/>
                <a:gd fmla="*/ 21600 w 21600" name="T14"/>
                <a:gd fmla="*/ 21600 h 21600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21600" w="21600">
                  <a:moveTo>
                    <a:pt x="10800" y="0"/>
                  </a:moveTo>
                  <a:lnTo>
                    <a:pt x="21599" y="5400"/>
                  </a:lnTo>
                  <a:lnTo>
                    <a:pt x="21599" y="16200"/>
                  </a:lnTo>
                  <a:lnTo>
                    <a:pt x="10799" y="21599"/>
                  </a:lnTo>
                  <a:lnTo>
                    <a:pt x="0" y="16199"/>
                  </a:lnTo>
                  <a:lnTo>
                    <a:pt x="0" y="5400"/>
                  </a:lnTo>
                  <a:lnTo>
                    <a:pt x="1080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 bIns="0" lIns="0" rIns="0" tIns="0"/>
            <a:lstStyle>
              <a:lvl1pPr eaLnBrk="0"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1pPr>
              <a:lvl2pPr eaLnBrk="0" indent="-285750" marL="742950"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2pPr>
              <a:lvl3pPr eaLnBrk="0" indent="-228600" marL="1143000"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3pPr>
              <a:lvl4pPr eaLnBrk="0" indent="-228600" marL="1600200"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4pPr>
              <a:lvl5pPr eaLnBrk="0" indent="-228600" marL="2057400"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5pPr>
              <a:lvl6pPr algn="ctr" defTabSz="825500" eaLnBrk="0" fontAlgn="base" hangingPunct="0" indent="-228600" marL="251460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6pPr>
              <a:lvl7pPr algn="ctr" defTabSz="825500" eaLnBrk="0" fontAlgn="base" hangingPunct="0" indent="-228600" marL="297180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7pPr>
              <a:lvl8pPr algn="ctr" defTabSz="825500" eaLnBrk="0" fontAlgn="base" hangingPunct="0" indent="-228600" marL="342900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8pPr>
              <a:lvl9pPr algn="ctr" defTabSz="825500" eaLnBrk="0" fontAlgn="base" hangingPunct="0" indent="-228600" marL="388620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9pPr>
            </a:lstStyle>
            <a:p>
              <a:pPr algn="l" defTabSz="866952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s-ES" noProof="0" normalizeH="0" spc="0" strike="noStrike" sz="1600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charset="0" typeface="Helvetica Light"/>
                  <a:ea charset="-128" panose="020b0600070205080204" pitchFamily="34" typeface="MS PGothic"/>
                  <a:cs typeface="+mn-cs"/>
                  <a:sym charset="0" typeface="Helvetica Light"/>
                </a:rPr>
                <a:t> </a:t>
              </a:r>
            </a:p>
          </p:txBody>
        </p:sp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id="{DAC0378C-4228-45E4-B96A-11EAFE887103}"/>
                </a:ext>
              </a:extLst>
            </p:cNvPr>
            <p:cNvSpPr txBox="1"/>
            <p:nvPr/>
          </p:nvSpPr>
          <p:spPr>
            <a:xfrm>
              <a:off x="4570068" y="1908307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cs"/>
                </a:rPr>
                <a:t>01</a:t>
              </a:r>
            </a:p>
          </p:txBody>
        </p:sp>
      </p:grpSp>
      <p:grpSp>
        <p:nvGrpSpPr>
          <p:cNvPr id="59" name="组合 58">
            <a:extLst>
              <a:ext uri="{FF2B5EF4-FFF2-40B4-BE49-F238E27FC236}">
                <a16:creationId xmlns:a16="http://schemas.microsoft.com/office/drawing/2014/main" id="{B660E8C0-8A81-47BE-B410-B2D433901FDA}"/>
              </a:ext>
            </a:extLst>
          </p:cNvPr>
          <p:cNvGrpSpPr/>
          <p:nvPr/>
        </p:nvGrpSpPr>
        <p:grpSpPr>
          <a:xfrm>
            <a:off x="7068256" y="2294094"/>
            <a:ext cx="550039" cy="634965"/>
            <a:chOff x="7145833" y="2281394"/>
            <a:chExt cx="550039" cy="634965"/>
          </a:xfrm>
          <a:solidFill>
            <a:srgbClr val="70AD47"/>
          </a:solidFill>
        </p:grpSpPr>
        <p:sp>
          <p:nvSpPr>
            <p:cNvPr id="60" name="AutoShape 12">
              <a:extLst>
                <a:ext uri="{FF2B5EF4-FFF2-40B4-BE49-F238E27FC236}">
                  <a16:creationId xmlns:a16="http://schemas.microsoft.com/office/drawing/2014/main" id="{4643BFE3-BCB6-4B3F-8C61-BB5D3E5C4F9D}"/>
                </a:ext>
              </a:extLst>
            </p:cNvPr>
            <p:cNvSpPr/>
            <p:nvPr/>
          </p:nvSpPr>
          <p:spPr bwMode="auto">
            <a:xfrm>
              <a:off x="7145833" y="2281394"/>
              <a:ext cx="550039" cy="634965"/>
            </a:xfrm>
            <a:custGeom>
              <a:gdLst>
                <a:gd fmla="*/ 2147483647 w 21600" name="T0"/>
                <a:gd fmla="*/ 2147483647 h 21600" name="T1"/>
                <a:gd fmla="*/ 2147483647 w 21600" name="T2"/>
                <a:gd fmla="*/ 2147483647 h 21600" name="T3"/>
                <a:gd fmla="*/ 2147483647 w 21600" name="T4"/>
                <a:gd fmla="*/ 2147483647 h 21600" name="T5"/>
                <a:gd fmla="*/ 2147483647 w 21600" name="T6"/>
                <a:gd fmla="*/ 2147483647 h 21600" name="T7"/>
                <a:gd fmla="*/ 0 60000 65536" name="T8"/>
                <a:gd fmla="*/ 0 60000 65536" name="T9"/>
                <a:gd fmla="*/ 0 60000 65536" name="T10"/>
                <a:gd fmla="*/ 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h="21600" w="21600">
                  <a:moveTo>
                    <a:pt x="10800" y="0"/>
                  </a:moveTo>
                  <a:lnTo>
                    <a:pt x="21599" y="5400"/>
                  </a:lnTo>
                  <a:lnTo>
                    <a:pt x="21599" y="16200"/>
                  </a:lnTo>
                  <a:lnTo>
                    <a:pt x="10799" y="21599"/>
                  </a:lnTo>
                  <a:lnTo>
                    <a:pt x="0" y="16199"/>
                  </a:lnTo>
                  <a:lnTo>
                    <a:pt x="0" y="5400"/>
                  </a:lnTo>
                  <a:lnTo>
                    <a:pt x="1080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 bIns="0" lIns="0" rIns="0" tIns="0"/>
            <a:lstStyle/>
            <a:p>
              <a:pPr algn="l" defTabSz="866952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707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0" panose="020f0502020204030204" pitchFamily="34" typeface="Calibri"/>
                <a:ea charset="-122" panose="02010600030101010101" pitchFamily="2" typeface="宋体"/>
                <a:cs typeface="+mn-cs"/>
              </a:endParaRPr>
            </a:p>
          </p:txBody>
        </p:sp>
        <p:sp>
          <p:nvSpPr>
            <p:cNvPr id="61" name="文本框 60">
              <a:extLst>
                <a:ext uri="{FF2B5EF4-FFF2-40B4-BE49-F238E27FC236}">
                  <a16:creationId xmlns:a16="http://schemas.microsoft.com/office/drawing/2014/main" id="{05FFB962-E4E6-476A-9EBC-844E739CC7C5}"/>
                </a:ext>
              </a:extLst>
            </p:cNvPr>
            <p:cNvSpPr txBox="1"/>
            <p:nvPr/>
          </p:nvSpPr>
          <p:spPr>
            <a:xfrm>
              <a:off x="7200823" y="2433259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cs"/>
                </a:rPr>
                <a:t>02</a:t>
              </a:r>
            </a:p>
          </p:txBody>
        </p:sp>
      </p:grpSp>
      <p:grpSp>
        <p:nvGrpSpPr>
          <p:cNvPr id="62" name="组合 61">
            <a:extLst>
              <a:ext uri="{FF2B5EF4-FFF2-40B4-BE49-F238E27FC236}">
                <a16:creationId xmlns:a16="http://schemas.microsoft.com/office/drawing/2014/main" id="{1E3C4683-2B49-486E-B4AB-1A19334027DD}"/>
              </a:ext>
            </a:extLst>
          </p:cNvPr>
          <p:cNvGrpSpPr/>
          <p:nvPr/>
        </p:nvGrpSpPr>
        <p:grpSpPr>
          <a:xfrm>
            <a:off x="4470454" y="3090182"/>
            <a:ext cx="550039" cy="634965"/>
            <a:chOff x="4548031" y="3077482"/>
            <a:chExt cx="550039" cy="634965"/>
          </a:xfrm>
          <a:solidFill>
            <a:srgbClr val="70AD47"/>
          </a:solidFill>
        </p:grpSpPr>
        <p:sp>
          <p:nvSpPr>
            <p:cNvPr id="63" name="AutoShape 4">
              <a:extLst>
                <a:ext uri="{FF2B5EF4-FFF2-40B4-BE49-F238E27FC236}">
                  <a16:creationId xmlns:a16="http://schemas.microsoft.com/office/drawing/2014/main" id="{401C29C4-5834-43E2-A6B2-AAF7295D1A00}"/>
                </a:ext>
              </a:extLst>
            </p:cNvPr>
            <p:cNvSpPr/>
            <p:nvPr/>
          </p:nvSpPr>
          <p:spPr bwMode="auto">
            <a:xfrm>
              <a:off x="4548031" y="3077482"/>
              <a:ext cx="550039" cy="634965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0800" y="0"/>
                  </a:moveTo>
                  <a:lnTo>
                    <a:pt x="21599" y="5400"/>
                  </a:lnTo>
                  <a:lnTo>
                    <a:pt x="21599" y="16200"/>
                  </a:lnTo>
                  <a:lnTo>
                    <a:pt x="10799" y="21599"/>
                  </a:lnTo>
                  <a:lnTo>
                    <a:pt x="0" y="16199"/>
                  </a:lnTo>
                  <a:lnTo>
                    <a:pt x="0" y="540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0" lIns="0" rIns="0" tIns="0"/>
            <a:lstStyle/>
            <a:p>
              <a:pPr algn="l" defTabSz="866952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s-ES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0" typeface="Helvetica Light"/>
                <a:ea charset="-128" typeface="ＭＳ Ｐゴシック"/>
                <a:cs typeface="Helvetica Light"/>
                <a:sym charset="0" typeface="Helvetica Light"/>
              </a:endParaRPr>
            </a:p>
          </p:txBody>
        </p:sp>
        <p:sp>
          <p:nvSpPr>
            <p:cNvPr id="64" name="文本框 63">
              <a:extLst>
                <a:ext uri="{FF2B5EF4-FFF2-40B4-BE49-F238E27FC236}">
                  <a16:creationId xmlns:a16="http://schemas.microsoft.com/office/drawing/2014/main" id="{88854CA2-39AE-492D-B7FF-FBCB772CDE48}"/>
                </a:ext>
              </a:extLst>
            </p:cNvPr>
            <p:cNvSpPr txBox="1"/>
            <p:nvPr/>
          </p:nvSpPr>
          <p:spPr>
            <a:xfrm>
              <a:off x="4594902" y="3203277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cs"/>
                </a:rPr>
                <a:t>03</a:t>
              </a:r>
            </a:p>
          </p:txBody>
        </p:sp>
      </p:grpSp>
      <p:grpSp>
        <p:nvGrpSpPr>
          <p:cNvPr id="65" name="组合 64">
            <a:extLst>
              <a:ext uri="{FF2B5EF4-FFF2-40B4-BE49-F238E27FC236}">
                <a16:creationId xmlns:a16="http://schemas.microsoft.com/office/drawing/2014/main" id="{9BDA3FC3-F9F0-4081-9B81-4FC9F208DB3B}"/>
              </a:ext>
            </a:extLst>
          </p:cNvPr>
          <p:cNvGrpSpPr/>
          <p:nvPr/>
        </p:nvGrpSpPr>
        <p:grpSpPr>
          <a:xfrm>
            <a:off x="7073018" y="3614820"/>
            <a:ext cx="550039" cy="634965"/>
            <a:chOff x="7150595" y="3602120"/>
            <a:chExt cx="550039" cy="634965"/>
          </a:xfrm>
          <a:solidFill>
            <a:srgbClr val="70AD47"/>
          </a:solidFill>
        </p:grpSpPr>
        <p:sp>
          <p:nvSpPr>
            <p:cNvPr id="66" name="AutoShape 6">
              <a:extLst>
                <a:ext uri="{FF2B5EF4-FFF2-40B4-BE49-F238E27FC236}">
                  <a16:creationId xmlns:a16="http://schemas.microsoft.com/office/drawing/2014/main" id="{C575EABF-54AE-4470-B120-4712094F4DF2}"/>
                </a:ext>
              </a:extLst>
            </p:cNvPr>
            <p:cNvSpPr/>
            <p:nvPr/>
          </p:nvSpPr>
          <p:spPr bwMode="auto">
            <a:xfrm>
              <a:off x="7150595" y="3602120"/>
              <a:ext cx="550039" cy="634965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0800" y="0"/>
                  </a:moveTo>
                  <a:lnTo>
                    <a:pt x="21599" y="5400"/>
                  </a:lnTo>
                  <a:lnTo>
                    <a:pt x="21599" y="16200"/>
                  </a:lnTo>
                  <a:lnTo>
                    <a:pt x="10799" y="21599"/>
                  </a:lnTo>
                  <a:lnTo>
                    <a:pt x="0" y="16199"/>
                  </a:lnTo>
                  <a:lnTo>
                    <a:pt x="0" y="540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0" lIns="0" rIns="0" tIns="0"/>
            <a:lstStyle/>
            <a:p>
              <a:pPr algn="l" defTabSz="866952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s-ES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0" typeface="Helvetica Light"/>
                <a:ea charset="-128" typeface="ＭＳ Ｐゴシック"/>
                <a:cs typeface="Helvetica Light"/>
                <a:sym charset="0" typeface="Helvetica Light"/>
              </a:endParaRPr>
            </a:p>
          </p:txBody>
        </p:sp>
        <p:sp>
          <p:nvSpPr>
            <p:cNvPr id="67" name="文本框 66">
              <a:extLst>
                <a:ext uri="{FF2B5EF4-FFF2-40B4-BE49-F238E27FC236}">
                  <a16:creationId xmlns:a16="http://schemas.microsoft.com/office/drawing/2014/main" id="{9ECBBF36-B03F-4B7C-B28A-CD30193B9CEF}"/>
                </a:ext>
              </a:extLst>
            </p:cNvPr>
            <p:cNvSpPr txBox="1"/>
            <p:nvPr/>
          </p:nvSpPr>
          <p:spPr>
            <a:xfrm>
              <a:off x="7191313" y="3755120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cs"/>
                </a:rPr>
                <a:t>04</a:t>
              </a:r>
            </a:p>
          </p:txBody>
        </p:sp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0BF65C07-E182-44E7-9045-AED67B5736E5}"/>
              </a:ext>
            </a:extLst>
          </p:cNvPr>
          <p:cNvGrpSpPr/>
          <p:nvPr/>
        </p:nvGrpSpPr>
        <p:grpSpPr>
          <a:xfrm>
            <a:off x="4490297" y="4569650"/>
            <a:ext cx="550039" cy="634965"/>
            <a:chOff x="4567874" y="4556950"/>
            <a:chExt cx="550039" cy="634965"/>
          </a:xfrm>
          <a:solidFill>
            <a:srgbClr val="70AD47"/>
          </a:solidFill>
        </p:grpSpPr>
        <p:sp>
          <p:nvSpPr>
            <p:cNvPr id="69" name="AutoShape 10">
              <a:extLst>
                <a:ext uri="{FF2B5EF4-FFF2-40B4-BE49-F238E27FC236}">
                  <a16:creationId xmlns:a16="http://schemas.microsoft.com/office/drawing/2014/main" id="{BE703142-F3C7-4CB1-BE9E-5CB0A40E48FA}"/>
                </a:ext>
              </a:extLst>
            </p:cNvPr>
            <p:cNvSpPr/>
            <p:nvPr/>
          </p:nvSpPr>
          <p:spPr bwMode="auto">
            <a:xfrm>
              <a:off x="4567874" y="4556950"/>
              <a:ext cx="550039" cy="634965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0800" y="0"/>
                  </a:moveTo>
                  <a:lnTo>
                    <a:pt x="21599" y="5400"/>
                  </a:lnTo>
                  <a:lnTo>
                    <a:pt x="21599" y="16200"/>
                  </a:lnTo>
                  <a:lnTo>
                    <a:pt x="10799" y="21599"/>
                  </a:lnTo>
                  <a:lnTo>
                    <a:pt x="0" y="16199"/>
                  </a:lnTo>
                  <a:lnTo>
                    <a:pt x="0" y="540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0" lIns="0" rIns="0" tIns="0"/>
            <a:lstStyle/>
            <a:p>
              <a:pPr algn="l" defTabSz="866952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s-ES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0" typeface="Helvetica Light"/>
                <a:ea charset="-128" typeface="ＭＳ Ｐゴシック"/>
                <a:cs typeface="Helvetica Light"/>
                <a:sym charset="0" typeface="Helvetica Light"/>
              </a:endParaRPr>
            </a:p>
          </p:txBody>
        </p:sp>
        <p:sp>
          <p:nvSpPr>
            <p:cNvPr id="70" name="文本框 69">
              <a:extLst>
                <a:ext uri="{FF2B5EF4-FFF2-40B4-BE49-F238E27FC236}">
                  <a16:creationId xmlns:a16="http://schemas.microsoft.com/office/drawing/2014/main" id="{7EB7281D-5997-4CA6-83A0-F99E0081293B}"/>
                </a:ext>
              </a:extLst>
            </p:cNvPr>
            <p:cNvSpPr txBox="1"/>
            <p:nvPr/>
          </p:nvSpPr>
          <p:spPr>
            <a:xfrm>
              <a:off x="4626579" y="4713918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cs"/>
                </a:rPr>
                <a:t>05</a:t>
              </a:r>
            </a:p>
          </p:txBody>
        </p:sp>
      </p:grpSp>
      <p:grpSp>
        <p:nvGrpSpPr>
          <p:cNvPr id="71" name="组合 70">
            <a:extLst>
              <a:ext uri="{FF2B5EF4-FFF2-40B4-BE49-F238E27FC236}">
                <a16:creationId xmlns:a16="http://schemas.microsoft.com/office/drawing/2014/main" id="{A540A2F3-AE8A-4BAA-AF06-3C8DC01A23BB}"/>
              </a:ext>
            </a:extLst>
          </p:cNvPr>
          <p:cNvGrpSpPr/>
          <p:nvPr/>
        </p:nvGrpSpPr>
        <p:grpSpPr>
          <a:xfrm>
            <a:off x="7085717" y="5104607"/>
            <a:ext cx="550039" cy="634965"/>
            <a:chOff x="7163294" y="5091907"/>
            <a:chExt cx="550039" cy="634965"/>
          </a:xfrm>
          <a:solidFill>
            <a:srgbClr val="70AD47"/>
          </a:solidFill>
        </p:grpSpPr>
        <p:sp>
          <p:nvSpPr>
            <p:cNvPr id="72" name="AutoShape 2">
              <a:extLst>
                <a:ext uri="{FF2B5EF4-FFF2-40B4-BE49-F238E27FC236}">
                  <a16:creationId xmlns:a16="http://schemas.microsoft.com/office/drawing/2014/main" id="{04245077-2B13-4F0D-B737-0E849EE93779}"/>
                </a:ext>
              </a:extLst>
            </p:cNvPr>
            <p:cNvSpPr/>
            <p:nvPr/>
          </p:nvSpPr>
          <p:spPr bwMode="auto">
            <a:xfrm>
              <a:off x="7163294" y="5091907"/>
              <a:ext cx="550039" cy="634965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0800" y="0"/>
                  </a:moveTo>
                  <a:lnTo>
                    <a:pt x="21599" y="5400"/>
                  </a:lnTo>
                  <a:lnTo>
                    <a:pt x="21599" y="16200"/>
                  </a:lnTo>
                  <a:lnTo>
                    <a:pt x="10799" y="21599"/>
                  </a:lnTo>
                  <a:lnTo>
                    <a:pt x="0" y="16199"/>
                  </a:lnTo>
                  <a:lnTo>
                    <a:pt x="0" y="540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anchor="ctr" bIns="0" lIns="0" rIns="0" tIns="0"/>
            <a:lstStyle>
              <a:lvl1pPr eaLnBrk="0"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1pPr>
              <a:lvl2pPr eaLnBrk="0" indent="-285750" marL="742950"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2pPr>
              <a:lvl3pPr eaLnBrk="0" indent="-228600" marL="1143000"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3pPr>
              <a:lvl4pPr eaLnBrk="0" indent="-228600" marL="1600200"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4pPr>
              <a:lvl5pPr eaLnBrk="0" indent="-228600" marL="2057400"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5pPr>
              <a:lvl6pPr algn="ctr" defTabSz="825500" eaLnBrk="0" fontAlgn="base" hangingPunct="0" indent="-228600" marL="251460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6pPr>
              <a:lvl7pPr algn="ctr" defTabSz="825500" eaLnBrk="0" fontAlgn="base" hangingPunct="0" indent="-228600" marL="297180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7pPr>
              <a:lvl8pPr algn="ctr" defTabSz="825500" eaLnBrk="0" fontAlgn="base" hangingPunct="0" indent="-228600" marL="342900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8pPr>
              <a:lvl9pPr algn="ctr" defTabSz="825500" eaLnBrk="0" fontAlgn="base" hangingPunct="0" indent="-228600" marL="388620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defRPr b="1" sz="2500">
                  <a:solidFill>
                    <a:srgbClr val="FFFFFF"/>
                  </a:solidFill>
                  <a:latin charset="0" typeface="Lato"/>
                  <a:ea charset="-128" panose="020b0600070205080204" pitchFamily="34" typeface="MS PGothic"/>
                  <a:sym charset="0" typeface="Lato"/>
                </a:defRPr>
              </a:lvl9pPr>
            </a:lstStyle>
            <a:p>
              <a:pPr algn="l" defTabSz="866952" eaLnBrk="1" fontAlgn="base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s-ES" noProof="0" normalizeH="0" spc="0" strike="noStrike" sz="1600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charset="0" typeface="Helvetica Light"/>
                  <a:ea charset="-128" panose="020b0600070205080204" pitchFamily="34" typeface="MS PGothic"/>
                  <a:cs typeface="+mn-cs"/>
                  <a:sym charset="0" typeface="Helvetica Light"/>
                </a:rPr>
                <a:t> </a:t>
              </a:r>
            </a:p>
          </p:txBody>
        </p:sp>
        <p:sp>
          <p:nvSpPr>
            <p:cNvPr id="73" name="文本框 72">
              <a:extLst>
                <a:ext uri="{FF2B5EF4-FFF2-40B4-BE49-F238E27FC236}">
                  <a16:creationId xmlns:a16="http://schemas.microsoft.com/office/drawing/2014/main" id="{C8CDB53B-98A5-4146-A614-EE2F2C966649}"/>
                </a:ext>
              </a:extLst>
            </p:cNvPr>
            <p:cNvSpPr txBox="1"/>
            <p:nvPr/>
          </p:nvSpPr>
          <p:spPr>
            <a:xfrm>
              <a:off x="7203679" y="5237437"/>
              <a:ext cx="4495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cs"/>
                </a:rPr>
                <a:t>06</a:t>
              </a:r>
            </a:p>
          </p:txBody>
        </p:sp>
      </p:grpSp>
    </p:spTree>
    <p:extLst>
      <p:ext uri="{BB962C8B-B14F-4D97-AF65-F5344CB8AC3E}">
        <p14:creationId val="721476845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9" nodeType="clickPar">
                      <p:stCondLst>
                        <p:cond delay="indefinite"/>
                      </p:stCondLst>
                      <p:childTnLst>
                        <p:par>
                          <p:cTn fill="hold" id="5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 nodeType="clickPar">
                      <p:stCondLst>
                        <p:cond delay="indefinite"/>
                      </p:stCondLst>
                      <p:childTnLst>
                        <p:par>
                          <p:cTn fill="hold" id="6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8" nodeType="clickPar">
                      <p:stCondLst>
                        <p:cond delay="indefinite"/>
                      </p:stCondLst>
                      <p:childTnLst>
                        <p:par>
                          <p:cTn fill="hold" id="6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3" nodeType="clickPar">
                      <p:stCondLst>
                        <p:cond delay="indefinite"/>
                      </p:stCondLst>
                      <p:childTnLst>
                        <p:par>
                          <p:cTn fill="hold" id="7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4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5" nodeType="clickPar">
                      <p:stCondLst>
                        <p:cond delay="indefinite"/>
                      </p:stCondLst>
                      <p:childTnLst>
                        <p:par>
                          <p:cTn fill="hold" id="8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8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1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2" nodeType="clickPar">
                      <p:stCondLst>
                        <p:cond delay="indefinite"/>
                      </p:stCondLst>
                      <p:childTnLst>
                        <p:par>
                          <p:cTn fill="hold" id="9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4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6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7" nodeType="clickPar">
                      <p:stCondLst>
                        <p:cond delay="indefinite"/>
                      </p:stCondLst>
                      <p:childTnLst>
                        <p:par>
                          <p:cTn fill="hold" id="9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9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3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6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8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9" nodeType="clickPar">
                      <p:stCondLst>
                        <p:cond delay="indefinite"/>
                      </p:stCondLst>
                      <p:childTnLst>
                        <p:par>
                          <p:cTn fill="hold" id="1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4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5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6" nodeType="clickPar">
                      <p:stCondLst>
                        <p:cond delay="indefinite"/>
                      </p:stCondLst>
                      <p:childTnLst>
                        <p:par>
                          <p:cTn fill="hold" id="1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8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1" nodeType="clickPar">
                      <p:stCondLst>
                        <p:cond delay="indefinite"/>
                      </p:stCondLst>
                      <p:childTnLst>
                        <p:par>
                          <p:cTn fill="hold" id="1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5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6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7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2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3" nodeType="clickPar">
                      <p:stCondLst>
                        <p:cond delay="indefinite"/>
                      </p:stCondLst>
                      <p:childTnLst>
                        <p:par>
                          <p:cTn fill="hold" id="1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3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7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8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9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0" nodeType="clickPar">
                      <p:stCondLst>
                        <p:cond delay="indefinite"/>
                      </p:stCondLst>
                      <p:childTnLst>
                        <p:par>
                          <p:cTn fill="hold" id="1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4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4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23"/>
      <p:bldP grpId="0" spid="27"/>
      <p:bldP grpId="0" spid="31"/>
      <p:bldP grpId="0" spid="35"/>
      <p:bldP grpId="0" spid="39"/>
      <p:bldP grpId="0" spid="45"/>
      <p:bldP grpId="0" spid="46"/>
      <p:bldP grpId="0" spid="47"/>
      <p:bldP grpId="0" spid="48"/>
      <p:bldP grpId="0" spid="49"/>
      <p:bldP grpId="0" spid="50"/>
      <p:bldP grpId="0" spid="51"/>
      <p:bldP grpId="0" spid="52"/>
      <p:bldP grpId="0" spid="53"/>
      <p:bldP grpId="0" spid="54"/>
      <p:bldP grpId="0" spid="55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椭圆 5">
            <a:extLst>
              <a:ext uri="{FF2B5EF4-FFF2-40B4-BE49-F238E27FC236}">
                <a16:creationId xmlns:a16="http://schemas.microsoft.com/office/drawing/2014/main" id="{2440557A-088A-4D8D-9820-104B53BC9742}"/>
              </a:ext>
            </a:extLst>
          </p:cNvPr>
          <p:cNvSpPr/>
          <p:nvPr/>
        </p:nvSpPr>
        <p:spPr>
          <a:xfrm>
            <a:off x="7487119" y="-5088969"/>
            <a:ext cx="9011760" cy="9011760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CE95DDBC-40F5-48C1-B42B-75EBAB3F540C}"/>
              </a:ext>
            </a:extLst>
          </p:cNvPr>
          <p:cNvSpPr/>
          <p:nvPr/>
        </p:nvSpPr>
        <p:spPr>
          <a:xfrm>
            <a:off x="-463931" y="6419849"/>
            <a:ext cx="3087211" cy="3087211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36F2C62E-AEEC-4096-A72F-EBEEC567A72A}"/>
              </a:ext>
            </a:extLst>
          </p:cNvPr>
          <p:cNvSpPr/>
          <p:nvPr/>
        </p:nvSpPr>
        <p:spPr>
          <a:xfrm>
            <a:off x="-1804688" y="5166853"/>
            <a:ext cx="3087211" cy="3087211"/>
          </a:xfrm>
          <a:prstGeom prst="ellipse">
            <a:avLst/>
          </a:prstGeom>
          <a:solidFill>
            <a:srgbClr val="CBE1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E724B2C3-5A7B-43DA-8FDD-938B1A176ADC}"/>
              </a:ext>
            </a:extLst>
          </p:cNvPr>
          <p:cNvGrpSpPr/>
          <p:nvPr/>
        </p:nvGrpSpPr>
        <p:grpSpPr>
          <a:xfrm>
            <a:off x="7334719" y="1435131"/>
            <a:ext cx="3731722" cy="3731722"/>
            <a:chOff x="7830370" y="1563139"/>
            <a:chExt cx="3731722" cy="3731722"/>
          </a:xfrm>
        </p:grpSpPr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3FF44D28-E8CC-400F-A6C3-5078F8F67E2A}"/>
                </a:ext>
              </a:extLst>
            </p:cNvPr>
            <p:cNvSpPr/>
            <p:nvPr/>
          </p:nvSpPr>
          <p:spPr>
            <a:xfrm>
              <a:off x="7830370" y="1563139"/>
              <a:ext cx="3731722" cy="3731722"/>
            </a:xfrm>
            <a:prstGeom prst="ellipse">
              <a:avLst/>
            </a:prstGeom>
            <a:solidFill>
              <a:srgbClr val="BCDA8B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32" name="图片 31">
              <a:extLst>
                <a:ext uri="{FF2B5EF4-FFF2-40B4-BE49-F238E27FC236}">
                  <a16:creationId xmlns:a16="http://schemas.microsoft.com/office/drawing/2014/main" id="{D8D4B1F6-FC76-40D5-88A0-B55BABDEBB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4800" l="1352" r="62459" t="40785"/>
            <a:stretch>
              <a:fillRect/>
            </a:stretch>
          </p:blipFill>
          <p:spPr>
            <a:xfrm>
              <a:off x="7830370" y="1563139"/>
              <a:ext cx="3731722" cy="3731722"/>
            </a:xfrm>
            <a:custGeom>
              <a:gdLst>
                <a:gd fmla="*/ 1865861 w 3731722" name="connsiteX0"/>
                <a:gd fmla="*/ 0 h 3731722" name="connsiteY0"/>
                <a:gd fmla="*/ 3731722 w 3731722" name="connsiteX1"/>
                <a:gd fmla="*/ 1865861 h 3731722" name="connsiteY1"/>
                <a:gd fmla="*/ 1865861 w 3731722" name="connsiteX2"/>
                <a:gd fmla="*/ 3731722 h 3731722" name="connsiteY2"/>
                <a:gd fmla="*/ 0 w 3731722" name="connsiteX3"/>
                <a:gd fmla="*/ 1865861 h 3731722" name="connsiteY3"/>
                <a:gd fmla="*/ 1865861 w 3731722" name="connsiteX4"/>
                <a:gd fmla="*/ 0 h 373172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3731722" w="3731722">
                  <a:moveTo>
                    <a:pt x="1865861" y="0"/>
                  </a:moveTo>
                  <a:cubicBezTo>
                    <a:pt x="2896348" y="0"/>
                    <a:pt x="3731722" y="835374"/>
                    <a:pt x="3731722" y="1865861"/>
                  </a:cubicBezTo>
                  <a:cubicBezTo>
                    <a:pt x="3731722" y="2896348"/>
                    <a:pt x="2896348" y="3731722"/>
                    <a:pt x="1865861" y="3731722"/>
                  </a:cubicBezTo>
                  <a:cubicBezTo>
                    <a:pt x="835374" y="3731722"/>
                    <a:pt x="0" y="2896348"/>
                    <a:pt x="0" y="1865861"/>
                  </a:cubicBezTo>
                  <a:cubicBezTo>
                    <a:pt x="0" y="835374"/>
                    <a:pt x="835374" y="0"/>
                    <a:pt x="1865861" y="0"/>
                  </a:cubicBezTo>
                  <a:close/>
                </a:path>
              </a:pathLst>
            </a:custGeom>
          </p:spPr>
        </p:pic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85EC8FB5-143B-45D3-8CB0-1BBB6A5D0058}"/>
              </a:ext>
            </a:extLst>
          </p:cNvPr>
          <p:cNvSpPr txBox="1"/>
          <p:nvPr/>
        </p:nvSpPr>
        <p:spPr>
          <a:xfrm>
            <a:off x="1387754" y="3721086"/>
            <a:ext cx="544075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5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跌倒后的自救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873EB9E-77C6-40FC-B9E7-0E88A6CCD936}"/>
              </a:ext>
            </a:extLst>
          </p:cNvPr>
          <p:cNvSpPr/>
          <p:nvPr/>
        </p:nvSpPr>
        <p:spPr>
          <a:xfrm>
            <a:off x="924522" y="751862"/>
            <a:ext cx="463232" cy="463232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FB5DAD3-A87E-4170-AEBA-95D2552D6C6E}"/>
              </a:ext>
            </a:extLst>
          </p:cNvPr>
          <p:cNvSpPr/>
          <p:nvPr/>
        </p:nvSpPr>
        <p:spPr>
          <a:xfrm>
            <a:off x="566522" y="409816"/>
            <a:ext cx="716001" cy="716001"/>
          </a:xfrm>
          <a:prstGeom prst="ellipse">
            <a:avLst/>
          </a:prstGeom>
          <a:solidFill>
            <a:srgbClr val="BCD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8935A7F-EB6C-41CD-9F7D-CF0650AF6335}"/>
              </a:ext>
            </a:extLst>
          </p:cNvPr>
          <p:cNvSpPr txBox="1"/>
          <p:nvPr/>
        </p:nvSpPr>
        <p:spPr>
          <a:xfrm>
            <a:off x="1387754" y="2468090"/>
            <a:ext cx="4500160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z="6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PART 05</a:t>
            </a:r>
          </a:p>
        </p:txBody>
      </p:sp>
    </p:spTree>
    <p:extLst>
      <p:ext uri="{BB962C8B-B14F-4D97-AF65-F5344CB8AC3E}">
        <p14:creationId val="3548430834"/>
      </p:ext>
    </p:extLst>
  </p:cSld>
  <p:clrMapOvr>
    <a:masterClrMapping/>
  </p:clrMapOvr>
  <mc:AlternateContent>
    <mc:Choice Requires="p14">
      <p:transition p14:dur="1400" spd="slow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6" nodeType="clickEffect" presetClass="entr" presetID="55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10"/>
      <p:bldP grpId="0" spid="8"/>
      <p:bldP grpId="0" spid="3"/>
      <p:bldP grpId="0" spid="4"/>
      <p:bldP grpId="0" spid="5"/>
      <p:bldP grpId="0" spid="7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9" name="文本框 48">
            <a:extLst>
              <a:ext uri="{FF2B5EF4-FFF2-40B4-BE49-F238E27FC236}">
                <a16:creationId xmlns:a16="http://schemas.microsoft.com/office/drawing/2014/main" id="{C377879F-499E-4299-99AE-48AA89D0F448}"/>
              </a:ext>
            </a:extLst>
          </p:cNvPr>
          <p:cNvSpPr txBox="1"/>
          <p:nvPr/>
        </p:nvSpPr>
        <p:spPr>
          <a:xfrm>
            <a:off x="896508" y="2176508"/>
            <a:ext cx="2371331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顺势倒下，不要挣扎，迅速弯曲，降低重心。</a:t>
            </a: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792A4B96-860C-4F15-98F4-770DA1D26B79}"/>
              </a:ext>
            </a:extLst>
          </p:cNvPr>
          <p:cNvSpPr txBox="1"/>
          <p:nvPr/>
        </p:nvSpPr>
        <p:spPr>
          <a:xfrm>
            <a:off x="3128659" y="4442165"/>
            <a:ext cx="2115016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fontAlgn="auto" indent="0" lv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baseline="0" cap="none" i="0" kumimoji="0" normalizeH="0" spc="0" strike="noStrike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</a:defRPr>
            </a:lvl1pPr>
          </a:lstStyle>
          <a:p>
            <a:r>
              <a:rPr altLang="en-US" lang="zh-CN">
                <a:sym typeface="+mn-lt"/>
              </a:rPr>
              <a:t>尽可能寻求帮助，使自己变为俯卧位。</a:t>
            </a: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D7A9BC0B-E2A0-4D5B-96AB-47AD19BE57EC}"/>
              </a:ext>
            </a:extLst>
          </p:cNvPr>
          <p:cNvSpPr txBox="1"/>
          <p:nvPr/>
        </p:nvSpPr>
        <p:spPr>
          <a:xfrm>
            <a:off x="5104102" y="2152292"/>
            <a:ext cx="2115016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fontAlgn="auto" indent="0" lv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baseline="0" cap="none" i="0" kumimoji="0" normalizeH="0" spc="0" strike="noStrike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</a:defRPr>
            </a:lvl1pPr>
          </a:lstStyle>
          <a:p>
            <a:r>
              <a:rPr altLang="en-US" lang="zh-CN">
                <a:sym typeface="+mn-lt"/>
              </a:rPr>
              <a:t>充分休息，尽量移动到有椅子的地方。</a:t>
            </a: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CD16B4EA-14A0-47E1-8439-DE53D02EE635}"/>
              </a:ext>
            </a:extLst>
          </p:cNvPr>
          <p:cNvSpPr txBox="1"/>
          <p:nvPr/>
        </p:nvSpPr>
        <p:spPr>
          <a:xfrm>
            <a:off x="7229277" y="4454387"/>
            <a:ext cx="2166485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fontAlgn="auto" indent="0" lv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baseline="0" cap="none" i="0" kumimoji="0" normalizeH="0" spc="0" strike="noStrike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</a:defRPr>
            </a:lvl1pPr>
          </a:lstStyle>
          <a:p>
            <a:r>
              <a:rPr altLang="en-US" lang="zh-CN">
                <a:sym typeface="+mn-lt"/>
              </a:rPr>
              <a:t>以椅子为支撑，尽量慢慢站起来。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34D68126-51BB-4ECF-9BBB-39B8545AD9EF}"/>
              </a:ext>
            </a:extLst>
          </p:cNvPr>
          <p:cNvSpPr txBox="1"/>
          <p:nvPr/>
        </p:nvSpPr>
        <p:spPr>
          <a:xfrm>
            <a:off x="8936617" y="2163844"/>
            <a:ext cx="2561694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fontAlgn="auto" indent="0" lvl="0" marR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baseline="0" cap="none" i="0" kumimoji="0" normalizeH="0" spc="0" strike="noStrike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</a:defRPr>
            </a:lvl1pPr>
          </a:lstStyle>
          <a:p>
            <a:r>
              <a:rPr altLang="en-US" lang="zh-CN">
                <a:sym typeface="+mn-lt"/>
              </a:rPr>
              <a:t>休息片刻，部分恢复体力后，打电话寻求帮助。</a:t>
            </a: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86CF6965-0804-40BD-AFBC-6913DFACEDED}"/>
              </a:ext>
            </a:extLst>
          </p:cNvPr>
          <p:cNvGrpSpPr/>
          <p:nvPr/>
        </p:nvGrpSpPr>
        <p:grpSpPr>
          <a:xfrm>
            <a:off x="406866" y="395302"/>
            <a:ext cx="4063534" cy="584775"/>
            <a:chOff x="392351" y="337245"/>
            <a:chExt cx="4063534" cy="584775"/>
          </a:xfrm>
        </p:grpSpPr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id="{999876C2-C487-4994-8B20-1FAC3CA03762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id="{3A50A157-8D3A-4595-89C9-B819C4269B13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32" name="椭圆 31">
                <a:extLst>
                  <a:ext uri="{FF2B5EF4-FFF2-40B4-BE49-F238E27FC236}">
                    <a16:creationId xmlns:a16="http://schemas.microsoft.com/office/drawing/2014/main" id="{A586ED8E-755D-4376-9A68-727749BF3093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0155C380-480B-49B9-BB66-B9AA56B6916E}"/>
                </a:ext>
              </a:extLst>
            </p:cNvPr>
            <p:cNvSpPr txBox="1"/>
            <p:nvPr/>
          </p:nvSpPr>
          <p:spPr>
            <a:xfrm>
              <a:off x="1195508" y="337245"/>
              <a:ext cx="3260377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dist">
                <a:defRPr b="1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defRPr>
              </a:lvl1pPr>
            </a:lstStyle>
            <a:p>
              <a:r>
                <a:rPr altLang="en-US" lang="zh-CN">
                  <a:sym typeface="+mn-lt"/>
                </a:rPr>
                <a:t>跌倒后的自救</a:t>
              </a:r>
            </a:p>
          </p:txBody>
        </p:sp>
      </p:grpSp>
      <p:sp>
        <p:nvSpPr>
          <p:cNvPr id="33" name="圆角矩形 7">
            <a:extLst>
              <a:ext uri="{FF2B5EF4-FFF2-40B4-BE49-F238E27FC236}">
                <a16:creationId xmlns:a16="http://schemas.microsoft.com/office/drawing/2014/main" id="{47513ADC-D4C7-44B6-A8F6-B652C8035F52}"/>
              </a:ext>
            </a:extLst>
          </p:cNvPr>
          <p:cNvSpPr/>
          <p:nvPr/>
        </p:nvSpPr>
        <p:spPr>
          <a:xfrm>
            <a:off x="1097817" y="3640126"/>
            <a:ext cx="1873001" cy="146964"/>
          </a:xfrm>
          <a:prstGeom prst="roundRect">
            <a:avLst>
              <a:gd fmla="val 50000" name="adj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800">
              <a:solidFill>
                <a:schemeClr val="tx1"/>
              </a:solidFill>
            </a:endParaRPr>
          </a:p>
        </p:txBody>
      </p:sp>
      <p:sp>
        <p:nvSpPr>
          <p:cNvPr id="34" name="圆角矩形 8">
            <a:extLst>
              <a:ext uri="{FF2B5EF4-FFF2-40B4-BE49-F238E27FC236}">
                <a16:creationId xmlns:a16="http://schemas.microsoft.com/office/drawing/2014/main" id="{BFBF74F5-DF8C-46E4-8949-5EBC7D5C705B}"/>
              </a:ext>
            </a:extLst>
          </p:cNvPr>
          <p:cNvSpPr/>
          <p:nvPr/>
        </p:nvSpPr>
        <p:spPr>
          <a:xfrm>
            <a:off x="3128658" y="3640126"/>
            <a:ext cx="1873001" cy="146964"/>
          </a:xfrm>
          <a:prstGeom prst="roundRect">
            <a:avLst>
              <a:gd fmla="val 50000" name="adj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800">
              <a:solidFill>
                <a:schemeClr val="tx1"/>
              </a:solidFill>
            </a:endParaRPr>
          </a:p>
        </p:txBody>
      </p:sp>
      <p:sp>
        <p:nvSpPr>
          <p:cNvPr id="35" name="圆角矩形 9">
            <a:extLst>
              <a:ext uri="{FF2B5EF4-FFF2-40B4-BE49-F238E27FC236}">
                <a16:creationId xmlns:a16="http://schemas.microsoft.com/office/drawing/2014/main" id="{D06B0FC1-EB7C-4772-9DD1-971259C74C3B}"/>
              </a:ext>
            </a:extLst>
          </p:cNvPr>
          <p:cNvSpPr/>
          <p:nvPr/>
        </p:nvSpPr>
        <p:spPr>
          <a:xfrm>
            <a:off x="5159501" y="3640126"/>
            <a:ext cx="1873001" cy="146964"/>
          </a:xfrm>
          <a:prstGeom prst="roundRect">
            <a:avLst>
              <a:gd fmla="val 50000" name="adj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800">
              <a:solidFill>
                <a:schemeClr val="tx1"/>
              </a:solidFill>
            </a:endParaRPr>
          </a:p>
        </p:txBody>
      </p:sp>
      <p:sp>
        <p:nvSpPr>
          <p:cNvPr id="36" name="圆角矩形 10">
            <a:extLst>
              <a:ext uri="{FF2B5EF4-FFF2-40B4-BE49-F238E27FC236}">
                <a16:creationId xmlns:a16="http://schemas.microsoft.com/office/drawing/2014/main" id="{583A6784-B7A3-4C68-8D09-957F1B7A7EFE}"/>
              </a:ext>
            </a:extLst>
          </p:cNvPr>
          <p:cNvSpPr/>
          <p:nvPr/>
        </p:nvSpPr>
        <p:spPr>
          <a:xfrm>
            <a:off x="7190342" y="3640126"/>
            <a:ext cx="1873001" cy="146964"/>
          </a:xfrm>
          <a:prstGeom prst="roundRect">
            <a:avLst>
              <a:gd fmla="val 50000" name="adj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800">
              <a:solidFill>
                <a:schemeClr val="tx1"/>
              </a:solidFill>
            </a:endParaRPr>
          </a:p>
        </p:txBody>
      </p:sp>
      <p:sp>
        <p:nvSpPr>
          <p:cNvPr id="37" name="圆角矩形 11">
            <a:extLst>
              <a:ext uri="{FF2B5EF4-FFF2-40B4-BE49-F238E27FC236}">
                <a16:creationId xmlns:a16="http://schemas.microsoft.com/office/drawing/2014/main" id="{2D00EB82-639B-4780-BDEE-E7405C66BD3D}"/>
              </a:ext>
            </a:extLst>
          </p:cNvPr>
          <p:cNvSpPr/>
          <p:nvPr/>
        </p:nvSpPr>
        <p:spPr>
          <a:xfrm>
            <a:off x="9221185" y="3640126"/>
            <a:ext cx="1873001" cy="146964"/>
          </a:xfrm>
          <a:prstGeom prst="roundRect">
            <a:avLst>
              <a:gd fmla="val 50000" name="adj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800">
              <a:solidFill>
                <a:schemeClr val="tx1"/>
              </a:solidFill>
            </a:endParaRPr>
          </a:p>
        </p:txBody>
      </p:sp>
      <p:sp>
        <p:nvSpPr>
          <p:cNvPr id="38" name="等腰三角形 37">
            <a:extLst>
              <a:ext uri="{FF2B5EF4-FFF2-40B4-BE49-F238E27FC236}">
                <a16:creationId xmlns:a16="http://schemas.microsoft.com/office/drawing/2014/main" id="{AD256C17-E831-42EF-8FF8-83C1F597225A}"/>
              </a:ext>
            </a:extLst>
          </p:cNvPr>
          <p:cNvSpPr/>
          <p:nvPr/>
        </p:nvSpPr>
        <p:spPr>
          <a:xfrm>
            <a:off x="9972005" y="3406206"/>
            <a:ext cx="371360" cy="13331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800">
              <a:solidFill>
                <a:schemeClr val="tx1"/>
              </a:solidFill>
            </a:endParaRPr>
          </a:p>
        </p:txBody>
      </p:sp>
      <p:sp>
        <p:nvSpPr>
          <p:cNvPr id="39" name="任意多边形 15">
            <a:extLst>
              <a:ext uri="{FF2B5EF4-FFF2-40B4-BE49-F238E27FC236}">
                <a16:creationId xmlns:a16="http://schemas.microsoft.com/office/drawing/2014/main" id="{BA536A7D-1D95-4264-9336-0C9C5F07CC2E}"/>
              </a:ext>
            </a:extLst>
          </p:cNvPr>
          <p:cNvSpPr/>
          <p:nvPr/>
        </p:nvSpPr>
        <p:spPr>
          <a:xfrm>
            <a:off x="3879479" y="3887698"/>
            <a:ext cx="371360" cy="133310"/>
          </a:xfrm>
          <a:custGeom>
            <a:gdLst>
              <a:gd fmla="*/ 0 w 371475" name="connsiteX0"/>
              <a:gd fmla="*/ 0 h 133350" name="connsiteY0"/>
              <a:gd fmla="*/ 371475 w 371475" name="connsiteX1"/>
              <a:gd fmla="*/ 0 h 133350" name="connsiteY1"/>
              <a:gd fmla="*/ 185737 w 371475" name="connsiteX2"/>
              <a:gd fmla="*/ 133350 h 13335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33350" w="371475">
                <a:moveTo>
                  <a:pt x="0" y="0"/>
                </a:moveTo>
                <a:lnTo>
                  <a:pt x="371475" y="0"/>
                </a:lnTo>
                <a:lnTo>
                  <a:pt x="185737" y="133350"/>
                </a:lnTo>
                <a:close/>
              </a:path>
            </a:pathLst>
          </a:cu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800">
              <a:solidFill>
                <a:schemeClr val="tx1"/>
              </a:solidFill>
            </a:endParaRPr>
          </a:p>
        </p:txBody>
      </p:sp>
      <p:sp>
        <p:nvSpPr>
          <p:cNvPr id="50" name="任意多边形 16">
            <a:extLst>
              <a:ext uri="{FF2B5EF4-FFF2-40B4-BE49-F238E27FC236}">
                <a16:creationId xmlns:a16="http://schemas.microsoft.com/office/drawing/2014/main" id="{EF17DEEB-4E5C-4CB7-8C32-C773E847D00C}"/>
              </a:ext>
            </a:extLst>
          </p:cNvPr>
          <p:cNvSpPr/>
          <p:nvPr/>
        </p:nvSpPr>
        <p:spPr>
          <a:xfrm>
            <a:off x="7941161" y="3887698"/>
            <a:ext cx="371360" cy="133310"/>
          </a:xfrm>
          <a:custGeom>
            <a:gdLst>
              <a:gd fmla="*/ 0 w 371475" name="connsiteX0"/>
              <a:gd fmla="*/ 0 h 133350" name="connsiteY0"/>
              <a:gd fmla="*/ 371475 w 371475" name="connsiteX1"/>
              <a:gd fmla="*/ 0 h 133350" name="connsiteY1"/>
              <a:gd fmla="*/ 185737 w 371475" name="connsiteX2"/>
              <a:gd fmla="*/ 133350 h 13335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133350" w="371475">
                <a:moveTo>
                  <a:pt x="0" y="0"/>
                </a:moveTo>
                <a:lnTo>
                  <a:pt x="371475" y="0"/>
                </a:lnTo>
                <a:lnTo>
                  <a:pt x="185737" y="133350"/>
                </a:lnTo>
                <a:close/>
              </a:path>
            </a:pathLst>
          </a:cu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800">
              <a:solidFill>
                <a:schemeClr val="tx1"/>
              </a:solidFill>
            </a:endParaRPr>
          </a:p>
        </p:txBody>
      </p:sp>
      <p:sp>
        <p:nvSpPr>
          <p:cNvPr id="53" name="Freeform 27">
            <a:extLst>
              <a:ext uri="{FF2B5EF4-FFF2-40B4-BE49-F238E27FC236}">
                <a16:creationId xmlns:a16="http://schemas.microsoft.com/office/drawing/2014/main" id="{A19B6260-1962-460E-BCF6-3866B89D8982}"/>
              </a:ext>
            </a:extLst>
          </p:cNvPr>
          <p:cNvSpPr>
            <a:spLocks noEditPoints="1"/>
          </p:cNvSpPr>
          <p:nvPr/>
        </p:nvSpPr>
        <p:spPr bwMode="auto">
          <a:xfrm>
            <a:off x="1781457" y="4221306"/>
            <a:ext cx="505719" cy="504048"/>
          </a:xfrm>
          <a:custGeom>
            <a:gdLst>
              <a:gd fmla="*/ 44 w 128" name="T0"/>
              <a:gd fmla="*/ 64 h 128" name="T1"/>
              <a:gd fmla="*/ 84 w 128" name="T2"/>
              <a:gd fmla="*/ 64 h 128" name="T3"/>
              <a:gd fmla="*/ 64 w 128" name="T4"/>
              <a:gd fmla="*/ 76 h 128" name="T5"/>
              <a:gd fmla="*/ 64 w 128" name="T6"/>
              <a:gd fmla="*/ 52 h 128" name="T7"/>
              <a:gd fmla="*/ 64 w 128" name="T8"/>
              <a:gd fmla="*/ 76 h 128" name="T9"/>
              <a:gd fmla="*/ 114 w 128" name="T10"/>
              <a:gd fmla="*/ 46 h 128" name="T11"/>
              <a:gd fmla="*/ 113 w 128" name="T12"/>
              <a:gd fmla="*/ 41 h 128" name="T13"/>
              <a:gd fmla="*/ 112 w 128" name="T14"/>
              <a:gd fmla="*/ 22 h 128" name="T15"/>
              <a:gd fmla="*/ 97 w 128" name="T16"/>
              <a:gd fmla="*/ 12 h 128" name="T17"/>
              <a:gd fmla="*/ 87 w 128" name="T18"/>
              <a:gd fmla="*/ 16 h 128" name="T19"/>
              <a:gd fmla="*/ 82 w 128" name="T20"/>
              <a:gd fmla="*/ 13 h 128" name="T21"/>
              <a:gd fmla="*/ 61 w 128" name="T22"/>
              <a:gd fmla="*/ 0 h 128" name="T23"/>
              <a:gd fmla="*/ 46 w 128" name="T24"/>
              <a:gd fmla="*/ 14 h 128" name="T25"/>
              <a:gd fmla="*/ 41 w 128" name="T26"/>
              <a:gd fmla="*/ 16 h 128" name="T27"/>
              <a:gd fmla="*/ 21 w 128" name="T28"/>
              <a:gd fmla="*/ 17 h 128" name="T29"/>
              <a:gd fmla="*/ 12 w 128" name="T30"/>
              <a:gd fmla="*/ 32 h 128" name="T31"/>
              <a:gd fmla="*/ 16 w 128" name="T32"/>
              <a:gd fmla="*/ 42 h 128" name="T33"/>
              <a:gd fmla="*/ 13 w 128" name="T34"/>
              <a:gd fmla="*/ 47 h 128" name="T35"/>
              <a:gd fmla="*/ 0 w 128" name="T36"/>
              <a:gd fmla="*/ 68 h 128" name="T37"/>
              <a:gd fmla="*/ 14 w 128" name="T38"/>
              <a:gd fmla="*/ 82 h 128" name="T39"/>
              <a:gd fmla="*/ 16 w 128" name="T40"/>
              <a:gd fmla="*/ 88 h 128" name="T41"/>
              <a:gd fmla="*/ 16 w 128" name="T42"/>
              <a:gd fmla="*/ 107 h 128" name="T43"/>
              <a:gd fmla="*/ 32 w 128" name="T44"/>
              <a:gd fmla="*/ 116 h 128" name="T45"/>
              <a:gd fmla="*/ 41 w 128" name="T46"/>
              <a:gd fmla="*/ 113 h 128" name="T47"/>
              <a:gd fmla="*/ 46 w 128" name="T48"/>
              <a:gd fmla="*/ 115 h 128" name="T49"/>
              <a:gd fmla="*/ 68 w 128" name="T50"/>
              <a:gd fmla="*/ 128 h 128" name="T51"/>
              <a:gd fmla="*/ 82 w 128" name="T52"/>
              <a:gd fmla="*/ 114 h 128" name="T53"/>
              <a:gd fmla="*/ 88 w 128" name="T54"/>
              <a:gd fmla="*/ 113 h 128" name="T55"/>
              <a:gd fmla="*/ 107 w 128" name="T56"/>
              <a:gd fmla="*/ 112 h 128" name="T57"/>
              <a:gd fmla="*/ 116 w 128" name="T58"/>
              <a:gd fmla="*/ 97 h 128" name="T59"/>
              <a:gd fmla="*/ 112 w 128" name="T60"/>
              <a:gd fmla="*/ 87 h 128" name="T61"/>
              <a:gd fmla="*/ 115 w 128" name="T62"/>
              <a:gd fmla="*/ 82 h 128" name="T63"/>
              <a:gd fmla="*/ 128 w 128" name="T64"/>
              <a:gd fmla="*/ 61 h 128" name="T65"/>
              <a:gd fmla="*/ 120 w 128" name="T66"/>
              <a:gd fmla="*/ 68 h 128" name="T67"/>
              <a:gd fmla="*/ 108 w 128" name="T68"/>
              <a:gd fmla="*/ 77 h 128" name="T69"/>
              <a:gd fmla="*/ 106 w 128" name="T70"/>
              <a:gd fmla="*/ 92 h 128" name="T71"/>
              <a:gd fmla="*/ 101 w 128" name="T72"/>
              <a:gd fmla="*/ 106 h 128" name="T73"/>
              <a:gd fmla="*/ 91 w 128" name="T74"/>
              <a:gd fmla="*/ 106 h 128" name="T75"/>
              <a:gd fmla="*/ 76 w 128" name="T76"/>
              <a:gd fmla="*/ 108 h 128" name="T77"/>
              <a:gd fmla="*/ 68 w 128" name="T78"/>
              <a:gd fmla="*/ 120 h 128" name="T79"/>
              <a:gd fmla="*/ 54 w 128" name="T80"/>
              <a:gd fmla="*/ 113 h 128" name="T81"/>
              <a:gd fmla="*/ 42 w 128" name="T82"/>
              <a:gd fmla="*/ 104 h 128" name="T83"/>
              <a:gd fmla="*/ 32 w 128" name="T84"/>
              <a:gd fmla="*/ 108 h 128" name="T85"/>
              <a:gd fmla="*/ 22 w 128" name="T86"/>
              <a:gd fmla="*/ 101 h 128" name="T87"/>
              <a:gd fmla="*/ 25 w 128" name="T88"/>
              <a:gd fmla="*/ 87 h 128" name="T89"/>
              <a:gd fmla="*/ 15 w 128" name="T90"/>
              <a:gd fmla="*/ 75 h 128" name="T91"/>
              <a:gd fmla="*/ 8 w 128" name="T92"/>
              <a:gd fmla="*/ 61 h 128" name="T93"/>
              <a:gd fmla="*/ 20 w 128" name="T94"/>
              <a:gd fmla="*/ 52 h 128" name="T95"/>
              <a:gd fmla="*/ 22 w 128" name="T96"/>
              <a:gd fmla="*/ 37 h 128" name="T97"/>
              <a:gd fmla="*/ 27 w 128" name="T98"/>
              <a:gd fmla="*/ 22 h 128" name="T99"/>
              <a:gd fmla="*/ 37 w 128" name="T100"/>
              <a:gd fmla="*/ 22 h 128" name="T101"/>
              <a:gd fmla="*/ 52 w 128" name="T102"/>
              <a:gd fmla="*/ 20 h 128" name="T103"/>
              <a:gd fmla="*/ 61 w 128" name="T104"/>
              <a:gd fmla="*/ 8 h 128" name="T105"/>
              <a:gd fmla="*/ 75 w 128" name="T106"/>
              <a:gd fmla="*/ 15 h 128" name="T107"/>
              <a:gd fmla="*/ 87 w 128" name="T108"/>
              <a:gd fmla="*/ 25 h 128" name="T109"/>
              <a:gd fmla="*/ 97 w 128" name="T110"/>
              <a:gd fmla="*/ 20 h 128" name="T111"/>
              <a:gd fmla="*/ 106 w 128" name="T112"/>
              <a:gd fmla="*/ 27 h 128" name="T113"/>
              <a:gd fmla="*/ 104 w 128" name="T114"/>
              <a:gd fmla="*/ 42 h 128" name="T115"/>
              <a:gd fmla="*/ 113 w 128" name="T116"/>
              <a:gd fmla="*/ 54 h 128" name="T117"/>
              <a:gd fmla="*/ 120 w 128" name="T118"/>
              <a:gd fmla="*/ 68 h 128" name="T1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b="b" l="0" r="r" t="0"/>
            <a:pathLst>
              <a:path h="128" w="128">
                <a:moveTo>
                  <a:pt x="64" y="44"/>
                </a:moveTo>
                <a:cubicBezTo>
                  <a:pt x="53" y="44"/>
                  <a:pt x="44" y="53"/>
                  <a:pt x="44" y="64"/>
                </a:cubicBezTo>
                <a:cubicBezTo>
                  <a:pt x="44" y="75"/>
                  <a:pt x="53" y="84"/>
                  <a:pt x="64" y="84"/>
                </a:cubicBezTo>
                <a:cubicBezTo>
                  <a:pt x="75" y="84"/>
                  <a:pt x="84" y="75"/>
                  <a:pt x="84" y="64"/>
                </a:cubicBezTo>
                <a:cubicBezTo>
                  <a:pt x="84" y="53"/>
                  <a:pt x="75" y="44"/>
                  <a:pt x="64" y="44"/>
                </a:cubicBezTo>
                <a:close/>
                <a:moveTo>
                  <a:pt x="64" y="76"/>
                </a:moveTo>
                <a:cubicBezTo>
                  <a:pt x="58" y="76"/>
                  <a:pt x="52" y="71"/>
                  <a:pt x="52" y="64"/>
                </a:cubicBezTo>
                <a:cubicBezTo>
                  <a:pt x="52" y="58"/>
                  <a:pt x="58" y="52"/>
                  <a:pt x="64" y="52"/>
                </a:cubicBezTo>
                <a:cubicBezTo>
                  <a:pt x="71" y="52"/>
                  <a:pt x="76" y="58"/>
                  <a:pt x="76" y="64"/>
                </a:cubicBezTo>
                <a:cubicBezTo>
                  <a:pt x="76" y="71"/>
                  <a:pt x="71" y="76"/>
                  <a:pt x="64" y="76"/>
                </a:cubicBezTo>
                <a:close/>
                <a:moveTo>
                  <a:pt x="115" y="47"/>
                </a:moveTo>
                <a:cubicBezTo>
                  <a:pt x="114" y="46"/>
                  <a:pt x="114" y="46"/>
                  <a:pt x="114" y="46"/>
                </a:cubicBezTo>
                <a:cubicBezTo>
                  <a:pt x="114" y="45"/>
                  <a:pt x="113" y="43"/>
                  <a:pt x="112" y="42"/>
                </a:cubicBezTo>
                <a:cubicBezTo>
                  <a:pt x="113" y="41"/>
                  <a:pt x="113" y="41"/>
                  <a:pt x="113" y="41"/>
                </a:cubicBezTo>
                <a:cubicBezTo>
                  <a:pt x="115" y="38"/>
                  <a:pt x="116" y="35"/>
                  <a:pt x="116" y="32"/>
                </a:cubicBezTo>
                <a:cubicBezTo>
                  <a:pt x="116" y="28"/>
                  <a:pt x="115" y="24"/>
                  <a:pt x="112" y="22"/>
                </a:cubicBezTo>
                <a:cubicBezTo>
                  <a:pt x="107" y="17"/>
                  <a:pt x="107" y="17"/>
                  <a:pt x="107" y="17"/>
                </a:cubicBezTo>
                <a:cubicBezTo>
                  <a:pt x="104" y="14"/>
                  <a:pt x="101" y="12"/>
                  <a:pt x="97" y="12"/>
                </a:cubicBezTo>
                <a:cubicBezTo>
                  <a:pt x="94" y="12"/>
                  <a:pt x="90" y="14"/>
                  <a:pt x="88" y="16"/>
                </a:cubicBezTo>
                <a:cubicBezTo>
                  <a:pt x="87" y="16"/>
                  <a:pt x="87" y="16"/>
                  <a:pt x="87" y="16"/>
                </a:cubicBezTo>
                <a:cubicBezTo>
                  <a:pt x="85" y="15"/>
                  <a:pt x="84" y="15"/>
                  <a:pt x="82" y="14"/>
                </a:cubicBezTo>
                <a:cubicBezTo>
                  <a:pt x="82" y="13"/>
                  <a:pt x="82" y="13"/>
                  <a:pt x="82" y="13"/>
                </a:cubicBezTo>
                <a:cubicBezTo>
                  <a:pt x="81" y="6"/>
                  <a:pt x="75" y="0"/>
                  <a:pt x="68" y="0"/>
                </a:cubicBezTo>
                <a:cubicBezTo>
                  <a:pt x="61" y="0"/>
                  <a:pt x="61" y="0"/>
                  <a:pt x="61" y="0"/>
                </a:cubicBezTo>
                <a:cubicBezTo>
                  <a:pt x="53" y="0"/>
                  <a:pt x="47" y="6"/>
                  <a:pt x="46" y="13"/>
                </a:cubicBezTo>
                <a:cubicBezTo>
                  <a:pt x="46" y="14"/>
                  <a:pt x="46" y="14"/>
                  <a:pt x="46" y="14"/>
                </a:cubicBezTo>
                <a:cubicBezTo>
                  <a:pt x="45" y="15"/>
                  <a:pt x="43" y="15"/>
                  <a:pt x="41" y="16"/>
                </a:cubicBezTo>
                <a:cubicBezTo>
                  <a:pt x="41" y="16"/>
                  <a:pt x="41" y="16"/>
                  <a:pt x="41" y="16"/>
                </a:cubicBezTo>
                <a:cubicBezTo>
                  <a:pt x="38" y="14"/>
                  <a:pt x="35" y="12"/>
                  <a:pt x="32" y="12"/>
                </a:cubicBezTo>
                <a:cubicBezTo>
                  <a:pt x="28" y="12"/>
                  <a:pt x="24" y="14"/>
                  <a:pt x="21" y="17"/>
                </a:cubicBezTo>
                <a:cubicBezTo>
                  <a:pt x="16" y="22"/>
                  <a:pt x="16" y="22"/>
                  <a:pt x="16" y="22"/>
                </a:cubicBezTo>
                <a:cubicBezTo>
                  <a:pt x="14" y="24"/>
                  <a:pt x="12" y="28"/>
                  <a:pt x="12" y="32"/>
                </a:cubicBezTo>
                <a:cubicBezTo>
                  <a:pt x="12" y="35"/>
                  <a:pt x="13" y="38"/>
                  <a:pt x="16" y="41"/>
                </a:cubicBezTo>
                <a:cubicBezTo>
                  <a:pt x="16" y="42"/>
                  <a:pt x="16" y="42"/>
                  <a:pt x="16" y="42"/>
                </a:cubicBezTo>
                <a:cubicBezTo>
                  <a:pt x="15" y="43"/>
                  <a:pt x="15" y="45"/>
                  <a:pt x="14" y="46"/>
                </a:cubicBezTo>
                <a:cubicBezTo>
                  <a:pt x="13" y="47"/>
                  <a:pt x="13" y="47"/>
                  <a:pt x="13" y="47"/>
                </a:cubicBezTo>
                <a:cubicBezTo>
                  <a:pt x="6" y="47"/>
                  <a:pt x="0" y="53"/>
                  <a:pt x="0" y="61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75"/>
                  <a:pt x="6" y="81"/>
                  <a:pt x="13" y="82"/>
                </a:cubicBezTo>
                <a:cubicBezTo>
                  <a:pt x="14" y="82"/>
                  <a:pt x="14" y="82"/>
                  <a:pt x="14" y="82"/>
                </a:cubicBezTo>
                <a:cubicBezTo>
                  <a:pt x="15" y="84"/>
                  <a:pt x="15" y="86"/>
                  <a:pt x="16" y="87"/>
                </a:cubicBezTo>
                <a:cubicBezTo>
                  <a:pt x="16" y="88"/>
                  <a:pt x="16" y="88"/>
                  <a:pt x="16" y="88"/>
                </a:cubicBezTo>
                <a:cubicBezTo>
                  <a:pt x="13" y="90"/>
                  <a:pt x="12" y="94"/>
                  <a:pt x="12" y="97"/>
                </a:cubicBezTo>
                <a:cubicBezTo>
                  <a:pt x="12" y="101"/>
                  <a:pt x="14" y="104"/>
                  <a:pt x="16" y="107"/>
                </a:cubicBezTo>
                <a:cubicBezTo>
                  <a:pt x="21" y="112"/>
                  <a:pt x="21" y="112"/>
                  <a:pt x="21" y="112"/>
                </a:cubicBezTo>
                <a:cubicBezTo>
                  <a:pt x="24" y="115"/>
                  <a:pt x="28" y="116"/>
                  <a:pt x="32" y="116"/>
                </a:cubicBezTo>
                <a:cubicBezTo>
                  <a:pt x="35" y="116"/>
                  <a:pt x="38" y="115"/>
                  <a:pt x="41" y="113"/>
                </a:cubicBezTo>
                <a:cubicBezTo>
                  <a:pt x="41" y="113"/>
                  <a:pt x="41" y="113"/>
                  <a:pt x="41" y="113"/>
                </a:cubicBezTo>
                <a:cubicBezTo>
                  <a:pt x="43" y="113"/>
                  <a:pt x="45" y="114"/>
                  <a:pt x="46" y="114"/>
                </a:cubicBezTo>
                <a:cubicBezTo>
                  <a:pt x="46" y="115"/>
                  <a:pt x="46" y="115"/>
                  <a:pt x="46" y="115"/>
                </a:cubicBezTo>
                <a:cubicBezTo>
                  <a:pt x="47" y="123"/>
                  <a:pt x="53" y="128"/>
                  <a:pt x="61" y="128"/>
                </a:cubicBezTo>
                <a:cubicBezTo>
                  <a:pt x="68" y="128"/>
                  <a:pt x="68" y="128"/>
                  <a:pt x="68" y="128"/>
                </a:cubicBezTo>
                <a:cubicBezTo>
                  <a:pt x="75" y="128"/>
                  <a:pt x="81" y="123"/>
                  <a:pt x="82" y="115"/>
                </a:cubicBezTo>
                <a:cubicBezTo>
                  <a:pt x="82" y="114"/>
                  <a:pt x="82" y="114"/>
                  <a:pt x="82" y="114"/>
                </a:cubicBezTo>
                <a:cubicBezTo>
                  <a:pt x="84" y="114"/>
                  <a:pt x="85" y="113"/>
                  <a:pt x="87" y="113"/>
                </a:cubicBezTo>
                <a:cubicBezTo>
                  <a:pt x="88" y="113"/>
                  <a:pt x="88" y="113"/>
                  <a:pt x="88" y="113"/>
                </a:cubicBezTo>
                <a:cubicBezTo>
                  <a:pt x="90" y="115"/>
                  <a:pt x="94" y="116"/>
                  <a:pt x="97" y="116"/>
                </a:cubicBezTo>
                <a:cubicBezTo>
                  <a:pt x="101" y="116"/>
                  <a:pt x="104" y="115"/>
                  <a:pt x="107" y="112"/>
                </a:cubicBezTo>
                <a:cubicBezTo>
                  <a:pt x="112" y="107"/>
                  <a:pt x="112" y="107"/>
                  <a:pt x="112" y="107"/>
                </a:cubicBezTo>
                <a:cubicBezTo>
                  <a:pt x="115" y="104"/>
                  <a:pt x="116" y="101"/>
                  <a:pt x="116" y="97"/>
                </a:cubicBezTo>
                <a:cubicBezTo>
                  <a:pt x="116" y="94"/>
                  <a:pt x="115" y="90"/>
                  <a:pt x="113" y="88"/>
                </a:cubicBezTo>
                <a:cubicBezTo>
                  <a:pt x="112" y="87"/>
                  <a:pt x="112" y="87"/>
                  <a:pt x="112" y="87"/>
                </a:cubicBezTo>
                <a:cubicBezTo>
                  <a:pt x="113" y="86"/>
                  <a:pt x="114" y="84"/>
                  <a:pt x="114" y="82"/>
                </a:cubicBezTo>
                <a:cubicBezTo>
                  <a:pt x="115" y="82"/>
                  <a:pt x="115" y="82"/>
                  <a:pt x="115" y="82"/>
                </a:cubicBezTo>
                <a:cubicBezTo>
                  <a:pt x="123" y="81"/>
                  <a:pt x="128" y="75"/>
                  <a:pt x="128" y="68"/>
                </a:cubicBezTo>
                <a:cubicBezTo>
                  <a:pt x="128" y="61"/>
                  <a:pt x="128" y="61"/>
                  <a:pt x="128" y="61"/>
                </a:cubicBezTo>
                <a:cubicBezTo>
                  <a:pt x="128" y="53"/>
                  <a:pt x="123" y="47"/>
                  <a:pt x="115" y="47"/>
                </a:cubicBezTo>
                <a:close/>
                <a:moveTo>
                  <a:pt x="120" y="68"/>
                </a:moveTo>
                <a:cubicBezTo>
                  <a:pt x="120" y="72"/>
                  <a:pt x="117" y="75"/>
                  <a:pt x="113" y="75"/>
                </a:cubicBezTo>
                <a:cubicBezTo>
                  <a:pt x="108" y="77"/>
                  <a:pt x="108" y="77"/>
                  <a:pt x="108" y="77"/>
                </a:cubicBezTo>
                <a:cubicBezTo>
                  <a:pt x="107" y="80"/>
                  <a:pt x="106" y="84"/>
                  <a:pt x="104" y="87"/>
                </a:cubicBezTo>
                <a:cubicBezTo>
                  <a:pt x="106" y="92"/>
                  <a:pt x="106" y="92"/>
                  <a:pt x="106" y="92"/>
                </a:cubicBezTo>
                <a:cubicBezTo>
                  <a:pt x="109" y="94"/>
                  <a:pt x="109" y="99"/>
                  <a:pt x="106" y="101"/>
                </a:cubicBezTo>
                <a:cubicBezTo>
                  <a:pt x="101" y="106"/>
                  <a:pt x="101" y="106"/>
                  <a:pt x="101" y="106"/>
                </a:cubicBezTo>
                <a:cubicBezTo>
                  <a:pt x="100" y="108"/>
                  <a:pt x="98" y="108"/>
                  <a:pt x="96" y="108"/>
                </a:cubicBezTo>
                <a:cubicBezTo>
                  <a:pt x="95" y="108"/>
                  <a:pt x="93" y="108"/>
                  <a:pt x="91" y="106"/>
                </a:cubicBezTo>
                <a:cubicBezTo>
                  <a:pt x="87" y="104"/>
                  <a:pt x="87" y="104"/>
                  <a:pt x="87" y="104"/>
                </a:cubicBezTo>
                <a:cubicBezTo>
                  <a:pt x="83" y="106"/>
                  <a:pt x="80" y="107"/>
                  <a:pt x="76" y="108"/>
                </a:cubicBezTo>
                <a:cubicBezTo>
                  <a:pt x="75" y="113"/>
                  <a:pt x="75" y="113"/>
                  <a:pt x="75" y="113"/>
                </a:cubicBezTo>
                <a:cubicBezTo>
                  <a:pt x="75" y="117"/>
                  <a:pt x="72" y="120"/>
                  <a:pt x="68" y="120"/>
                </a:cubicBezTo>
                <a:cubicBezTo>
                  <a:pt x="61" y="120"/>
                  <a:pt x="61" y="120"/>
                  <a:pt x="61" y="120"/>
                </a:cubicBezTo>
                <a:cubicBezTo>
                  <a:pt x="57" y="120"/>
                  <a:pt x="54" y="117"/>
                  <a:pt x="54" y="113"/>
                </a:cubicBezTo>
                <a:cubicBezTo>
                  <a:pt x="52" y="108"/>
                  <a:pt x="52" y="108"/>
                  <a:pt x="52" y="108"/>
                </a:cubicBezTo>
                <a:cubicBezTo>
                  <a:pt x="48" y="107"/>
                  <a:pt x="45" y="106"/>
                  <a:pt x="42" y="104"/>
                </a:cubicBezTo>
                <a:cubicBezTo>
                  <a:pt x="37" y="106"/>
                  <a:pt x="37" y="106"/>
                  <a:pt x="37" y="106"/>
                </a:cubicBezTo>
                <a:cubicBezTo>
                  <a:pt x="36" y="108"/>
                  <a:pt x="34" y="108"/>
                  <a:pt x="32" y="108"/>
                </a:cubicBezTo>
                <a:cubicBezTo>
                  <a:pt x="30" y="108"/>
                  <a:pt x="28" y="108"/>
                  <a:pt x="27" y="106"/>
                </a:cubicBezTo>
                <a:cubicBezTo>
                  <a:pt x="22" y="101"/>
                  <a:pt x="22" y="101"/>
                  <a:pt x="22" y="101"/>
                </a:cubicBezTo>
                <a:cubicBezTo>
                  <a:pt x="19" y="99"/>
                  <a:pt x="19" y="94"/>
                  <a:pt x="22" y="92"/>
                </a:cubicBezTo>
                <a:cubicBezTo>
                  <a:pt x="25" y="87"/>
                  <a:pt x="25" y="87"/>
                  <a:pt x="25" y="87"/>
                </a:cubicBezTo>
                <a:cubicBezTo>
                  <a:pt x="23" y="84"/>
                  <a:pt x="21" y="80"/>
                  <a:pt x="20" y="77"/>
                </a:cubicBezTo>
                <a:cubicBezTo>
                  <a:pt x="15" y="75"/>
                  <a:pt x="15" y="75"/>
                  <a:pt x="15" y="75"/>
                </a:cubicBezTo>
                <a:cubicBezTo>
                  <a:pt x="11" y="75"/>
                  <a:pt x="8" y="72"/>
                  <a:pt x="8" y="68"/>
                </a:cubicBezTo>
                <a:cubicBezTo>
                  <a:pt x="8" y="61"/>
                  <a:pt x="8" y="61"/>
                  <a:pt x="8" y="61"/>
                </a:cubicBezTo>
                <a:cubicBezTo>
                  <a:pt x="8" y="57"/>
                  <a:pt x="11" y="54"/>
                  <a:pt x="15" y="54"/>
                </a:cubicBezTo>
                <a:cubicBezTo>
                  <a:pt x="20" y="52"/>
                  <a:pt x="20" y="52"/>
                  <a:pt x="20" y="52"/>
                </a:cubicBezTo>
                <a:cubicBezTo>
                  <a:pt x="21" y="49"/>
                  <a:pt x="23" y="45"/>
                  <a:pt x="25" y="42"/>
                </a:cubicBezTo>
                <a:cubicBezTo>
                  <a:pt x="22" y="37"/>
                  <a:pt x="22" y="37"/>
                  <a:pt x="22" y="37"/>
                </a:cubicBezTo>
                <a:cubicBezTo>
                  <a:pt x="19" y="34"/>
                  <a:pt x="19" y="30"/>
                  <a:pt x="22" y="27"/>
                </a:cubicBezTo>
                <a:cubicBezTo>
                  <a:pt x="27" y="22"/>
                  <a:pt x="27" y="22"/>
                  <a:pt x="27" y="22"/>
                </a:cubicBezTo>
                <a:cubicBezTo>
                  <a:pt x="28" y="21"/>
                  <a:pt x="30" y="20"/>
                  <a:pt x="32" y="20"/>
                </a:cubicBezTo>
                <a:cubicBezTo>
                  <a:pt x="34" y="20"/>
                  <a:pt x="35" y="20"/>
                  <a:pt x="37" y="22"/>
                </a:cubicBezTo>
                <a:cubicBezTo>
                  <a:pt x="42" y="24"/>
                  <a:pt x="42" y="24"/>
                  <a:pt x="42" y="24"/>
                </a:cubicBezTo>
                <a:cubicBezTo>
                  <a:pt x="45" y="22"/>
                  <a:pt x="48" y="21"/>
                  <a:pt x="52" y="20"/>
                </a:cubicBezTo>
                <a:cubicBezTo>
                  <a:pt x="54" y="15"/>
                  <a:pt x="54" y="15"/>
                  <a:pt x="54" y="15"/>
                </a:cubicBezTo>
                <a:cubicBezTo>
                  <a:pt x="54" y="11"/>
                  <a:pt x="57" y="8"/>
                  <a:pt x="61" y="8"/>
                </a:cubicBezTo>
                <a:cubicBezTo>
                  <a:pt x="68" y="8"/>
                  <a:pt x="68" y="8"/>
                  <a:pt x="68" y="8"/>
                </a:cubicBezTo>
                <a:cubicBezTo>
                  <a:pt x="72" y="8"/>
                  <a:pt x="75" y="11"/>
                  <a:pt x="75" y="15"/>
                </a:cubicBezTo>
                <a:cubicBezTo>
                  <a:pt x="76" y="21"/>
                  <a:pt x="76" y="21"/>
                  <a:pt x="76" y="21"/>
                </a:cubicBezTo>
                <a:cubicBezTo>
                  <a:pt x="80" y="22"/>
                  <a:pt x="83" y="23"/>
                  <a:pt x="87" y="25"/>
                </a:cubicBezTo>
                <a:cubicBezTo>
                  <a:pt x="91" y="22"/>
                  <a:pt x="91" y="22"/>
                  <a:pt x="91" y="22"/>
                </a:cubicBezTo>
                <a:cubicBezTo>
                  <a:pt x="93" y="21"/>
                  <a:pt x="95" y="20"/>
                  <a:pt x="97" y="20"/>
                </a:cubicBezTo>
                <a:cubicBezTo>
                  <a:pt x="99" y="20"/>
                  <a:pt x="100" y="21"/>
                  <a:pt x="101" y="22"/>
                </a:cubicBezTo>
                <a:cubicBezTo>
                  <a:pt x="106" y="27"/>
                  <a:pt x="106" y="27"/>
                  <a:pt x="106" y="27"/>
                </a:cubicBezTo>
                <a:cubicBezTo>
                  <a:pt x="109" y="30"/>
                  <a:pt x="109" y="34"/>
                  <a:pt x="106" y="37"/>
                </a:cubicBezTo>
                <a:cubicBezTo>
                  <a:pt x="104" y="42"/>
                  <a:pt x="104" y="42"/>
                  <a:pt x="104" y="42"/>
                </a:cubicBezTo>
                <a:cubicBezTo>
                  <a:pt x="106" y="45"/>
                  <a:pt x="107" y="49"/>
                  <a:pt x="108" y="52"/>
                </a:cubicBezTo>
                <a:cubicBezTo>
                  <a:pt x="113" y="54"/>
                  <a:pt x="113" y="54"/>
                  <a:pt x="113" y="54"/>
                </a:cubicBezTo>
                <a:cubicBezTo>
                  <a:pt x="117" y="54"/>
                  <a:pt x="120" y="57"/>
                  <a:pt x="120" y="61"/>
                </a:cubicBezTo>
                <a:lnTo>
                  <a:pt x="120" y="68"/>
                </a:lnTo>
                <a:close/>
              </a:path>
            </a:pathLst>
          </a:cu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400">
              <a:solidFill>
                <a:schemeClr val="tx1"/>
              </a:solidFill>
            </a:endParaRPr>
          </a:p>
        </p:txBody>
      </p:sp>
      <p:sp>
        <p:nvSpPr>
          <p:cNvPr id="56" name="Freeform 30">
            <a:extLst>
              <a:ext uri="{FF2B5EF4-FFF2-40B4-BE49-F238E27FC236}">
                <a16:creationId xmlns:a16="http://schemas.microsoft.com/office/drawing/2014/main" id="{BF59DB76-52F6-47AA-AB87-B7091223D508}"/>
              </a:ext>
            </a:extLst>
          </p:cNvPr>
          <p:cNvSpPr>
            <a:spLocks noEditPoints="1"/>
          </p:cNvSpPr>
          <p:nvPr/>
        </p:nvSpPr>
        <p:spPr bwMode="auto">
          <a:xfrm>
            <a:off x="5843141" y="4220469"/>
            <a:ext cx="505719" cy="505719"/>
          </a:xfrm>
          <a:custGeom>
            <a:gdLst>
              <a:gd fmla="*/ 64 w 128" name="T0"/>
              <a:gd fmla="*/ 0 h 128" name="T1"/>
              <a:gd fmla="*/ 0 w 128" name="T2"/>
              <a:gd fmla="*/ 64 h 128" name="T3"/>
              <a:gd fmla="*/ 64 w 128" name="T4"/>
              <a:gd fmla="*/ 128 h 128" name="T5"/>
              <a:gd fmla="*/ 128 w 128" name="T6"/>
              <a:gd fmla="*/ 64 h 128" name="T7"/>
              <a:gd fmla="*/ 64 w 128" name="T8"/>
              <a:gd fmla="*/ 0 h 128" name="T9"/>
              <a:gd fmla="*/ 64 w 128" name="T10"/>
              <a:gd fmla="*/ 120 h 128" name="T11"/>
              <a:gd fmla="*/ 8 w 128" name="T12"/>
              <a:gd fmla="*/ 64 h 128" name="T13"/>
              <a:gd fmla="*/ 64 w 128" name="T14"/>
              <a:gd fmla="*/ 8 h 128" name="T15"/>
              <a:gd fmla="*/ 120 w 128" name="T16"/>
              <a:gd fmla="*/ 64 h 128" name="T17"/>
              <a:gd fmla="*/ 64 w 128" name="T18"/>
              <a:gd fmla="*/ 120 h 128" name="T19"/>
              <a:gd fmla="*/ 63 w 128" name="T20"/>
              <a:gd fmla="*/ 79 h 128" name="T21"/>
              <a:gd fmla="*/ 60 w 128" name="T22"/>
              <a:gd fmla="*/ 80 h 128" name="T23"/>
              <a:gd fmla="*/ 58 w 128" name="T24"/>
              <a:gd fmla="*/ 84 h 128" name="T25"/>
              <a:gd fmla="*/ 60 w 128" name="T26"/>
              <a:gd fmla="*/ 87 h 128" name="T27"/>
              <a:gd fmla="*/ 63 w 128" name="T28"/>
              <a:gd fmla="*/ 88 h 128" name="T29"/>
              <a:gd fmla="*/ 67 w 128" name="T30"/>
              <a:gd fmla="*/ 87 h 128" name="T31"/>
              <a:gd fmla="*/ 68 w 128" name="T32"/>
              <a:gd fmla="*/ 84 h 128" name="T33"/>
              <a:gd fmla="*/ 67 w 128" name="T34"/>
              <a:gd fmla="*/ 80 h 128" name="T35"/>
              <a:gd fmla="*/ 63 w 128" name="T36"/>
              <a:gd fmla="*/ 79 h 128" name="T37"/>
              <a:gd fmla="*/ 72 w 128" name="T38"/>
              <a:gd fmla="*/ 41 h 128" name="T39"/>
              <a:gd fmla="*/ 64 w 128" name="T40"/>
              <a:gd fmla="*/ 40 h 128" name="T41"/>
              <a:gd fmla="*/ 55 w 128" name="T42"/>
              <a:gd fmla="*/ 42 h 128" name="T43"/>
              <a:gd fmla="*/ 50 w 128" name="T44"/>
              <a:gd fmla="*/ 46 h 128" name="T45"/>
              <a:gd fmla="*/ 48 w 128" name="T46"/>
              <a:gd fmla="*/ 52 h 128" name="T47"/>
              <a:gd fmla="*/ 49 w 128" name="T48"/>
              <a:gd fmla="*/ 54 h 128" name="T49"/>
              <a:gd fmla="*/ 52 w 128" name="T50"/>
              <a:gd fmla="*/ 56 h 128" name="T51"/>
              <a:gd fmla="*/ 56 w 128" name="T52"/>
              <a:gd fmla="*/ 52 h 128" name="T53"/>
              <a:gd fmla="*/ 59 w 128" name="T54"/>
              <a:gd fmla="*/ 48 h 128" name="T55"/>
              <a:gd fmla="*/ 64 w 128" name="T56"/>
              <a:gd fmla="*/ 46 h 128" name="T57"/>
              <a:gd fmla="*/ 69 w 128" name="T58"/>
              <a:gd fmla="*/ 48 h 128" name="T59"/>
              <a:gd fmla="*/ 71 w 128" name="T60"/>
              <a:gd fmla="*/ 52 h 128" name="T61"/>
              <a:gd fmla="*/ 70 w 128" name="T62"/>
              <a:gd fmla="*/ 54 h 128" name="T63"/>
              <a:gd fmla="*/ 69 w 128" name="T64"/>
              <a:gd fmla="*/ 56 h 128" name="T65"/>
              <a:gd fmla="*/ 66 w 128" name="T66"/>
              <a:gd fmla="*/ 58 h 128" name="T67"/>
              <a:gd fmla="*/ 62 w 128" name="T68"/>
              <a:gd fmla="*/ 61 h 128" name="T69"/>
              <a:gd fmla="*/ 60 w 128" name="T70"/>
              <a:gd fmla="*/ 64 h 128" name="T71"/>
              <a:gd fmla="*/ 59 w 128" name="T72"/>
              <a:gd fmla="*/ 69 h 128" name="T73"/>
              <a:gd fmla="*/ 60 w 128" name="T74"/>
              <a:gd fmla="*/ 72 h 128" name="T75"/>
              <a:gd fmla="*/ 63 w 128" name="T76"/>
              <a:gd fmla="*/ 73 h 128" name="T77"/>
              <a:gd fmla="*/ 67 w 128" name="T78"/>
              <a:gd fmla="*/ 70 h 128" name="T79"/>
              <a:gd fmla="*/ 67 w 128" name="T80"/>
              <a:gd fmla="*/ 68 h 128" name="T81"/>
              <a:gd fmla="*/ 68 w 128" name="T82"/>
              <a:gd fmla="*/ 66 h 128" name="T83"/>
              <a:gd fmla="*/ 69 w 128" name="T84"/>
              <a:gd fmla="*/ 65 h 128" name="T85"/>
              <a:gd fmla="*/ 71 w 128" name="T86"/>
              <a:gd fmla="*/ 64 h 128" name="T87"/>
              <a:gd fmla="*/ 76 w 128" name="T88"/>
              <a:gd fmla="*/ 59 h 128" name="T89"/>
              <a:gd fmla="*/ 79 w 128" name="T90"/>
              <a:gd fmla="*/ 56 h 128" name="T91"/>
              <a:gd fmla="*/ 80 w 128" name="T92"/>
              <a:gd fmla="*/ 51 h 128" name="T93"/>
              <a:gd fmla="*/ 78 w 128" name="T94"/>
              <a:gd fmla="*/ 46 h 128" name="T95"/>
              <a:gd fmla="*/ 72 w 128" name="T96"/>
              <a:gd fmla="*/ 41 h 128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128" w="128">
                <a:moveTo>
                  <a:pt x="64" y="0"/>
                </a:moveTo>
                <a:cubicBezTo>
                  <a:pt x="28" y="0"/>
                  <a:pt x="0" y="28"/>
                  <a:pt x="0" y="64"/>
                </a:cubicBezTo>
                <a:cubicBezTo>
                  <a:pt x="0" y="99"/>
                  <a:pt x="28" y="128"/>
                  <a:pt x="64" y="128"/>
                </a:cubicBezTo>
                <a:cubicBezTo>
                  <a:pt x="99" y="128"/>
                  <a:pt x="128" y="99"/>
                  <a:pt x="128" y="64"/>
                </a:cubicBezTo>
                <a:cubicBezTo>
                  <a:pt x="128" y="28"/>
                  <a:pt x="99" y="0"/>
                  <a:pt x="64" y="0"/>
                </a:cubicBezTo>
                <a:close/>
                <a:moveTo>
                  <a:pt x="64" y="120"/>
                </a:moveTo>
                <a:cubicBezTo>
                  <a:pt x="33" y="120"/>
                  <a:pt x="8" y="95"/>
                  <a:pt x="8" y="64"/>
                </a:cubicBezTo>
                <a:cubicBezTo>
                  <a:pt x="8" y="33"/>
                  <a:pt x="33" y="8"/>
                  <a:pt x="64" y="8"/>
                </a:cubicBezTo>
                <a:cubicBezTo>
                  <a:pt x="95" y="8"/>
                  <a:pt x="120" y="33"/>
                  <a:pt x="120" y="64"/>
                </a:cubicBezTo>
                <a:cubicBezTo>
                  <a:pt x="120" y="95"/>
                  <a:pt x="95" y="120"/>
                  <a:pt x="64" y="120"/>
                </a:cubicBezTo>
                <a:close/>
                <a:moveTo>
                  <a:pt x="63" y="79"/>
                </a:moveTo>
                <a:cubicBezTo>
                  <a:pt x="62" y="79"/>
                  <a:pt x="61" y="80"/>
                  <a:pt x="60" y="80"/>
                </a:cubicBezTo>
                <a:cubicBezTo>
                  <a:pt x="59" y="81"/>
                  <a:pt x="58" y="82"/>
                  <a:pt x="58" y="84"/>
                </a:cubicBezTo>
                <a:cubicBezTo>
                  <a:pt x="58" y="85"/>
                  <a:pt x="59" y="86"/>
                  <a:pt x="60" y="87"/>
                </a:cubicBezTo>
                <a:cubicBezTo>
                  <a:pt x="61" y="87"/>
                  <a:pt x="62" y="88"/>
                  <a:pt x="63" y="88"/>
                </a:cubicBezTo>
                <a:cubicBezTo>
                  <a:pt x="65" y="88"/>
                  <a:pt x="66" y="87"/>
                  <a:pt x="67" y="87"/>
                </a:cubicBezTo>
                <a:cubicBezTo>
                  <a:pt x="68" y="86"/>
                  <a:pt x="68" y="85"/>
                  <a:pt x="68" y="84"/>
                </a:cubicBezTo>
                <a:cubicBezTo>
                  <a:pt x="68" y="82"/>
                  <a:pt x="68" y="81"/>
                  <a:pt x="67" y="80"/>
                </a:cubicBezTo>
                <a:cubicBezTo>
                  <a:pt x="66" y="80"/>
                  <a:pt x="65" y="79"/>
                  <a:pt x="63" y="79"/>
                </a:cubicBezTo>
                <a:close/>
                <a:moveTo>
                  <a:pt x="72" y="41"/>
                </a:moveTo>
                <a:cubicBezTo>
                  <a:pt x="70" y="40"/>
                  <a:pt x="67" y="40"/>
                  <a:pt x="64" y="40"/>
                </a:cubicBezTo>
                <a:cubicBezTo>
                  <a:pt x="61" y="40"/>
                  <a:pt x="58" y="40"/>
                  <a:pt x="55" y="42"/>
                </a:cubicBezTo>
                <a:cubicBezTo>
                  <a:pt x="53" y="43"/>
                  <a:pt x="51" y="45"/>
                  <a:pt x="50" y="46"/>
                </a:cubicBezTo>
                <a:cubicBezTo>
                  <a:pt x="48" y="48"/>
                  <a:pt x="48" y="50"/>
                  <a:pt x="48" y="52"/>
                </a:cubicBezTo>
                <a:cubicBezTo>
                  <a:pt x="48" y="53"/>
                  <a:pt x="48" y="54"/>
                  <a:pt x="49" y="54"/>
                </a:cubicBezTo>
                <a:cubicBezTo>
                  <a:pt x="50" y="55"/>
                  <a:pt x="51" y="56"/>
                  <a:pt x="52" y="56"/>
                </a:cubicBezTo>
                <a:cubicBezTo>
                  <a:pt x="54" y="56"/>
                  <a:pt x="55" y="55"/>
                  <a:pt x="56" y="52"/>
                </a:cubicBezTo>
                <a:cubicBezTo>
                  <a:pt x="57" y="50"/>
                  <a:pt x="58" y="49"/>
                  <a:pt x="59" y="48"/>
                </a:cubicBezTo>
                <a:cubicBezTo>
                  <a:pt x="60" y="47"/>
                  <a:pt x="62" y="46"/>
                  <a:pt x="64" y="46"/>
                </a:cubicBezTo>
                <a:cubicBezTo>
                  <a:pt x="66" y="46"/>
                  <a:pt x="68" y="47"/>
                  <a:pt x="69" y="48"/>
                </a:cubicBezTo>
                <a:cubicBezTo>
                  <a:pt x="70" y="49"/>
                  <a:pt x="71" y="50"/>
                  <a:pt x="71" y="52"/>
                </a:cubicBezTo>
                <a:cubicBezTo>
                  <a:pt x="71" y="52"/>
                  <a:pt x="71" y="53"/>
                  <a:pt x="70" y="54"/>
                </a:cubicBezTo>
                <a:cubicBezTo>
                  <a:pt x="70" y="54"/>
                  <a:pt x="69" y="55"/>
                  <a:pt x="69" y="56"/>
                </a:cubicBezTo>
                <a:cubicBezTo>
                  <a:pt x="68" y="56"/>
                  <a:pt x="67" y="57"/>
                  <a:pt x="66" y="58"/>
                </a:cubicBezTo>
                <a:cubicBezTo>
                  <a:pt x="64" y="59"/>
                  <a:pt x="63" y="60"/>
                  <a:pt x="62" y="61"/>
                </a:cubicBezTo>
                <a:cubicBezTo>
                  <a:pt x="61" y="62"/>
                  <a:pt x="60" y="63"/>
                  <a:pt x="60" y="64"/>
                </a:cubicBezTo>
                <a:cubicBezTo>
                  <a:pt x="59" y="66"/>
                  <a:pt x="59" y="67"/>
                  <a:pt x="59" y="69"/>
                </a:cubicBezTo>
                <a:cubicBezTo>
                  <a:pt x="59" y="70"/>
                  <a:pt x="59" y="71"/>
                  <a:pt x="60" y="72"/>
                </a:cubicBezTo>
                <a:cubicBezTo>
                  <a:pt x="61" y="72"/>
                  <a:pt x="62" y="73"/>
                  <a:pt x="63" y="73"/>
                </a:cubicBezTo>
                <a:cubicBezTo>
                  <a:pt x="65" y="73"/>
                  <a:pt x="66" y="72"/>
                  <a:pt x="67" y="70"/>
                </a:cubicBezTo>
                <a:cubicBezTo>
                  <a:pt x="67" y="69"/>
                  <a:pt x="67" y="68"/>
                  <a:pt x="67" y="68"/>
                </a:cubicBezTo>
                <a:cubicBezTo>
                  <a:pt x="67" y="67"/>
                  <a:pt x="68" y="67"/>
                  <a:pt x="68" y="66"/>
                </a:cubicBezTo>
                <a:cubicBezTo>
                  <a:pt x="68" y="66"/>
                  <a:pt x="68" y="66"/>
                  <a:pt x="69" y="65"/>
                </a:cubicBezTo>
                <a:cubicBezTo>
                  <a:pt x="69" y="65"/>
                  <a:pt x="70" y="64"/>
                  <a:pt x="71" y="64"/>
                </a:cubicBezTo>
                <a:cubicBezTo>
                  <a:pt x="73" y="61"/>
                  <a:pt x="75" y="60"/>
                  <a:pt x="76" y="59"/>
                </a:cubicBezTo>
                <a:cubicBezTo>
                  <a:pt x="77" y="58"/>
                  <a:pt x="78" y="57"/>
                  <a:pt x="79" y="56"/>
                </a:cubicBezTo>
                <a:cubicBezTo>
                  <a:pt x="79" y="55"/>
                  <a:pt x="80" y="53"/>
                  <a:pt x="80" y="51"/>
                </a:cubicBezTo>
                <a:cubicBezTo>
                  <a:pt x="80" y="49"/>
                  <a:pt x="79" y="47"/>
                  <a:pt x="78" y="46"/>
                </a:cubicBezTo>
                <a:cubicBezTo>
                  <a:pt x="76" y="44"/>
                  <a:pt x="75" y="42"/>
                  <a:pt x="72" y="41"/>
                </a:cubicBezTo>
                <a:close/>
              </a:path>
            </a:pathLst>
          </a:cu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400">
              <a:solidFill>
                <a:schemeClr val="tx1"/>
              </a:solidFill>
            </a:endParaRPr>
          </a:p>
        </p:txBody>
      </p:sp>
      <p:sp>
        <p:nvSpPr>
          <p:cNvPr id="57" name="Freeform 44">
            <a:extLst>
              <a:ext uri="{FF2B5EF4-FFF2-40B4-BE49-F238E27FC236}">
                <a16:creationId xmlns:a16="http://schemas.microsoft.com/office/drawing/2014/main" id="{38F68364-7DB4-4AE7-9902-DF12DA03EB7C}"/>
              </a:ext>
            </a:extLst>
          </p:cNvPr>
          <p:cNvSpPr>
            <a:spLocks noEditPoints="1"/>
          </p:cNvSpPr>
          <p:nvPr/>
        </p:nvSpPr>
        <p:spPr bwMode="auto">
          <a:xfrm>
            <a:off x="9905660" y="4308095"/>
            <a:ext cx="504048" cy="330470"/>
          </a:xfrm>
          <a:custGeom>
            <a:gdLst>
              <a:gd fmla="*/ 116 w 128" name="T0"/>
              <a:gd fmla="*/ 0 h 84" name="T1"/>
              <a:gd fmla="*/ 12 w 128" name="T2"/>
              <a:gd fmla="*/ 0 h 84" name="T3"/>
              <a:gd fmla="*/ 0 w 128" name="T4"/>
              <a:gd fmla="*/ 12 h 84" name="T5"/>
              <a:gd fmla="*/ 0 w 128" name="T6"/>
              <a:gd fmla="*/ 72 h 84" name="T7"/>
              <a:gd fmla="*/ 12 w 128" name="T8"/>
              <a:gd fmla="*/ 84 h 84" name="T9"/>
              <a:gd fmla="*/ 116 w 128" name="T10"/>
              <a:gd fmla="*/ 84 h 84" name="T11"/>
              <a:gd fmla="*/ 128 w 128" name="T12"/>
              <a:gd fmla="*/ 72 h 84" name="T13"/>
              <a:gd fmla="*/ 128 w 128" name="T14"/>
              <a:gd fmla="*/ 12 h 84" name="T15"/>
              <a:gd fmla="*/ 116 w 128" name="T16"/>
              <a:gd fmla="*/ 0 h 84" name="T17"/>
              <a:gd fmla="*/ 16 w 128" name="T18"/>
              <a:gd fmla="*/ 8 h 84" name="T19"/>
              <a:gd fmla="*/ 112 w 128" name="T20"/>
              <a:gd fmla="*/ 8 h 84" name="T21"/>
              <a:gd fmla="*/ 115 w 128" name="T22"/>
              <a:gd fmla="*/ 8 h 84" name="T23"/>
              <a:gd fmla="*/ 67 w 128" name="T24"/>
              <a:gd fmla="*/ 51 h 84" name="T25"/>
              <a:gd fmla="*/ 64 w 128" name="T26"/>
              <a:gd fmla="*/ 52 h 84" name="T27"/>
              <a:gd fmla="*/ 61 w 128" name="T28"/>
              <a:gd fmla="*/ 51 h 84" name="T29"/>
              <a:gd fmla="*/ 14 w 128" name="T30"/>
              <a:gd fmla="*/ 8 h 84" name="T31"/>
              <a:gd fmla="*/ 16 w 128" name="T32"/>
              <a:gd fmla="*/ 8 h 84" name="T33"/>
              <a:gd fmla="*/ 8 w 128" name="T34"/>
              <a:gd fmla="*/ 70 h 84" name="T35"/>
              <a:gd fmla="*/ 8 w 128" name="T36"/>
              <a:gd fmla="*/ 68 h 84" name="T37"/>
              <a:gd fmla="*/ 8 w 128" name="T38"/>
              <a:gd fmla="*/ 16 h 84" name="T39"/>
              <a:gd fmla="*/ 8 w 128" name="T40"/>
              <a:gd fmla="*/ 14 h 84" name="T41"/>
              <a:gd fmla="*/ 40 w 128" name="T42"/>
              <a:gd fmla="*/ 42 h 84" name="T43"/>
              <a:gd fmla="*/ 8 w 128" name="T44"/>
              <a:gd fmla="*/ 70 h 84" name="T45"/>
              <a:gd fmla="*/ 112 w 128" name="T46"/>
              <a:gd fmla="*/ 76 h 84" name="T47"/>
              <a:gd fmla="*/ 16 w 128" name="T48"/>
              <a:gd fmla="*/ 76 h 84" name="T49"/>
              <a:gd fmla="*/ 14 w 128" name="T50"/>
              <a:gd fmla="*/ 76 h 84" name="T51"/>
              <a:gd fmla="*/ 46 w 128" name="T52"/>
              <a:gd fmla="*/ 48 h 84" name="T53"/>
              <a:gd fmla="*/ 56 w 128" name="T54"/>
              <a:gd fmla="*/ 57 h 84" name="T55"/>
              <a:gd fmla="*/ 72 w 128" name="T56"/>
              <a:gd fmla="*/ 57 h 84" name="T57"/>
              <a:gd fmla="*/ 82 w 128" name="T58"/>
              <a:gd fmla="*/ 48 h 84" name="T59"/>
              <a:gd fmla="*/ 113 w 128" name="T60"/>
              <a:gd fmla="*/ 76 h 84" name="T61"/>
              <a:gd fmla="*/ 112 w 128" name="T62"/>
              <a:gd fmla="*/ 76 h 84" name="T63"/>
              <a:gd fmla="*/ 120 w 128" name="T64"/>
              <a:gd fmla="*/ 68 h 84" name="T65"/>
              <a:gd fmla="*/ 119 w 128" name="T66"/>
              <a:gd fmla="*/ 70 h 84" name="T67"/>
              <a:gd fmla="*/ 88 w 128" name="T68"/>
              <a:gd fmla="*/ 43 h 84" name="T69"/>
              <a:gd fmla="*/ 120 w 128" name="T70"/>
              <a:gd fmla="*/ 15 h 84" name="T71"/>
              <a:gd fmla="*/ 120 w 128" name="T72"/>
              <a:gd fmla="*/ 16 h 84" name="T73"/>
              <a:gd fmla="*/ 120 w 128" name="T74"/>
              <a:gd fmla="*/ 68 h 84" name="T7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b="b" l="0" r="r" t="0"/>
            <a:pathLst>
              <a:path h="84" w="128">
                <a:moveTo>
                  <a:pt x="116" y="0"/>
                </a:move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0" y="5"/>
                  <a:pt x="0" y="12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78"/>
                  <a:pt x="5" y="84"/>
                  <a:pt x="12" y="84"/>
                </a:cubicBezTo>
                <a:cubicBezTo>
                  <a:pt x="116" y="84"/>
                  <a:pt x="116" y="84"/>
                  <a:pt x="116" y="84"/>
                </a:cubicBezTo>
                <a:cubicBezTo>
                  <a:pt x="122" y="84"/>
                  <a:pt x="128" y="78"/>
                  <a:pt x="128" y="72"/>
                </a:cubicBezTo>
                <a:cubicBezTo>
                  <a:pt x="128" y="12"/>
                  <a:pt x="128" y="12"/>
                  <a:pt x="128" y="12"/>
                </a:cubicBezTo>
                <a:cubicBezTo>
                  <a:pt x="128" y="5"/>
                  <a:pt x="122" y="0"/>
                  <a:pt x="116" y="0"/>
                </a:cubicBezTo>
                <a:close/>
                <a:moveTo>
                  <a:pt x="16" y="8"/>
                </a:moveTo>
                <a:cubicBezTo>
                  <a:pt x="112" y="8"/>
                  <a:pt x="112" y="8"/>
                  <a:pt x="112" y="8"/>
                </a:cubicBezTo>
                <a:cubicBezTo>
                  <a:pt x="113" y="8"/>
                  <a:pt x="114" y="8"/>
                  <a:pt x="115" y="8"/>
                </a:cubicBezTo>
                <a:cubicBezTo>
                  <a:pt x="67" y="51"/>
                  <a:pt x="67" y="51"/>
                  <a:pt x="67" y="51"/>
                </a:cubicBezTo>
                <a:cubicBezTo>
                  <a:pt x="66" y="52"/>
                  <a:pt x="65" y="52"/>
                  <a:pt x="64" y="52"/>
                </a:cubicBezTo>
                <a:cubicBezTo>
                  <a:pt x="63" y="52"/>
                  <a:pt x="62" y="52"/>
                  <a:pt x="61" y="51"/>
                </a:cubicBezTo>
                <a:cubicBezTo>
                  <a:pt x="14" y="8"/>
                  <a:pt x="14" y="8"/>
                  <a:pt x="14" y="8"/>
                </a:cubicBezTo>
                <a:cubicBezTo>
                  <a:pt x="14" y="8"/>
                  <a:pt x="15" y="8"/>
                  <a:pt x="16" y="8"/>
                </a:cubicBezTo>
                <a:close/>
                <a:moveTo>
                  <a:pt x="8" y="70"/>
                </a:moveTo>
                <a:cubicBezTo>
                  <a:pt x="8" y="69"/>
                  <a:pt x="8" y="69"/>
                  <a:pt x="8" y="68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5"/>
                  <a:pt x="8" y="14"/>
                  <a:pt x="8" y="14"/>
                </a:cubicBezTo>
                <a:cubicBezTo>
                  <a:pt x="40" y="42"/>
                  <a:pt x="40" y="42"/>
                  <a:pt x="40" y="42"/>
                </a:cubicBezTo>
                <a:lnTo>
                  <a:pt x="8" y="70"/>
                </a:lnTo>
                <a:close/>
                <a:moveTo>
                  <a:pt x="112" y="76"/>
                </a:moveTo>
                <a:cubicBezTo>
                  <a:pt x="16" y="76"/>
                  <a:pt x="16" y="76"/>
                  <a:pt x="16" y="76"/>
                </a:cubicBezTo>
                <a:cubicBezTo>
                  <a:pt x="15" y="76"/>
                  <a:pt x="15" y="76"/>
                  <a:pt x="14" y="76"/>
                </a:cubicBezTo>
                <a:cubicBezTo>
                  <a:pt x="46" y="48"/>
                  <a:pt x="46" y="48"/>
                  <a:pt x="46" y="48"/>
                </a:cubicBezTo>
                <a:cubicBezTo>
                  <a:pt x="56" y="57"/>
                  <a:pt x="56" y="57"/>
                  <a:pt x="56" y="57"/>
                </a:cubicBezTo>
                <a:cubicBezTo>
                  <a:pt x="61" y="61"/>
                  <a:pt x="67" y="61"/>
                  <a:pt x="72" y="57"/>
                </a:cubicBezTo>
                <a:cubicBezTo>
                  <a:pt x="82" y="48"/>
                  <a:pt x="82" y="48"/>
                  <a:pt x="82" y="48"/>
                </a:cubicBezTo>
                <a:cubicBezTo>
                  <a:pt x="113" y="76"/>
                  <a:pt x="113" y="76"/>
                  <a:pt x="113" y="76"/>
                </a:cubicBezTo>
                <a:cubicBezTo>
                  <a:pt x="113" y="76"/>
                  <a:pt x="112" y="76"/>
                  <a:pt x="112" y="76"/>
                </a:cubicBezTo>
                <a:close/>
                <a:moveTo>
                  <a:pt x="120" y="68"/>
                </a:moveTo>
                <a:cubicBezTo>
                  <a:pt x="120" y="69"/>
                  <a:pt x="120" y="69"/>
                  <a:pt x="119" y="70"/>
                </a:cubicBezTo>
                <a:cubicBezTo>
                  <a:pt x="88" y="43"/>
                  <a:pt x="88" y="43"/>
                  <a:pt x="88" y="43"/>
                </a:cubicBezTo>
                <a:cubicBezTo>
                  <a:pt x="120" y="15"/>
                  <a:pt x="120" y="15"/>
                  <a:pt x="120" y="15"/>
                </a:cubicBezTo>
                <a:cubicBezTo>
                  <a:pt x="120" y="15"/>
                  <a:pt x="120" y="15"/>
                  <a:pt x="120" y="16"/>
                </a:cubicBezTo>
                <a:lnTo>
                  <a:pt x="120" y="68"/>
                </a:lnTo>
                <a:close/>
              </a:path>
            </a:pathLst>
          </a:cu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400">
              <a:solidFill>
                <a:schemeClr val="tx1"/>
              </a:solidFill>
            </a:endParaRPr>
          </a:p>
        </p:txBody>
      </p:sp>
      <p:sp>
        <p:nvSpPr>
          <p:cNvPr id="58" name="Freeform 63">
            <a:extLst>
              <a:ext uri="{FF2B5EF4-FFF2-40B4-BE49-F238E27FC236}">
                <a16:creationId xmlns:a16="http://schemas.microsoft.com/office/drawing/2014/main" id="{03B0DDCB-2224-41B8-A3F0-C0E6108554AE}"/>
              </a:ext>
            </a:extLst>
          </p:cNvPr>
          <p:cNvSpPr>
            <a:spLocks noEditPoints="1"/>
          </p:cNvSpPr>
          <p:nvPr/>
        </p:nvSpPr>
        <p:spPr bwMode="auto">
          <a:xfrm>
            <a:off x="7921551" y="2583114"/>
            <a:ext cx="410584" cy="505719"/>
          </a:xfrm>
          <a:custGeom>
            <a:gdLst>
              <a:gd fmla="*/ 52 w 104" name="T0"/>
              <a:gd fmla="*/ 44 h 128" name="T1"/>
              <a:gd fmla="*/ 36 w 104" name="T2"/>
              <a:gd fmla="*/ 60 h 128" name="T3"/>
              <a:gd fmla="*/ 52 w 104" name="T4"/>
              <a:gd fmla="*/ 76 h 128" name="T5"/>
              <a:gd fmla="*/ 68 w 104" name="T6"/>
              <a:gd fmla="*/ 60 h 128" name="T7"/>
              <a:gd fmla="*/ 52 w 104" name="T8"/>
              <a:gd fmla="*/ 44 h 128" name="T9"/>
              <a:gd fmla="*/ 52 w 104" name="T10"/>
              <a:gd fmla="*/ 68 h 128" name="T11"/>
              <a:gd fmla="*/ 44 w 104" name="T12"/>
              <a:gd fmla="*/ 60 h 128" name="T13"/>
              <a:gd fmla="*/ 52 w 104" name="T14"/>
              <a:gd fmla="*/ 52 h 128" name="T15"/>
              <a:gd fmla="*/ 60 w 104" name="T16"/>
              <a:gd fmla="*/ 60 h 128" name="T17"/>
              <a:gd fmla="*/ 52 w 104" name="T18"/>
              <a:gd fmla="*/ 68 h 128" name="T19"/>
              <a:gd fmla="*/ 102 w 104" name="T20"/>
              <a:gd fmla="*/ 14 h 128" name="T21"/>
              <a:gd fmla="*/ 96 w 104" name="T22"/>
              <a:gd fmla="*/ 12 h 128" name="T23"/>
              <a:gd fmla="*/ 96 w 104" name="T24"/>
              <a:gd fmla="*/ 12 h 128" name="T25"/>
              <a:gd fmla="*/ 92 w 104" name="T26"/>
              <a:gd fmla="*/ 12 h 128" name="T27"/>
              <a:gd fmla="*/ 76 w 104" name="T28"/>
              <a:gd fmla="*/ 10 h 128" name="T29"/>
              <a:gd fmla="*/ 56 w 104" name="T30"/>
              <a:gd fmla="*/ 1 h 128" name="T31"/>
              <a:gd fmla="*/ 52 w 104" name="T32"/>
              <a:gd fmla="*/ 0 h 128" name="T33"/>
              <a:gd fmla="*/ 47 w 104" name="T34"/>
              <a:gd fmla="*/ 1 h 128" name="T35"/>
              <a:gd fmla="*/ 28 w 104" name="T36"/>
              <a:gd fmla="*/ 10 h 128" name="T37"/>
              <a:gd fmla="*/ 12 w 104" name="T38"/>
              <a:gd fmla="*/ 12 h 128" name="T39"/>
              <a:gd fmla="*/ 9 w 104" name="T40"/>
              <a:gd fmla="*/ 12 h 128" name="T41"/>
              <a:gd fmla="*/ 8 w 104" name="T42"/>
              <a:gd fmla="*/ 12 h 128" name="T43"/>
              <a:gd fmla="*/ 3 w 104" name="T44"/>
              <a:gd fmla="*/ 14 h 128" name="T45"/>
              <a:gd fmla="*/ 0 w 104" name="T46"/>
              <a:gd fmla="*/ 20 h 128" name="T47"/>
              <a:gd fmla="*/ 0 w 104" name="T48"/>
              <a:gd fmla="*/ 44 h 128" name="T49"/>
              <a:gd fmla="*/ 50 w 104" name="T50"/>
              <a:gd fmla="*/ 128 h 128" name="T51"/>
              <a:gd fmla="*/ 52 w 104" name="T52"/>
              <a:gd fmla="*/ 128 h 128" name="T53"/>
              <a:gd fmla="*/ 53 w 104" name="T54"/>
              <a:gd fmla="*/ 128 h 128" name="T55"/>
              <a:gd fmla="*/ 104 w 104" name="T56"/>
              <a:gd fmla="*/ 44 h 128" name="T57"/>
              <a:gd fmla="*/ 104 w 104" name="T58"/>
              <a:gd fmla="*/ 24 h 128" name="T59"/>
              <a:gd fmla="*/ 102 w 104" name="T60"/>
              <a:gd fmla="*/ 14 h 128" name="T61"/>
              <a:gd fmla="*/ 96 w 104" name="T62"/>
              <a:gd fmla="*/ 44 h 128" name="T63"/>
              <a:gd fmla="*/ 52 w 104" name="T64"/>
              <a:gd fmla="*/ 120 h 128" name="T65"/>
              <a:gd fmla="*/ 8 w 104" name="T66"/>
              <a:gd fmla="*/ 44 h 128" name="T67"/>
              <a:gd fmla="*/ 8 w 104" name="T68"/>
              <a:gd fmla="*/ 20 h 128" name="T69"/>
              <a:gd fmla="*/ 12 w 104" name="T70"/>
              <a:gd fmla="*/ 20 h 128" name="T71"/>
              <a:gd fmla="*/ 30 w 104" name="T72"/>
              <a:gd fmla="*/ 18 h 128" name="T73"/>
              <a:gd fmla="*/ 52 w 104" name="T74"/>
              <a:gd fmla="*/ 8 h 128" name="T75"/>
              <a:gd fmla="*/ 74 w 104" name="T76"/>
              <a:gd fmla="*/ 18 h 128" name="T77"/>
              <a:gd fmla="*/ 92 w 104" name="T78"/>
              <a:gd fmla="*/ 20 h 128" name="T79"/>
              <a:gd fmla="*/ 96 w 104" name="T80"/>
              <a:gd fmla="*/ 20 h 128" name="T81"/>
              <a:gd fmla="*/ 96 w 104" name="T82"/>
              <a:gd fmla="*/ 44 h 128" name="T8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b="b" l="0" r="r" t="0"/>
            <a:pathLst>
              <a:path h="128" w="104">
                <a:moveTo>
                  <a:pt x="52" y="44"/>
                </a:moveTo>
                <a:cubicBezTo>
                  <a:pt x="43" y="44"/>
                  <a:pt x="36" y="51"/>
                  <a:pt x="36" y="60"/>
                </a:cubicBezTo>
                <a:cubicBezTo>
                  <a:pt x="36" y="69"/>
                  <a:pt x="43" y="76"/>
                  <a:pt x="52" y="76"/>
                </a:cubicBezTo>
                <a:cubicBezTo>
                  <a:pt x="61" y="76"/>
                  <a:pt x="68" y="69"/>
                  <a:pt x="68" y="60"/>
                </a:cubicBezTo>
                <a:cubicBezTo>
                  <a:pt x="68" y="51"/>
                  <a:pt x="61" y="44"/>
                  <a:pt x="52" y="44"/>
                </a:cubicBezTo>
                <a:close/>
                <a:moveTo>
                  <a:pt x="52" y="68"/>
                </a:moveTo>
                <a:cubicBezTo>
                  <a:pt x="48" y="68"/>
                  <a:pt x="44" y="64"/>
                  <a:pt x="44" y="60"/>
                </a:cubicBezTo>
                <a:cubicBezTo>
                  <a:pt x="44" y="56"/>
                  <a:pt x="48" y="52"/>
                  <a:pt x="52" y="52"/>
                </a:cubicBezTo>
                <a:cubicBezTo>
                  <a:pt x="56" y="52"/>
                  <a:pt x="60" y="56"/>
                  <a:pt x="60" y="60"/>
                </a:cubicBezTo>
                <a:cubicBezTo>
                  <a:pt x="60" y="64"/>
                  <a:pt x="56" y="68"/>
                  <a:pt x="52" y="68"/>
                </a:cubicBezTo>
                <a:close/>
                <a:moveTo>
                  <a:pt x="102" y="14"/>
                </a:moveTo>
                <a:cubicBezTo>
                  <a:pt x="100" y="13"/>
                  <a:pt x="98" y="12"/>
                  <a:pt x="96" y="12"/>
                </a:cubicBezTo>
                <a:cubicBezTo>
                  <a:pt x="96" y="12"/>
                  <a:pt x="96" y="12"/>
                  <a:pt x="96" y="12"/>
                </a:cubicBezTo>
                <a:cubicBezTo>
                  <a:pt x="95" y="12"/>
                  <a:pt x="94" y="12"/>
                  <a:pt x="92" y="12"/>
                </a:cubicBezTo>
                <a:cubicBezTo>
                  <a:pt x="89" y="12"/>
                  <a:pt x="82" y="12"/>
                  <a:pt x="76" y="10"/>
                </a:cubicBezTo>
                <a:cubicBezTo>
                  <a:pt x="68" y="8"/>
                  <a:pt x="59" y="3"/>
                  <a:pt x="56" y="1"/>
                </a:cubicBezTo>
                <a:cubicBezTo>
                  <a:pt x="55" y="1"/>
                  <a:pt x="53" y="0"/>
                  <a:pt x="52" y="0"/>
                </a:cubicBezTo>
                <a:cubicBezTo>
                  <a:pt x="50" y="0"/>
                  <a:pt x="49" y="1"/>
                  <a:pt x="47" y="1"/>
                </a:cubicBezTo>
                <a:cubicBezTo>
                  <a:pt x="47" y="2"/>
                  <a:pt x="37" y="8"/>
                  <a:pt x="28" y="10"/>
                </a:cubicBezTo>
                <a:cubicBezTo>
                  <a:pt x="22" y="12"/>
                  <a:pt x="15" y="12"/>
                  <a:pt x="12" y="12"/>
                </a:cubicBezTo>
                <a:cubicBezTo>
                  <a:pt x="10" y="12"/>
                  <a:pt x="9" y="12"/>
                  <a:pt x="9" y="12"/>
                </a:cubicBezTo>
                <a:cubicBezTo>
                  <a:pt x="8" y="12"/>
                  <a:pt x="8" y="12"/>
                  <a:pt x="8" y="12"/>
                </a:cubicBezTo>
                <a:cubicBezTo>
                  <a:pt x="6" y="12"/>
                  <a:pt x="4" y="13"/>
                  <a:pt x="3" y="14"/>
                </a:cubicBezTo>
                <a:cubicBezTo>
                  <a:pt x="1" y="16"/>
                  <a:pt x="0" y="18"/>
                  <a:pt x="0" y="20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118"/>
                  <a:pt x="48" y="127"/>
                  <a:pt x="50" y="128"/>
                </a:cubicBezTo>
                <a:cubicBezTo>
                  <a:pt x="51" y="128"/>
                  <a:pt x="51" y="128"/>
                  <a:pt x="52" y="128"/>
                </a:cubicBezTo>
                <a:cubicBezTo>
                  <a:pt x="52" y="128"/>
                  <a:pt x="53" y="128"/>
                  <a:pt x="53" y="128"/>
                </a:cubicBezTo>
                <a:cubicBezTo>
                  <a:pt x="55" y="127"/>
                  <a:pt x="104" y="118"/>
                  <a:pt x="104" y="44"/>
                </a:cubicBezTo>
                <a:cubicBezTo>
                  <a:pt x="104" y="24"/>
                  <a:pt x="104" y="24"/>
                  <a:pt x="104" y="24"/>
                </a:cubicBezTo>
                <a:cubicBezTo>
                  <a:pt x="104" y="22"/>
                  <a:pt x="103" y="16"/>
                  <a:pt x="102" y="14"/>
                </a:cubicBezTo>
                <a:close/>
                <a:moveTo>
                  <a:pt x="96" y="44"/>
                </a:moveTo>
                <a:cubicBezTo>
                  <a:pt x="96" y="112"/>
                  <a:pt x="52" y="120"/>
                  <a:pt x="52" y="120"/>
                </a:cubicBezTo>
                <a:cubicBezTo>
                  <a:pt x="52" y="120"/>
                  <a:pt x="8" y="112"/>
                  <a:pt x="8" y="44"/>
                </a:cubicBezTo>
                <a:cubicBezTo>
                  <a:pt x="8" y="26"/>
                  <a:pt x="8" y="20"/>
                  <a:pt x="8" y="20"/>
                </a:cubicBezTo>
                <a:cubicBezTo>
                  <a:pt x="8" y="20"/>
                  <a:pt x="9" y="20"/>
                  <a:pt x="12" y="20"/>
                </a:cubicBezTo>
                <a:cubicBezTo>
                  <a:pt x="16" y="20"/>
                  <a:pt x="23" y="20"/>
                  <a:pt x="30" y="18"/>
                </a:cubicBezTo>
                <a:cubicBezTo>
                  <a:pt x="41" y="15"/>
                  <a:pt x="52" y="8"/>
                  <a:pt x="52" y="8"/>
                </a:cubicBezTo>
                <a:cubicBezTo>
                  <a:pt x="52" y="8"/>
                  <a:pt x="63" y="15"/>
                  <a:pt x="74" y="18"/>
                </a:cubicBezTo>
                <a:cubicBezTo>
                  <a:pt x="81" y="20"/>
                  <a:pt x="88" y="20"/>
                  <a:pt x="92" y="20"/>
                </a:cubicBezTo>
                <a:cubicBezTo>
                  <a:pt x="95" y="20"/>
                  <a:pt x="96" y="20"/>
                  <a:pt x="96" y="20"/>
                </a:cubicBezTo>
                <a:cubicBezTo>
                  <a:pt x="96" y="20"/>
                  <a:pt x="96" y="26"/>
                  <a:pt x="96" y="44"/>
                </a:cubicBezTo>
                <a:close/>
              </a:path>
            </a:pathLst>
          </a:cu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400">
              <a:solidFill>
                <a:schemeClr val="tx1"/>
              </a:solidFill>
            </a:endParaRPr>
          </a:p>
        </p:txBody>
      </p:sp>
      <p:sp>
        <p:nvSpPr>
          <p:cNvPr id="59" name="Freeform 71">
            <a:extLst>
              <a:ext uri="{FF2B5EF4-FFF2-40B4-BE49-F238E27FC236}">
                <a16:creationId xmlns:a16="http://schemas.microsoft.com/office/drawing/2014/main" id="{DFD9715E-361F-4E2D-99C8-078FAC1D2AB4}"/>
              </a:ext>
            </a:extLst>
          </p:cNvPr>
          <p:cNvSpPr>
            <a:spLocks noEditPoints="1"/>
          </p:cNvSpPr>
          <p:nvPr/>
        </p:nvSpPr>
        <p:spPr bwMode="auto">
          <a:xfrm>
            <a:off x="3812298" y="2583114"/>
            <a:ext cx="505719" cy="505719"/>
          </a:xfrm>
          <a:custGeom>
            <a:gdLst>
              <a:gd fmla="*/ 60 w 128" name="T0"/>
              <a:gd fmla="*/ 8 h 128" name="T1"/>
              <a:gd fmla="*/ 0 w 128" name="T2"/>
              <a:gd fmla="*/ 68 h 128" name="T3"/>
              <a:gd fmla="*/ 60 w 128" name="T4"/>
              <a:gd fmla="*/ 128 h 128" name="T5"/>
              <a:gd fmla="*/ 120 w 128" name="T6"/>
              <a:gd fmla="*/ 68 h 128" name="T7"/>
              <a:gd fmla="*/ 60 w 128" name="T8"/>
              <a:gd fmla="*/ 68 h 128" name="T9"/>
              <a:gd fmla="*/ 60 w 128" name="T10"/>
              <a:gd fmla="*/ 8 h 128" name="T11"/>
              <a:gd fmla="*/ 111 w 128" name="T12"/>
              <a:gd fmla="*/ 76 h 128" name="T13"/>
              <a:gd fmla="*/ 60 w 128" name="T14"/>
              <a:gd fmla="*/ 120 h 128" name="T15"/>
              <a:gd fmla="*/ 8 w 128" name="T16"/>
              <a:gd fmla="*/ 68 h 128" name="T17"/>
              <a:gd fmla="*/ 52 w 128" name="T18"/>
              <a:gd fmla="*/ 17 h 128" name="T19"/>
              <a:gd fmla="*/ 52 w 128" name="T20"/>
              <a:gd fmla="*/ 76 h 128" name="T21"/>
              <a:gd fmla="*/ 111 w 128" name="T22"/>
              <a:gd fmla="*/ 76 h 128" name="T23"/>
              <a:gd fmla="*/ 68 w 128" name="T24"/>
              <a:gd fmla="*/ 0 h 128" name="T25"/>
              <a:gd fmla="*/ 68 w 128" name="T26"/>
              <a:gd fmla="*/ 60 h 128" name="T27"/>
              <a:gd fmla="*/ 128 w 128" name="T28"/>
              <a:gd fmla="*/ 60 h 128" name="T29"/>
              <a:gd fmla="*/ 68 w 128" name="T30"/>
              <a:gd fmla="*/ 0 h 128" name="T31"/>
              <a:gd fmla="*/ 76 w 128" name="T32"/>
              <a:gd fmla="*/ 9 h 128" name="T33"/>
              <a:gd fmla="*/ 119 w 128" name="T34"/>
              <a:gd fmla="*/ 52 h 128" name="T35"/>
              <a:gd fmla="*/ 76 w 128" name="T36"/>
              <a:gd fmla="*/ 52 h 128" name="T37"/>
              <a:gd fmla="*/ 76 w 128" name="T38"/>
              <a:gd fmla="*/ 9 h 128" name="T3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b="b" l="0" r="r" t="0"/>
            <a:pathLst>
              <a:path h="128" w="128">
                <a:moveTo>
                  <a:pt x="60" y="8"/>
                </a:moveTo>
                <a:cubicBezTo>
                  <a:pt x="27" y="8"/>
                  <a:pt x="0" y="35"/>
                  <a:pt x="0" y="68"/>
                </a:cubicBezTo>
                <a:cubicBezTo>
                  <a:pt x="0" y="101"/>
                  <a:pt x="27" y="128"/>
                  <a:pt x="60" y="128"/>
                </a:cubicBezTo>
                <a:cubicBezTo>
                  <a:pt x="93" y="128"/>
                  <a:pt x="120" y="101"/>
                  <a:pt x="120" y="68"/>
                </a:cubicBezTo>
                <a:cubicBezTo>
                  <a:pt x="104" y="68"/>
                  <a:pt x="60" y="68"/>
                  <a:pt x="60" y="68"/>
                </a:cubicBezTo>
                <a:cubicBezTo>
                  <a:pt x="60" y="68"/>
                  <a:pt x="60" y="24"/>
                  <a:pt x="60" y="8"/>
                </a:cubicBezTo>
                <a:close/>
                <a:moveTo>
                  <a:pt x="111" y="76"/>
                </a:moveTo>
                <a:cubicBezTo>
                  <a:pt x="108" y="101"/>
                  <a:pt x="86" y="120"/>
                  <a:pt x="60" y="120"/>
                </a:cubicBezTo>
                <a:cubicBezTo>
                  <a:pt x="31" y="120"/>
                  <a:pt x="8" y="97"/>
                  <a:pt x="8" y="68"/>
                </a:cubicBezTo>
                <a:cubicBezTo>
                  <a:pt x="8" y="42"/>
                  <a:pt x="27" y="21"/>
                  <a:pt x="52" y="17"/>
                </a:cubicBezTo>
                <a:cubicBezTo>
                  <a:pt x="52" y="43"/>
                  <a:pt x="52" y="76"/>
                  <a:pt x="52" y="76"/>
                </a:cubicBezTo>
                <a:cubicBezTo>
                  <a:pt x="52" y="76"/>
                  <a:pt x="84" y="76"/>
                  <a:pt x="111" y="76"/>
                </a:cubicBezTo>
                <a:close/>
                <a:moveTo>
                  <a:pt x="68" y="0"/>
                </a:moveTo>
                <a:cubicBezTo>
                  <a:pt x="68" y="30"/>
                  <a:pt x="68" y="60"/>
                  <a:pt x="68" y="60"/>
                </a:cubicBezTo>
                <a:cubicBezTo>
                  <a:pt x="68" y="60"/>
                  <a:pt x="82" y="60"/>
                  <a:pt x="128" y="60"/>
                </a:cubicBezTo>
                <a:cubicBezTo>
                  <a:pt x="128" y="27"/>
                  <a:pt x="101" y="0"/>
                  <a:pt x="68" y="0"/>
                </a:cubicBezTo>
                <a:close/>
                <a:moveTo>
                  <a:pt x="76" y="9"/>
                </a:moveTo>
                <a:cubicBezTo>
                  <a:pt x="98" y="12"/>
                  <a:pt x="116" y="30"/>
                  <a:pt x="119" y="52"/>
                </a:cubicBezTo>
                <a:cubicBezTo>
                  <a:pt x="102" y="52"/>
                  <a:pt x="76" y="52"/>
                  <a:pt x="76" y="52"/>
                </a:cubicBezTo>
                <a:cubicBezTo>
                  <a:pt x="76" y="52"/>
                  <a:pt x="76" y="29"/>
                  <a:pt x="76" y="9"/>
                </a:cubicBezTo>
                <a:close/>
              </a:path>
            </a:pathLst>
          </a:cu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400">
              <a:solidFill>
                <a:schemeClr val="tx1"/>
              </a:solidFill>
            </a:endParaRPr>
          </a:p>
        </p:txBody>
      </p:sp>
      <p:sp>
        <p:nvSpPr>
          <p:cNvPr id="3" name="等腰三角形 2">
            <a:extLst>
              <a:ext uri="{FF2B5EF4-FFF2-40B4-BE49-F238E27FC236}">
                <a16:creationId xmlns:a16="http://schemas.microsoft.com/office/drawing/2014/main" id="{66E72CE1-2D7E-40CB-BF50-1E2E126BAE99}"/>
              </a:ext>
            </a:extLst>
          </p:cNvPr>
          <p:cNvSpPr/>
          <p:nvPr/>
        </p:nvSpPr>
        <p:spPr>
          <a:xfrm>
            <a:off x="5910320" y="3406206"/>
            <a:ext cx="371360" cy="13331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800">
              <a:solidFill>
                <a:schemeClr val="tx1"/>
              </a:solidFill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id="{9E56290D-D579-4907-921D-67CD41525B9C}"/>
              </a:ext>
            </a:extLst>
          </p:cNvPr>
          <p:cNvSpPr/>
          <p:nvPr/>
        </p:nvSpPr>
        <p:spPr>
          <a:xfrm>
            <a:off x="1848636" y="3427207"/>
            <a:ext cx="371360" cy="10701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800">
              <a:solidFill>
                <a:schemeClr val="tx1"/>
              </a:solidFill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89495BD-7866-40B4-95E6-E64CFF383FA3}"/>
              </a:ext>
            </a:extLst>
          </p:cNvPr>
          <p:cNvSpPr txBox="1"/>
          <p:nvPr/>
        </p:nvSpPr>
        <p:spPr>
          <a:xfrm>
            <a:off x="1751519" y="2962840"/>
            <a:ext cx="565593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24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01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029F298-9EDC-4D56-B477-54056FF2F45E}"/>
              </a:ext>
            </a:extLst>
          </p:cNvPr>
          <p:cNvSpPr txBox="1"/>
          <p:nvPr/>
        </p:nvSpPr>
        <p:spPr>
          <a:xfrm>
            <a:off x="3782360" y="3954353"/>
            <a:ext cx="565593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24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02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89A71C2-A192-4885-A92F-57BCBD78E7D4}"/>
              </a:ext>
            </a:extLst>
          </p:cNvPr>
          <p:cNvSpPr txBox="1"/>
          <p:nvPr/>
        </p:nvSpPr>
        <p:spPr>
          <a:xfrm>
            <a:off x="5813203" y="2901550"/>
            <a:ext cx="565593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24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03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3572DDD-DFC3-45AB-B788-5DC00C681822}"/>
              </a:ext>
            </a:extLst>
          </p:cNvPr>
          <p:cNvSpPr txBox="1"/>
          <p:nvPr/>
        </p:nvSpPr>
        <p:spPr>
          <a:xfrm>
            <a:off x="7844048" y="3954353"/>
            <a:ext cx="565593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24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04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19342538-A9F9-4559-9BF2-B65AD8E0402B}"/>
              </a:ext>
            </a:extLst>
          </p:cNvPr>
          <p:cNvSpPr txBox="1"/>
          <p:nvPr/>
        </p:nvSpPr>
        <p:spPr>
          <a:xfrm>
            <a:off x="9866400" y="2926614"/>
            <a:ext cx="565593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24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05</a:t>
            </a:r>
          </a:p>
        </p:txBody>
      </p:sp>
    </p:spTree>
    <p:extLst>
      <p:ext uri="{BB962C8B-B14F-4D97-AF65-F5344CB8AC3E}">
        <p14:creationId val="1244743859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 nodeType="clickPar">
                      <p:stCondLst>
                        <p:cond delay="indefinite"/>
                      </p:stCondLst>
                      <p:childTnLst>
                        <p:par>
                          <p:cTn fill="hold" id="5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 nodeType="clickPar">
                      <p:stCondLst>
                        <p:cond delay="indefinite"/>
                      </p:stCondLst>
                      <p:childTnLst>
                        <p:par>
                          <p:cTn fill="hold" id="5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5" nodeType="clickPar">
                      <p:stCondLst>
                        <p:cond delay="indefinite"/>
                      </p:stCondLst>
                      <p:childTnLst>
                        <p:par>
                          <p:cTn fill="hold" id="7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2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3" nodeType="clickPar">
                      <p:stCondLst>
                        <p:cond delay="indefinite"/>
                      </p:stCondLst>
                      <p:childTnLst>
                        <p:par>
                          <p:cTn fill="hold" id="8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9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4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9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0" nodeType="clickPar">
                      <p:stCondLst>
                        <p:cond delay="indefinite"/>
                      </p:stCondLst>
                      <p:childTnLst>
                        <p:par>
                          <p:cTn fill="hold" id="10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7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8" nodeType="clickPar">
                      <p:stCondLst>
                        <p:cond delay="indefinite"/>
                      </p:stCondLst>
                      <p:childTnLst>
                        <p:par>
                          <p:cTn fill="hold" id="10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4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4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5" nodeType="clickPar">
                      <p:stCondLst>
                        <p:cond delay="indefinite"/>
                      </p:stCondLst>
                      <p:childTnLst>
                        <p:par>
                          <p:cTn fill="hold" id="1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2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9"/>
      <p:bldP grpId="0" spid="51"/>
      <p:bldP grpId="0" spid="52"/>
      <p:bldP grpId="0" spid="54"/>
      <p:bldP grpId="0" spid="55"/>
      <p:bldP grpId="0" spid="33"/>
      <p:bldP grpId="0" spid="34"/>
      <p:bldP grpId="0" spid="35"/>
      <p:bldP grpId="0" spid="36"/>
      <p:bldP grpId="0" spid="37"/>
      <p:bldP grpId="0" spid="38"/>
      <p:bldP grpId="0" spid="39"/>
      <p:bldP grpId="0" spid="50"/>
      <p:bldP grpId="0" spid="53"/>
      <p:bldP grpId="0" spid="56"/>
      <p:bldP grpId="0" spid="57"/>
      <p:bldP grpId="0" spid="58"/>
      <p:bldP grpId="0" spid="59"/>
      <p:bldP grpId="0" spid="3"/>
      <p:bldP grpId="0" spid="5"/>
      <p:bldP grpId="0" spid="6"/>
      <p:bldP grpId="0" spid="7"/>
      <p:bldP grpId="0" spid="12"/>
      <p:bldP grpId="0" spid="13"/>
      <p:bldP grpId="0" spid="20"/>
    </p:bld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椭圆 5">
            <a:extLst>
              <a:ext uri="{FF2B5EF4-FFF2-40B4-BE49-F238E27FC236}">
                <a16:creationId xmlns:a16="http://schemas.microsoft.com/office/drawing/2014/main" id="{2440557A-088A-4D8D-9820-104B53BC9742}"/>
              </a:ext>
            </a:extLst>
          </p:cNvPr>
          <p:cNvSpPr/>
          <p:nvPr/>
        </p:nvSpPr>
        <p:spPr>
          <a:xfrm>
            <a:off x="9373976" y="-923369"/>
            <a:ext cx="9011760" cy="9011760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157393D9-8F94-43F7-BCBD-2ACBEF528992}"/>
              </a:ext>
            </a:extLst>
          </p:cNvPr>
          <p:cNvSpPr/>
          <p:nvPr/>
        </p:nvSpPr>
        <p:spPr>
          <a:xfrm>
            <a:off x="924522" y="751862"/>
            <a:ext cx="463232" cy="463232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CE95DDBC-40F5-48C1-B42B-75EBAB3F540C}"/>
              </a:ext>
            </a:extLst>
          </p:cNvPr>
          <p:cNvSpPr/>
          <p:nvPr/>
        </p:nvSpPr>
        <p:spPr>
          <a:xfrm>
            <a:off x="-463931" y="6419849"/>
            <a:ext cx="3087211" cy="3087211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36F2C62E-AEEC-4096-A72F-EBEEC567A72A}"/>
              </a:ext>
            </a:extLst>
          </p:cNvPr>
          <p:cNvSpPr/>
          <p:nvPr/>
        </p:nvSpPr>
        <p:spPr>
          <a:xfrm>
            <a:off x="-1804688" y="5166853"/>
            <a:ext cx="3087211" cy="3087211"/>
          </a:xfrm>
          <a:prstGeom prst="ellipse">
            <a:avLst/>
          </a:prstGeom>
          <a:solidFill>
            <a:srgbClr val="CBE1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7B42E8B-9208-43F7-A5F7-F8D38339A60E}"/>
              </a:ext>
            </a:extLst>
          </p:cNvPr>
          <p:cNvSpPr txBox="1"/>
          <p:nvPr/>
        </p:nvSpPr>
        <p:spPr>
          <a:xfrm>
            <a:off x="566522" y="2709476"/>
            <a:ext cx="7014792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6600" u="none">
                <a:ln>
                  <a:noFill/>
                </a:ln>
                <a:solidFill>
                  <a:srgbClr val="70AD47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跌倒的预防及护理</a:t>
            </a: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E5A3A8DB-768E-4169-BDA5-8DEE7807A530}"/>
              </a:ext>
            </a:extLst>
          </p:cNvPr>
          <p:cNvSpPr/>
          <p:nvPr/>
        </p:nvSpPr>
        <p:spPr>
          <a:xfrm>
            <a:off x="566522" y="409816"/>
            <a:ext cx="716001" cy="716001"/>
          </a:xfrm>
          <a:prstGeom prst="ellipse">
            <a:avLst/>
          </a:prstGeom>
          <a:solidFill>
            <a:srgbClr val="BCD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7E3564E2-8211-4CDF-8F6B-C3DEDE1AD954}"/>
              </a:ext>
            </a:extLst>
          </p:cNvPr>
          <p:cNvSpPr txBox="1"/>
          <p:nvPr/>
        </p:nvSpPr>
        <p:spPr>
          <a:xfrm>
            <a:off x="629908" y="3847858"/>
            <a:ext cx="6951406" cy="457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400" u="none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charset="-79" panose="020b0604020202020204" pitchFamily="2" typeface="Aharoni"/>
              </a:rPr>
              <a:t>Prevention and nursing of falls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2C2873C0-287C-40AA-80EF-E53E97FBF62D}"/>
              </a:ext>
            </a:extLst>
          </p:cNvPr>
          <p:cNvSpPr txBox="1"/>
          <p:nvPr/>
        </p:nvSpPr>
        <p:spPr>
          <a:xfrm>
            <a:off x="566522" y="1693812"/>
            <a:ext cx="2307307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mtClean="0" spc="0" strike="noStrike" sz="6000" u="none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algn="tl" dir="2700000" dist="38100">
                    <a:srgbClr val="000000">
                      <a:alpha val="8000"/>
                    </a:srgbClr>
                  </a:outerShdw>
                </a:effectLst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2021</a:t>
            </a:r>
          </a:p>
        </p:txBody>
      </p: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02C4C821-0E57-4491-AC4B-2C4E26F278AC}"/>
              </a:ext>
            </a:extLst>
          </p:cNvPr>
          <p:cNvGrpSpPr/>
          <p:nvPr/>
        </p:nvGrpSpPr>
        <p:grpSpPr>
          <a:xfrm>
            <a:off x="7823860" y="1563139"/>
            <a:ext cx="3738232" cy="3731722"/>
            <a:chOff x="7823860" y="1563139"/>
            <a:chExt cx="3738232" cy="3731722"/>
          </a:xfrm>
        </p:grpSpPr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CBF35A6D-7AF0-4E9E-BE3B-340A29F80C74}"/>
                </a:ext>
              </a:extLst>
            </p:cNvPr>
            <p:cNvSpPr/>
            <p:nvPr/>
          </p:nvSpPr>
          <p:spPr>
            <a:xfrm>
              <a:off x="7830370" y="1563139"/>
              <a:ext cx="3731722" cy="3731722"/>
            </a:xfrm>
            <a:prstGeom prst="ellipse">
              <a:avLst/>
            </a:prstGeom>
            <a:solidFill>
              <a:srgbClr val="BCDA8B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  <p:pic>
          <p:nvPicPr>
            <p:cNvPr id="28" name="图片 27">
              <a:extLst>
                <a:ext uri="{FF2B5EF4-FFF2-40B4-BE49-F238E27FC236}">
                  <a16:creationId xmlns:a16="http://schemas.microsoft.com/office/drawing/2014/main" id="{7785F562-8A13-401C-B350-D3FD99A2FE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32266" l="26512" r="37299" t="13319"/>
            <a:stretch>
              <a:fillRect/>
            </a:stretch>
          </p:blipFill>
          <p:spPr>
            <a:xfrm>
              <a:off x="7823860" y="1563139"/>
              <a:ext cx="3731722" cy="3731722"/>
            </a:xfrm>
            <a:custGeom>
              <a:gdLst>
                <a:gd fmla="*/ 1865861 w 3731722" name="connsiteX0"/>
                <a:gd fmla="*/ 0 h 3731722" name="connsiteY0"/>
                <a:gd fmla="*/ 3731722 w 3731722" name="connsiteX1"/>
                <a:gd fmla="*/ 1865861 h 3731722" name="connsiteY1"/>
                <a:gd fmla="*/ 1865861 w 3731722" name="connsiteX2"/>
                <a:gd fmla="*/ 3731722 h 3731722" name="connsiteY2"/>
                <a:gd fmla="*/ 0 w 3731722" name="connsiteX3"/>
                <a:gd fmla="*/ 1865861 h 3731722" name="connsiteY3"/>
                <a:gd fmla="*/ 1865861 w 3731722" name="connsiteX4"/>
                <a:gd fmla="*/ 0 h 373172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3731722" w="3731722">
                  <a:moveTo>
                    <a:pt x="1865861" y="0"/>
                  </a:moveTo>
                  <a:cubicBezTo>
                    <a:pt x="2896348" y="0"/>
                    <a:pt x="3731722" y="835374"/>
                    <a:pt x="3731722" y="1865861"/>
                  </a:cubicBezTo>
                  <a:cubicBezTo>
                    <a:pt x="3731722" y="2896348"/>
                    <a:pt x="2896348" y="3731722"/>
                    <a:pt x="1865861" y="3731722"/>
                  </a:cubicBezTo>
                  <a:cubicBezTo>
                    <a:pt x="835374" y="3731722"/>
                    <a:pt x="0" y="2896348"/>
                    <a:pt x="0" y="1865861"/>
                  </a:cubicBezTo>
                  <a:cubicBezTo>
                    <a:pt x="0" y="835374"/>
                    <a:pt x="835374" y="0"/>
                    <a:pt x="1865861" y="0"/>
                  </a:cubicBezTo>
                  <a:close/>
                </a:path>
              </a:pathLst>
            </a:custGeom>
          </p:spPr>
        </p:pic>
      </p:grpSp>
      <p:sp>
        <p:nvSpPr>
          <p:cNvPr id="42" name="PA-任意多边形 7">
            <a:extLst>
              <a:ext uri="{FF2B5EF4-FFF2-40B4-BE49-F238E27FC236}">
                <a16:creationId xmlns:a16="http://schemas.microsoft.com/office/drawing/2014/main" id="{3142A2AF-7AAC-4115-91F8-2D3FC5870AE1}"/>
              </a:ext>
            </a:extLst>
          </p:cNvPr>
          <p:cNvSpPr>
            <a:spLocks noEditPoints="1"/>
          </p:cNvSpPr>
          <p:nvPr>
            <p:custDataLst>
              <p:tags r:id="rId3"/>
            </p:custDataLst>
          </p:nvPr>
        </p:nvSpPr>
        <p:spPr bwMode="auto">
          <a:xfrm>
            <a:off x="1567684" y="4609242"/>
            <a:ext cx="314914" cy="313055"/>
          </a:xfrm>
          <a:custGeom>
            <a:gdLst>
              <a:gd fmla="*/ 661 w 904" name="T0"/>
              <a:gd fmla="*/ 461 h 905" name="T1"/>
              <a:gd fmla="*/ 661 w 904" name="T2"/>
              <a:gd fmla="*/ 339 h 905" name="T3"/>
              <a:gd fmla="*/ 605 w 904" name="T4"/>
              <a:gd fmla="*/ 339 h 905" name="T5"/>
              <a:gd fmla="*/ 605 w 904" name="T6"/>
              <a:gd fmla="*/ 461 h 905" name="T7"/>
              <a:gd fmla="*/ 456 w 904" name="T8"/>
              <a:gd fmla="*/ 610 h 905" name="T9"/>
              <a:gd fmla="*/ 453 w 904" name="T10"/>
              <a:gd fmla="*/ 610 h 905" name="T11"/>
              <a:gd fmla="*/ 452 w 904" name="T12"/>
              <a:gd fmla="*/ 610 h 905" name="T13"/>
              <a:gd fmla="*/ 451 w 904" name="T14"/>
              <a:gd fmla="*/ 610 h 905" name="T15"/>
              <a:gd fmla="*/ 448 w 904" name="T16"/>
              <a:gd fmla="*/ 610 h 905" name="T17"/>
              <a:gd fmla="*/ 299 w 904" name="T18"/>
              <a:gd fmla="*/ 461 h 905" name="T19"/>
              <a:gd fmla="*/ 299 w 904" name="T20"/>
              <a:gd fmla="*/ 339 h 905" name="T21"/>
              <a:gd fmla="*/ 244 w 904" name="T22"/>
              <a:gd fmla="*/ 339 h 905" name="T23"/>
              <a:gd fmla="*/ 244 w 904" name="T24"/>
              <a:gd fmla="*/ 461 h 905" name="T25"/>
              <a:gd fmla="*/ 419 w 904" name="T26"/>
              <a:gd fmla="*/ 664 h 905" name="T27"/>
              <a:gd fmla="*/ 419 w 904" name="T28"/>
              <a:gd fmla="*/ 752 h 905" name="T29"/>
              <a:gd fmla="*/ 295 w 904" name="T30"/>
              <a:gd fmla="*/ 787 h 905" name="T31"/>
              <a:gd fmla="*/ 610 w 904" name="T32"/>
              <a:gd fmla="*/ 787 h 905" name="T33"/>
              <a:gd fmla="*/ 484 w 904" name="T34"/>
              <a:gd fmla="*/ 751 h 905" name="T35"/>
              <a:gd fmla="*/ 484 w 904" name="T36"/>
              <a:gd fmla="*/ 664 h 905" name="T37"/>
              <a:gd fmla="*/ 661 w 904" name="T38"/>
              <a:gd fmla="*/ 461 h 905" name="T39"/>
              <a:gd fmla="*/ 450 w 904" name="T40"/>
              <a:gd fmla="*/ 558 h 905" name="T41"/>
              <a:gd fmla="*/ 452 w 904" name="T42"/>
              <a:gd fmla="*/ 558 h 905" name="T43"/>
              <a:gd fmla="*/ 454 w 904" name="T44"/>
              <a:gd fmla="*/ 558 h 905" name="T45"/>
              <a:gd fmla="*/ 554 w 904" name="T46"/>
              <a:gd fmla="*/ 459 h 905" name="T47"/>
              <a:gd fmla="*/ 554 w 904" name="T48"/>
              <a:gd fmla="*/ 218 h 905" name="T49"/>
              <a:gd fmla="*/ 454 w 904" name="T50"/>
              <a:gd fmla="*/ 118 h 905" name="T51"/>
              <a:gd fmla="*/ 452 w 904" name="T52"/>
              <a:gd fmla="*/ 118 h 905" name="T53"/>
              <a:gd fmla="*/ 450 w 904" name="T54"/>
              <a:gd fmla="*/ 118 h 905" name="T55"/>
              <a:gd fmla="*/ 351 w 904" name="T56"/>
              <a:gd fmla="*/ 218 h 905" name="T57"/>
              <a:gd fmla="*/ 351 w 904" name="T58"/>
              <a:gd fmla="*/ 459 h 905" name="T59"/>
              <a:gd fmla="*/ 450 w 904" name="T60"/>
              <a:gd fmla="*/ 558 h 905" name="T61"/>
              <a:gd fmla="*/ 452 w 904" name="T62"/>
              <a:gd fmla="*/ 0 h 905" name="T63"/>
              <a:gd fmla="*/ 904 w 904" name="T64"/>
              <a:gd fmla="*/ 453 h 905" name="T65"/>
              <a:gd fmla="*/ 452 w 904" name="T66"/>
              <a:gd fmla="*/ 905 h 905" name="T67"/>
              <a:gd fmla="*/ 0 w 904" name="T68"/>
              <a:gd fmla="*/ 453 h 905" name="T69"/>
              <a:gd fmla="*/ 452 w 904" name="T70"/>
              <a:gd fmla="*/ 0 h 905" name="T7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b="b" l="0" r="r" t="0"/>
            <a:pathLst>
              <a:path h="905" w="904">
                <a:moveTo>
                  <a:pt x="661" y="461"/>
                </a:moveTo>
                <a:lnTo>
                  <a:pt x="661" y="339"/>
                </a:lnTo>
                <a:cubicBezTo>
                  <a:pt x="661" y="304"/>
                  <a:pt x="605" y="304"/>
                  <a:pt x="605" y="339"/>
                </a:cubicBezTo>
                <a:lnTo>
                  <a:pt x="605" y="461"/>
                </a:lnTo>
                <a:cubicBezTo>
                  <a:pt x="605" y="543"/>
                  <a:pt x="538" y="610"/>
                  <a:pt x="456" y="610"/>
                </a:cubicBezTo>
                <a:cubicBezTo>
                  <a:pt x="455" y="610"/>
                  <a:pt x="454" y="610"/>
                  <a:pt x="453" y="610"/>
                </a:cubicBezTo>
                <a:lnTo>
                  <a:pt x="452" y="610"/>
                </a:lnTo>
                <a:lnTo>
                  <a:pt x="451" y="610"/>
                </a:lnTo>
                <a:cubicBezTo>
                  <a:pt x="450" y="610"/>
                  <a:pt x="449" y="610"/>
                  <a:pt x="448" y="610"/>
                </a:cubicBezTo>
                <a:cubicBezTo>
                  <a:pt x="366" y="610"/>
                  <a:pt x="299" y="543"/>
                  <a:pt x="299" y="461"/>
                </a:cubicBezTo>
                <a:lnTo>
                  <a:pt x="299" y="339"/>
                </a:lnTo>
                <a:cubicBezTo>
                  <a:pt x="299" y="304"/>
                  <a:pt x="244" y="304"/>
                  <a:pt x="244" y="339"/>
                </a:cubicBezTo>
                <a:cubicBezTo>
                  <a:pt x="244" y="355"/>
                  <a:pt x="244" y="461"/>
                  <a:pt x="244" y="461"/>
                </a:cubicBezTo>
                <a:cubicBezTo>
                  <a:pt x="244" y="564"/>
                  <a:pt x="320" y="650"/>
                  <a:pt x="419" y="664"/>
                </a:cubicBezTo>
                <a:lnTo>
                  <a:pt x="419" y="752"/>
                </a:lnTo>
                <a:lnTo>
                  <a:pt x="295" y="787"/>
                </a:lnTo>
                <a:lnTo>
                  <a:pt x="610" y="787"/>
                </a:lnTo>
                <a:lnTo>
                  <a:pt x="484" y="751"/>
                </a:lnTo>
                <a:lnTo>
                  <a:pt x="484" y="664"/>
                </a:lnTo>
                <a:cubicBezTo>
                  <a:pt x="584" y="650"/>
                  <a:pt x="661" y="564"/>
                  <a:pt x="661" y="461"/>
                </a:cubicBezTo>
                <a:close/>
                <a:moveTo>
                  <a:pt x="450" y="558"/>
                </a:moveTo>
                <a:cubicBezTo>
                  <a:pt x="451" y="558"/>
                  <a:pt x="451" y="558"/>
                  <a:pt x="452" y="558"/>
                </a:cubicBezTo>
                <a:cubicBezTo>
                  <a:pt x="453" y="558"/>
                  <a:pt x="453" y="558"/>
                  <a:pt x="454" y="558"/>
                </a:cubicBezTo>
                <a:cubicBezTo>
                  <a:pt x="509" y="558"/>
                  <a:pt x="554" y="514"/>
                  <a:pt x="554" y="459"/>
                </a:cubicBezTo>
                <a:lnTo>
                  <a:pt x="554" y="218"/>
                </a:lnTo>
                <a:cubicBezTo>
                  <a:pt x="554" y="163"/>
                  <a:pt x="509" y="118"/>
                  <a:pt x="454" y="118"/>
                </a:cubicBezTo>
                <a:cubicBezTo>
                  <a:pt x="453" y="118"/>
                  <a:pt x="453" y="118"/>
                  <a:pt x="452" y="118"/>
                </a:cubicBezTo>
                <a:cubicBezTo>
                  <a:pt x="452" y="118"/>
                  <a:pt x="451" y="118"/>
                  <a:pt x="450" y="118"/>
                </a:cubicBezTo>
                <a:cubicBezTo>
                  <a:pt x="395" y="118"/>
                  <a:pt x="351" y="163"/>
                  <a:pt x="351" y="218"/>
                </a:cubicBezTo>
                <a:lnTo>
                  <a:pt x="351" y="459"/>
                </a:lnTo>
                <a:cubicBezTo>
                  <a:pt x="351" y="514"/>
                  <a:pt x="395" y="558"/>
                  <a:pt x="450" y="558"/>
                </a:cubicBezTo>
                <a:close/>
                <a:moveTo>
                  <a:pt x="452" y="0"/>
                </a:moveTo>
                <a:cubicBezTo>
                  <a:pt x="702" y="0"/>
                  <a:pt x="904" y="203"/>
                  <a:pt x="904" y="453"/>
                </a:cubicBezTo>
                <a:cubicBezTo>
                  <a:pt x="904" y="702"/>
                  <a:pt x="702" y="905"/>
                  <a:pt x="452" y="905"/>
                </a:cubicBezTo>
                <a:cubicBezTo>
                  <a:pt x="202" y="905"/>
                  <a:pt x="0" y="702"/>
                  <a:pt x="0" y="453"/>
                </a:cubicBezTo>
                <a:cubicBezTo>
                  <a:pt x="0" y="203"/>
                  <a:pt x="202" y="0"/>
                  <a:pt x="452" y="0"/>
                </a:cubicBezTo>
                <a:close/>
              </a:path>
            </a:pathLst>
          </a:custGeom>
          <a:solidFill>
            <a:srgbClr val="70AD47"/>
          </a:solidFill>
          <a:ln>
            <a:noFill/>
          </a:ln>
        </p:spPr>
        <p:txBody>
          <a:bodyPr anchor="t" anchorCtr="0" bIns="33688" compatLnSpc="1" lIns="67376" numCol="1" rIns="67376" tIns="33688" vert="horz" wrap="square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1" baseline="0" cap="none" i="0" kern="1200" kumimoji="0" lang="zh-CN" noProof="0" normalizeH="0" spc="0" strike="noStrike" sz="2000" u="none">
              <a:ln>
                <a:noFill/>
              </a:ln>
              <a:solidFill>
                <a:prstClr val="black">
                  <a:lumMod val="95000"/>
                  <a:lumOff val="5000"/>
                  <a:alpha val="73000"/>
                </a:prstClr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ea"/>
              <a:sym typeface="+mn-lt"/>
            </a:endParaRPr>
          </a:p>
        </p:txBody>
      </p:sp>
      <p:sp>
        <p:nvSpPr>
          <p:cNvPr id="43" name="PA-文本框 12">
            <a:extLst>
              <a:ext uri="{FF2B5EF4-FFF2-40B4-BE49-F238E27FC236}">
                <a16:creationId xmlns:a16="http://schemas.microsoft.com/office/drawing/2014/main" id="{7F9B3381-291A-4D1F-B2C9-2611F40E7AE1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935095" y="4618171"/>
            <a:ext cx="1759450" cy="311216"/>
          </a:xfrm>
          <a:prstGeom prst="rect">
            <a:avLst/>
          </a:prstGeom>
          <a:noFill/>
          <a:ln>
            <a:noFill/>
          </a:ln>
        </p:spPr>
        <p:txBody>
          <a:bodyPr bIns="33688" lIns="67376" rIns="67376" rtlCol="0" tIns="33688" wrap="square">
            <a:spAutoFit/>
          </a:bodyPr>
          <a:lstStyle>
            <a:defPPr>
              <a:defRPr lang="zh-CN"/>
            </a:defPPr>
            <a:lvl1pPr>
              <a:defRPr sz="2000">
                <a:solidFill>
                  <a:schemeClr val="accent2"/>
                </a:solidFill>
                <a:latin typeface="+mn-ea"/>
                <a:ea typeface="+mn-ea"/>
              </a:defRPr>
            </a:lvl1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报告人：优页PPT</a:t>
            </a:r>
          </a:p>
        </p:txBody>
      </p:sp>
      <p:sp>
        <p:nvSpPr>
          <p:cNvPr id="44" name="PA-任意多边形 10">
            <a:extLst>
              <a:ext uri="{FF2B5EF4-FFF2-40B4-BE49-F238E27FC236}">
                <a16:creationId xmlns:a16="http://schemas.microsoft.com/office/drawing/2014/main" id="{DB0C9F60-206D-4751-879E-5F3D945C87BD}"/>
              </a:ext>
            </a:extLst>
          </p:cNvPr>
          <p:cNvSpPr>
            <a:spLocks noEditPoints="1"/>
          </p:cNvSpPr>
          <p:nvPr>
            <p:custDataLst>
              <p:tags r:id="rId5"/>
            </p:custDataLst>
          </p:nvPr>
        </p:nvSpPr>
        <p:spPr bwMode="auto">
          <a:xfrm>
            <a:off x="4540677" y="4620799"/>
            <a:ext cx="314895" cy="313054"/>
          </a:xfrm>
          <a:custGeom>
            <a:gdLst>
              <a:gd fmla="*/ 245 w 490" name="T0"/>
              <a:gd fmla="*/ 0 h 490" name="T1"/>
              <a:gd fmla="*/ 490 w 490" name="T2"/>
              <a:gd fmla="*/ 245 h 490" name="T3"/>
              <a:gd fmla="*/ 245 w 490" name="T4"/>
              <a:gd fmla="*/ 490 h 490" name="T5"/>
              <a:gd fmla="*/ 0 w 490" name="T6"/>
              <a:gd fmla="*/ 245 h 490" name="T7"/>
              <a:gd fmla="*/ 245 w 490" name="T8"/>
              <a:gd fmla="*/ 0 h 490" name="T9"/>
              <a:gd fmla="*/ 436 w 490" name="T10"/>
              <a:gd fmla="*/ 250 h 490" name="T11"/>
              <a:gd fmla="*/ 427 w 490" name="T12"/>
              <a:gd fmla="*/ 256 h 490" name="T13"/>
              <a:gd fmla="*/ 394 w 490" name="T14"/>
              <a:gd fmla="*/ 256 h 490" name="T15"/>
              <a:gd fmla="*/ 386 w 490" name="T16"/>
              <a:gd fmla="*/ 253 h 490" name="T17"/>
              <a:gd fmla="*/ 245 w 490" name="T18"/>
              <a:gd fmla="*/ 105 h 490" name="T19"/>
              <a:gd fmla="*/ 104 w 490" name="T20"/>
              <a:gd fmla="*/ 253 h 490" name="T21"/>
              <a:gd fmla="*/ 96 w 490" name="T22"/>
              <a:gd fmla="*/ 256 h 490" name="T23"/>
              <a:gd fmla="*/ 63 w 490" name="T24"/>
              <a:gd fmla="*/ 256 h 490" name="T25"/>
              <a:gd fmla="*/ 54 w 490" name="T26"/>
              <a:gd fmla="*/ 250 h 490" name="T27"/>
              <a:gd fmla="*/ 56 w 490" name="T28"/>
              <a:gd fmla="*/ 239 h 490" name="T29"/>
              <a:gd fmla="*/ 236 w 490" name="T30"/>
              <a:gd fmla="*/ 52 h 490" name="T31"/>
              <a:gd fmla="*/ 245 w 490" name="T32"/>
              <a:gd fmla="*/ 48 h 490" name="T33"/>
              <a:gd fmla="*/ 254 w 490" name="T34"/>
              <a:gd fmla="*/ 52 h 490" name="T35"/>
              <a:gd fmla="*/ 434 w 490" name="T36"/>
              <a:gd fmla="*/ 239 h 490" name="T37"/>
              <a:gd fmla="*/ 436 w 490" name="T38"/>
              <a:gd fmla="*/ 250 h 490" name="T39"/>
              <a:gd fmla="*/ 113 w 490" name="T40"/>
              <a:gd fmla="*/ 267 h 490" name="T41"/>
              <a:gd fmla="*/ 113 w 490" name="T42"/>
              <a:gd fmla="*/ 267 h 490" name="T43"/>
              <a:gd fmla="*/ 113 w 490" name="T44"/>
              <a:gd fmla="*/ 379 h 490" name="T45"/>
              <a:gd fmla="*/ 129 w 490" name="T46"/>
              <a:gd fmla="*/ 398 h 490" name="T47"/>
              <a:gd fmla="*/ 202 w 490" name="T48"/>
              <a:gd fmla="*/ 398 h 490" name="T49"/>
              <a:gd fmla="*/ 202 w 490" name="T50"/>
              <a:gd fmla="*/ 276 h 490" name="T51"/>
              <a:gd fmla="*/ 221 w 490" name="T52"/>
              <a:gd fmla="*/ 257 h 490" name="T53"/>
              <a:gd fmla="*/ 269 w 490" name="T54"/>
              <a:gd fmla="*/ 257 h 490" name="T55"/>
              <a:gd fmla="*/ 288 w 490" name="T56"/>
              <a:gd fmla="*/ 276 h 490" name="T57"/>
              <a:gd fmla="*/ 288 w 490" name="T58"/>
              <a:gd fmla="*/ 398 h 490" name="T59"/>
              <a:gd fmla="*/ 361 w 490" name="T60"/>
              <a:gd fmla="*/ 398 h 490" name="T61"/>
              <a:gd fmla="*/ 377 w 490" name="T62"/>
              <a:gd fmla="*/ 379 h 490" name="T63"/>
              <a:gd fmla="*/ 377 w 490" name="T64"/>
              <a:gd fmla="*/ 268 h 490" name="T65"/>
              <a:gd fmla="*/ 245 w 490" name="T66"/>
              <a:gd fmla="*/ 130 h 490" name="T67"/>
              <a:gd fmla="*/ 113 w 490" name="T68"/>
              <a:gd fmla="*/ 267 h 490" name="T6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490" w="490">
                <a:moveTo>
                  <a:pt x="245" y="0"/>
                </a:moveTo>
                <a:cubicBezTo>
                  <a:pt x="380" y="0"/>
                  <a:pt x="490" y="110"/>
                  <a:pt x="490" y="245"/>
                </a:cubicBezTo>
                <a:cubicBezTo>
                  <a:pt x="490" y="381"/>
                  <a:pt x="380" y="490"/>
                  <a:pt x="245" y="490"/>
                </a:cubicBezTo>
                <a:cubicBezTo>
                  <a:pt x="110" y="490"/>
                  <a:pt x="0" y="381"/>
                  <a:pt x="0" y="245"/>
                </a:cubicBezTo>
                <a:cubicBezTo>
                  <a:pt x="0" y="110"/>
                  <a:pt x="110" y="0"/>
                  <a:pt x="245" y="0"/>
                </a:cubicBezTo>
                <a:close/>
                <a:moveTo>
                  <a:pt x="436" y="250"/>
                </a:moveTo>
                <a:cubicBezTo>
                  <a:pt x="435" y="254"/>
                  <a:pt x="431" y="256"/>
                  <a:pt x="427" y="256"/>
                </a:cubicBezTo>
                <a:lnTo>
                  <a:pt x="394" y="256"/>
                </a:lnTo>
                <a:cubicBezTo>
                  <a:pt x="391" y="256"/>
                  <a:pt x="388" y="255"/>
                  <a:pt x="386" y="253"/>
                </a:cubicBezTo>
                <a:lnTo>
                  <a:pt x="245" y="105"/>
                </a:lnTo>
                <a:lnTo>
                  <a:pt x="104" y="253"/>
                </a:lnTo>
                <a:cubicBezTo>
                  <a:pt x="102" y="255"/>
                  <a:pt x="99" y="256"/>
                  <a:pt x="96" y="256"/>
                </a:cubicBezTo>
                <a:lnTo>
                  <a:pt x="63" y="256"/>
                </a:lnTo>
                <a:cubicBezTo>
                  <a:pt x="59" y="256"/>
                  <a:pt x="55" y="254"/>
                  <a:pt x="54" y="250"/>
                </a:cubicBezTo>
                <a:cubicBezTo>
                  <a:pt x="52" y="246"/>
                  <a:pt x="53" y="242"/>
                  <a:pt x="56" y="239"/>
                </a:cubicBezTo>
                <a:lnTo>
                  <a:pt x="236" y="52"/>
                </a:lnTo>
                <a:cubicBezTo>
                  <a:pt x="238" y="49"/>
                  <a:pt x="242" y="48"/>
                  <a:pt x="245" y="48"/>
                </a:cubicBezTo>
                <a:cubicBezTo>
                  <a:pt x="248" y="48"/>
                  <a:pt x="252" y="49"/>
                  <a:pt x="254" y="52"/>
                </a:cubicBezTo>
                <a:lnTo>
                  <a:pt x="434" y="239"/>
                </a:lnTo>
                <a:cubicBezTo>
                  <a:pt x="437" y="242"/>
                  <a:pt x="438" y="246"/>
                  <a:pt x="436" y="250"/>
                </a:cubicBezTo>
                <a:close/>
                <a:moveTo>
                  <a:pt x="113" y="267"/>
                </a:moveTo>
                <a:lnTo>
                  <a:pt x="113" y="267"/>
                </a:lnTo>
                <a:lnTo>
                  <a:pt x="113" y="379"/>
                </a:lnTo>
                <a:cubicBezTo>
                  <a:pt x="113" y="389"/>
                  <a:pt x="120" y="398"/>
                  <a:pt x="129" y="398"/>
                </a:cubicBezTo>
                <a:lnTo>
                  <a:pt x="202" y="398"/>
                </a:lnTo>
                <a:lnTo>
                  <a:pt x="202" y="276"/>
                </a:lnTo>
                <a:cubicBezTo>
                  <a:pt x="202" y="266"/>
                  <a:pt x="211" y="257"/>
                  <a:pt x="221" y="257"/>
                </a:cubicBezTo>
                <a:lnTo>
                  <a:pt x="269" y="257"/>
                </a:lnTo>
                <a:cubicBezTo>
                  <a:pt x="279" y="257"/>
                  <a:pt x="288" y="266"/>
                  <a:pt x="288" y="276"/>
                </a:cubicBezTo>
                <a:lnTo>
                  <a:pt x="288" y="398"/>
                </a:lnTo>
                <a:lnTo>
                  <a:pt x="361" y="398"/>
                </a:lnTo>
                <a:cubicBezTo>
                  <a:pt x="370" y="398"/>
                  <a:pt x="377" y="389"/>
                  <a:pt x="377" y="379"/>
                </a:cubicBezTo>
                <a:lnTo>
                  <a:pt x="377" y="268"/>
                </a:lnTo>
                <a:lnTo>
                  <a:pt x="245" y="130"/>
                </a:lnTo>
                <a:lnTo>
                  <a:pt x="113" y="267"/>
                </a:lnTo>
                <a:close/>
              </a:path>
            </a:pathLst>
          </a:custGeom>
          <a:solidFill>
            <a:srgbClr val="70AD47"/>
          </a:solidFill>
          <a:ln>
            <a:noFill/>
          </a:ln>
        </p:spPr>
        <p:txBody>
          <a:bodyPr anchor="t" anchorCtr="0" bIns="44929" compatLnSpc="1" lIns="89858" numCol="1" rIns="89858" tIns="44929" vert="horz" wrap="square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1" baseline="0" cap="none" i="0" kern="1200" kumimoji="0" lang="zh-CN" noProof="0" normalizeH="0" spc="0" strike="noStrike" sz="2000" u="none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ea"/>
              <a:sym typeface="+mn-lt"/>
            </a:endParaRPr>
          </a:p>
        </p:txBody>
      </p:sp>
      <p:sp>
        <p:nvSpPr>
          <p:cNvPr id="45" name="PA-文本框 14">
            <a:extLst>
              <a:ext uri="{FF2B5EF4-FFF2-40B4-BE49-F238E27FC236}">
                <a16:creationId xmlns:a16="http://schemas.microsoft.com/office/drawing/2014/main" id="{AE17F2F8-3720-4F27-9BBD-779A14805A81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4895490" y="4621117"/>
            <a:ext cx="1414277" cy="311216"/>
          </a:xfrm>
          <a:prstGeom prst="rect">
            <a:avLst/>
          </a:prstGeom>
          <a:noFill/>
        </p:spPr>
        <p:txBody>
          <a:bodyPr bIns="33688" lIns="67376" rIns="67376" rtlCol="0" tIns="33688" wrap="none">
            <a:spAutoFit/>
          </a:bodyPr>
          <a:lstStyle>
            <a:defPPr>
              <a:defRPr lang="zh-CN"/>
            </a:defPPr>
            <a:lvl1pPr>
              <a:defRPr sz="2000">
                <a:solidFill>
                  <a:schemeClr val="accent2"/>
                </a:solidFill>
                <a:latin typeface="+mn-ea"/>
                <a:ea typeface="+mn-ea"/>
              </a:defRPr>
            </a:lvl1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部门： 急诊科</a:t>
            </a:r>
          </a:p>
        </p:txBody>
      </p:sp>
      <p:grpSp>
        <p:nvGrpSpPr>
          <p:cNvPr id="59" name="组合 58">
            <a:extLst>
              <a:ext uri="{FF2B5EF4-FFF2-40B4-BE49-F238E27FC236}">
                <a16:creationId xmlns:a16="http://schemas.microsoft.com/office/drawing/2014/main" id="{E92DC859-CA0A-4A04-B145-1097F11E3B41}"/>
              </a:ext>
            </a:extLst>
          </p:cNvPr>
          <p:cNvGrpSpPr/>
          <p:nvPr/>
        </p:nvGrpSpPr>
        <p:grpSpPr>
          <a:xfrm>
            <a:off x="2992206" y="1689234"/>
            <a:ext cx="1113405" cy="889568"/>
            <a:chOff x="2992206" y="1689234"/>
            <a:chExt cx="1113405" cy="889568"/>
          </a:xfrm>
        </p:grpSpPr>
        <p:sp>
          <p:nvSpPr>
            <p:cNvPr id="31" name="椭圆 30">
              <a:extLst>
                <a:ext uri="{FF2B5EF4-FFF2-40B4-BE49-F238E27FC236}">
                  <a16:creationId xmlns:a16="http://schemas.microsoft.com/office/drawing/2014/main" id="{AEEF52E2-3A5C-4A85-9423-8AFAAF913A14}"/>
                </a:ext>
              </a:extLst>
            </p:cNvPr>
            <p:cNvSpPr/>
            <p:nvPr/>
          </p:nvSpPr>
          <p:spPr>
            <a:xfrm>
              <a:off x="3116376" y="1689234"/>
              <a:ext cx="889568" cy="88956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67E5F045-5B7B-44BF-8B46-4C2EE414BA63}"/>
                </a:ext>
              </a:extLst>
            </p:cNvPr>
            <p:cNvSpPr txBox="1"/>
            <p:nvPr/>
          </p:nvSpPr>
          <p:spPr>
            <a:xfrm>
              <a:off x="2992206" y="1816017"/>
              <a:ext cx="1113405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3600" u="none">
                  <a:ln>
                    <a:noFill/>
                  </a:ln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熊</a:t>
              </a:r>
            </a:p>
          </p:txBody>
        </p:sp>
      </p:grp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0F5AA6B4-F2B6-4840-9D46-B2CB75D5821C}"/>
              </a:ext>
            </a:extLst>
          </p:cNvPr>
          <p:cNvGrpSpPr/>
          <p:nvPr/>
        </p:nvGrpSpPr>
        <p:grpSpPr>
          <a:xfrm>
            <a:off x="4105611" y="1689234"/>
            <a:ext cx="1113405" cy="889568"/>
            <a:chOff x="4105611" y="1689234"/>
            <a:chExt cx="1113405" cy="889568"/>
          </a:xfrm>
        </p:grpSpPr>
        <p:sp>
          <p:nvSpPr>
            <p:cNvPr id="37" name="椭圆 36">
              <a:extLst>
                <a:ext uri="{FF2B5EF4-FFF2-40B4-BE49-F238E27FC236}">
                  <a16:creationId xmlns:a16="http://schemas.microsoft.com/office/drawing/2014/main" id="{54709B26-47E8-4375-A424-7DC3A2F1AB67}"/>
                </a:ext>
              </a:extLst>
            </p:cNvPr>
            <p:cNvSpPr/>
            <p:nvPr/>
          </p:nvSpPr>
          <p:spPr>
            <a:xfrm>
              <a:off x="4229780" y="1689234"/>
              <a:ext cx="889568" cy="889568"/>
            </a:xfrm>
            <a:prstGeom prst="ellipse">
              <a:avLst/>
            </a:prstGeom>
            <a:solidFill>
              <a:srgbClr val="BCDA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ACF8D558-0676-4FEC-81E0-5122642FF042}"/>
                </a:ext>
              </a:extLst>
            </p:cNvPr>
            <p:cNvSpPr txBox="1"/>
            <p:nvPr/>
          </p:nvSpPr>
          <p:spPr>
            <a:xfrm>
              <a:off x="4105611" y="1810852"/>
              <a:ext cx="1113405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3600" u="none">
                  <a:ln>
                    <a:noFill/>
                  </a:ln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猫</a:t>
              </a:r>
            </a:p>
          </p:txBody>
        </p:sp>
      </p:grpSp>
      <p:grpSp>
        <p:nvGrpSpPr>
          <p:cNvPr id="61" name="组合 60">
            <a:extLst>
              <a:ext uri="{FF2B5EF4-FFF2-40B4-BE49-F238E27FC236}">
                <a16:creationId xmlns:a16="http://schemas.microsoft.com/office/drawing/2014/main" id="{CA17802A-BABF-4380-9B4B-B73BD86D2683}"/>
              </a:ext>
            </a:extLst>
          </p:cNvPr>
          <p:cNvGrpSpPr/>
          <p:nvPr/>
        </p:nvGrpSpPr>
        <p:grpSpPr>
          <a:xfrm>
            <a:off x="5249975" y="1689234"/>
            <a:ext cx="1113405" cy="889568"/>
            <a:chOff x="5249975" y="1689234"/>
            <a:chExt cx="1113405" cy="889568"/>
          </a:xfrm>
        </p:grpSpPr>
        <p:sp>
          <p:nvSpPr>
            <p:cNvPr id="39" name="椭圆 38">
              <a:extLst>
                <a:ext uri="{FF2B5EF4-FFF2-40B4-BE49-F238E27FC236}">
                  <a16:creationId xmlns:a16="http://schemas.microsoft.com/office/drawing/2014/main" id="{7CB4B3C9-529B-4831-950A-4217C78235F7}"/>
                </a:ext>
              </a:extLst>
            </p:cNvPr>
            <p:cNvSpPr/>
            <p:nvPr/>
          </p:nvSpPr>
          <p:spPr>
            <a:xfrm>
              <a:off x="5361894" y="1689234"/>
              <a:ext cx="889568" cy="88956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95DD0D37-9818-4531-AEE5-5F37BD03D5F1}"/>
                </a:ext>
              </a:extLst>
            </p:cNvPr>
            <p:cNvSpPr txBox="1"/>
            <p:nvPr/>
          </p:nvSpPr>
          <p:spPr>
            <a:xfrm>
              <a:off x="5249975" y="1810852"/>
              <a:ext cx="1113405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3600" u="none">
                  <a:ln>
                    <a:noFill/>
                  </a:ln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医</a:t>
              </a:r>
            </a:p>
          </p:txBody>
        </p:sp>
      </p:grpSp>
      <p:grpSp>
        <p:nvGrpSpPr>
          <p:cNvPr id="62" name="组合 61">
            <a:extLst>
              <a:ext uri="{FF2B5EF4-FFF2-40B4-BE49-F238E27FC236}">
                <a16:creationId xmlns:a16="http://schemas.microsoft.com/office/drawing/2014/main" id="{B869316E-F8FD-4EE3-BB85-0249A75840DE}"/>
              </a:ext>
            </a:extLst>
          </p:cNvPr>
          <p:cNvGrpSpPr/>
          <p:nvPr/>
        </p:nvGrpSpPr>
        <p:grpSpPr>
          <a:xfrm>
            <a:off x="6353721" y="1689234"/>
            <a:ext cx="1113405" cy="889568"/>
            <a:chOff x="6353721" y="1689234"/>
            <a:chExt cx="1113405" cy="889568"/>
          </a:xfrm>
        </p:grpSpPr>
        <p:sp>
          <p:nvSpPr>
            <p:cNvPr id="41" name="椭圆 40">
              <a:extLst>
                <a:ext uri="{FF2B5EF4-FFF2-40B4-BE49-F238E27FC236}">
                  <a16:creationId xmlns:a16="http://schemas.microsoft.com/office/drawing/2014/main" id="{1E044DF4-5406-43BA-A168-5A09FB73C6B5}"/>
                </a:ext>
              </a:extLst>
            </p:cNvPr>
            <p:cNvSpPr/>
            <p:nvPr/>
          </p:nvSpPr>
          <p:spPr>
            <a:xfrm>
              <a:off x="6475298" y="1689234"/>
              <a:ext cx="889568" cy="889568"/>
            </a:xfrm>
            <a:prstGeom prst="ellipse">
              <a:avLst/>
            </a:prstGeom>
            <a:solidFill>
              <a:srgbClr val="B3D3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id="{35C3D4A6-DD53-4FFE-8E17-FAF210D257A2}"/>
                </a:ext>
              </a:extLst>
            </p:cNvPr>
            <p:cNvSpPr txBox="1"/>
            <p:nvPr/>
          </p:nvSpPr>
          <p:spPr>
            <a:xfrm>
              <a:off x="6353721" y="1810852"/>
              <a:ext cx="1113405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3600" u="none">
                  <a:ln>
                    <a:noFill/>
                  </a:ln>
                  <a:solidFill>
                    <a:prstClr val="white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院</a:t>
              </a:r>
            </a:p>
          </p:txBody>
        </p:sp>
      </p:grpSp>
    </p:spTree>
    <p:extLst>
      <p:ext uri="{BB962C8B-B14F-4D97-AF65-F5344CB8AC3E}">
        <p14:creationId val="3057079771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00" fill="hold" id="2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00" fill="hold" id="2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00" id="2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00" fill="hold" id="3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00" fill="hold" id="3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00" id="36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53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53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9" nodeType="withEffect" presetClass="entr" presetID="53" presetSubtype="0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4" nodeType="clickPar">
                      <p:stCondLst>
                        <p:cond delay="indefinite"/>
                      </p:stCondLst>
                      <p:childTnLst>
                        <p:par>
                          <p:cTn fill="hold" id="6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6" nodeType="clickEffect" presetClass="entr" presetID="37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7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71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2" nodeType="clickPar">
                      <p:stCondLst>
                        <p:cond delay="indefinite"/>
                      </p:stCondLst>
                      <p:childTnLst>
                        <p:par>
                          <p:cTn fill="hold" id="7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4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6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7" nodeType="clickPar">
                      <p:stCondLst>
                        <p:cond delay="indefinite"/>
                      </p:stCondLst>
                      <p:childTnLst>
                        <p:par>
                          <p:cTn fill="hold" id="7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9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3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4" nodeType="clickPar">
                      <p:stCondLst>
                        <p:cond delay="indefinite"/>
                      </p:stCondLst>
                      <p:childTnLst>
                        <p:par>
                          <p:cTn fill="hold" id="8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8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9" nodeType="clickPar">
                      <p:stCondLst>
                        <p:cond delay="indefinite"/>
                      </p:stCondLst>
                      <p:childTnLst>
                        <p:par>
                          <p:cTn fill="hold" id="9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5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6" nodeType="clickPar">
                      <p:stCondLst>
                        <p:cond delay="indefinite"/>
                      </p:stCondLst>
                      <p:childTnLst>
                        <p:par>
                          <p:cTn fill="hold" id="9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8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18"/>
      <p:bldP grpId="0" spid="10"/>
      <p:bldP grpId="0" spid="8"/>
      <p:bldP grpId="0" spid="14"/>
      <p:bldP grpId="0" spid="16"/>
      <p:bldP grpId="0" spid="20"/>
      <p:bldP grpId="0" spid="22"/>
      <p:bldP grpId="0" spid="42"/>
      <p:bldP grpId="0" spid="43"/>
      <p:bldP grpId="0" spid="44"/>
      <p:bldP grpId="0" spid="45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椭圆 5">
            <a:extLst>
              <a:ext uri="{FF2B5EF4-FFF2-40B4-BE49-F238E27FC236}">
                <a16:creationId xmlns:a16="http://schemas.microsoft.com/office/drawing/2014/main" id="{2440557A-088A-4D8D-9820-104B53BC9742}"/>
              </a:ext>
            </a:extLst>
          </p:cNvPr>
          <p:cNvSpPr/>
          <p:nvPr/>
        </p:nvSpPr>
        <p:spPr>
          <a:xfrm>
            <a:off x="7487119" y="-5088969"/>
            <a:ext cx="9011760" cy="9011760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CE95DDBC-40F5-48C1-B42B-75EBAB3F540C}"/>
              </a:ext>
            </a:extLst>
          </p:cNvPr>
          <p:cNvSpPr/>
          <p:nvPr/>
        </p:nvSpPr>
        <p:spPr>
          <a:xfrm>
            <a:off x="-463931" y="6419849"/>
            <a:ext cx="3087211" cy="3087211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36F2C62E-AEEC-4096-A72F-EBEEC567A72A}"/>
              </a:ext>
            </a:extLst>
          </p:cNvPr>
          <p:cNvSpPr/>
          <p:nvPr/>
        </p:nvSpPr>
        <p:spPr>
          <a:xfrm>
            <a:off x="-1804688" y="5166853"/>
            <a:ext cx="3087211" cy="3087211"/>
          </a:xfrm>
          <a:prstGeom prst="ellipse">
            <a:avLst/>
          </a:prstGeom>
          <a:solidFill>
            <a:srgbClr val="CBE1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E724B2C3-5A7B-43DA-8FDD-938B1A176ADC}"/>
              </a:ext>
            </a:extLst>
          </p:cNvPr>
          <p:cNvGrpSpPr/>
          <p:nvPr/>
        </p:nvGrpSpPr>
        <p:grpSpPr>
          <a:xfrm>
            <a:off x="7334719" y="1435131"/>
            <a:ext cx="3731722" cy="3731722"/>
            <a:chOff x="7830370" y="1563139"/>
            <a:chExt cx="3731722" cy="3731722"/>
          </a:xfrm>
        </p:grpSpPr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3FF44D28-E8CC-400F-A6C3-5078F8F67E2A}"/>
                </a:ext>
              </a:extLst>
            </p:cNvPr>
            <p:cNvSpPr/>
            <p:nvPr/>
          </p:nvSpPr>
          <p:spPr>
            <a:xfrm>
              <a:off x="7830370" y="1563139"/>
              <a:ext cx="3731722" cy="3731722"/>
            </a:xfrm>
            <a:prstGeom prst="ellipse">
              <a:avLst/>
            </a:prstGeom>
            <a:solidFill>
              <a:srgbClr val="BCDA8B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32" name="图片 31">
              <a:extLst>
                <a:ext uri="{FF2B5EF4-FFF2-40B4-BE49-F238E27FC236}">
                  <a16:creationId xmlns:a16="http://schemas.microsoft.com/office/drawing/2014/main" id="{D8D4B1F6-FC76-40D5-88A0-B55BABDEBB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4800" l="1352" r="62459" t="40785"/>
            <a:stretch>
              <a:fillRect/>
            </a:stretch>
          </p:blipFill>
          <p:spPr>
            <a:xfrm>
              <a:off x="7830370" y="1563139"/>
              <a:ext cx="3731722" cy="3731722"/>
            </a:xfrm>
            <a:custGeom>
              <a:gdLst>
                <a:gd fmla="*/ 1865861 w 3731722" name="connsiteX0"/>
                <a:gd fmla="*/ 0 h 3731722" name="connsiteY0"/>
                <a:gd fmla="*/ 3731722 w 3731722" name="connsiteX1"/>
                <a:gd fmla="*/ 1865861 h 3731722" name="connsiteY1"/>
                <a:gd fmla="*/ 1865861 w 3731722" name="connsiteX2"/>
                <a:gd fmla="*/ 3731722 h 3731722" name="connsiteY2"/>
                <a:gd fmla="*/ 0 w 3731722" name="connsiteX3"/>
                <a:gd fmla="*/ 1865861 h 3731722" name="connsiteY3"/>
                <a:gd fmla="*/ 1865861 w 3731722" name="connsiteX4"/>
                <a:gd fmla="*/ 0 h 373172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3731722" w="3731722">
                  <a:moveTo>
                    <a:pt x="1865861" y="0"/>
                  </a:moveTo>
                  <a:cubicBezTo>
                    <a:pt x="2896348" y="0"/>
                    <a:pt x="3731722" y="835374"/>
                    <a:pt x="3731722" y="1865861"/>
                  </a:cubicBezTo>
                  <a:cubicBezTo>
                    <a:pt x="3731722" y="2896348"/>
                    <a:pt x="2896348" y="3731722"/>
                    <a:pt x="1865861" y="3731722"/>
                  </a:cubicBezTo>
                  <a:cubicBezTo>
                    <a:pt x="835374" y="3731722"/>
                    <a:pt x="0" y="2896348"/>
                    <a:pt x="0" y="1865861"/>
                  </a:cubicBezTo>
                  <a:cubicBezTo>
                    <a:pt x="0" y="835374"/>
                    <a:pt x="835374" y="0"/>
                    <a:pt x="1865861" y="0"/>
                  </a:cubicBezTo>
                  <a:close/>
                </a:path>
              </a:pathLst>
            </a:custGeom>
          </p:spPr>
        </p:pic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85EC8FB5-143B-45D3-8CB0-1BBB6A5D0058}"/>
              </a:ext>
            </a:extLst>
          </p:cNvPr>
          <p:cNvSpPr txBox="1"/>
          <p:nvPr/>
        </p:nvSpPr>
        <p:spPr>
          <a:xfrm>
            <a:off x="1387754" y="3721086"/>
            <a:ext cx="544075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5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认识跌倒及定义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873EB9E-77C6-40FC-B9E7-0E88A6CCD936}"/>
              </a:ext>
            </a:extLst>
          </p:cNvPr>
          <p:cNvSpPr/>
          <p:nvPr/>
        </p:nvSpPr>
        <p:spPr>
          <a:xfrm>
            <a:off x="924522" y="751862"/>
            <a:ext cx="463232" cy="463232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FB5DAD3-A87E-4170-AEBA-95D2552D6C6E}"/>
              </a:ext>
            </a:extLst>
          </p:cNvPr>
          <p:cNvSpPr/>
          <p:nvPr/>
        </p:nvSpPr>
        <p:spPr>
          <a:xfrm>
            <a:off x="566522" y="409816"/>
            <a:ext cx="716001" cy="716001"/>
          </a:xfrm>
          <a:prstGeom prst="ellipse">
            <a:avLst/>
          </a:prstGeom>
          <a:solidFill>
            <a:srgbClr val="BCD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8935A7F-EB6C-41CD-9F7D-CF0650AF6335}"/>
              </a:ext>
            </a:extLst>
          </p:cNvPr>
          <p:cNvSpPr txBox="1"/>
          <p:nvPr/>
        </p:nvSpPr>
        <p:spPr>
          <a:xfrm>
            <a:off x="1387754" y="2468090"/>
            <a:ext cx="4500160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z="6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PART 01</a:t>
            </a:r>
          </a:p>
        </p:txBody>
      </p:sp>
    </p:spTree>
    <p:extLst>
      <p:ext uri="{BB962C8B-B14F-4D97-AF65-F5344CB8AC3E}">
        <p14:creationId val="935062216"/>
      </p:ext>
    </p:extLst>
  </p:cSld>
  <p:clrMapOvr>
    <a:masterClrMapping/>
  </p:clrMapOvr>
  <mc:AlternateContent>
    <mc:Choice Requires="p14">
      <p:transition p14:dur="1400" spd="slow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6" nodeType="clickEffect" presetClass="entr" presetID="55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10"/>
      <p:bldP grpId="0" spid="8"/>
      <p:bldP grpId="0" spid="3"/>
      <p:bldP grpId="0" spid="4"/>
      <p:bldP grpId="0" spid="5"/>
      <p:bldP grpId="0" spid="7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0EB342A0-0B86-4D5E-9B73-4C32F79759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73118" y="1732800"/>
            <a:ext cx="4643716" cy="4229317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AB2DAC76-2AA3-4798-86B0-E69A9EF7B1CF}"/>
              </a:ext>
            </a:extLst>
          </p:cNvPr>
          <p:cNvSpPr/>
          <p:nvPr/>
        </p:nvSpPr>
        <p:spPr>
          <a:xfrm>
            <a:off x="4576075" y="1997960"/>
            <a:ext cx="6584945" cy="1707199"/>
          </a:xfrm>
          <a:prstGeom prst="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4DD5E7C2-F244-424E-8B4A-99D217EE2E0A}"/>
              </a:ext>
            </a:extLst>
          </p:cNvPr>
          <p:cNvSpPr txBox="1"/>
          <p:nvPr/>
        </p:nvSpPr>
        <p:spPr>
          <a:xfrm>
            <a:off x="4827907" y="2122250"/>
            <a:ext cx="6166895" cy="1463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trike="noStrike" sz="20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跌倒是指不能控制地或非故意地倒在地上或其他较低的平面上。排除遭到猛烈的打击、意识丧失、突然瘫痪或癫痫发作等原因。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7DDDAB2C-E41F-4DD2-A912-17992055BAD9}"/>
              </a:ext>
            </a:extLst>
          </p:cNvPr>
          <p:cNvSpPr txBox="1"/>
          <p:nvPr/>
        </p:nvSpPr>
        <p:spPr>
          <a:xfrm>
            <a:off x="5755311" y="4804229"/>
            <a:ext cx="3881710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-285750" latinLnBrk="0" lvl="0" marL="28575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2" panose="05000000000000000000" pitchFamily="2" typeface="Wingdings"/>
              <a:buChar char="n"/>
              <a:defRPr/>
            </a:pPr>
            <a:r>
              <a:rPr altLang="en-US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从一个平面至另一个平面的跌倒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F7241571-B1D6-46DF-AED1-1ED316DB75DC}"/>
              </a:ext>
            </a:extLst>
          </p:cNvPr>
          <p:cNvSpPr txBox="1"/>
          <p:nvPr/>
        </p:nvSpPr>
        <p:spPr>
          <a:xfrm>
            <a:off x="5755311" y="5313209"/>
            <a:ext cx="3881710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-285750" latinLnBrk="0" lvl="0" marL="28575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charset="2" panose="05000000000000000000" pitchFamily="2" typeface="Wingdings"/>
              <a:buChar char="n"/>
              <a:defRPr/>
            </a:pPr>
            <a:r>
              <a:rPr altLang="en-US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同一平面的跌倒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51BCE2C0-040E-4EB7-BC3E-B8BCEE6790DC}"/>
              </a:ext>
            </a:extLst>
          </p:cNvPr>
          <p:cNvGrpSpPr/>
          <p:nvPr/>
        </p:nvGrpSpPr>
        <p:grpSpPr>
          <a:xfrm>
            <a:off x="406866" y="395302"/>
            <a:ext cx="3506084" cy="584775"/>
            <a:chOff x="392351" y="337245"/>
            <a:chExt cx="3506084" cy="584775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60C847DF-B335-4624-8B06-B30674378593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16" name="椭圆 15">
                <a:extLst>
                  <a:ext uri="{FF2B5EF4-FFF2-40B4-BE49-F238E27FC236}">
                    <a16:creationId xmlns:a16="http://schemas.microsoft.com/office/drawing/2014/main" id="{D2CE9A50-DBAD-4F1F-9408-39FED6F228CA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3ACE7329-E996-4724-AB2F-6E1625277692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D863134C-6576-4036-9DFF-0B8704171C1A}"/>
                </a:ext>
              </a:extLst>
            </p:cNvPr>
            <p:cNvSpPr txBox="1"/>
            <p:nvPr/>
          </p:nvSpPr>
          <p:spPr>
            <a:xfrm>
              <a:off x="1195507" y="337245"/>
              <a:ext cx="2702928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跌倒的定义</a:t>
              </a: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A3B5E257-BB49-4771-8F39-AE7BFD31925B}"/>
              </a:ext>
            </a:extLst>
          </p:cNvPr>
          <p:cNvGrpSpPr/>
          <p:nvPr/>
        </p:nvGrpSpPr>
        <p:grpSpPr>
          <a:xfrm>
            <a:off x="5856910" y="4270852"/>
            <a:ext cx="1194713" cy="461665"/>
            <a:chOff x="5856910" y="4270852"/>
            <a:chExt cx="1194713" cy="461665"/>
          </a:xfrm>
        </p:grpSpPr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B6EA207A-79E0-417C-82D4-943CD1D65340}"/>
                </a:ext>
              </a:extLst>
            </p:cNvPr>
            <p:cNvSpPr txBox="1"/>
            <p:nvPr/>
          </p:nvSpPr>
          <p:spPr>
            <a:xfrm>
              <a:off x="6187307" y="4270852"/>
              <a:ext cx="864316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4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定义</a:t>
              </a:r>
            </a:p>
          </p:txBody>
        </p:sp>
        <p:sp>
          <p:nvSpPr>
            <p:cNvPr id="9" name="箭头: V 形 8">
              <a:extLst>
                <a:ext uri="{FF2B5EF4-FFF2-40B4-BE49-F238E27FC236}">
                  <a16:creationId xmlns:a16="http://schemas.microsoft.com/office/drawing/2014/main" id="{CDF69BB1-4FA0-4DD3-BBE4-907510F3D88E}"/>
                </a:ext>
              </a:extLst>
            </p:cNvPr>
            <p:cNvSpPr/>
            <p:nvPr/>
          </p:nvSpPr>
          <p:spPr>
            <a:xfrm>
              <a:off x="5856910" y="4368443"/>
              <a:ext cx="330397" cy="266485"/>
            </a:xfrm>
            <a:prstGeom prst="chevron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val="4200395610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22"/>
      <p:bldP grpId="0" spid="23"/>
      <p:bldP grpId="0" spid="25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文本框 26">
            <a:extLst>
              <a:ext uri="{FF2B5EF4-FFF2-40B4-BE49-F238E27FC236}">
                <a16:creationId xmlns:a16="http://schemas.microsoft.com/office/drawing/2014/main" id="{B143DE69-2E55-44F9-8DDF-4C3A010AC72F}"/>
              </a:ext>
            </a:extLst>
          </p:cNvPr>
          <p:cNvSpPr txBox="1"/>
          <p:nvPr/>
        </p:nvSpPr>
        <p:spPr>
          <a:xfrm>
            <a:off x="689662" y="1253800"/>
            <a:ext cx="10566400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pc="0" strike="noStrike" sz="20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跌倒是老年人群伤残、死亡的重要原因，5%～15%的跌倒会造成脑部组织损伤、骨折和脱臼等损害，给家庭和社会带来巨大的负担。</a:t>
            </a:r>
          </a:p>
        </p:txBody>
      </p:sp>
      <p:graphicFrame>
        <p:nvGraphicFramePr>
          <p:cNvPr id="9" name="图表 8">
            <a:extLst>
              <a:ext uri="{FF2B5EF4-FFF2-40B4-BE49-F238E27FC236}">
                <a16:creationId xmlns:a16="http://schemas.microsoft.com/office/drawing/2014/main" id="{736C0EBD-F76D-4C56-9E6D-EBD03D7A0182}"/>
              </a:ext>
            </a:extLst>
          </p:cNvPr>
          <p:cNvGraphicFramePr/>
          <p:nvPr>
            <p:extLst>
              <p:ext uri="{D42A27DB-BD31-4B8C-83A1-F6EECF244321}">
                <p14:modId val="3917184641"/>
              </p:ext>
            </p:extLst>
          </p:nvPr>
        </p:nvGraphicFramePr>
        <p:xfrm>
          <a:off x="1415506" y="2493503"/>
          <a:ext cx="3171341" cy="2179354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pSp>
        <p:nvGrpSpPr>
          <p:cNvPr id="3" name="组合 2">
            <a:extLst>
              <a:ext uri="{FF2B5EF4-FFF2-40B4-BE49-F238E27FC236}">
                <a16:creationId xmlns:a16="http://schemas.microsoft.com/office/drawing/2014/main" id="{E57D5129-1586-4762-BAC7-3B3D0ACFFC27}"/>
              </a:ext>
            </a:extLst>
          </p:cNvPr>
          <p:cNvGrpSpPr/>
          <p:nvPr/>
        </p:nvGrpSpPr>
        <p:grpSpPr>
          <a:xfrm>
            <a:off x="6096000" y="2493503"/>
            <a:ext cx="4900929" cy="3886807"/>
            <a:chOff x="6096000" y="2493503"/>
            <a:chExt cx="4900929" cy="3886807"/>
          </a:xfrm>
        </p:grpSpPr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98440DAF-D7C9-4BAF-9393-784F1C376FB6}"/>
                </a:ext>
              </a:extLst>
            </p:cNvPr>
            <p:cNvSpPr/>
            <p:nvPr/>
          </p:nvSpPr>
          <p:spPr>
            <a:xfrm>
              <a:off x="6096000" y="2493503"/>
              <a:ext cx="4900929" cy="3886807"/>
            </a:xfrm>
            <a:prstGeom prst="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endParaRPr>
            </a:p>
          </p:txBody>
        </p:sp>
        <p:graphicFrame>
          <p:nvGraphicFramePr>
            <p:cNvPr id="26" name="图表 25">
              <a:extLst>
                <a:ext uri="{FF2B5EF4-FFF2-40B4-BE49-F238E27FC236}">
                  <a16:creationId xmlns:a16="http://schemas.microsoft.com/office/drawing/2014/main" id="{69B64E06-2D83-4FA7-ABF1-CA2E4B1F46C3}"/>
                </a:ext>
              </a:extLst>
            </p:cNvPr>
            <p:cNvGraphicFramePr/>
            <p:nvPr>
              <p:extLst>
                <p:ext uri="{D42A27DB-BD31-4B8C-83A1-F6EECF244321}">
                  <p14:modId val="1156121787"/>
                </p:ext>
              </p:extLst>
            </p:nvPr>
          </p:nvGraphicFramePr>
          <p:xfrm>
            <a:off x="6249034" y="2776453"/>
            <a:ext cx="4485640" cy="1831758"/>
          </p:xfrm>
          <a:graphic>
            <a:graphicData uri="http://schemas.openxmlformats.org/drawingml/2006/chart">
              <c:chart xmlns:c="http://schemas.openxmlformats.org/drawingml/2006/chart" r:id="rId3"/>
            </a:graphicData>
          </a:graphic>
        </p:graphicFrame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BB7F1349-D37E-47E6-B690-CBDD688D9BE5}"/>
                </a:ext>
              </a:extLst>
            </p:cNvPr>
            <p:cNvSpPr txBox="1"/>
            <p:nvPr/>
          </p:nvSpPr>
          <p:spPr>
            <a:xfrm>
              <a:off x="6358255" y="5088482"/>
              <a:ext cx="4376420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   全球跌倒致死亡人数每年以12.7%的速度递增，＞80岁跌倒发生率可达50%。</a:t>
              </a:r>
            </a:p>
          </p:txBody>
        </p:sp>
      </p:grpSp>
      <p:sp>
        <p:nvSpPr>
          <p:cNvPr id="36" name="文本框 35">
            <a:extLst>
              <a:ext uri="{FF2B5EF4-FFF2-40B4-BE49-F238E27FC236}">
                <a16:creationId xmlns:a16="http://schemas.microsoft.com/office/drawing/2014/main" id="{3A64C674-0FC0-458C-AD57-CD99E7FF7340}"/>
              </a:ext>
            </a:extLst>
          </p:cNvPr>
          <p:cNvSpPr txBox="1"/>
          <p:nvPr/>
        </p:nvSpPr>
        <p:spPr>
          <a:xfrm>
            <a:off x="921278" y="4761436"/>
            <a:ext cx="465766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1200" kumimoji="0" lang="en-US" noProof="0" normalizeH="0" spc="0" strike="noStrike" sz="16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65岁以上老年人达1.5亿，每年约2,000万人次发生一次或多次跌倒，约2,500万次跌倒需住院治療，直接医疗费用超过50 亿元人民币。住院老年患者是一般老年人的2倍。</a:t>
            </a: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CF99C38C-8D9F-4931-BAC8-8F829ED410AD}"/>
              </a:ext>
            </a:extLst>
          </p:cNvPr>
          <p:cNvGrpSpPr/>
          <p:nvPr/>
        </p:nvGrpSpPr>
        <p:grpSpPr>
          <a:xfrm>
            <a:off x="406866" y="395302"/>
            <a:ext cx="3506084" cy="584775"/>
            <a:chOff x="392351" y="337245"/>
            <a:chExt cx="3506084" cy="584775"/>
          </a:xfrm>
        </p:grpSpPr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0D1BCE78-6178-4F8D-8F36-0BCA443920D0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16" name="椭圆 15">
                <a:extLst>
                  <a:ext uri="{FF2B5EF4-FFF2-40B4-BE49-F238E27FC236}">
                    <a16:creationId xmlns:a16="http://schemas.microsoft.com/office/drawing/2014/main" id="{12618FB4-D44A-491B-AFC2-619035395AA9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id="{0E058E54-A6BB-4781-B1E6-C31D959C04E8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02F22AD2-B2F6-40CA-8703-DA8C660FDD0E}"/>
                </a:ext>
              </a:extLst>
            </p:cNvPr>
            <p:cNvSpPr txBox="1"/>
            <p:nvPr/>
          </p:nvSpPr>
          <p:spPr>
            <a:xfrm>
              <a:off x="1195507" y="337245"/>
              <a:ext cx="2702928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跌倒的危害</a:t>
              </a:r>
            </a:p>
          </p:txBody>
        </p:sp>
      </p:grpSp>
    </p:spTree>
    <p:extLst>
      <p:ext uri="{BB962C8B-B14F-4D97-AF65-F5344CB8AC3E}">
        <p14:creationId val="2026641264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0" presetSubtype="0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  <p:bldP grpId="0" spid="36"/>
      <p:bldGraphic grpId="0" spid="9">
        <p:bldAsOne/>
      </p:bldGraphic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椭圆 5">
            <a:extLst>
              <a:ext uri="{FF2B5EF4-FFF2-40B4-BE49-F238E27FC236}">
                <a16:creationId xmlns:a16="http://schemas.microsoft.com/office/drawing/2014/main" id="{2440557A-088A-4D8D-9820-104B53BC9742}"/>
              </a:ext>
            </a:extLst>
          </p:cNvPr>
          <p:cNvSpPr/>
          <p:nvPr/>
        </p:nvSpPr>
        <p:spPr>
          <a:xfrm>
            <a:off x="7487119" y="-5088969"/>
            <a:ext cx="9011760" cy="9011760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CE95DDBC-40F5-48C1-B42B-75EBAB3F540C}"/>
              </a:ext>
            </a:extLst>
          </p:cNvPr>
          <p:cNvSpPr/>
          <p:nvPr/>
        </p:nvSpPr>
        <p:spPr>
          <a:xfrm>
            <a:off x="-463931" y="6419849"/>
            <a:ext cx="3087211" cy="3087211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36F2C62E-AEEC-4096-A72F-EBEEC567A72A}"/>
              </a:ext>
            </a:extLst>
          </p:cNvPr>
          <p:cNvSpPr/>
          <p:nvPr/>
        </p:nvSpPr>
        <p:spPr>
          <a:xfrm>
            <a:off x="-1804688" y="5166853"/>
            <a:ext cx="3087211" cy="3087211"/>
          </a:xfrm>
          <a:prstGeom prst="ellipse">
            <a:avLst/>
          </a:prstGeom>
          <a:solidFill>
            <a:srgbClr val="CBE1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E724B2C3-5A7B-43DA-8FDD-938B1A176ADC}"/>
              </a:ext>
            </a:extLst>
          </p:cNvPr>
          <p:cNvGrpSpPr/>
          <p:nvPr/>
        </p:nvGrpSpPr>
        <p:grpSpPr>
          <a:xfrm>
            <a:off x="7334719" y="1435131"/>
            <a:ext cx="3731722" cy="3731722"/>
            <a:chOff x="7830370" y="1563139"/>
            <a:chExt cx="3731722" cy="3731722"/>
          </a:xfrm>
        </p:grpSpPr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3FF44D28-E8CC-400F-A6C3-5078F8F67E2A}"/>
                </a:ext>
              </a:extLst>
            </p:cNvPr>
            <p:cNvSpPr/>
            <p:nvPr/>
          </p:nvSpPr>
          <p:spPr>
            <a:xfrm>
              <a:off x="7830370" y="1563139"/>
              <a:ext cx="3731722" cy="3731722"/>
            </a:xfrm>
            <a:prstGeom prst="ellipse">
              <a:avLst/>
            </a:prstGeom>
            <a:solidFill>
              <a:srgbClr val="BCDA8B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32" name="图片 31">
              <a:extLst>
                <a:ext uri="{FF2B5EF4-FFF2-40B4-BE49-F238E27FC236}">
                  <a16:creationId xmlns:a16="http://schemas.microsoft.com/office/drawing/2014/main" id="{D8D4B1F6-FC76-40D5-88A0-B55BABDEBB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4800" l="1352" r="62459" t="40785"/>
            <a:stretch>
              <a:fillRect/>
            </a:stretch>
          </p:blipFill>
          <p:spPr>
            <a:xfrm>
              <a:off x="7830370" y="1563139"/>
              <a:ext cx="3731722" cy="3731722"/>
            </a:xfrm>
            <a:custGeom>
              <a:gdLst>
                <a:gd fmla="*/ 1865861 w 3731722" name="connsiteX0"/>
                <a:gd fmla="*/ 0 h 3731722" name="connsiteY0"/>
                <a:gd fmla="*/ 3731722 w 3731722" name="connsiteX1"/>
                <a:gd fmla="*/ 1865861 h 3731722" name="connsiteY1"/>
                <a:gd fmla="*/ 1865861 w 3731722" name="connsiteX2"/>
                <a:gd fmla="*/ 3731722 h 3731722" name="connsiteY2"/>
                <a:gd fmla="*/ 0 w 3731722" name="connsiteX3"/>
                <a:gd fmla="*/ 1865861 h 3731722" name="connsiteY3"/>
                <a:gd fmla="*/ 1865861 w 3731722" name="connsiteX4"/>
                <a:gd fmla="*/ 0 h 373172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3731722" w="3731722">
                  <a:moveTo>
                    <a:pt x="1865861" y="0"/>
                  </a:moveTo>
                  <a:cubicBezTo>
                    <a:pt x="2896348" y="0"/>
                    <a:pt x="3731722" y="835374"/>
                    <a:pt x="3731722" y="1865861"/>
                  </a:cubicBezTo>
                  <a:cubicBezTo>
                    <a:pt x="3731722" y="2896348"/>
                    <a:pt x="2896348" y="3731722"/>
                    <a:pt x="1865861" y="3731722"/>
                  </a:cubicBezTo>
                  <a:cubicBezTo>
                    <a:pt x="835374" y="3731722"/>
                    <a:pt x="0" y="2896348"/>
                    <a:pt x="0" y="1865861"/>
                  </a:cubicBezTo>
                  <a:cubicBezTo>
                    <a:pt x="0" y="835374"/>
                    <a:pt x="835374" y="0"/>
                    <a:pt x="1865861" y="0"/>
                  </a:cubicBezTo>
                  <a:close/>
                </a:path>
              </a:pathLst>
            </a:custGeom>
          </p:spPr>
        </p:pic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85EC8FB5-143B-45D3-8CB0-1BBB6A5D0058}"/>
              </a:ext>
            </a:extLst>
          </p:cNvPr>
          <p:cNvSpPr txBox="1"/>
          <p:nvPr/>
        </p:nvSpPr>
        <p:spPr>
          <a:xfrm>
            <a:off x="1387754" y="3721086"/>
            <a:ext cx="544075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5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相关原因及特点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873EB9E-77C6-40FC-B9E7-0E88A6CCD936}"/>
              </a:ext>
            </a:extLst>
          </p:cNvPr>
          <p:cNvSpPr/>
          <p:nvPr/>
        </p:nvSpPr>
        <p:spPr>
          <a:xfrm>
            <a:off x="924522" y="751862"/>
            <a:ext cx="463232" cy="463232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FB5DAD3-A87E-4170-AEBA-95D2552D6C6E}"/>
              </a:ext>
            </a:extLst>
          </p:cNvPr>
          <p:cNvSpPr/>
          <p:nvPr/>
        </p:nvSpPr>
        <p:spPr>
          <a:xfrm>
            <a:off x="566522" y="409816"/>
            <a:ext cx="716001" cy="716001"/>
          </a:xfrm>
          <a:prstGeom prst="ellipse">
            <a:avLst/>
          </a:prstGeom>
          <a:solidFill>
            <a:srgbClr val="BCD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8935A7F-EB6C-41CD-9F7D-CF0650AF6335}"/>
              </a:ext>
            </a:extLst>
          </p:cNvPr>
          <p:cNvSpPr txBox="1"/>
          <p:nvPr/>
        </p:nvSpPr>
        <p:spPr>
          <a:xfrm>
            <a:off x="1387754" y="2468090"/>
            <a:ext cx="4500160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z="6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PART 02</a:t>
            </a:r>
          </a:p>
        </p:txBody>
      </p:sp>
    </p:spTree>
    <p:extLst>
      <p:ext uri="{BB962C8B-B14F-4D97-AF65-F5344CB8AC3E}">
        <p14:creationId val="658038725"/>
      </p:ext>
    </p:extLst>
  </p:cSld>
  <p:clrMapOvr>
    <a:masterClrMapping/>
  </p:clrMapOvr>
  <mc:AlternateContent>
    <mc:Choice Requires="p14">
      <p:transition p14:dur="1400" spd="slow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6" nodeType="clickEffect" presetClass="entr" presetID="55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10"/>
      <p:bldP grpId="0" spid="8"/>
      <p:bldP grpId="0" spid="3"/>
      <p:bldP grpId="0" spid="4"/>
      <p:bldP grpId="0" spid="5"/>
      <p:bldP grpId="0" spid="7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文本框 17">
            <a:extLst>
              <a:ext uri="{FF2B5EF4-FFF2-40B4-BE49-F238E27FC236}">
                <a16:creationId xmlns:a16="http://schemas.microsoft.com/office/drawing/2014/main" id="{4D71B654-4F60-49E7-ACF2-D7ED786399C3}"/>
              </a:ext>
            </a:extLst>
          </p:cNvPr>
          <p:cNvSpPr txBox="1"/>
          <p:nvPr/>
        </p:nvSpPr>
        <p:spPr>
          <a:xfrm>
            <a:off x="545217" y="4203492"/>
            <a:ext cx="165273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trike="noStrike" sz="24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外在原因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49AA49A7-39C3-4575-881A-B894301FCEC3}"/>
              </a:ext>
            </a:extLst>
          </p:cNvPr>
          <p:cNvSpPr txBox="1"/>
          <p:nvPr/>
        </p:nvSpPr>
        <p:spPr>
          <a:xfrm>
            <a:off x="2998274" y="4208866"/>
            <a:ext cx="165273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trike="noStrike" sz="24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内在原因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4A53F44F-C763-4FA4-A06D-CA3EE7BEEBEF}"/>
              </a:ext>
            </a:extLst>
          </p:cNvPr>
          <p:cNvSpPr txBox="1"/>
          <p:nvPr/>
        </p:nvSpPr>
        <p:spPr>
          <a:xfrm>
            <a:off x="5443028" y="4201790"/>
            <a:ext cx="165273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1200" kumimoji="0" lang="zh-CN" noProof="0" normalizeH="0" strike="noStrike" sz="24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心理因素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B45D8353-7D95-4637-8952-558CDF1DD39C}"/>
              </a:ext>
            </a:extLst>
          </p:cNvPr>
          <p:cNvSpPr txBox="1"/>
          <p:nvPr/>
        </p:nvSpPr>
        <p:spPr>
          <a:xfrm>
            <a:off x="545217" y="4809635"/>
            <a:ext cx="1652730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环境、衣着、医疗用具、缺乏协助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D8CA19D4-108A-4A3F-ACAA-3769E49D2D0A}"/>
              </a:ext>
            </a:extLst>
          </p:cNvPr>
          <p:cNvSpPr txBox="1"/>
          <p:nvPr/>
        </p:nvSpPr>
        <p:spPr>
          <a:xfrm>
            <a:off x="3118228" y="4812150"/>
            <a:ext cx="142837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年龄、疾病、药物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D0EBC807-7640-4455-BB8D-DF5346C87AEC}"/>
              </a:ext>
            </a:extLst>
          </p:cNvPr>
          <p:cNvSpPr txBox="1"/>
          <p:nvPr/>
        </p:nvSpPr>
        <p:spPr>
          <a:xfrm>
            <a:off x="5542409" y="4801350"/>
            <a:ext cx="141554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panose="020f0502020204030204" typeface="Adobe Arabic"/>
                <a:ea typeface="微软雅黑"/>
                <a:cs typeface="+mn-ea"/>
                <a:sym typeface="+mn-lt"/>
              </a:rPr>
              <a:t>情绪不稳定</a:t>
            </a: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C6B09542-7259-4595-AC30-851BDE96E5DF}"/>
              </a:ext>
            </a:extLst>
          </p:cNvPr>
          <p:cNvGrpSpPr/>
          <p:nvPr/>
        </p:nvGrpSpPr>
        <p:grpSpPr>
          <a:xfrm>
            <a:off x="406866" y="395302"/>
            <a:ext cx="4139734" cy="584775"/>
            <a:chOff x="392351" y="337245"/>
            <a:chExt cx="4139734" cy="584775"/>
          </a:xfrm>
        </p:grpSpPr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2A8092F9-CFD6-456E-9CC5-742CC638CA0E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19" name="椭圆 18">
                <a:extLst>
                  <a:ext uri="{FF2B5EF4-FFF2-40B4-BE49-F238E27FC236}">
                    <a16:creationId xmlns:a16="http://schemas.microsoft.com/office/drawing/2014/main" id="{16550325-F631-46E8-B947-203E55B68827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20" name="椭圆 19">
                <a:extLst>
                  <a:ext uri="{FF2B5EF4-FFF2-40B4-BE49-F238E27FC236}">
                    <a16:creationId xmlns:a16="http://schemas.microsoft.com/office/drawing/2014/main" id="{AF8DCF14-E098-42D9-9458-BAF5D9B8D951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7BA4EF63-117F-4BA5-AF9A-9E9B996719A2}"/>
                </a:ext>
              </a:extLst>
            </p:cNvPr>
            <p:cNvSpPr txBox="1"/>
            <p:nvPr/>
          </p:nvSpPr>
          <p:spPr>
            <a:xfrm>
              <a:off x="1195507" y="337245"/>
              <a:ext cx="3336578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跌倒的相关因素</a:t>
              </a:r>
            </a:p>
          </p:txBody>
        </p:sp>
      </p:grpSp>
      <p:sp>
        <p:nvSpPr>
          <p:cNvPr id="49" name="îs1îḑè">
            <a:extLst>
              <a:ext uri="{FF2B5EF4-FFF2-40B4-BE49-F238E27FC236}">
                <a16:creationId xmlns:a16="http://schemas.microsoft.com/office/drawing/2014/main" id="{3FAAB81B-F1DF-476A-A1C6-C752D63E0512}"/>
              </a:ext>
            </a:extLst>
          </p:cNvPr>
          <p:cNvSpPr/>
          <p:nvPr/>
        </p:nvSpPr>
        <p:spPr>
          <a:xfrm>
            <a:off x="7984438" y="1670050"/>
            <a:ext cx="3517900" cy="3517900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/>
            <a:endParaRPr altLang="en-US" lang="zh-CN"/>
          </a:p>
        </p:txBody>
      </p:sp>
      <p:sp>
        <p:nvSpPr>
          <p:cNvPr id="50" name="iSľîḑé">
            <a:extLst>
              <a:ext uri="{FF2B5EF4-FFF2-40B4-BE49-F238E27FC236}">
                <a16:creationId xmlns:a16="http://schemas.microsoft.com/office/drawing/2014/main" id="{EB6B46C0-8E14-4610-B4FF-0A716225AB2E}"/>
              </a:ext>
            </a:extLst>
          </p:cNvPr>
          <p:cNvSpPr/>
          <p:nvPr/>
        </p:nvSpPr>
        <p:spPr>
          <a:xfrm>
            <a:off x="8759138" y="2444750"/>
            <a:ext cx="1968500" cy="1968500"/>
          </a:xfrm>
          <a:prstGeom prst="ellipse">
            <a:avLst/>
          </a:prstGeom>
          <a:blipFill>
            <a:blip r:embed="rId2"/>
            <a:stretch>
              <a:fillRect l="-25102" r="-24781"/>
            </a:stretch>
          </a:blipFill>
          <a:ln algn="ctr" cap="flat" cmpd="sng" w="76200">
            <a:solidFill>
              <a:schemeClr val="bg1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51" name="ïşļíḍê">
            <a:extLst>
              <a:ext uri="{FF2B5EF4-FFF2-40B4-BE49-F238E27FC236}">
                <a16:creationId xmlns:a16="http://schemas.microsoft.com/office/drawing/2014/main" id="{0001A171-DC9B-4EF9-8F4E-C8CEB93B5CD5}"/>
              </a:ext>
            </a:extLst>
          </p:cNvPr>
          <p:cNvSpPr/>
          <p:nvPr/>
        </p:nvSpPr>
        <p:spPr>
          <a:xfrm>
            <a:off x="7057338" y="742950"/>
            <a:ext cx="5372100" cy="5372100"/>
          </a:xfrm>
          <a:prstGeom prst="donut">
            <a:avLst>
              <a:gd fmla="val 9922" name="adj"/>
            </a:avLst>
          </a:prstGeom>
          <a:solidFill>
            <a:schemeClr val="bg1">
              <a:lumMod val="95000"/>
              <a:alpha val="34000"/>
            </a:schemeClr>
          </a:solidFill>
          <a:ln algn="ctr" cap="flat" cmpd="sng" w="762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grpSp>
        <p:nvGrpSpPr>
          <p:cNvPr id="74" name="组合 73">
            <a:extLst>
              <a:ext uri="{FF2B5EF4-FFF2-40B4-BE49-F238E27FC236}">
                <a16:creationId xmlns:a16="http://schemas.microsoft.com/office/drawing/2014/main" id="{41E50109-98E6-43DD-87B1-2213123C096D}"/>
              </a:ext>
            </a:extLst>
          </p:cNvPr>
          <p:cNvGrpSpPr/>
          <p:nvPr/>
        </p:nvGrpSpPr>
        <p:grpSpPr>
          <a:xfrm>
            <a:off x="815766" y="2870201"/>
            <a:ext cx="7168672" cy="1117598"/>
            <a:chOff x="815766" y="2870201"/>
            <a:chExt cx="7168672" cy="1117598"/>
          </a:xfrm>
        </p:grpSpPr>
        <p:grpSp>
          <p:nvGrpSpPr>
            <p:cNvPr id="58" name="îšľîḑé">
              <a:extLst>
                <a:ext uri="{FF2B5EF4-FFF2-40B4-BE49-F238E27FC236}">
                  <a16:creationId xmlns:a16="http://schemas.microsoft.com/office/drawing/2014/main" id="{670946D0-97F9-43B7-B6B8-84FB2B4B531C}"/>
                </a:ext>
              </a:extLst>
            </p:cNvPr>
            <p:cNvGrpSpPr/>
            <p:nvPr/>
          </p:nvGrpSpPr>
          <p:grpSpPr>
            <a:xfrm>
              <a:off x="815766" y="2870201"/>
              <a:ext cx="1117598" cy="1117598"/>
              <a:chOff x="7923809" y="2571829"/>
              <a:chExt cx="1117598" cy="1117598"/>
            </a:xfrm>
          </p:grpSpPr>
          <p:sp>
            <p:nvSpPr>
              <p:cNvPr id="59" name="ïṩḷïdé">
                <a:extLst>
                  <a:ext uri="{FF2B5EF4-FFF2-40B4-BE49-F238E27FC236}">
                    <a16:creationId xmlns:a16="http://schemas.microsoft.com/office/drawing/2014/main" id="{B19AFFF1-7663-4E1C-A368-40C62EA73B50}"/>
                  </a:ext>
                </a:extLst>
              </p:cNvPr>
              <p:cNvSpPr/>
              <p:nvPr/>
            </p:nvSpPr>
            <p:spPr>
              <a:xfrm flipV="1" rot="10800000">
                <a:off x="7923809" y="2571829"/>
                <a:ext cx="1117598" cy="1117598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/>
                <a:endParaRPr lang="en-US"/>
              </a:p>
            </p:txBody>
          </p:sp>
          <p:sp>
            <p:nvSpPr>
              <p:cNvPr id="60" name="ís1iḑè">
                <a:extLst>
                  <a:ext uri="{FF2B5EF4-FFF2-40B4-BE49-F238E27FC236}">
                    <a16:creationId xmlns:a16="http://schemas.microsoft.com/office/drawing/2014/main" id="{D1772968-74BE-42E7-AAC4-ADA7B2740064}"/>
                  </a:ext>
                </a:extLst>
              </p:cNvPr>
              <p:cNvSpPr/>
              <p:nvPr/>
            </p:nvSpPr>
            <p:spPr bwMode="auto">
              <a:xfrm>
                <a:off x="8274564" y="2933975"/>
                <a:ext cx="410122" cy="410644"/>
              </a:xfrm>
              <a:custGeom>
                <a:gdLst>
                  <a:gd fmla="*/ 150660 w 410122" name="connsiteX0"/>
                  <a:gd fmla="*/ 149943 h 410644" name="connsiteY0"/>
                  <a:gd fmla="*/ 259984 w 410122" name="connsiteX1"/>
                  <a:gd fmla="*/ 149943 h 410644" name="connsiteY1"/>
                  <a:gd fmla="*/ 263430 w 410122" name="connsiteX2"/>
                  <a:gd fmla="*/ 150257 h 410644" name="connsiteY2"/>
                  <a:gd fmla="*/ 266876 w 410122" name="connsiteX3"/>
                  <a:gd fmla="*/ 151198 h 410644" name="connsiteY3"/>
                  <a:gd fmla="*/ 270008 w 410122" name="connsiteX4"/>
                  <a:gd fmla="*/ 152662 h 410644" name="connsiteY4"/>
                  <a:gd fmla="*/ 272827 w 410122" name="connsiteX5"/>
                  <a:gd fmla="*/ 154649 h 410644" name="connsiteY5"/>
                  <a:gd fmla="*/ 275229 w 410122" name="connsiteX6"/>
                  <a:gd fmla="*/ 157054 h 410644" name="connsiteY6"/>
                  <a:gd fmla="*/ 277213 w 410122" name="connsiteX7"/>
                  <a:gd fmla="*/ 159982 h 410644" name="connsiteY7"/>
                  <a:gd fmla="*/ 278779 w 410122" name="connsiteX8"/>
                  <a:gd fmla="*/ 163119 h 410644" name="connsiteY8"/>
                  <a:gd fmla="*/ 279614 w 410122" name="connsiteX9"/>
                  <a:gd fmla="*/ 166570 h 410644" name="connsiteY9"/>
                  <a:gd fmla="*/ 280032 w 410122" name="connsiteX10"/>
                  <a:gd fmla="*/ 170021 h 410644" name="connsiteY10"/>
                  <a:gd fmla="*/ 280032 w 410122" name="connsiteX11"/>
                  <a:gd fmla="*/ 275117 h 410644" name="connsiteY11"/>
                  <a:gd fmla="*/ 279614 w 410122" name="connsiteX12"/>
                  <a:gd fmla="*/ 278777 h 410644" name="connsiteY12"/>
                  <a:gd fmla="*/ 278779 w 410122" name="connsiteX13"/>
                  <a:gd fmla="*/ 282124 h 410644" name="connsiteY13"/>
                  <a:gd fmla="*/ 277213 w 410122" name="connsiteX14"/>
                  <a:gd fmla="*/ 285365 h 410644" name="connsiteY14"/>
                  <a:gd fmla="*/ 275229 w 410122" name="connsiteX15"/>
                  <a:gd fmla="*/ 288084 h 410644" name="connsiteY15"/>
                  <a:gd fmla="*/ 272827 w 410122" name="connsiteX16"/>
                  <a:gd fmla="*/ 290490 h 410644" name="connsiteY16"/>
                  <a:gd fmla="*/ 270008 w 410122" name="connsiteX17"/>
                  <a:gd fmla="*/ 292476 h 410644" name="connsiteY17"/>
                  <a:gd fmla="*/ 266876 w 410122" name="connsiteX18"/>
                  <a:gd fmla="*/ 294045 h 410644" name="connsiteY18"/>
                  <a:gd fmla="*/ 263430 w 410122" name="connsiteX19"/>
                  <a:gd fmla="*/ 294882 h 410644" name="connsiteY19"/>
                  <a:gd fmla="*/ 259984 w 410122" name="connsiteX20"/>
                  <a:gd fmla="*/ 295300 h 410644" name="connsiteY20"/>
                  <a:gd fmla="*/ 252153 w 410122" name="connsiteX21"/>
                  <a:gd fmla="*/ 295300 h 410644" name="connsiteY21"/>
                  <a:gd fmla="*/ 252153 w 410122" name="connsiteX22"/>
                  <a:gd fmla="*/ 390462 h 410644" name="connsiteY22"/>
                  <a:gd fmla="*/ 251944 w 410122" name="connsiteX23"/>
                  <a:gd fmla="*/ 394122 h 410644" name="connsiteY23"/>
                  <a:gd fmla="*/ 250900 w 410122" name="connsiteX24"/>
                  <a:gd fmla="*/ 397572 h 410644" name="connsiteY24"/>
                  <a:gd fmla="*/ 249438 w 410122" name="connsiteX25"/>
                  <a:gd fmla="*/ 400710 h 410644" name="connsiteY25"/>
                  <a:gd fmla="*/ 247558 w 410122" name="connsiteX26"/>
                  <a:gd fmla="*/ 403429 h 410644" name="connsiteY26"/>
                  <a:gd fmla="*/ 245052 w 410122" name="connsiteX27"/>
                  <a:gd fmla="*/ 405938 h 410644" name="connsiteY27"/>
                  <a:gd fmla="*/ 242233 w 410122" name="connsiteX28"/>
                  <a:gd fmla="*/ 407925 h 410644" name="connsiteY28"/>
                  <a:gd fmla="*/ 239101 w 410122" name="connsiteX29"/>
                  <a:gd fmla="*/ 409389 h 410644" name="connsiteY29"/>
                  <a:gd fmla="*/ 235759 w 410122" name="connsiteX30"/>
                  <a:gd fmla="*/ 410435 h 410644" name="connsiteY30"/>
                  <a:gd fmla="*/ 232105 w 410122" name="connsiteX31"/>
                  <a:gd fmla="*/ 410644 h 410644" name="connsiteY31"/>
                  <a:gd fmla="*/ 178330 w 410122" name="connsiteX32"/>
                  <a:gd fmla="*/ 410644 h 410644" name="connsiteY32"/>
                  <a:gd fmla="*/ 174676 w 410122" name="connsiteX33"/>
                  <a:gd fmla="*/ 410435 h 410644" name="connsiteY33"/>
                  <a:gd fmla="*/ 171334 w 410122" name="connsiteX34"/>
                  <a:gd fmla="*/ 409389 h 410644" name="connsiteY34"/>
                  <a:gd fmla="*/ 168202 w 410122" name="connsiteX35"/>
                  <a:gd fmla="*/ 407925 h 410644" name="connsiteY35"/>
                  <a:gd fmla="*/ 165383 w 410122" name="connsiteX36"/>
                  <a:gd fmla="*/ 405938 h 410644" name="connsiteY36"/>
                  <a:gd fmla="*/ 163086 w 410122" name="connsiteX37"/>
                  <a:gd fmla="*/ 403429 h 410644" name="connsiteY37"/>
                  <a:gd fmla="*/ 160997 w 410122" name="connsiteX38"/>
                  <a:gd fmla="*/ 400710 h 410644" name="connsiteY38"/>
                  <a:gd fmla="*/ 159535 w 410122" name="connsiteX39"/>
                  <a:gd fmla="*/ 397572 h 410644" name="connsiteY39"/>
                  <a:gd fmla="*/ 158700 w 410122" name="connsiteX40"/>
                  <a:gd fmla="*/ 394122 h 410644" name="connsiteY40"/>
                  <a:gd fmla="*/ 158282 w 410122" name="connsiteX41"/>
                  <a:gd fmla="*/ 390462 h 410644" name="connsiteY41"/>
                  <a:gd fmla="*/ 158282 w 410122" name="connsiteX42"/>
                  <a:gd fmla="*/ 295614 h 410644" name="connsiteY42"/>
                  <a:gd fmla="*/ 150660 w 410122" name="connsiteX43"/>
                  <a:gd fmla="*/ 295614 h 410644" name="connsiteY43"/>
                  <a:gd fmla="*/ 147005 w 410122" name="connsiteX44"/>
                  <a:gd fmla="*/ 295300 h 410644" name="connsiteY44"/>
                  <a:gd fmla="*/ 143664 w 410122" name="connsiteX45"/>
                  <a:gd fmla="*/ 294359 h 410644" name="connsiteY45"/>
                  <a:gd fmla="*/ 140532 w 410122" name="connsiteX46"/>
                  <a:gd fmla="*/ 292895 h 410644" name="connsiteY46"/>
                  <a:gd fmla="*/ 137712 w 410122" name="connsiteX47"/>
                  <a:gd fmla="*/ 290803 h 410644" name="connsiteY47"/>
                  <a:gd fmla="*/ 135206 w 410122" name="connsiteX48"/>
                  <a:gd fmla="*/ 288503 h 410644" name="connsiteY48"/>
                  <a:gd fmla="*/ 133327 w 410122" name="connsiteX49"/>
                  <a:gd fmla="*/ 285575 h 410644" name="connsiteY49"/>
                  <a:gd fmla="*/ 131865 w 410122" name="connsiteX50"/>
                  <a:gd fmla="*/ 282437 h 410644" name="connsiteY50"/>
                  <a:gd fmla="*/ 130821 w 410122" name="connsiteX51"/>
                  <a:gd fmla="*/ 278986 h 410644" name="connsiteY51"/>
                  <a:gd fmla="*/ 130612 w 410122" name="connsiteX52"/>
                  <a:gd fmla="*/ 275536 h 410644" name="connsiteY52"/>
                  <a:gd fmla="*/ 130612 w 410122" name="connsiteX53"/>
                  <a:gd fmla="*/ 170021 h 410644" name="connsiteY53"/>
                  <a:gd fmla="*/ 130821 w 410122" name="connsiteX54"/>
                  <a:gd fmla="*/ 166570 h 410644" name="connsiteY54"/>
                  <a:gd fmla="*/ 131761 w 410122" name="connsiteX55"/>
                  <a:gd fmla="*/ 163119 h 410644" name="connsiteY55"/>
                  <a:gd fmla="*/ 133222 w 410122" name="connsiteX56"/>
                  <a:gd fmla="*/ 159982 h 410644" name="connsiteY56"/>
                  <a:gd fmla="*/ 135206 w 410122" name="connsiteX57"/>
                  <a:gd fmla="*/ 157054 h 410644" name="connsiteY57"/>
                  <a:gd fmla="*/ 137608 w 410122" name="connsiteX58"/>
                  <a:gd fmla="*/ 154649 h 410644" name="connsiteY58"/>
                  <a:gd fmla="*/ 140323 w 410122" name="connsiteX59"/>
                  <a:gd fmla="*/ 152662 h 410644" name="connsiteY59"/>
                  <a:gd fmla="*/ 143455 w 410122" name="connsiteX60"/>
                  <a:gd fmla="*/ 151198 h 410644" name="connsiteY60"/>
                  <a:gd fmla="*/ 146901 w 410122" name="connsiteX61"/>
                  <a:gd fmla="*/ 150257 h 410644" name="connsiteY61"/>
                  <a:gd fmla="*/ 20014 w 410122" name="connsiteX62"/>
                  <a:gd fmla="*/ 96130 h 410644" name="connsiteY62"/>
                  <a:gd fmla="*/ 110076 w 410122" name="connsiteX63"/>
                  <a:gd fmla="*/ 96130 h 410644" name="connsiteY63"/>
                  <a:gd fmla="*/ 113725 w 410122" name="connsiteX64"/>
                  <a:gd fmla="*/ 96444 h 410644" name="connsiteY64"/>
                  <a:gd fmla="*/ 117060 w 410122" name="connsiteX65"/>
                  <a:gd fmla="*/ 97385 h 410644" name="connsiteY65"/>
                  <a:gd fmla="*/ 120187 w 410122" name="connsiteX66"/>
                  <a:gd fmla="*/ 98848 h 410644" name="connsiteY66"/>
                  <a:gd fmla="*/ 123002 w 410122" name="connsiteX67"/>
                  <a:gd fmla="*/ 100834 h 410644" name="connsiteY67"/>
                  <a:gd fmla="*/ 125399 w 410122" name="connsiteX68"/>
                  <a:gd fmla="*/ 103239 h 410644" name="connsiteY68"/>
                  <a:gd fmla="*/ 127380 w 410122" name="connsiteX69"/>
                  <a:gd fmla="*/ 106061 h 410644" name="connsiteY69"/>
                  <a:gd fmla="*/ 128839 w 410122" name="connsiteX70"/>
                  <a:gd fmla="*/ 109197 h 410644" name="connsiteY70"/>
                  <a:gd fmla="*/ 129777 w 410122" name="connsiteX71"/>
                  <a:gd fmla="*/ 112542 h 410644" name="connsiteY71"/>
                  <a:gd fmla="*/ 130090 w 410122" name="connsiteX72"/>
                  <a:gd fmla="*/ 116201 h 410644" name="connsiteY72"/>
                  <a:gd fmla="*/ 130090 w 410122" name="connsiteX73"/>
                  <a:gd fmla="*/ 124251 h 410644" name="connsiteY73"/>
                  <a:gd fmla="*/ 124982 w 410122" name="connsiteX74"/>
                  <a:gd fmla="*/ 126864 h 410644" name="connsiteY74"/>
                  <a:gd fmla="*/ 120187 w 410122" name="connsiteX75"/>
                  <a:gd fmla="*/ 130000 h 410644" name="connsiteY75"/>
                  <a:gd fmla="*/ 115809 w 410122" name="connsiteX76"/>
                  <a:gd fmla="*/ 133659 h 410644" name="connsiteY76"/>
                  <a:gd fmla="*/ 111848 w 410122" name="connsiteX77"/>
                  <a:gd fmla="*/ 137841 h 410644" name="connsiteY77"/>
                  <a:gd fmla="*/ 108513 w 410122" name="connsiteX78"/>
                  <a:gd fmla="*/ 142545 h 410644" name="connsiteY78"/>
                  <a:gd fmla="*/ 105594 w 410122" name="connsiteX79"/>
                  <a:gd fmla="*/ 147353 h 410644" name="connsiteY79"/>
                  <a:gd fmla="*/ 103197 w 410122" name="connsiteX80"/>
                  <a:gd fmla="*/ 152685 h 410644" name="connsiteY80"/>
                  <a:gd fmla="*/ 101425 w 410122" name="connsiteX81"/>
                  <a:gd fmla="*/ 158330 h 410644" name="connsiteY81"/>
                  <a:gd fmla="*/ 100486 w 410122" name="connsiteX82"/>
                  <a:gd fmla="*/ 164184 h 410644" name="connsiteY82"/>
                  <a:gd fmla="*/ 100069 w 410122" name="connsiteX83"/>
                  <a:gd fmla="*/ 170143 h 410644" name="connsiteY83"/>
                  <a:gd fmla="*/ 100069 w 410122" name="connsiteX84"/>
                  <a:gd fmla="*/ 275621 h 410644" name="connsiteY84"/>
                  <a:gd fmla="*/ 100278 w 410122" name="connsiteX85"/>
                  <a:gd fmla="*/ 280534 h 410644" name="connsiteY85"/>
                  <a:gd fmla="*/ 101112 w 410122" name="connsiteX86"/>
                  <a:gd fmla="*/ 285447 h 410644" name="connsiteY86"/>
                  <a:gd fmla="*/ 102363 w 410122" name="connsiteX87"/>
                  <a:gd fmla="*/ 290152 h 410644" name="connsiteY87"/>
                  <a:gd fmla="*/ 104135 w 410122" name="connsiteX88"/>
                  <a:gd fmla="*/ 294751 h 410644" name="connsiteY88"/>
                  <a:gd fmla="*/ 106115 w 410122" name="connsiteX89"/>
                  <a:gd fmla="*/ 298933 h 410644" name="connsiteY89"/>
                  <a:gd fmla="*/ 106115 w 410122" name="connsiteX90"/>
                  <a:gd fmla="*/ 303741 h 410644" name="connsiteY90"/>
                  <a:gd fmla="*/ 105698 w 410122" name="connsiteX91"/>
                  <a:gd fmla="*/ 307296 h 410644" name="connsiteY91"/>
                  <a:gd fmla="*/ 104864 w 410122" name="connsiteX92"/>
                  <a:gd fmla="*/ 310641 h 410644" name="connsiteY92"/>
                  <a:gd fmla="*/ 103301 w 410122" name="connsiteX93"/>
                  <a:gd fmla="*/ 313777 h 410644" name="connsiteY93"/>
                  <a:gd fmla="*/ 101320 w 410122" name="connsiteX94"/>
                  <a:gd fmla="*/ 316704 h 410644" name="connsiteY94"/>
                  <a:gd fmla="*/ 98923 w 410122" name="connsiteX95"/>
                  <a:gd fmla="*/ 319108 h 410644" name="connsiteY95"/>
                  <a:gd fmla="*/ 96213 w 410122" name="connsiteX96"/>
                  <a:gd fmla="*/ 321095 h 410644" name="connsiteY96"/>
                  <a:gd fmla="*/ 93085 w 410122" name="connsiteX97"/>
                  <a:gd fmla="*/ 322663 h 410644" name="connsiteY97"/>
                  <a:gd fmla="*/ 89646 w 410122" name="connsiteX98"/>
                  <a:gd fmla="*/ 323499 h 410644" name="connsiteY98"/>
                  <a:gd fmla="*/ 86101 w 410122" name="connsiteX99"/>
                  <a:gd fmla="*/ 323917 h 410644" name="connsiteY99"/>
                  <a:gd fmla="*/ 43989 w 410122" name="connsiteX100"/>
                  <a:gd fmla="*/ 323917 h 410644" name="connsiteY100"/>
                  <a:gd fmla="*/ 40445 w 410122" name="connsiteX101"/>
                  <a:gd fmla="*/ 323499 h 410644" name="connsiteY101"/>
                  <a:gd fmla="*/ 37005 w 410122" name="connsiteX102"/>
                  <a:gd fmla="*/ 322663 h 410644" name="connsiteY102"/>
                  <a:gd fmla="*/ 33878 w 410122" name="connsiteX103"/>
                  <a:gd fmla="*/ 321095 h 410644" name="connsiteY103"/>
                  <a:gd fmla="*/ 31168 w 410122" name="connsiteX104"/>
                  <a:gd fmla="*/ 319108 h 410644" name="connsiteY104"/>
                  <a:gd fmla="*/ 28770 w 410122" name="connsiteX105"/>
                  <a:gd fmla="*/ 316704 h 410644" name="connsiteY105"/>
                  <a:gd fmla="*/ 26790 w 410122" name="connsiteX106"/>
                  <a:gd fmla="*/ 313777 h 410644" name="connsiteY106"/>
                  <a:gd fmla="*/ 25226 w 410122" name="connsiteX107"/>
                  <a:gd fmla="*/ 310641 h 410644" name="connsiteY107"/>
                  <a:gd fmla="*/ 24392 w 410122" name="connsiteX108"/>
                  <a:gd fmla="*/ 307296 h 410644" name="connsiteY108"/>
                  <a:gd fmla="*/ 23975 w 410122" name="connsiteX109"/>
                  <a:gd fmla="*/ 303741 h 410644" name="connsiteY109"/>
                  <a:gd fmla="*/ 23975 w 410122" name="connsiteX110"/>
                  <a:gd fmla="*/ 223248 h 410644" name="connsiteY110"/>
                  <a:gd fmla="*/ 20014 w 410122" name="connsiteX111"/>
                  <a:gd fmla="*/ 223248 h 410644" name="connsiteY111"/>
                  <a:gd fmla="*/ 16365 w 410122" name="connsiteX112"/>
                  <a:gd fmla="*/ 222829 h 410644" name="connsiteY112"/>
                  <a:gd fmla="*/ 12821 w 410122" name="connsiteX113"/>
                  <a:gd fmla="*/ 221993 h 410644" name="connsiteY113"/>
                  <a:gd fmla="*/ 9694 w 410122" name="connsiteX114"/>
                  <a:gd fmla="*/ 220530 h 410644" name="connsiteY114"/>
                  <a:gd fmla="*/ 6984 w 410122" name="connsiteX115"/>
                  <a:gd fmla="*/ 218439 h 410644" name="connsiteY115"/>
                  <a:gd fmla="*/ 4586 w 410122" name="connsiteX116"/>
                  <a:gd fmla="*/ 216035 h 410644" name="connsiteY116"/>
                  <a:gd fmla="*/ 2606 w 410122" name="connsiteX117"/>
                  <a:gd fmla="*/ 213212 h 410644" name="connsiteY117"/>
                  <a:gd fmla="*/ 1251 w 410122" name="connsiteX118"/>
                  <a:gd fmla="*/ 210076 h 410644" name="connsiteY118"/>
                  <a:gd fmla="*/ 208 w 410122" name="connsiteX119"/>
                  <a:gd fmla="*/ 206626 h 410644" name="connsiteY119"/>
                  <a:gd fmla="*/ 0 w 410122" name="connsiteX120"/>
                  <a:gd fmla="*/ 203176 h 410644" name="connsiteY120"/>
                  <a:gd fmla="*/ 0 w 410122" name="connsiteX121"/>
                  <a:gd fmla="*/ 116201 h 410644" name="connsiteY121"/>
                  <a:gd fmla="*/ 312 w 410122" name="connsiteX122"/>
                  <a:gd fmla="*/ 112542 h 410644" name="connsiteY122"/>
                  <a:gd fmla="*/ 1251 w 410122" name="connsiteX123"/>
                  <a:gd fmla="*/ 109197 h 410644" name="connsiteY123"/>
                  <a:gd fmla="*/ 2710 w 410122" name="connsiteX124"/>
                  <a:gd fmla="*/ 106061 h 410644" name="connsiteY124"/>
                  <a:gd fmla="*/ 4690 w 410122" name="connsiteX125"/>
                  <a:gd fmla="*/ 103239 h 410644" name="connsiteY125"/>
                  <a:gd fmla="*/ 7088 w 410122" name="connsiteX126"/>
                  <a:gd fmla="*/ 100834 h 410644" name="connsiteY126"/>
                  <a:gd fmla="*/ 9902 w 410122" name="connsiteX127"/>
                  <a:gd fmla="*/ 98848 h 410644" name="connsiteY127"/>
                  <a:gd fmla="*/ 13030 w 410122" name="connsiteX128"/>
                  <a:gd fmla="*/ 97385 h 410644" name="connsiteY128"/>
                  <a:gd fmla="*/ 16365 w 410122" name="connsiteX129"/>
                  <a:gd fmla="*/ 96444 h 410644" name="connsiteY129"/>
                  <a:gd fmla="*/ 300046 w 410122" name="connsiteX130"/>
                  <a:gd fmla="*/ 95608 h 410644" name="connsiteY130"/>
                  <a:gd fmla="*/ 390108 w 410122" name="connsiteX131"/>
                  <a:gd fmla="*/ 95608 h 410644" name="connsiteY131"/>
                  <a:gd fmla="*/ 393757 w 410122" name="connsiteX132"/>
                  <a:gd fmla="*/ 96026 h 410644" name="connsiteY132"/>
                  <a:gd fmla="*/ 397196 w 410122" name="connsiteX133"/>
                  <a:gd fmla="*/ 96862 h 410644" name="connsiteY133"/>
                  <a:gd fmla="*/ 400324 w 410122" name="connsiteX134"/>
                  <a:gd fmla="*/ 98325 h 410644" name="connsiteY134"/>
                  <a:gd fmla="*/ 403034 w 410122" name="connsiteX135"/>
                  <a:gd fmla="*/ 100415 h 410644" name="connsiteY135"/>
                  <a:gd fmla="*/ 405431 w 410122" name="connsiteX136"/>
                  <a:gd fmla="*/ 102818 h 410644" name="connsiteY136"/>
                  <a:gd fmla="*/ 407412 w 410122" name="connsiteX137"/>
                  <a:gd fmla="*/ 105639 h 410644" name="connsiteY137"/>
                  <a:gd fmla="*/ 408871 w 410122" name="connsiteX138"/>
                  <a:gd fmla="*/ 108774 h 410644" name="connsiteY138"/>
                  <a:gd fmla="*/ 409809 w 410122" name="connsiteX139"/>
                  <a:gd fmla="*/ 112222 h 410644" name="connsiteY139"/>
                  <a:gd fmla="*/ 410122 w 410122" name="connsiteX140"/>
                  <a:gd fmla="*/ 115670 h 410644" name="connsiteY140"/>
                  <a:gd fmla="*/ 410122 w 410122" name="connsiteX141"/>
                  <a:gd fmla="*/ 202188 h 410644" name="connsiteY141"/>
                  <a:gd fmla="*/ 409809 w 410122" name="connsiteX142"/>
                  <a:gd fmla="*/ 205845 h 410644" name="connsiteY142"/>
                  <a:gd fmla="*/ 408871 w 410122" name="connsiteX143"/>
                  <a:gd fmla="*/ 209293 h 410644" name="connsiteY143"/>
                  <a:gd fmla="*/ 407412 w 410122" name="connsiteX144"/>
                  <a:gd fmla="*/ 212428 h 410644" name="connsiteY144"/>
                  <a:gd fmla="*/ 405431 w 410122" name="connsiteX145"/>
                  <a:gd fmla="*/ 215144 h 410644" name="connsiteY145"/>
                  <a:gd fmla="*/ 403034 w 410122" name="connsiteX146"/>
                  <a:gd fmla="*/ 217652 h 410644" name="connsiteY146"/>
                  <a:gd fmla="*/ 400324 w 410122" name="connsiteX147"/>
                  <a:gd fmla="*/ 219533 h 410644" name="connsiteY147"/>
                  <a:gd fmla="*/ 397196 w 410122" name="connsiteX148"/>
                  <a:gd fmla="*/ 221100 h 410644" name="connsiteY148"/>
                  <a:gd fmla="*/ 393757 w 410122" name="connsiteX149"/>
                  <a:gd fmla="*/ 222041 h 410644" name="connsiteY149"/>
                  <a:gd fmla="*/ 390108 w 410122" name="connsiteX150"/>
                  <a:gd fmla="*/ 222354 h 410644" name="connsiteY150"/>
                  <a:gd fmla="*/ 386147 w 410122" name="connsiteX151"/>
                  <a:gd fmla="*/ 222354 h 410644" name="connsiteY151"/>
                  <a:gd fmla="*/ 386147 w 410122" name="connsiteX152"/>
                  <a:gd fmla="*/ 302811 h 410644" name="connsiteY152"/>
                  <a:gd fmla="*/ 385730 w 410122" name="connsiteX153"/>
                  <a:gd fmla="*/ 306468 h 410644" name="connsiteY153"/>
                  <a:gd fmla="*/ 384896 w 410122" name="connsiteX154"/>
                  <a:gd fmla="*/ 309812 h 410644" name="connsiteY154"/>
                  <a:gd fmla="*/ 383437 w 410122" name="connsiteX155"/>
                  <a:gd fmla="*/ 312947 h 410644" name="connsiteY155"/>
                  <a:gd fmla="*/ 381352 w 410122" name="connsiteX156"/>
                  <a:gd fmla="*/ 315768 h 410644" name="connsiteY156"/>
                  <a:gd fmla="*/ 378955 w 410122" name="connsiteX157"/>
                  <a:gd fmla="*/ 318276 h 410644" name="connsiteY157"/>
                  <a:gd fmla="*/ 376244 w 410122" name="connsiteX158"/>
                  <a:gd fmla="*/ 320156 h 410644" name="connsiteY158"/>
                  <a:gd fmla="*/ 373117 w 410122" name="connsiteX159"/>
                  <a:gd fmla="*/ 321619 h 410644" name="connsiteY159"/>
                  <a:gd fmla="*/ 369782 w 410122" name="connsiteX160"/>
                  <a:gd fmla="*/ 322664 h 410644" name="connsiteY160"/>
                  <a:gd fmla="*/ 366133 w 410122" name="connsiteX161"/>
                  <a:gd fmla="*/ 322873 h 410644" name="connsiteY161"/>
                  <a:gd fmla="*/ 324125 w 410122" name="connsiteX162"/>
                  <a:gd fmla="*/ 322873 h 410644" name="connsiteY162"/>
                  <a:gd fmla="*/ 320477 w 410122" name="connsiteX163"/>
                  <a:gd fmla="*/ 322664 h 410644" name="connsiteY163"/>
                  <a:gd fmla="*/ 317037 w 410122" name="connsiteX164"/>
                  <a:gd fmla="*/ 321619 h 410644" name="connsiteY164"/>
                  <a:gd fmla="*/ 313910 w 410122" name="connsiteX165"/>
                  <a:gd fmla="*/ 320156 h 410644" name="connsiteY165"/>
                  <a:gd fmla="*/ 311199 w 410122" name="connsiteX166"/>
                  <a:gd fmla="*/ 318276 h 410644" name="connsiteY166"/>
                  <a:gd fmla="*/ 308802 w 410122" name="connsiteX167"/>
                  <a:gd fmla="*/ 315768 h 410644" name="connsiteY167"/>
                  <a:gd fmla="*/ 306821 w 410122" name="connsiteX168"/>
                  <a:gd fmla="*/ 312947 h 410644" name="connsiteY168"/>
                  <a:gd fmla="*/ 305258 w 410122" name="connsiteX169"/>
                  <a:gd fmla="*/ 309812 h 410644" name="connsiteY169"/>
                  <a:gd fmla="*/ 304424 w 410122" name="connsiteX170"/>
                  <a:gd fmla="*/ 306468 h 410644" name="connsiteY170"/>
                  <a:gd fmla="*/ 304007 w 410122" name="connsiteX171"/>
                  <a:gd fmla="*/ 302811 h 410644" name="connsiteY171"/>
                  <a:gd fmla="*/ 304007 w 410122" name="connsiteX172"/>
                  <a:gd fmla="*/ 298109 h 410644" name="connsiteY172"/>
                  <a:gd fmla="*/ 306196 w 410122" name="connsiteX173"/>
                  <a:gd fmla="*/ 293721 h 410644" name="connsiteY173"/>
                  <a:gd fmla="*/ 307968 w 410122" name="connsiteX174"/>
                  <a:gd fmla="*/ 289227 h 410644" name="connsiteY174"/>
                  <a:gd fmla="*/ 309010 w 410122" name="connsiteX175"/>
                  <a:gd fmla="*/ 284525 h 410644" name="connsiteY175"/>
                  <a:gd fmla="*/ 309844 w 410122" name="connsiteX176"/>
                  <a:gd fmla="*/ 279719 h 410644" name="connsiteY176"/>
                  <a:gd fmla="*/ 310053 w 410122" name="connsiteX177"/>
                  <a:gd fmla="*/ 274599 h 410644" name="connsiteY177"/>
                  <a:gd fmla="*/ 310053 w 410122" name="connsiteX178"/>
                  <a:gd fmla="*/ 169796 h 410644" name="connsiteY178"/>
                  <a:gd fmla="*/ 309636 w 410122" name="connsiteX179"/>
                  <a:gd fmla="*/ 163735 h 410644" name="connsiteY179"/>
                  <a:gd fmla="*/ 308698 w 410122" name="connsiteX180"/>
                  <a:gd fmla="*/ 157884 h 410644" name="connsiteY180"/>
                  <a:gd fmla="*/ 306926 w 410122" name="connsiteX181"/>
                  <a:gd fmla="*/ 152346 h 410644" name="connsiteY181"/>
                  <a:gd fmla="*/ 304528 w 410122" name="connsiteX182"/>
                  <a:gd fmla="*/ 146913 h 410644" name="connsiteY182"/>
                  <a:gd fmla="*/ 301714 w 410122" name="connsiteX183"/>
                  <a:gd fmla="*/ 142002 h 410644" name="connsiteY183"/>
                  <a:gd fmla="*/ 298274 w 410122" name="connsiteX184"/>
                  <a:gd fmla="*/ 137508 h 410644" name="connsiteY184"/>
                  <a:gd fmla="*/ 294313 w 410122" name="connsiteX185"/>
                  <a:gd fmla="*/ 133329 h 410644" name="connsiteY185"/>
                  <a:gd fmla="*/ 289935 w 410122" name="connsiteX186"/>
                  <a:gd fmla="*/ 129567 h 410644" name="connsiteY186"/>
                  <a:gd fmla="*/ 285140 w 410122" name="connsiteX187"/>
                  <a:gd fmla="*/ 126433 h 410644" name="connsiteY187"/>
                  <a:gd fmla="*/ 280032 w 410122" name="connsiteX188"/>
                  <a:gd fmla="*/ 123716 h 410644" name="connsiteY188"/>
                  <a:gd fmla="*/ 280032 w 410122" name="connsiteX189"/>
                  <a:gd fmla="*/ 115670 h 410644" name="connsiteY189"/>
                  <a:gd fmla="*/ 280449 w 410122" name="connsiteX190"/>
                  <a:gd fmla="*/ 112222 h 410644" name="connsiteY190"/>
                  <a:gd fmla="*/ 281283 w 410122" name="connsiteX191"/>
                  <a:gd fmla="*/ 108774 h 410644" name="connsiteY191"/>
                  <a:gd fmla="*/ 282742 w 410122" name="connsiteX192"/>
                  <a:gd fmla="*/ 105639 h 410644" name="connsiteY192"/>
                  <a:gd fmla="*/ 284827 w 410122" name="connsiteX193"/>
                  <a:gd fmla="*/ 102818 h 410644" name="connsiteY193"/>
                  <a:gd fmla="*/ 287120 w 410122" name="connsiteX194"/>
                  <a:gd fmla="*/ 100415 h 410644" name="connsiteY194"/>
                  <a:gd fmla="*/ 289935 w 410122" name="connsiteX195"/>
                  <a:gd fmla="*/ 98325 h 410644" name="connsiteY195"/>
                  <a:gd fmla="*/ 293062 w 410122" name="connsiteX196"/>
                  <a:gd fmla="*/ 96862 h 410644" name="connsiteY196"/>
                  <a:gd fmla="*/ 296397 w 410122" name="connsiteX197"/>
                  <a:gd fmla="*/ 96026 h 410644" name="connsiteY197"/>
                  <a:gd fmla="*/ 205270 w 410122" name="connsiteX198"/>
                  <a:gd fmla="*/ 40228 h 410644" name="connsiteY198"/>
                  <a:gd fmla="*/ 211128 w 410122" name="connsiteX199"/>
                  <a:gd fmla="*/ 40645 h 410644" name="connsiteY199"/>
                  <a:gd fmla="*/ 216777 w 410122" name="connsiteX200"/>
                  <a:gd fmla="*/ 41583 h 410644" name="connsiteY200"/>
                  <a:gd fmla="*/ 222111 w 410122" name="connsiteX201"/>
                  <a:gd fmla="*/ 43356 h 410644" name="connsiteY201"/>
                  <a:gd fmla="*/ 227237 w 410122" name="connsiteX202"/>
                  <a:gd fmla="*/ 45649 h 410644" name="connsiteY202"/>
                  <a:gd fmla="*/ 231840 w 410122" name="connsiteX203"/>
                  <a:gd fmla="*/ 48464 h 410644" name="connsiteY203"/>
                  <a:gd fmla="*/ 236129 w 410122" name="connsiteX204"/>
                  <a:gd fmla="*/ 51905 h 410644" name="connsiteY204"/>
                  <a:gd fmla="*/ 239999 w 410122" name="connsiteX205"/>
                  <a:gd fmla="*/ 55762 h 410644" name="connsiteY205"/>
                  <a:gd fmla="*/ 243556 w 410122" name="connsiteX206"/>
                  <a:gd fmla="*/ 60141 h 410644" name="connsiteY206"/>
                  <a:gd fmla="*/ 246485 w 410122" name="connsiteX207"/>
                  <a:gd fmla="*/ 64832 h 410644" name="connsiteY207"/>
                  <a:gd fmla="*/ 248682 w 410122" name="connsiteX208"/>
                  <a:gd fmla="*/ 69837 h 410644" name="connsiteY208"/>
                  <a:gd fmla="*/ 250460 w 410122" name="connsiteX209"/>
                  <a:gd fmla="*/ 75258 h 410644" name="connsiteY209"/>
                  <a:gd fmla="*/ 251506 w 410122" name="connsiteX210"/>
                  <a:gd fmla="*/ 80888 h 410644" name="connsiteY210"/>
                  <a:gd fmla="*/ 251820 w 410122" name="connsiteX211"/>
                  <a:gd fmla="*/ 86622 h 410644" name="connsiteY211"/>
                  <a:gd fmla="*/ 251506 w 410122" name="connsiteX212"/>
                  <a:gd fmla="*/ 92564 h 410644" name="connsiteY212"/>
                  <a:gd fmla="*/ 250460 w 410122" name="connsiteX213"/>
                  <a:gd fmla="*/ 98194 h 410644" name="connsiteY213"/>
                  <a:gd fmla="*/ 248682 w 410122" name="connsiteX214"/>
                  <a:gd fmla="*/ 103511 h 410644" name="connsiteY214"/>
                  <a:gd fmla="*/ 246485 w 410122" name="connsiteX215"/>
                  <a:gd fmla="*/ 108620 h 410644" name="connsiteY215"/>
                  <a:gd fmla="*/ 243556 w 410122" name="connsiteX216"/>
                  <a:gd fmla="*/ 113207 h 410644" name="connsiteY216"/>
                  <a:gd fmla="*/ 239999 w 410122" name="connsiteX217"/>
                  <a:gd fmla="*/ 117586 h 410644" name="connsiteY217"/>
                  <a:gd fmla="*/ 236129 w 410122" name="connsiteX218"/>
                  <a:gd fmla="*/ 121443 h 410644" name="connsiteY218"/>
                  <a:gd fmla="*/ 231840 w 410122" name="connsiteX219"/>
                  <a:gd fmla="*/ 124884 h 410644" name="connsiteY219"/>
                  <a:gd fmla="*/ 227237 w 410122" name="connsiteX220"/>
                  <a:gd fmla="*/ 127803 h 410644" name="connsiteY220"/>
                  <a:gd fmla="*/ 222111 w 410122" name="connsiteX221"/>
                  <a:gd fmla="*/ 130096 h 410644" name="connsiteY221"/>
                  <a:gd fmla="*/ 216777 w 410122" name="connsiteX222"/>
                  <a:gd fmla="*/ 131765 h 410644" name="connsiteY222"/>
                  <a:gd fmla="*/ 211128 w 410122" name="connsiteX223"/>
                  <a:gd fmla="*/ 132807 h 410644" name="connsiteY223"/>
                  <a:gd fmla="*/ 205270 w 410122" name="connsiteX224"/>
                  <a:gd fmla="*/ 133224 h 410644" name="connsiteY224"/>
                  <a:gd fmla="*/ 199516 w 410122" name="connsiteX225"/>
                  <a:gd fmla="*/ 132807 h 410644" name="connsiteY225"/>
                  <a:gd fmla="*/ 193867 w 410122" name="connsiteX226"/>
                  <a:gd fmla="*/ 131765 h 410644" name="connsiteY226"/>
                  <a:gd fmla="*/ 188428 w 410122" name="connsiteX227"/>
                  <a:gd fmla="*/ 130096 h 410644" name="connsiteY227"/>
                  <a:gd fmla="*/ 183407 w 410122" name="connsiteX228"/>
                  <a:gd fmla="*/ 127803 h 410644" name="connsiteY228"/>
                  <a:gd fmla="*/ 178804 w 410122" name="connsiteX229"/>
                  <a:gd fmla="*/ 124884 h 410644" name="connsiteY229"/>
                  <a:gd fmla="*/ 174411 w 410122" name="connsiteX230"/>
                  <a:gd fmla="*/ 121443 h 410644" name="connsiteY230"/>
                  <a:gd fmla="*/ 170435 w 410122" name="connsiteX231"/>
                  <a:gd fmla="*/ 117586 h 410644" name="connsiteY231"/>
                  <a:gd fmla="*/ 167088 w 410122" name="connsiteX232"/>
                  <a:gd fmla="*/ 113207 h 410644" name="connsiteY232"/>
                  <a:gd fmla="*/ 164159 w 410122" name="connsiteX233"/>
                  <a:gd fmla="*/ 108620 h 410644" name="connsiteY233"/>
                  <a:gd fmla="*/ 161962 w 410122" name="connsiteX234"/>
                  <a:gd fmla="*/ 103511 h 410644" name="connsiteY234"/>
                  <a:gd fmla="*/ 160184 w 410122" name="connsiteX235"/>
                  <a:gd fmla="*/ 98194 h 410644" name="connsiteY235"/>
                  <a:gd fmla="*/ 159138 w 410122" name="connsiteX236"/>
                  <a:gd fmla="*/ 92564 h 410644" name="connsiteY236"/>
                  <a:gd fmla="*/ 158824 w 410122" name="connsiteX237"/>
                  <a:gd fmla="*/ 86622 h 410644" name="connsiteY237"/>
                  <a:gd fmla="*/ 159138 w 410122" name="connsiteX238"/>
                  <a:gd fmla="*/ 80888 h 410644" name="connsiteY238"/>
                  <a:gd fmla="*/ 160184 w 410122" name="connsiteX239"/>
                  <a:gd fmla="*/ 75258 h 410644" name="connsiteY239"/>
                  <a:gd fmla="*/ 161962 w 410122" name="connsiteX240"/>
                  <a:gd fmla="*/ 69837 h 410644" name="connsiteY240"/>
                  <a:gd fmla="*/ 164159 w 410122" name="connsiteX241"/>
                  <a:gd fmla="*/ 64832 h 410644" name="connsiteY241"/>
                  <a:gd fmla="*/ 167088 w 410122" name="connsiteX242"/>
                  <a:gd fmla="*/ 60141 h 410644" name="connsiteY242"/>
                  <a:gd fmla="*/ 170435 w 410122" name="connsiteX243"/>
                  <a:gd fmla="*/ 55762 h 410644" name="connsiteY243"/>
                  <a:gd fmla="*/ 174411 w 410122" name="connsiteX244"/>
                  <a:gd fmla="*/ 51905 h 410644" name="connsiteY244"/>
                  <a:gd fmla="*/ 178804 w 410122" name="connsiteX245"/>
                  <a:gd fmla="*/ 48464 h 410644" name="connsiteY245"/>
                  <a:gd fmla="*/ 183407 w 410122" name="connsiteX246"/>
                  <a:gd fmla="*/ 45649 h 410644" name="connsiteY246"/>
                  <a:gd fmla="*/ 188428 w 410122" name="connsiteX247"/>
                  <a:gd fmla="*/ 43356 h 410644" name="connsiteY247"/>
                  <a:gd fmla="*/ 193867 w 410122" name="connsiteX248"/>
                  <a:gd fmla="*/ 41583 h 410644" name="connsiteY248"/>
                  <a:gd fmla="*/ 199516 w 410122" name="connsiteX249"/>
                  <a:gd fmla="*/ 40645 h 410644" name="connsiteY249"/>
                  <a:gd fmla="*/ 345442 w 410122" name="connsiteX250"/>
                  <a:gd fmla="*/ 0 h 410644" name="connsiteY250"/>
                  <a:gd fmla="*/ 350744 w 410122" name="connsiteX251"/>
                  <a:gd fmla="*/ 418 h 410644" name="connsiteY251"/>
                  <a:gd fmla="*/ 356045 w 410122" name="connsiteX252"/>
                  <a:gd fmla="*/ 1357 h 410644" name="connsiteY252"/>
                  <a:gd fmla="*/ 361035 w 410122" name="connsiteX253"/>
                  <a:gd fmla="*/ 3131 h 410644" name="connsiteY253"/>
                  <a:gd fmla="*/ 365713 w 410122" name="connsiteX254"/>
                  <a:gd fmla="*/ 5531 h 410644" name="connsiteY254"/>
                  <a:gd fmla="*/ 369975 w 410122" name="connsiteX255"/>
                  <a:gd fmla="*/ 8453 h 410644" name="connsiteY255"/>
                  <a:gd fmla="*/ 373821 w 410122" name="connsiteX256"/>
                  <a:gd fmla="*/ 11792 h 410644" name="connsiteY256"/>
                  <a:gd fmla="*/ 377251 w 410122" name="connsiteX257"/>
                  <a:gd fmla="*/ 15653 h 410644" name="connsiteY257"/>
                  <a:gd fmla="*/ 380162 w 410122" name="connsiteX258"/>
                  <a:gd fmla="*/ 19932 h 410644" name="connsiteY258"/>
                  <a:gd fmla="*/ 382449 w 410122" name="connsiteX259"/>
                  <a:gd fmla="*/ 24732 h 410644" name="connsiteY259"/>
                  <a:gd fmla="*/ 384216 w 410122" name="connsiteX260"/>
                  <a:gd fmla="*/ 29741 h 410644" name="connsiteY260"/>
                  <a:gd fmla="*/ 385255 w 410122" name="connsiteX261"/>
                  <a:gd fmla="*/ 35063 h 410644" name="connsiteY261"/>
                  <a:gd fmla="*/ 385567 w 410122" name="connsiteX262"/>
                  <a:gd fmla="*/ 40385 h 410644" name="connsiteY262"/>
                  <a:gd fmla="*/ 385255 w 410122" name="connsiteX263"/>
                  <a:gd fmla="*/ 45916 h 410644" name="connsiteY263"/>
                  <a:gd fmla="*/ 384216 w 410122" name="connsiteX264"/>
                  <a:gd fmla="*/ 51238 h 410644" name="connsiteY264"/>
                  <a:gd fmla="*/ 382449 w 410122" name="connsiteX265"/>
                  <a:gd fmla="*/ 56247 h 410644" name="connsiteY265"/>
                  <a:gd fmla="*/ 380162 w 410122" name="connsiteX266"/>
                  <a:gd fmla="*/ 60943 h 410644" name="connsiteY266"/>
                  <a:gd fmla="*/ 377251 w 410122" name="connsiteX267"/>
                  <a:gd fmla="*/ 65326 h 410644" name="connsiteY267"/>
                  <a:gd fmla="*/ 373821 w 410122" name="connsiteX268"/>
                  <a:gd fmla="*/ 69083 h 410644" name="connsiteY268"/>
                  <a:gd fmla="*/ 369975 w 410122" name="connsiteX269"/>
                  <a:gd fmla="*/ 72631 h 410644" name="connsiteY269"/>
                  <a:gd fmla="*/ 365713 w 410122" name="connsiteX270"/>
                  <a:gd fmla="*/ 75448 h 410644" name="connsiteY270"/>
                  <a:gd fmla="*/ 361035 w 410122" name="connsiteX271"/>
                  <a:gd fmla="*/ 77848 h 410644" name="connsiteY271"/>
                  <a:gd fmla="*/ 356045 w 410122" name="connsiteX272"/>
                  <a:gd fmla="*/ 79518 h 410644" name="connsiteY272"/>
                  <a:gd fmla="*/ 350744 w 410122" name="connsiteX273"/>
                  <a:gd fmla="*/ 80666 h 410644" name="connsiteY273"/>
                  <a:gd fmla="*/ 345442 w 410122" name="connsiteX274"/>
                  <a:gd fmla="*/ 80979 h 410644" name="connsiteY274"/>
                  <a:gd fmla="*/ 339933 w 410122" name="connsiteX275"/>
                  <a:gd fmla="*/ 80666 h 410644" name="connsiteY275"/>
                  <a:gd fmla="*/ 334736 w 410122" name="connsiteX276"/>
                  <a:gd fmla="*/ 79518 h 410644" name="connsiteY276"/>
                  <a:gd fmla="*/ 329746 w 410122" name="connsiteX277"/>
                  <a:gd fmla="*/ 77848 h 410644" name="connsiteY277"/>
                  <a:gd fmla="*/ 325068 w 410122" name="connsiteX278"/>
                  <a:gd fmla="*/ 75448 h 410644" name="connsiteY278"/>
                  <a:gd fmla="*/ 320806 w 410122" name="connsiteX279"/>
                  <a:gd fmla="*/ 72631 h 410644" name="connsiteY279"/>
                  <a:gd fmla="*/ 316960 w 410122" name="connsiteX280"/>
                  <a:gd fmla="*/ 69083 h 410644" name="connsiteY280"/>
                  <a:gd fmla="*/ 313530 w 410122" name="connsiteX281"/>
                  <a:gd fmla="*/ 65326 h 410644" name="connsiteY281"/>
                  <a:gd fmla="*/ 310619 w 410122" name="connsiteX282"/>
                  <a:gd fmla="*/ 60943 h 410644" name="connsiteY282"/>
                  <a:gd fmla="*/ 308228 w 410122" name="connsiteX283"/>
                  <a:gd fmla="*/ 56247 h 410644" name="connsiteY283"/>
                  <a:gd fmla="*/ 306565 w 410122" name="connsiteX284"/>
                  <a:gd fmla="*/ 51238 h 410644" name="connsiteY284"/>
                  <a:gd fmla="*/ 305526 w 410122" name="connsiteX285"/>
                  <a:gd fmla="*/ 45916 h 410644" name="connsiteY285"/>
                  <a:gd fmla="*/ 305110 w 410122" name="connsiteX286"/>
                  <a:gd fmla="*/ 40385 h 410644" name="connsiteY286"/>
                  <a:gd fmla="*/ 305526 w 410122" name="connsiteX287"/>
                  <a:gd fmla="*/ 35063 h 410644" name="connsiteY287"/>
                  <a:gd fmla="*/ 306565 w 410122" name="connsiteX288"/>
                  <a:gd fmla="*/ 29741 h 410644" name="connsiteY288"/>
                  <a:gd fmla="*/ 308228 w 410122" name="connsiteX289"/>
                  <a:gd fmla="*/ 24732 h 410644" name="connsiteY289"/>
                  <a:gd fmla="*/ 310619 w 410122" name="connsiteX290"/>
                  <a:gd fmla="*/ 19932 h 410644" name="connsiteY290"/>
                  <a:gd fmla="*/ 313530 w 410122" name="connsiteX291"/>
                  <a:gd fmla="*/ 15653 h 410644" name="connsiteY291"/>
                  <a:gd fmla="*/ 316960 w 410122" name="connsiteX292"/>
                  <a:gd fmla="*/ 11792 h 410644" name="connsiteY292"/>
                  <a:gd fmla="*/ 320806 w 410122" name="connsiteX293"/>
                  <a:gd fmla="*/ 8453 h 410644" name="connsiteY293"/>
                  <a:gd fmla="*/ 325068 w 410122" name="connsiteX294"/>
                  <a:gd fmla="*/ 5531 h 410644" name="connsiteY294"/>
                  <a:gd fmla="*/ 329746 w 410122" name="connsiteX295"/>
                  <a:gd fmla="*/ 3131 h 410644" name="connsiteY295"/>
                  <a:gd fmla="*/ 334736 w 410122" name="connsiteX296"/>
                  <a:gd fmla="*/ 1357 h 410644" name="connsiteY296"/>
                  <a:gd fmla="*/ 339933 w 410122" name="connsiteX297"/>
                  <a:gd fmla="*/ 418 h 410644" name="connsiteY297"/>
                  <a:gd fmla="*/ 65045 w 410122" name="connsiteX298"/>
                  <a:gd fmla="*/ 0 h 410644" name="connsiteY298"/>
                  <a:gd fmla="*/ 70576 w 410122" name="connsiteX299"/>
                  <a:gd fmla="*/ 418 h 410644" name="connsiteY299"/>
                  <a:gd fmla="*/ 75794 w 410122" name="connsiteX300"/>
                  <a:gd fmla="*/ 1357 h 410644" name="connsiteY300"/>
                  <a:gd fmla="*/ 80803 w 410122" name="connsiteX301"/>
                  <a:gd fmla="*/ 3131 h 410644" name="connsiteY301"/>
                  <a:gd fmla="*/ 85499 w 410122" name="connsiteX302"/>
                  <a:gd fmla="*/ 5531 h 410644" name="connsiteY302"/>
                  <a:gd fmla="*/ 89673 w 410122" name="connsiteX303"/>
                  <a:gd fmla="*/ 8453 h 410644" name="connsiteY303"/>
                  <a:gd fmla="*/ 93639 w 410122" name="connsiteX304"/>
                  <a:gd fmla="*/ 11792 h 410644" name="connsiteY304"/>
                  <a:gd fmla="*/ 96978 w 410122" name="connsiteX305"/>
                  <a:gd fmla="*/ 15653 h 410644" name="connsiteY305"/>
                  <a:gd fmla="*/ 100004 w 410122" name="connsiteX306"/>
                  <a:gd fmla="*/ 19932 h 410644" name="connsiteY306"/>
                  <a:gd fmla="*/ 102196 w 410122" name="connsiteX307"/>
                  <a:gd fmla="*/ 24732 h 410644" name="connsiteY307"/>
                  <a:gd fmla="*/ 103970 w 410122" name="connsiteX308"/>
                  <a:gd fmla="*/ 29741 h 410644" name="connsiteY308"/>
                  <a:gd fmla="*/ 105118 w 410122" name="connsiteX309"/>
                  <a:gd fmla="*/ 35063 h 410644" name="connsiteY309"/>
                  <a:gd fmla="*/ 105535 w 410122" name="connsiteX310"/>
                  <a:gd fmla="*/ 40385 h 410644" name="connsiteY310"/>
                  <a:gd fmla="*/ 105118 w 410122" name="connsiteX311"/>
                  <a:gd fmla="*/ 45916 h 410644" name="connsiteY311"/>
                  <a:gd fmla="*/ 103970 w 410122" name="connsiteX312"/>
                  <a:gd fmla="*/ 51238 h 410644" name="connsiteY312"/>
                  <a:gd fmla="*/ 102196 w 410122" name="connsiteX313"/>
                  <a:gd fmla="*/ 56247 h 410644" name="connsiteY313"/>
                  <a:gd fmla="*/ 100004 w 410122" name="connsiteX314"/>
                  <a:gd fmla="*/ 60943 h 410644" name="connsiteY314"/>
                  <a:gd fmla="*/ 96978 w 410122" name="connsiteX315"/>
                  <a:gd fmla="*/ 65326 h 410644" name="connsiteY315"/>
                  <a:gd fmla="*/ 93639 w 410122" name="connsiteX316"/>
                  <a:gd fmla="*/ 69083 h 410644" name="connsiteY316"/>
                  <a:gd fmla="*/ 89673 w 410122" name="connsiteX317"/>
                  <a:gd fmla="*/ 72631 h 410644" name="connsiteY317"/>
                  <a:gd fmla="*/ 85499 w 410122" name="connsiteX318"/>
                  <a:gd fmla="*/ 75448 h 410644" name="connsiteY318"/>
                  <a:gd fmla="*/ 80803 w 410122" name="connsiteX319"/>
                  <a:gd fmla="*/ 77848 h 410644" name="connsiteY319"/>
                  <a:gd fmla="*/ 75794 w 410122" name="connsiteX320"/>
                  <a:gd fmla="*/ 79518 h 410644" name="connsiteY320"/>
                  <a:gd fmla="*/ 70576 w 410122" name="connsiteX321"/>
                  <a:gd fmla="*/ 80666 h 410644" name="connsiteY321"/>
                  <a:gd fmla="*/ 65045 w 410122" name="connsiteX322"/>
                  <a:gd fmla="*/ 80979 h 410644" name="connsiteY322"/>
                  <a:gd fmla="*/ 59514 w 410122" name="connsiteX323"/>
                  <a:gd fmla="*/ 80666 h 410644" name="connsiteY323"/>
                  <a:gd fmla="*/ 54297 w 410122" name="connsiteX324"/>
                  <a:gd fmla="*/ 79518 h 410644" name="connsiteY324"/>
                  <a:gd fmla="*/ 49288 w 410122" name="connsiteX325"/>
                  <a:gd fmla="*/ 77848 h 410644" name="connsiteY325"/>
                  <a:gd fmla="*/ 44592 w 410122" name="connsiteX326"/>
                  <a:gd fmla="*/ 75448 h 410644" name="connsiteY326"/>
                  <a:gd fmla="*/ 40417 w 410122" name="connsiteX327"/>
                  <a:gd fmla="*/ 72631 h 410644" name="connsiteY327"/>
                  <a:gd fmla="*/ 36452 w 410122" name="connsiteX328"/>
                  <a:gd fmla="*/ 69083 h 410644" name="connsiteY328"/>
                  <a:gd fmla="*/ 33112 w 410122" name="connsiteX329"/>
                  <a:gd fmla="*/ 65326 h 410644" name="connsiteY329"/>
                  <a:gd fmla="*/ 30086 w 410122" name="connsiteX330"/>
                  <a:gd fmla="*/ 60943 h 410644" name="connsiteY330"/>
                  <a:gd fmla="*/ 27790 w 410122" name="connsiteX331"/>
                  <a:gd fmla="*/ 56247 h 410644" name="connsiteY331"/>
                  <a:gd fmla="*/ 26121 w 410122" name="connsiteX332"/>
                  <a:gd fmla="*/ 51238 h 410644" name="connsiteY332"/>
                  <a:gd fmla="*/ 24973 w 410122" name="connsiteX333"/>
                  <a:gd fmla="*/ 45916 h 410644" name="connsiteY333"/>
                  <a:gd fmla="*/ 24555 w 410122" name="connsiteX334"/>
                  <a:gd fmla="*/ 40385 h 410644" name="connsiteY334"/>
                  <a:gd fmla="*/ 24973 w 410122" name="connsiteX335"/>
                  <a:gd fmla="*/ 35063 h 410644" name="connsiteY335"/>
                  <a:gd fmla="*/ 26121 w 410122" name="connsiteX336"/>
                  <a:gd fmla="*/ 29741 h 410644" name="connsiteY336"/>
                  <a:gd fmla="*/ 27790 w 410122" name="connsiteX337"/>
                  <a:gd fmla="*/ 24732 h 410644" name="connsiteY337"/>
                  <a:gd fmla="*/ 30086 w 410122" name="connsiteX338"/>
                  <a:gd fmla="*/ 19932 h 410644" name="connsiteY338"/>
                  <a:gd fmla="*/ 33112 w 410122" name="connsiteX339"/>
                  <a:gd fmla="*/ 15653 h 410644" name="connsiteY339"/>
                  <a:gd fmla="*/ 36452 w 410122" name="connsiteX340"/>
                  <a:gd fmla="*/ 11792 h 410644" name="connsiteY340"/>
                  <a:gd fmla="*/ 40417 w 410122" name="connsiteX341"/>
                  <a:gd fmla="*/ 8453 h 410644" name="connsiteY341"/>
                  <a:gd fmla="*/ 44592 w 410122" name="connsiteX342"/>
                  <a:gd fmla="*/ 5531 h 410644" name="connsiteY342"/>
                  <a:gd fmla="*/ 49288 w 410122" name="connsiteX343"/>
                  <a:gd fmla="*/ 3131 h 410644" name="connsiteY343"/>
                  <a:gd fmla="*/ 54297 w 410122" name="connsiteX344"/>
                  <a:gd fmla="*/ 1357 h 410644" name="connsiteY344"/>
                  <a:gd fmla="*/ 59514 w 410122" name="connsiteX345"/>
                  <a:gd fmla="*/ 418 h 410644" name="connsiteY34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</a:cxnLst>
                <a:rect b="b" l="l" r="r" t="t"/>
                <a:pathLst>
                  <a:path h="410644" w="410122">
                    <a:moveTo>
                      <a:pt x="150660" y="149943"/>
                    </a:moveTo>
                    <a:lnTo>
                      <a:pt x="259984" y="149943"/>
                    </a:lnTo>
                    <a:lnTo>
                      <a:pt x="263430" y="150257"/>
                    </a:lnTo>
                    <a:lnTo>
                      <a:pt x="266876" y="151198"/>
                    </a:lnTo>
                    <a:lnTo>
                      <a:pt x="270008" y="152662"/>
                    </a:lnTo>
                    <a:lnTo>
                      <a:pt x="272827" y="154649"/>
                    </a:lnTo>
                    <a:lnTo>
                      <a:pt x="275229" y="157054"/>
                    </a:lnTo>
                    <a:lnTo>
                      <a:pt x="277213" y="159982"/>
                    </a:lnTo>
                    <a:lnTo>
                      <a:pt x="278779" y="163119"/>
                    </a:lnTo>
                    <a:lnTo>
                      <a:pt x="279614" y="166570"/>
                    </a:lnTo>
                    <a:lnTo>
                      <a:pt x="280032" y="170021"/>
                    </a:lnTo>
                    <a:lnTo>
                      <a:pt x="280032" y="275117"/>
                    </a:lnTo>
                    <a:lnTo>
                      <a:pt x="279614" y="278777"/>
                    </a:lnTo>
                    <a:lnTo>
                      <a:pt x="278779" y="282124"/>
                    </a:lnTo>
                    <a:lnTo>
                      <a:pt x="277213" y="285365"/>
                    </a:lnTo>
                    <a:lnTo>
                      <a:pt x="275229" y="288084"/>
                    </a:lnTo>
                    <a:lnTo>
                      <a:pt x="272827" y="290490"/>
                    </a:lnTo>
                    <a:lnTo>
                      <a:pt x="270008" y="292476"/>
                    </a:lnTo>
                    <a:lnTo>
                      <a:pt x="266876" y="294045"/>
                    </a:lnTo>
                    <a:lnTo>
                      <a:pt x="263430" y="294882"/>
                    </a:lnTo>
                    <a:lnTo>
                      <a:pt x="259984" y="295300"/>
                    </a:lnTo>
                    <a:lnTo>
                      <a:pt x="252153" y="295300"/>
                    </a:lnTo>
                    <a:lnTo>
                      <a:pt x="252153" y="390462"/>
                    </a:lnTo>
                    <a:lnTo>
                      <a:pt x="251944" y="394122"/>
                    </a:lnTo>
                    <a:lnTo>
                      <a:pt x="250900" y="397572"/>
                    </a:lnTo>
                    <a:lnTo>
                      <a:pt x="249438" y="400710"/>
                    </a:lnTo>
                    <a:lnTo>
                      <a:pt x="247558" y="403429"/>
                    </a:lnTo>
                    <a:lnTo>
                      <a:pt x="245052" y="405938"/>
                    </a:lnTo>
                    <a:lnTo>
                      <a:pt x="242233" y="407925"/>
                    </a:lnTo>
                    <a:lnTo>
                      <a:pt x="239101" y="409389"/>
                    </a:lnTo>
                    <a:lnTo>
                      <a:pt x="235759" y="410435"/>
                    </a:lnTo>
                    <a:lnTo>
                      <a:pt x="232105" y="410644"/>
                    </a:lnTo>
                    <a:lnTo>
                      <a:pt x="178330" y="410644"/>
                    </a:lnTo>
                    <a:lnTo>
                      <a:pt x="174676" y="410435"/>
                    </a:lnTo>
                    <a:lnTo>
                      <a:pt x="171334" y="409389"/>
                    </a:lnTo>
                    <a:lnTo>
                      <a:pt x="168202" y="407925"/>
                    </a:lnTo>
                    <a:lnTo>
                      <a:pt x="165383" y="405938"/>
                    </a:lnTo>
                    <a:lnTo>
                      <a:pt x="163086" y="403429"/>
                    </a:lnTo>
                    <a:lnTo>
                      <a:pt x="160997" y="400710"/>
                    </a:lnTo>
                    <a:lnTo>
                      <a:pt x="159535" y="397572"/>
                    </a:lnTo>
                    <a:lnTo>
                      <a:pt x="158700" y="394122"/>
                    </a:lnTo>
                    <a:lnTo>
                      <a:pt x="158282" y="390462"/>
                    </a:lnTo>
                    <a:lnTo>
                      <a:pt x="158282" y="295614"/>
                    </a:lnTo>
                    <a:lnTo>
                      <a:pt x="150660" y="295614"/>
                    </a:lnTo>
                    <a:lnTo>
                      <a:pt x="147005" y="295300"/>
                    </a:lnTo>
                    <a:lnTo>
                      <a:pt x="143664" y="294359"/>
                    </a:lnTo>
                    <a:lnTo>
                      <a:pt x="140532" y="292895"/>
                    </a:lnTo>
                    <a:lnTo>
                      <a:pt x="137712" y="290803"/>
                    </a:lnTo>
                    <a:lnTo>
                      <a:pt x="135206" y="288503"/>
                    </a:lnTo>
                    <a:lnTo>
                      <a:pt x="133327" y="285575"/>
                    </a:lnTo>
                    <a:lnTo>
                      <a:pt x="131865" y="282437"/>
                    </a:lnTo>
                    <a:lnTo>
                      <a:pt x="130821" y="278986"/>
                    </a:lnTo>
                    <a:lnTo>
                      <a:pt x="130612" y="275536"/>
                    </a:lnTo>
                    <a:lnTo>
                      <a:pt x="130612" y="170021"/>
                    </a:lnTo>
                    <a:lnTo>
                      <a:pt x="130821" y="166570"/>
                    </a:lnTo>
                    <a:lnTo>
                      <a:pt x="131761" y="163119"/>
                    </a:lnTo>
                    <a:lnTo>
                      <a:pt x="133222" y="159982"/>
                    </a:lnTo>
                    <a:lnTo>
                      <a:pt x="135206" y="157054"/>
                    </a:lnTo>
                    <a:lnTo>
                      <a:pt x="137608" y="154649"/>
                    </a:lnTo>
                    <a:lnTo>
                      <a:pt x="140323" y="152662"/>
                    </a:lnTo>
                    <a:lnTo>
                      <a:pt x="143455" y="151198"/>
                    </a:lnTo>
                    <a:lnTo>
                      <a:pt x="146901" y="150257"/>
                    </a:lnTo>
                    <a:close/>
                    <a:moveTo>
                      <a:pt x="20014" y="96130"/>
                    </a:moveTo>
                    <a:lnTo>
                      <a:pt x="110076" y="96130"/>
                    </a:lnTo>
                    <a:lnTo>
                      <a:pt x="113725" y="96444"/>
                    </a:lnTo>
                    <a:lnTo>
                      <a:pt x="117060" y="97385"/>
                    </a:lnTo>
                    <a:lnTo>
                      <a:pt x="120187" y="98848"/>
                    </a:lnTo>
                    <a:lnTo>
                      <a:pt x="123002" y="100834"/>
                    </a:lnTo>
                    <a:lnTo>
                      <a:pt x="125399" y="103239"/>
                    </a:lnTo>
                    <a:lnTo>
                      <a:pt x="127380" y="106061"/>
                    </a:lnTo>
                    <a:lnTo>
                      <a:pt x="128839" y="109197"/>
                    </a:lnTo>
                    <a:lnTo>
                      <a:pt x="129777" y="112542"/>
                    </a:lnTo>
                    <a:lnTo>
                      <a:pt x="130090" y="116201"/>
                    </a:lnTo>
                    <a:lnTo>
                      <a:pt x="130090" y="124251"/>
                    </a:lnTo>
                    <a:lnTo>
                      <a:pt x="124982" y="126864"/>
                    </a:lnTo>
                    <a:lnTo>
                      <a:pt x="120187" y="130000"/>
                    </a:lnTo>
                    <a:lnTo>
                      <a:pt x="115809" y="133659"/>
                    </a:lnTo>
                    <a:lnTo>
                      <a:pt x="111848" y="137841"/>
                    </a:lnTo>
                    <a:lnTo>
                      <a:pt x="108513" y="142545"/>
                    </a:lnTo>
                    <a:lnTo>
                      <a:pt x="105594" y="147353"/>
                    </a:lnTo>
                    <a:lnTo>
                      <a:pt x="103197" y="152685"/>
                    </a:lnTo>
                    <a:lnTo>
                      <a:pt x="101425" y="158330"/>
                    </a:lnTo>
                    <a:lnTo>
                      <a:pt x="100486" y="164184"/>
                    </a:lnTo>
                    <a:lnTo>
                      <a:pt x="100069" y="170143"/>
                    </a:lnTo>
                    <a:lnTo>
                      <a:pt x="100069" y="275621"/>
                    </a:lnTo>
                    <a:lnTo>
                      <a:pt x="100278" y="280534"/>
                    </a:lnTo>
                    <a:lnTo>
                      <a:pt x="101112" y="285447"/>
                    </a:lnTo>
                    <a:lnTo>
                      <a:pt x="102363" y="290152"/>
                    </a:lnTo>
                    <a:lnTo>
                      <a:pt x="104135" y="294751"/>
                    </a:lnTo>
                    <a:lnTo>
                      <a:pt x="106115" y="298933"/>
                    </a:lnTo>
                    <a:lnTo>
                      <a:pt x="106115" y="303741"/>
                    </a:lnTo>
                    <a:lnTo>
                      <a:pt x="105698" y="307296"/>
                    </a:lnTo>
                    <a:lnTo>
                      <a:pt x="104864" y="310641"/>
                    </a:lnTo>
                    <a:lnTo>
                      <a:pt x="103301" y="313777"/>
                    </a:lnTo>
                    <a:lnTo>
                      <a:pt x="101320" y="316704"/>
                    </a:lnTo>
                    <a:lnTo>
                      <a:pt x="98923" y="319108"/>
                    </a:lnTo>
                    <a:lnTo>
                      <a:pt x="96213" y="321095"/>
                    </a:lnTo>
                    <a:lnTo>
                      <a:pt x="93085" y="322663"/>
                    </a:lnTo>
                    <a:lnTo>
                      <a:pt x="89646" y="323499"/>
                    </a:lnTo>
                    <a:lnTo>
                      <a:pt x="86101" y="323917"/>
                    </a:lnTo>
                    <a:lnTo>
                      <a:pt x="43989" y="323917"/>
                    </a:lnTo>
                    <a:lnTo>
                      <a:pt x="40445" y="323499"/>
                    </a:lnTo>
                    <a:lnTo>
                      <a:pt x="37005" y="322663"/>
                    </a:lnTo>
                    <a:lnTo>
                      <a:pt x="33878" y="321095"/>
                    </a:lnTo>
                    <a:lnTo>
                      <a:pt x="31168" y="319108"/>
                    </a:lnTo>
                    <a:lnTo>
                      <a:pt x="28770" y="316704"/>
                    </a:lnTo>
                    <a:lnTo>
                      <a:pt x="26790" y="313777"/>
                    </a:lnTo>
                    <a:lnTo>
                      <a:pt x="25226" y="310641"/>
                    </a:lnTo>
                    <a:lnTo>
                      <a:pt x="24392" y="307296"/>
                    </a:lnTo>
                    <a:lnTo>
                      <a:pt x="23975" y="303741"/>
                    </a:lnTo>
                    <a:lnTo>
                      <a:pt x="23975" y="223248"/>
                    </a:lnTo>
                    <a:lnTo>
                      <a:pt x="20014" y="223248"/>
                    </a:lnTo>
                    <a:lnTo>
                      <a:pt x="16365" y="222829"/>
                    </a:lnTo>
                    <a:lnTo>
                      <a:pt x="12821" y="221993"/>
                    </a:lnTo>
                    <a:lnTo>
                      <a:pt x="9694" y="220530"/>
                    </a:lnTo>
                    <a:lnTo>
                      <a:pt x="6984" y="218439"/>
                    </a:lnTo>
                    <a:lnTo>
                      <a:pt x="4586" y="216035"/>
                    </a:lnTo>
                    <a:lnTo>
                      <a:pt x="2606" y="213212"/>
                    </a:lnTo>
                    <a:lnTo>
                      <a:pt x="1251" y="210076"/>
                    </a:lnTo>
                    <a:lnTo>
                      <a:pt x="208" y="206626"/>
                    </a:lnTo>
                    <a:lnTo>
                      <a:pt x="0" y="203176"/>
                    </a:lnTo>
                    <a:lnTo>
                      <a:pt x="0" y="116201"/>
                    </a:lnTo>
                    <a:lnTo>
                      <a:pt x="312" y="112542"/>
                    </a:lnTo>
                    <a:lnTo>
                      <a:pt x="1251" y="109197"/>
                    </a:lnTo>
                    <a:lnTo>
                      <a:pt x="2710" y="106061"/>
                    </a:lnTo>
                    <a:lnTo>
                      <a:pt x="4690" y="103239"/>
                    </a:lnTo>
                    <a:lnTo>
                      <a:pt x="7088" y="100834"/>
                    </a:lnTo>
                    <a:lnTo>
                      <a:pt x="9902" y="98848"/>
                    </a:lnTo>
                    <a:lnTo>
                      <a:pt x="13030" y="97385"/>
                    </a:lnTo>
                    <a:lnTo>
                      <a:pt x="16365" y="96444"/>
                    </a:lnTo>
                    <a:close/>
                    <a:moveTo>
                      <a:pt x="300046" y="95608"/>
                    </a:moveTo>
                    <a:lnTo>
                      <a:pt x="390108" y="95608"/>
                    </a:lnTo>
                    <a:lnTo>
                      <a:pt x="393757" y="96026"/>
                    </a:lnTo>
                    <a:lnTo>
                      <a:pt x="397196" y="96862"/>
                    </a:lnTo>
                    <a:lnTo>
                      <a:pt x="400324" y="98325"/>
                    </a:lnTo>
                    <a:lnTo>
                      <a:pt x="403034" y="100415"/>
                    </a:lnTo>
                    <a:lnTo>
                      <a:pt x="405431" y="102818"/>
                    </a:lnTo>
                    <a:lnTo>
                      <a:pt x="407412" y="105639"/>
                    </a:lnTo>
                    <a:lnTo>
                      <a:pt x="408871" y="108774"/>
                    </a:lnTo>
                    <a:lnTo>
                      <a:pt x="409809" y="112222"/>
                    </a:lnTo>
                    <a:lnTo>
                      <a:pt x="410122" y="115670"/>
                    </a:lnTo>
                    <a:lnTo>
                      <a:pt x="410122" y="202188"/>
                    </a:lnTo>
                    <a:lnTo>
                      <a:pt x="409809" y="205845"/>
                    </a:lnTo>
                    <a:lnTo>
                      <a:pt x="408871" y="209293"/>
                    </a:lnTo>
                    <a:lnTo>
                      <a:pt x="407412" y="212428"/>
                    </a:lnTo>
                    <a:lnTo>
                      <a:pt x="405431" y="215144"/>
                    </a:lnTo>
                    <a:lnTo>
                      <a:pt x="403034" y="217652"/>
                    </a:lnTo>
                    <a:lnTo>
                      <a:pt x="400324" y="219533"/>
                    </a:lnTo>
                    <a:lnTo>
                      <a:pt x="397196" y="221100"/>
                    </a:lnTo>
                    <a:lnTo>
                      <a:pt x="393757" y="222041"/>
                    </a:lnTo>
                    <a:lnTo>
                      <a:pt x="390108" y="222354"/>
                    </a:lnTo>
                    <a:lnTo>
                      <a:pt x="386147" y="222354"/>
                    </a:lnTo>
                    <a:lnTo>
                      <a:pt x="386147" y="302811"/>
                    </a:lnTo>
                    <a:lnTo>
                      <a:pt x="385730" y="306468"/>
                    </a:lnTo>
                    <a:lnTo>
                      <a:pt x="384896" y="309812"/>
                    </a:lnTo>
                    <a:lnTo>
                      <a:pt x="383437" y="312947"/>
                    </a:lnTo>
                    <a:lnTo>
                      <a:pt x="381352" y="315768"/>
                    </a:lnTo>
                    <a:lnTo>
                      <a:pt x="378955" y="318276"/>
                    </a:lnTo>
                    <a:lnTo>
                      <a:pt x="376244" y="320156"/>
                    </a:lnTo>
                    <a:lnTo>
                      <a:pt x="373117" y="321619"/>
                    </a:lnTo>
                    <a:lnTo>
                      <a:pt x="369782" y="322664"/>
                    </a:lnTo>
                    <a:lnTo>
                      <a:pt x="366133" y="322873"/>
                    </a:lnTo>
                    <a:lnTo>
                      <a:pt x="324125" y="322873"/>
                    </a:lnTo>
                    <a:lnTo>
                      <a:pt x="320477" y="322664"/>
                    </a:lnTo>
                    <a:lnTo>
                      <a:pt x="317037" y="321619"/>
                    </a:lnTo>
                    <a:lnTo>
                      <a:pt x="313910" y="320156"/>
                    </a:lnTo>
                    <a:lnTo>
                      <a:pt x="311199" y="318276"/>
                    </a:lnTo>
                    <a:lnTo>
                      <a:pt x="308802" y="315768"/>
                    </a:lnTo>
                    <a:lnTo>
                      <a:pt x="306821" y="312947"/>
                    </a:lnTo>
                    <a:lnTo>
                      <a:pt x="305258" y="309812"/>
                    </a:lnTo>
                    <a:lnTo>
                      <a:pt x="304424" y="306468"/>
                    </a:lnTo>
                    <a:lnTo>
                      <a:pt x="304007" y="302811"/>
                    </a:lnTo>
                    <a:lnTo>
                      <a:pt x="304007" y="298109"/>
                    </a:lnTo>
                    <a:lnTo>
                      <a:pt x="306196" y="293721"/>
                    </a:lnTo>
                    <a:lnTo>
                      <a:pt x="307968" y="289227"/>
                    </a:lnTo>
                    <a:lnTo>
                      <a:pt x="309010" y="284525"/>
                    </a:lnTo>
                    <a:lnTo>
                      <a:pt x="309844" y="279719"/>
                    </a:lnTo>
                    <a:lnTo>
                      <a:pt x="310053" y="274599"/>
                    </a:lnTo>
                    <a:lnTo>
                      <a:pt x="310053" y="169796"/>
                    </a:lnTo>
                    <a:lnTo>
                      <a:pt x="309636" y="163735"/>
                    </a:lnTo>
                    <a:lnTo>
                      <a:pt x="308698" y="157884"/>
                    </a:lnTo>
                    <a:lnTo>
                      <a:pt x="306926" y="152346"/>
                    </a:lnTo>
                    <a:lnTo>
                      <a:pt x="304528" y="146913"/>
                    </a:lnTo>
                    <a:lnTo>
                      <a:pt x="301714" y="142002"/>
                    </a:lnTo>
                    <a:lnTo>
                      <a:pt x="298274" y="137508"/>
                    </a:lnTo>
                    <a:lnTo>
                      <a:pt x="294313" y="133329"/>
                    </a:lnTo>
                    <a:lnTo>
                      <a:pt x="289935" y="129567"/>
                    </a:lnTo>
                    <a:lnTo>
                      <a:pt x="285140" y="126433"/>
                    </a:lnTo>
                    <a:lnTo>
                      <a:pt x="280032" y="123716"/>
                    </a:lnTo>
                    <a:lnTo>
                      <a:pt x="280032" y="115670"/>
                    </a:lnTo>
                    <a:lnTo>
                      <a:pt x="280449" y="112222"/>
                    </a:lnTo>
                    <a:lnTo>
                      <a:pt x="281283" y="108774"/>
                    </a:lnTo>
                    <a:lnTo>
                      <a:pt x="282742" y="105639"/>
                    </a:lnTo>
                    <a:lnTo>
                      <a:pt x="284827" y="102818"/>
                    </a:lnTo>
                    <a:lnTo>
                      <a:pt x="287120" y="100415"/>
                    </a:lnTo>
                    <a:lnTo>
                      <a:pt x="289935" y="98325"/>
                    </a:lnTo>
                    <a:lnTo>
                      <a:pt x="293062" y="96862"/>
                    </a:lnTo>
                    <a:lnTo>
                      <a:pt x="296397" y="96026"/>
                    </a:lnTo>
                    <a:close/>
                    <a:moveTo>
                      <a:pt x="205270" y="40228"/>
                    </a:moveTo>
                    <a:lnTo>
                      <a:pt x="211128" y="40645"/>
                    </a:lnTo>
                    <a:lnTo>
                      <a:pt x="216777" y="41583"/>
                    </a:lnTo>
                    <a:lnTo>
                      <a:pt x="222111" y="43356"/>
                    </a:lnTo>
                    <a:lnTo>
                      <a:pt x="227237" y="45649"/>
                    </a:lnTo>
                    <a:lnTo>
                      <a:pt x="231840" y="48464"/>
                    </a:lnTo>
                    <a:lnTo>
                      <a:pt x="236129" y="51905"/>
                    </a:lnTo>
                    <a:lnTo>
                      <a:pt x="239999" y="55762"/>
                    </a:lnTo>
                    <a:lnTo>
                      <a:pt x="243556" y="60141"/>
                    </a:lnTo>
                    <a:lnTo>
                      <a:pt x="246485" y="64832"/>
                    </a:lnTo>
                    <a:lnTo>
                      <a:pt x="248682" y="69837"/>
                    </a:lnTo>
                    <a:lnTo>
                      <a:pt x="250460" y="75258"/>
                    </a:lnTo>
                    <a:lnTo>
                      <a:pt x="251506" y="80888"/>
                    </a:lnTo>
                    <a:lnTo>
                      <a:pt x="251820" y="86622"/>
                    </a:lnTo>
                    <a:lnTo>
                      <a:pt x="251506" y="92564"/>
                    </a:lnTo>
                    <a:lnTo>
                      <a:pt x="250460" y="98194"/>
                    </a:lnTo>
                    <a:lnTo>
                      <a:pt x="248682" y="103511"/>
                    </a:lnTo>
                    <a:lnTo>
                      <a:pt x="246485" y="108620"/>
                    </a:lnTo>
                    <a:lnTo>
                      <a:pt x="243556" y="113207"/>
                    </a:lnTo>
                    <a:lnTo>
                      <a:pt x="239999" y="117586"/>
                    </a:lnTo>
                    <a:lnTo>
                      <a:pt x="236129" y="121443"/>
                    </a:lnTo>
                    <a:lnTo>
                      <a:pt x="231840" y="124884"/>
                    </a:lnTo>
                    <a:lnTo>
                      <a:pt x="227237" y="127803"/>
                    </a:lnTo>
                    <a:lnTo>
                      <a:pt x="222111" y="130096"/>
                    </a:lnTo>
                    <a:lnTo>
                      <a:pt x="216777" y="131765"/>
                    </a:lnTo>
                    <a:lnTo>
                      <a:pt x="211128" y="132807"/>
                    </a:lnTo>
                    <a:lnTo>
                      <a:pt x="205270" y="133224"/>
                    </a:lnTo>
                    <a:lnTo>
                      <a:pt x="199516" y="132807"/>
                    </a:lnTo>
                    <a:lnTo>
                      <a:pt x="193867" y="131765"/>
                    </a:lnTo>
                    <a:lnTo>
                      <a:pt x="188428" y="130096"/>
                    </a:lnTo>
                    <a:lnTo>
                      <a:pt x="183407" y="127803"/>
                    </a:lnTo>
                    <a:lnTo>
                      <a:pt x="178804" y="124884"/>
                    </a:lnTo>
                    <a:lnTo>
                      <a:pt x="174411" y="121443"/>
                    </a:lnTo>
                    <a:lnTo>
                      <a:pt x="170435" y="117586"/>
                    </a:lnTo>
                    <a:lnTo>
                      <a:pt x="167088" y="113207"/>
                    </a:lnTo>
                    <a:lnTo>
                      <a:pt x="164159" y="108620"/>
                    </a:lnTo>
                    <a:lnTo>
                      <a:pt x="161962" y="103511"/>
                    </a:lnTo>
                    <a:lnTo>
                      <a:pt x="160184" y="98194"/>
                    </a:lnTo>
                    <a:lnTo>
                      <a:pt x="159138" y="92564"/>
                    </a:lnTo>
                    <a:lnTo>
                      <a:pt x="158824" y="86622"/>
                    </a:lnTo>
                    <a:lnTo>
                      <a:pt x="159138" y="80888"/>
                    </a:lnTo>
                    <a:lnTo>
                      <a:pt x="160184" y="75258"/>
                    </a:lnTo>
                    <a:lnTo>
                      <a:pt x="161962" y="69837"/>
                    </a:lnTo>
                    <a:lnTo>
                      <a:pt x="164159" y="64832"/>
                    </a:lnTo>
                    <a:lnTo>
                      <a:pt x="167088" y="60141"/>
                    </a:lnTo>
                    <a:lnTo>
                      <a:pt x="170435" y="55762"/>
                    </a:lnTo>
                    <a:lnTo>
                      <a:pt x="174411" y="51905"/>
                    </a:lnTo>
                    <a:lnTo>
                      <a:pt x="178804" y="48464"/>
                    </a:lnTo>
                    <a:lnTo>
                      <a:pt x="183407" y="45649"/>
                    </a:lnTo>
                    <a:lnTo>
                      <a:pt x="188428" y="43356"/>
                    </a:lnTo>
                    <a:lnTo>
                      <a:pt x="193867" y="41583"/>
                    </a:lnTo>
                    <a:lnTo>
                      <a:pt x="199516" y="40645"/>
                    </a:lnTo>
                    <a:close/>
                    <a:moveTo>
                      <a:pt x="345442" y="0"/>
                    </a:moveTo>
                    <a:lnTo>
                      <a:pt x="350744" y="418"/>
                    </a:lnTo>
                    <a:lnTo>
                      <a:pt x="356045" y="1357"/>
                    </a:lnTo>
                    <a:lnTo>
                      <a:pt x="361035" y="3131"/>
                    </a:lnTo>
                    <a:lnTo>
                      <a:pt x="365713" y="5531"/>
                    </a:lnTo>
                    <a:lnTo>
                      <a:pt x="369975" y="8453"/>
                    </a:lnTo>
                    <a:lnTo>
                      <a:pt x="373821" y="11792"/>
                    </a:lnTo>
                    <a:lnTo>
                      <a:pt x="377251" y="15653"/>
                    </a:lnTo>
                    <a:lnTo>
                      <a:pt x="380162" y="19932"/>
                    </a:lnTo>
                    <a:lnTo>
                      <a:pt x="382449" y="24732"/>
                    </a:lnTo>
                    <a:lnTo>
                      <a:pt x="384216" y="29741"/>
                    </a:lnTo>
                    <a:lnTo>
                      <a:pt x="385255" y="35063"/>
                    </a:lnTo>
                    <a:lnTo>
                      <a:pt x="385567" y="40385"/>
                    </a:lnTo>
                    <a:lnTo>
                      <a:pt x="385255" y="45916"/>
                    </a:lnTo>
                    <a:lnTo>
                      <a:pt x="384216" y="51238"/>
                    </a:lnTo>
                    <a:lnTo>
                      <a:pt x="382449" y="56247"/>
                    </a:lnTo>
                    <a:lnTo>
                      <a:pt x="380162" y="60943"/>
                    </a:lnTo>
                    <a:lnTo>
                      <a:pt x="377251" y="65326"/>
                    </a:lnTo>
                    <a:lnTo>
                      <a:pt x="373821" y="69083"/>
                    </a:lnTo>
                    <a:lnTo>
                      <a:pt x="369975" y="72631"/>
                    </a:lnTo>
                    <a:lnTo>
                      <a:pt x="365713" y="75448"/>
                    </a:lnTo>
                    <a:lnTo>
                      <a:pt x="361035" y="77848"/>
                    </a:lnTo>
                    <a:lnTo>
                      <a:pt x="356045" y="79518"/>
                    </a:lnTo>
                    <a:lnTo>
                      <a:pt x="350744" y="80666"/>
                    </a:lnTo>
                    <a:lnTo>
                      <a:pt x="345442" y="80979"/>
                    </a:lnTo>
                    <a:lnTo>
                      <a:pt x="339933" y="80666"/>
                    </a:lnTo>
                    <a:lnTo>
                      <a:pt x="334736" y="79518"/>
                    </a:lnTo>
                    <a:lnTo>
                      <a:pt x="329746" y="77848"/>
                    </a:lnTo>
                    <a:lnTo>
                      <a:pt x="325068" y="75448"/>
                    </a:lnTo>
                    <a:lnTo>
                      <a:pt x="320806" y="72631"/>
                    </a:lnTo>
                    <a:lnTo>
                      <a:pt x="316960" y="69083"/>
                    </a:lnTo>
                    <a:lnTo>
                      <a:pt x="313530" y="65326"/>
                    </a:lnTo>
                    <a:lnTo>
                      <a:pt x="310619" y="60943"/>
                    </a:lnTo>
                    <a:lnTo>
                      <a:pt x="308228" y="56247"/>
                    </a:lnTo>
                    <a:lnTo>
                      <a:pt x="306565" y="51238"/>
                    </a:lnTo>
                    <a:lnTo>
                      <a:pt x="305526" y="45916"/>
                    </a:lnTo>
                    <a:lnTo>
                      <a:pt x="305110" y="40385"/>
                    </a:lnTo>
                    <a:lnTo>
                      <a:pt x="305526" y="35063"/>
                    </a:lnTo>
                    <a:lnTo>
                      <a:pt x="306565" y="29741"/>
                    </a:lnTo>
                    <a:lnTo>
                      <a:pt x="308228" y="24732"/>
                    </a:lnTo>
                    <a:lnTo>
                      <a:pt x="310619" y="19932"/>
                    </a:lnTo>
                    <a:lnTo>
                      <a:pt x="313530" y="15653"/>
                    </a:lnTo>
                    <a:lnTo>
                      <a:pt x="316960" y="11792"/>
                    </a:lnTo>
                    <a:lnTo>
                      <a:pt x="320806" y="8453"/>
                    </a:lnTo>
                    <a:lnTo>
                      <a:pt x="325068" y="5531"/>
                    </a:lnTo>
                    <a:lnTo>
                      <a:pt x="329746" y="3131"/>
                    </a:lnTo>
                    <a:lnTo>
                      <a:pt x="334736" y="1357"/>
                    </a:lnTo>
                    <a:lnTo>
                      <a:pt x="339933" y="418"/>
                    </a:lnTo>
                    <a:close/>
                    <a:moveTo>
                      <a:pt x="65045" y="0"/>
                    </a:moveTo>
                    <a:lnTo>
                      <a:pt x="70576" y="418"/>
                    </a:lnTo>
                    <a:lnTo>
                      <a:pt x="75794" y="1357"/>
                    </a:lnTo>
                    <a:lnTo>
                      <a:pt x="80803" y="3131"/>
                    </a:lnTo>
                    <a:lnTo>
                      <a:pt x="85499" y="5531"/>
                    </a:lnTo>
                    <a:lnTo>
                      <a:pt x="89673" y="8453"/>
                    </a:lnTo>
                    <a:lnTo>
                      <a:pt x="93639" y="11792"/>
                    </a:lnTo>
                    <a:lnTo>
                      <a:pt x="96978" y="15653"/>
                    </a:lnTo>
                    <a:lnTo>
                      <a:pt x="100004" y="19932"/>
                    </a:lnTo>
                    <a:lnTo>
                      <a:pt x="102196" y="24732"/>
                    </a:lnTo>
                    <a:lnTo>
                      <a:pt x="103970" y="29741"/>
                    </a:lnTo>
                    <a:lnTo>
                      <a:pt x="105118" y="35063"/>
                    </a:lnTo>
                    <a:lnTo>
                      <a:pt x="105535" y="40385"/>
                    </a:lnTo>
                    <a:lnTo>
                      <a:pt x="105118" y="45916"/>
                    </a:lnTo>
                    <a:lnTo>
                      <a:pt x="103970" y="51238"/>
                    </a:lnTo>
                    <a:lnTo>
                      <a:pt x="102196" y="56247"/>
                    </a:lnTo>
                    <a:lnTo>
                      <a:pt x="100004" y="60943"/>
                    </a:lnTo>
                    <a:lnTo>
                      <a:pt x="96978" y="65326"/>
                    </a:lnTo>
                    <a:lnTo>
                      <a:pt x="93639" y="69083"/>
                    </a:lnTo>
                    <a:lnTo>
                      <a:pt x="89673" y="72631"/>
                    </a:lnTo>
                    <a:lnTo>
                      <a:pt x="85499" y="75448"/>
                    </a:lnTo>
                    <a:lnTo>
                      <a:pt x="80803" y="77848"/>
                    </a:lnTo>
                    <a:lnTo>
                      <a:pt x="75794" y="79518"/>
                    </a:lnTo>
                    <a:lnTo>
                      <a:pt x="70576" y="80666"/>
                    </a:lnTo>
                    <a:lnTo>
                      <a:pt x="65045" y="80979"/>
                    </a:lnTo>
                    <a:lnTo>
                      <a:pt x="59514" y="80666"/>
                    </a:lnTo>
                    <a:lnTo>
                      <a:pt x="54297" y="79518"/>
                    </a:lnTo>
                    <a:lnTo>
                      <a:pt x="49288" y="77848"/>
                    </a:lnTo>
                    <a:lnTo>
                      <a:pt x="44592" y="75448"/>
                    </a:lnTo>
                    <a:lnTo>
                      <a:pt x="40417" y="72631"/>
                    </a:lnTo>
                    <a:lnTo>
                      <a:pt x="36452" y="69083"/>
                    </a:lnTo>
                    <a:lnTo>
                      <a:pt x="33112" y="65326"/>
                    </a:lnTo>
                    <a:lnTo>
                      <a:pt x="30086" y="60943"/>
                    </a:lnTo>
                    <a:lnTo>
                      <a:pt x="27790" y="56247"/>
                    </a:lnTo>
                    <a:lnTo>
                      <a:pt x="26121" y="51238"/>
                    </a:lnTo>
                    <a:lnTo>
                      <a:pt x="24973" y="45916"/>
                    </a:lnTo>
                    <a:lnTo>
                      <a:pt x="24555" y="40385"/>
                    </a:lnTo>
                    <a:lnTo>
                      <a:pt x="24973" y="35063"/>
                    </a:lnTo>
                    <a:lnTo>
                      <a:pt x="26121" y="29741"/>
                    </a:lnTo>
                    <a:lnTo>
                      <a:pt x="27790" y="24732"/>
                    </a:lnTo>
                    <a:lnTo>
                      <a:pt x="30086" y="19932"/>
                    </a:lnTo>
                    <a:lnTo>
                      <a:pt x="33112" y="15653"/>
                    </a:lnTo>
                    <a:lnTo>
                      <a:pt x="36452" y="11792"/>
                    </a:lnTo>
                    <a:lnTo>
                      <a:pt x="40417" y="8453"/>
                    </a:lnTo>
                    <a:lnTo>
                      <a:pt x="44592" y="5531"/>
                    </a:lnTo>
                    <a:lnTo>
                      <a:pt x="49288" y="3131"/>
                    </a:lnTo>
                    <a:lnTo>
                      <a:pt x="54297" y="1357"/>
                    </a:lnTo>
                    <a:lnTo>
                      <a:pt x="59514" y="41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61" name="îṥļiḋé">
              <a:extLst>
                <a:ext uri="{FF2B5EF4-FFF2-40B4-BE49-F238E27FC236}">
                  <a16:creationId xmlns:a16="http://schemas.microsoft.com/office/drawing/2014/main" id="{62EE0DCB-AF4D-435E-BD57-E4E6A05DDEFC}"/>
                </a:ext>
              </a:extLst>
            </p:cNvPr>
            <p:cNvGrpSpPr/>
            <p:nvPr/>
          </p:nvGrpSpPr>
          <p:grpSpPr>
            <a:xfrm>
              <a:off x="3268823" y="2870201"/>
              <a:ext cx="1117598" cy="1117598"/>
              <a:chOff x="7923809" y="2571829"/>
              <a:chExt cx="1117598" cy="1117598"/>
            </a:xfrm>
          </p:grpSpPr>
          <p:sp>
            <p:nvSpPr>
              <p:cNvPr id="62" name="í$ḷíḓê">
                <a:extLst>
                  <a:ext uri="{FF2B5EF4-FFF2-40B4-BE49-F238E27FC236}">
                    <a16:creationId xmlns:a16="http://schemas.microsoft.com/office/drawing/2014/main" id="{439A0661-3141-4197-8D39-24826232C425}"/>
                  </a:ext>
                </a:extLst>
              </p:cNvPr>
              <p:cNvSpPr/>
              <p:nvPr/>
            </p:nvSpPr>
            <p:spPr>
              <a:xfrm flipV="1" rot="10800000">
                <a:off x="7923809" y="2571829"/>
                <a:ext cx="1117598" cy="1117598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/>
                <a:endParaRPr lang="en-US"/>
              </a:p>
            </p:txBody>
          </p:sp>
          <p:sp>
            <p:nvSpPr>
              <p:cNvPr id="63" name="íšḻiḑe">
                <a:extLst>
                  <a:ext uri="{FF2B5EF4-FFF2-40B4-BE49-F238E27FC236}">
                    <a16:creationId xmlns:a16="http://schemas.microsoft.com/office/drawing/2014/main" id="{42806625-A099-4D8D-AD09-383E93AC213F}"/>
                  </a:ext>
                </a:extLst>
              </p:cNvPr>
              <p:cNvSpPr/>
              <p:nvPr/>
            </p:nvSpPr>
            <p:spPr bwMode="auto">
              <a:xfrm>
                <a:off x="8274564" y="2933975"/>
                <a:ext cx="410122" cy="410644"/>
              </a:xfrm>
              <a:custGeom>
                <a:gdLst>
                  <a:gd fmla="*/ 150660 w 410122" name="connsiteX0"/>
                  <a:gd fmla="*/ 149943 h 410644" name="connsiteY0"/>
                  <a:gd fmla="*/ 259984 w 410122" name="connsiteX1"/>
                  <a:gd fmla="*/ 149943 h 410644" name="connsiteY1"/>
                  <a:gd fmla="*/ 263430 w 410122" name="connsiteX2"/>
                  <a:gd fmla="*/ 150257 h 410644" name="connsiteY2"/>
                  <a:gd fmla="*/ 266876 w 410122" name="connsiteX3"/>
                  <a:gd fmla="*/ 151198 h 410644" name="connsiteY3"/>
                  <a:gd fmla="*/ 270008 w 410122" name="connsiteX4"/>
                  <a:gd fmla="*/ 152662 h 410644" name="connsiteY4"/>
                  <a:gd fmla="*/ 272827 w 410122" name="connsiteX5"/>
                  <a:gd fmla="*/ 154649 h 410644" name="connsiteY5"/>
                  <a:gd fmla="*/ 275229 w 410122" name="connsiteX6"/>
                  <a:gd fmla="*/ 157054 h 410644" name="connsiteY6"/>
                  <a:gd fmla="*/ 277213 w 410122" name="connsiteX7"/>
                  <a:gd fmla="*/ 159982 h 410644" name="connsiteY7"/>
                  <a:gd fmla="*/ 278779 w 410122" name="connsiteX8"/>
                  <a:gd fmla="*/ 163119 h 410644" name="connsiteY8"/>
                  <a:gd fmla="*/ 279614 w 410122" name="connsiteX9"/>
                  <a:gd fmla="*/ 166570 h 410644" name="connsiteY9"/>
                  <a:gd fmla="*/ 280032 w 410122" name="connsiteX10"/>
                  <a:gd fmla="*/ 170021 h 410644" name="connsiteY10"/>
                  <a:gd fmla="*/ 280032 w 410122" name="connsiteX11"/>
                  <a:gd fmla="*/ 275117 h 410644" name="connsiteY11"/>
                  <a:gd fmla="*/ 279614 w 410122" name="connsiteX12"/>
                  <a:gd fmla="*/ 278777 h 410644" name="connsiteY12"/>
                  <a:gd fmla="*/ 278779 w 410122" name="connsiteX13"/>
                  <a:gd fmla="*/ 282124 h 410644" name="connsiteY13"/>
                  <a:gd fmla="*/ 277213 w 410122" name="connsiteX14"/>
                  <a:gd fmla="*/ 285365 h 410644" name="connsiteY14"/>
                  <a:gd fmla="*/ 275229 w 410122" name="connsiteX15"/>
                  <a:gd fmla="*/ 288084 h 410644" name="connsiteY15"/>
                  <a:gd fmla="*/ 272827 w 410122" name="connsiteX16"/>
                  <a:gd fmla="*/ 290490 h 410644" name="connsiteY16"/>
                  <a:gd fmla="*/ 270008 w 410122" name="connsiteX17"/>
                  <a:gd fmla="*/ 292476 h 410644" name="connsiteY17"/>
                  <a:gd fmla="*/ 266876 w 410122" name="connsiteX18"/>
                  <a:gd fmla="*/ 294045 h 410644" name="connsiteY18"/>
                  <a:gd fmla="*/ 263430 w 410122" name="connsiteX19"/>
                  <a:gd fmla="*/ 294882 h 410644" name="connsiteY19"/>
                  <a:gd fmla="*/ 259984 w 410122" name="connsiteX20"/>
                  <a:gd fmla="*/ 295300 h 410644" name="connsiteY20"/>
                  <a:gd fmla="*/ 252153 w 410122" name="connsiteX21"/>
                  <a:gd fmla="*/ 295300 h 410644" name="connsiteY21"/>
                  <a:gd fmla="*/ 252153 w 410122" name="connsiteX22"/>
                  <a:gd fmla="*/ 390462 h 410644" name="connsiteY22"/>
                  <a:gd fmla="*/ 251944 w 410122" name="connsiteX23"/>
                  <a:gd fmla="*/ 394122 h 410644" name="connsiteY23"/>
                  <a:gd fmla="*/ 250900 w 410122" name="connsiteX24"/>
                  <a:gd fmla="*/ 397572 h 410644" name="connsiteY24"/>
                  <a:gd fmla="*/ 249438 w 410122" name="connsiteX25"/>
                  <a:gd fmla="*/ 400710 h 410644" name="connsiteY25"/>
                  <a:gd fmla="*/ 247558 w 410122" name="connsiteX26"/>
                  <a:gd fmla="*/ 403429 h 410644" name="connsiteY26"/>
                  <a:gd fmla="*/ 245052 w 410122" name="connsiteX27"/>
                  <a:gd fmla="*/ 405938 h 410644" name="connsiteY27"/>
                  <a:gd fmla="*/ 242233 w 410122" name="connsiteX28"/>
                  <a:gd fmla="*/ 407925 h 410644" name="connsiteY28"/>
                  <a:gd fmla="*/ 239101 w 410122" name="connsiteX29"/>
                  <a:gd fmla="*/ 409389 h 410644" name="connsiteY29"/>
                  <a:gd fmla="*/ 235759 w 410122" name="connsiteX30"/>
                  <a:gd fmla="*/ 410435 h 410644" name="connsiteY30"/>
                  <a:gd fmla="*/ 232105 w 410122" name="connsiteX31"/>
                  <a:gd fmla="*/ 410644 h 410644" name="connsiteY31"/>
                  <a:gd fmla="*/ 178330 w 410122" name="connsiteX32"/>
                  <a:gd fmla="*/ 410644 h 410644" name="connsiteY32"/>
                  <a:gd fmla="*/ 174676 w 410122" name="connsiteX33"/>
                  <a:gd fmla="*/ 410435 h 410644" name="connsiteY33"/>
                  <a:gd fmla="*/ 171334 w 410122" name="connsiteX34"/>
                  <a:gd fmla="*/ 409389 h 410644" name="connsiteY34"/>
                  <a:gd fmla="*/ 168202 w 410122" name="connsiteX35"/>
                  <a:gd fmla="*/ 407925 h 410644" name="connsiteY35"/>
                  <a:gd fmla="*/ 165383 w 410122" name="connsiteX36"/>
                  <a:gd fmla="*/ 405938 h 410644" name="connsiteY36"/>
                  <a:gd fmla="*/ 163086 w 410122" name="connsiteX37"/>
                  <a:gd fmla="*/ 403429 h 410644" name="connsiteY37"/>
                  <a:gd fmla="*/ 160997 w 410122" name="connsiteX38"/>
                  <a:gd fmla="*/ 400710 h 410644" name="connsiteY38"/>
                  <a:gd fmla="*/ 159535 w 410122" name="connsiteX39"/>
                  <a:gd fmla="*/ 397572 h 410644" name="connsiteY39"/>
                  <a:gd fmla="*/ 158700 w 410122" name="connsiteX40"/>
                  <a:gd fmla="*/ 394122 h 410644" name="connsiteY40"/>
                  <a:gd fmla="*/ 158282 w 410122" name="connsiteX41"/>
                  <a:gd fmla="*/ 390462 h 410644" name="connsiteY41"/>
                  <a:gd fmla="*/ 158282 w 410122" name="connsiteX42"/>
                  <a:gd fmla="*/ 295614 h 410644" name="connsiteY42"/>
                  <a:gd fmla="*/ 150660 w 410122" name="connsiteX43"/>
                  <a:gd fmla="*/ 295614 h 410644" name="connsiteY43"/>
                  <a:gd fmla="*/ 147005 w 410122" name="connsiteX44"/>
                  <a:gd fmla="*/ 295300 h 410644" name="connsiteY44"/>
                  <a:gd fmla="*/ 143664 w 410122" name="connsiteX45"/>
                  <a:gd fmla="*/ 294359 h 410644" name="connsiteY45"/>
                  <a:gd fmla="*/ 140532 w 410122" name="connsiteX46"/>
                  <a:gd fmla="*/ 292895 h 410644" name="connsiteY46"/>
                  <a:gd fmla="*/ 137712 w 410122" name="connsiteX47"/>
                  <a:gd fmla="*/ 290803 h 410644" name="connsiteY47"/>
                  <a:gd fmla="*/ 135206 w 410122" name="connsiteX48"/>
                  <a:gd fmla="*/ 288503 h 410644" name="connsiteY48"/>
                  <a:gd fmla="*/ 133327 w 410122" name="connsiteX49"/>
                  <a:gd fmla="*/ 285575 h 410644" name="connsiteY49"/>
                  <a:gd fmla="*/ 131865 w 410122" name="connsiteX50"/>
                  <a:gd fmla="*/ 282437 h 410644" name="connsiteY50"/>
                  <a:gd fmla="*/ 130821 w 410122" name="connsiteX51"/>
                  <a:gd fmla="*/ 278986 h 410644" name="connsiteY51"/>
                  <a:gd fmla="*/ 130612 w 410122" name="connsiteX52"/>
                  <a:gd fmla="*/ 275536 h 410644" name="connsiteY52"/>
                  <a:gd fmla="*/ 130612 w 410122" name="connsiteX53"/>
                  <a:gd fmla="*/ 170021 h 410644" name="connsiteY53"/>
                  <a:gd fmla="*/ 130821 w 410122" name="connsiteX54"/>
                  <a:gd fmla="*/ 166570 h 410644" name="connsiteY54"/>
                  <a:gd fmla="*/ 131761 w 410122" name="connsiteX55"/>
                  <a:gd fmla="*/ 163119 h 410644" name="connsiteY55"/>
                  <a:gd fmla="*/ 133222 w 410122" name="connsiteX56"/>
                  <a:gd fmla="*/ 159982 h 410644" name="connsiteY56"/>
                  <a:gd fmla="*/ 135206 w 410122" name="connsiteX57"/>
                  <a:gd fmla="*/ 157054 h 410644" name="connsiteY57"/>
                  <a:gd fmla="*/ 137608 w 410122" name="connsiteX58"/>
                  <a:gd fmla="*/ 154649 h 410644" name="connsiteY58"/>
                  <a:gd fmla="*/ 140323 w 410122" name="connsiteX59"/>
                  <a:gd fmla="*/ 152662 h 410644" name="connsiteY59"/>
                  <a:gd fmla="*/ 143455 w 410122" name="connsiteX60"/>
                  <a:gd fmla="*/ 151198 h 410644" name="connsiteY60"/>
                  <a:gd fmla="*/ 146901 w 410122" name="connsiteX61"/>
                  <a:gd fmla="*/ 150257 h 410644" name="connsiteY61"/>
                  <a:gd fmla="*/ 20014 w 410122" name="connsiteX62"/>
                  <a:gd fmla="*/ 96130 h 410644" name="connsiteY62"/>
                  <a:gd fmla="*/ 110076 w 410122" name="connsiteX63"/>
                  <a:gd fmla="*/ 96130 h 410644" name="connsiteY63"/>
                  <a:gd fmla="*/ 113725 w 410122" name="connsiteX64"/>
                  <a:gd fmla="*/ 96444 h 410644" name="connsiteY64"/>
                  <a:gd fmla="*/ 117060 w 410122" name="connsiteX65"/>
                  <a:gd fmla="*/ 97385 h 410644" name="connsiteY65"/>
                  <a:gd fmla="*/ 120187 w 410122" name="connsiteX66"/>
                  <a:gd fmla="*/ 98848 h 410644" name="connsiteY66"/>
                  <a:gd fmla="*/ 123002 w 410122" name="connsiteX67"/>
                  <a:gd fmla="*/ 100834 h 410644" name="connsiteY67"/>
                  <a:gd fmla="*/ 125399 w 410122" name="connsiteX68"/>
                  <a:gd fmla="*/ 103239 h 410644" name="connsiteY68"/>
                  <a:gd fmla="*/ 127380 w 410122" name="connsiteX69"/>
                  <a:gd fmla="*/ 106061 h 410644" name="connsiteY69"/>
                  <a:gd fmla="*/ 128839 w 410122" name="connsiteX70"/>
                  <a:gd fmla="*/ 109197 h 410644" name="connsiteY70"/>
                  <a:gd fmla="*/ 129777 w 410122" name="connsiteX71"/>
                  <a:gd fmla="*/ 112542 h 410644" name="connsiteY71"/>
                  <a:gd fmla="*/ 130090 w 410122" name="connsiteX72"/>
                  <a:gd fmla="*/ 116201 h 410644" name="connsiteY72"/>
                  <a:gd fmla="*/ 130090 w 410122" name="connsiteX73"/>
                  <a:gd fmla="*/ 124251 h 410644" name="connsiteY73"/>
                  <a:gd fmla="*/ 124982 w 410122" name="connsiteX74"/>
                  <a:gd fmla="*/ 126864 h 410644" name="connsiteY74"/>
                  <a:gd fmla="*/ 120187 w 410122" name="connsiteX75"/>
                  <a:gd fmla="*/ 130000 h 410644" name="connsiteY75"/>
                  <a:gd fmla="*/ 115809 w 410122" name="connsiteX76"/>
                  <a:gd fmla="*/ 133659 h 410644" name="connsiteY76"/>
                  <a:gd fmla="*/ 111848 w 410122" name="connsiteX77"/>
                  <a:gd fmla="*/ 137841 h 410644" name="connsiteY77"/>
                  <a:gd fmla="*/ 108513 w 410122" name="connsiteX78"/>
                  <a:gd fmla="*/ 142545 h 410644" name="connsiteY78"/>
                  <a:gd fmla="*/ 105594 w 410122" name="connsiteX79"/>
                  <a:gd fmla="*/ 147353 h 410644" name="connsiteY79"/>
                  <a:gd fmla="*/ 103197 w 410122" name="connsiteX80"/>
                  <a:gd fmla="*/ 152685 h 410644" name="connsiteY80"/>
                  <a:gd fmla="*/ 101425 w 410122" name="connsiteX81"/>
                  <a:gd fmla="*/ 158330 h 410644" name="connsiteY81"/>
                  <a:gd fmla="*/ 100486 w 410122" name="connsiteX82"/>
                  <a:gd fmla="*/ 164184 h 410644" name="connsiteY82"/>
                  <a:gd fmla="*/ 100069 w 410122" name="connsiteX83"/>
                  <a:gd fmla="*/ 170143 h 410644" name="connsiteY83"/>
                  <a:gd fmla="*/ 100069 w 410122" name="connsiteX84"/>
                  <a:gd fmla="*/ 275621 h 410644" name="connsiteY84"/>
                  <a:gd fmla="*/ 100278 w 410122" name="connsiteX85"/>
                  <a:gd fmla="*/ 280534 h 410644" name="connsiteY85"/>
                  <a:gd fmla="*/ 101112 w 410122" name="connsiteX86"/>
                  <a:gd fmla="*/ 285447 h 410644" name="connsiteY86"/>
                  <a:gd fmla="*/ 102363 w 410122" name="connsiteX87"/>
                  <a:gd fmla="*/ 290152 h 410644" name="connsiteY87"/>
                  <a:gd fmla="*/ 104135 w 410122" name="connsiteX88"/>
                  <a:gd fmla="*/ 294751 h 410644" name="connsiteY88"/>
                  <a:gd fmla="*/ 106115 w 410122" name="connsiteX89"/>
                  <a:gd fmla="*/ 298933 h 410644" name="connsiteY89"/>
                  <a:gd fmla="*/ 106115 w 410122" name="connsiteX90"/>
                  <a:gd fmla="*/ 303741 h 410644" name="connsiteY90"/>
                  <a:gd fmla="*/ 105698 w 410122" name="connsiteX91"/>
                  <a:gd fmla="*/ 307296 h 410644" name="connsiteY91"/>
                  <a:gd fmla="*/ 104864 w 410122" name="connsiteX92"/>
                  <a:gd fmla="*/ 310641 h 410644" name="connsiteY92"/>
                  <a:gd fmla="*/ 103301 w 410122" name="connsiteX93"/>
                  <a:gd fmla="*/ 313777 h 410644" name="connsiteY93"/>
                  <a:gd fmla="*/ 101320 w 410122" name="connsiteX94"/>
                  <a:gd fmla="*/ 316704 h 410644" name="connsiteY94"/>
                  <a:gd fmla="*/ 98923 w 410122" name="connsiteX95"/>
                  <a:gd fmla="*/ 319108 h 410644" name="connsiteY95"/>
                  <a:gd fmla="*/ 96213 w 410122" name="connsiteX96"/>
                  <a:gd fmla="*/ 321095 h 410644" name="connsiteY96"/>
                  <a:gd fmla="*/ 93085 w 410122" name="connsiteX97"/>
                  <a:gd fmla="*/ 322663 h 410644" name="connsiteY97"/>
                  <a:gd fmla="*/ 89646 w 410122" name="connsiteX98"/>
                  <a:gd fmla="*/ 323499 h 410644" name="connsiteY98"/>
                  <a:gd fmla="*/ 86101 w 410122" name="connsiteX99"/>
                  <a:gd fmla="*/ 323917 h 410644" name="connsiteY99"/>
                  <a:gd fmla="*/ 43989 w 410122" name="connsiteX100"/>
                  <a:gd fmla="*/ 323917 h 410644" name="connsiteY100"/>
                  <a:gd fmla="*/ 40445 w 410122" name="connsiteX101"/>
                  <a:gd fmla="*/ 323499 h 410644" name="connsiteY101"/>
                  <a:gd fmla="*/ 37005 w 410122" name="connsiteX102"/>
                  <a:gd fmla="*/ 322663 h 410644" name="connsiteY102"/>
                  <a:gd fmla="*/ 33878 w 410122" name="connsiteX103"/>
                  <a:gd fmla="*/ 321095 h 410644" name="connsiteY103"/>
                  <a:gd fmla="*/ 31168 w 410122" name="connsiteX104"/>
                  <a:gd fmla="*/ 319108 h 410644" name="connsiteY104"/>
                  <a:gd fmla="*/ 28770 w 410122" name="connsiteX105"/>
                  <a:gd fmla="*/ 316704 h 410644" name="connsiteY105"/>
                  <a:gd fmla="*/ 26790 w 410122" name="connsiteX106"/>
                  <a:gd fmla="*/ 313777 h 410644" name="connsiteY106"/>
                  <a:gd fmla="*/ 25226 w 410122" name="connsiteX107"/>
                  <a:gd fmla="*/ 310641 h 410644" name="connsiteY107"/>
                  <a:gd fmla="*/ 24392 w 410122" name="connsiteX108"/>
                  <a:gd fmla="*/ 307296 h 410644" name="connsiteY108"/>
                  <a:gd fmla="*/ 23975 w 410122" name="connsiteX109"/>
                  <a:gd fmla="*/ 303741 h 410644" name="connsiteY109"/>
                  <a:gd fmla="*/ 23975 w 410122" name="connsiteX110"/>
                  <a:gd fmla="*/ 223248 h 410644" name="connsiteY110"/>
                  <a:gd fmla="*/ 20014 w 410122" name="connsiteX111"/>
                  <a:gd fmla="*/ 223248 h 410644" name="connsiteY111"/>
                  <a:gd fmla="*/ 16365 w 410122" name="connsiteX112"/>
                  <a:gd fmla="*/ 222829 h 410644" name="connsiteY112"/>
                  <a:gd fmla="*/ 12821 w 410122" name="connsiteX113"/>
                  <a:gd fmla="*/ 221993 h 410644" name="connsiteY113"/>
                  <a:gd fmla="*/ 9694 w 410122" name="connsiteX114"/>
                  <a:gd fmla="*/ 220530 h 410644" name="connsiteY114"/>
                  <a:gd fmla="*/ 6984 w 410122" name="connsiteX115"/>
                  <a:gd fmla="*/ 218439 h 410644" name="connsiteY115"/>
                  <a:gd fmla="*/ 4586 w 410122" name="connsiteX116"/>
                  <a:gd fmla="*/ 216035 h 410644" name="connsiteY116"/>
                  <a:gd fmla="*/ 2606 w 410122" name="connsiteX117"/>
                  <a:gd fmla="*/ 213212 h 410644" name="connsiteY117"/>
                  <a:gd fmla="*/ 1251 w 410122" name="connsiteX118"/>
                  <a:gd fmla="*/ 210076 h 410644" name="connsiteY118"/>
                  <a:gd fmla="*/ 208 w 410122" name="connsiteX119"/>
                  <a:gd fmla="*/ 206626 h 410644" name="connsiteY119"/>
                  <a:gd fmla="*/ 0 w 410122" name="connsiteX120"/>
                  <a:gd fmla="*/ 203176 h 410644" name="connsiteY120"/>
                  <a:gd fmla="*/ 0 w 410122" name="connsiteX121"/>
                  <a:gd fmla="*/ 116201 h 410644" name="connsiteY121"/>
                  <a:gd fmla="*/ 312 w 410122" name="connsiteX122"/>
                  <a:gd fmla="*/ 112542 h 410644" name="connsiteY122"/>
                  <a:gd fmla="*/ 1251 w 410122" name="connsiteX123"/>
                  <a:gd fmla="*/ 109197 h 410644" name="connsiteY123"/>
                  <a:gd fmla="*/ 2710 w 410122" name="connsiteX124"/>
                  <a:gd fmla="*/ 106061 h 410644" name="connsiteY124"/>
                  <a:gd fmla="*/ 4690 w 410122" name="connsiteX125"/>
                  <a:gd fmla="*/ 103239 h 410644" name="connsiteY125"/>
                  <a:gd fmla="*/ 7088 w 410122" name="connsiteX126"/>
                  <a:gd fmla="*/ 100834 h 410644" name="connsiteY126"/>
                  <a:gd fmla="*/ 9902 w 410122" name="connsiteX127"/>
                  <a:gd fmla="*/ 98848 h 410644" name="connsiteY127"/>
                  <a:gd fmla="*/ 13030 w 410122" name="connsiteX128"/>
                  <a:gd fmla="*/ 97385 h 410644" name="connsiteY128"/>
                  <a:gd fmla="*/ 16365 w 410122" name="connsiteX129"/>
                  <a:gd fmla="*/ 96444 h 410644" name="connsiteY129"/>
                  <a:gd fmla="*/ 300046 w 410122" name="connsiteX130"/>
                  <a:gd fmla="*/ 95608 h 410644" name="connsiteY130"/>
                  <a:gd fmla="*/ 390108 w 410122" name="connsiteX131"/>
                  <a:gd fmla="*/ 95608 h 410644" name="connsiteY131"/>
                  <a:gd fmla="*/ 393757 w 410122" name="connsiteX132"/>
                  <a:gd fmla="*/ 96026 h 410644" name="connsiteY132"/>
                  <a:gd fmla="*/ 397196 w 410122" name="connsiteX133"/>
                  <a:gd fmla="*/ 96862 h 410644" name="connsiteY133"/>
                  <a:gd fmla="*/ 400324 w 410122" name="connsiteX134"/>
                  <a:gd fmla="*/ 98325 h 410644" name="connsiteY134"/>
                  <a:gd fmla="*/ 403034 w 410122" name="connsiteX135"/>
                  <a:gd fmla="*/ 100415 h 410644" name="connsiteY135"/>
                  <a:gd fmla="*/ 405431 w 410122" name="connsiteX136"/>
                  <a:gd fmla="*/ 102818 h 410644" name="connsiteY136"/>
                  <a:gd fmla="*/ 407412 w 410122" name="connsiteX137"/>
                  <a:gd fmla="*/ 105639 h 410644" name="connsiteY137"/>
                  <a:gd fmla="*/ 408871 w 410122" name="connsiteX138"/>
                  <a:gd fmla="*/ 108774 h 410644" name="connsiteY138"/>
                  <a:gd fmla="*/ 409809 w 410122" name="connsiteX139"/>
                  <a:gd fmla="*/ 112222 h 410644" name="connsiteY139"/>
                  <a:gd fmla="*/ 410122 w 410122" name="connsiteX140"/>
                  <a:gd fmla="*/ 115670 h 410644" name="connsiteY140"/>
                  <a:gd fmla="*/ 410122 w 410122" name="connsiteX141"/>
                  <a:gd fmla="*/ 202188 h 410644" name="connsiteY141"/>
                  <a:gd fmla="*/ 409809 w 410122" name="connsiteX142"/>
                  <a:gd fmla="*/ 205845 h 410644" name="connsiteY142"/>
                  <a:gd fmla="*/ 408871 w 410122" name="connsiteX143"/>
                  <a:gd fmla="*/ 209293 h 410644" name="connsiteY143"/>
                  <a:gd fmla="*/ 407412 w 410122" name="connsiteX144"/>
                  <a:gd fmla="*/ 212428 h 410644" name="connsiteY144"/>
                  <a:gd fmla="*/ 405431 w 410122" name="connsiteX145"/>
                  <a:gd fmla="*/ 215144 h 410644" name="connsiteY145"/>
                  <a:gd fmla="*/ 403034 w 410122" name="connsiteX146"/>
                  <a:gd fmla="*/ 217652 h 410644" name="connsiteY146"/>
                  <a:gd fmla="*/ 400324 w 410122" name="connsiteX147"/>
                  <a:gd fmla="*/ 219533 h 410644" name="connsiteY147"/>
                  <a:gd fmla="*/ 397196 w 410122" name="connsiteX148"/>
                  <a:gd fmla="*/ 221100 h 410644" name="connsiteY148"/>
                  <a:gd fmla="*/ 393757 w 410122" name="connsiteX149"/>
                  <a:gd fmla="*/ 222041 h 410644" name="connsiteY149"/>
                  <a:gd fmla="*/ 390108 w 410122" name="connsiteX150"/>
                  <a:gd fmla="*/ 222354 h 410644" name="connsiteY150"/>
                  <a:gd fmla="*/ 386147 w 410122" name="connsiteX151"/>
                  <a:gd fmla="*/ 222354 h 410644" name="connsiteY151"/>
                  <a:gd fmla="*/ 386147 w 410122" name="connsiteX152"/>
                  <a:gd fmla="*/ 302811 h 410644" name="connsiteY152"/>
                  <a:gd fmla="*/ 385730 w 410122" name="connsiteX153"/>
                  <a:gd fmla="*/ 306468 h 410644" name="connsiteY153"/>
                  <a:gd fmla="*/ 384896 w 410122" name="connsiteX154"/>
                  <a:gd fmla="*/ 309812 h 410644" name="connsiteY154"/>
                  <a:gd fmla="*/ 383437 w 410122" name="connsiteX155"/>
                  <a:gd fmla="*/ 312947 h 410644" name="connsiteY155"/>
                  <a:gd fmla="*/ 381352 w 410122" name="connsiteX156"/>
                  <a:gd fmla="*/ 315768 h 410644" name="connsiteY156"/>
                  <a:gd fmla="*/ 378955 w 410122" name="connsiteX157"/>
                  <a:gd fmla="*/ 318276 h 410644" name="connsiteY157"/>
                  <a:gd fmla="*/ 376244 w 410122" name="connsiteX158"/>
                  <a:gd fmla="*/ 320156 h 410644" name="connsiteY158"/>
                  <a:gd fmla="*/ 373117 w 410122" name="connsiteX159"/>
                  <a:gd fmla="*/ 321619 h 410644" name="connsiteY159"/>
                  <a:gd fmla="*/ 369782 w 410122" name="connsiteX160"/>
                  <a:gd fmla="*/ 322664 h 410644" name="connsiteY160"/>
                  <a:gd fmla="*/ 366133 w 410122" name="connsiteX161"/>
                  <a:gd fmla="*/ 322873 h 410644" name="connsiteY161"/>
                  <a:gd fmla="*/ 324125 w 410122" name="connsiteX162"/>
                  <a:gd fmla="*/ 322873 h 410644" name="connsiteY162"/>
                  <a:gd fmla="*/ 320477 w 410122" name="connsiteX163"/>
                  <a:gd fmla="*/ 322664 h 410644" name="connsiteY163"/>
                  <a:gd fmla="*/ 317037 w 410122" name="connsiteX164"/>
                  <a:gd fmla="*/ 321619 h 410644" name="connsiteY164"/>
                  <a:gd fmla="*/ 313910 w 410122" name="connsiteX165"/>
                  <a:gd fmla="*/ 320156 h 410644" name="connsiteY165"/>
                  <a:gd fmla="*/ 311199 w 410122" name="connsiteX166"/>
                  <a:gd fmla="*/ 318276 h 410644" name="connsiteY166"/>
                  <a:gd fmla="*/ 308802 w 410122" name="connsiteX167"/>
                  <a:gd fmla="*/ 315768 h 410644" name="connsiteY167"/>
                  <a:gd fmla="*/ 306821 w 410122" name="connsiteX168"/>
                  <a:gd fmla="*/ 312947 h 410644" name="connsiteY168"/>
                  <a:gd fmla="*/ 305258 w 410122" name="connsiteX169"/>
                  <a:gd fmla="*/ 309812 h 410644" name="connsiteY169"/>
                  <a:gd fmla="*/ 304424 w 410122" name="connsiteX170"/>
                  <a:gd fmla="*/ 306468 h 410644" name="connsiteY170"/>
                  <a:gd fmla="*/ 304007 w 410122" name="connsiteX171"/>
                  <a:gd fmla="*/ 302811 h 410644" name="connsiteY171"/>
                  <a:gd fmla="*/ 304007 w 410122" name="connsiteX172"/>
                  <a:gd fmla="*/ 298109 h 410644" name="connsiteY172"/>
                  <a:gd fmla="*/ 306196 w 410122" name="connsiteX173"/>
                  <a:gd fmla="*/ 293721 h 410644" name="connsiteY173"/>
                  <a:gd fmla="*/ 307968 w 410122" name="connsiteX174"/>
                  <a:gd fmla="*/ 289227 h 410644" name="connsiteY174"/>
                  <a:gd fmla="*/ 309010 w 410122" name="connsiteX175"/>
                  <a:gd fmla="*/ 284525 h 410644" name="connsiteY175"/>
                  <a:gd fmla="*/ 309844 w 410122" name="connsiteX176"/>
                  <a:gd fmla="*/ 279719 h 410644" name="connsiteY176"/>
                  <a:gd fmla="*/ 310053 w 410122" name="connsiteX177"/>
                  <a:gd fmla="*/ 274599 h 410644" name="connsiteY177"/>
                  <a:gd fmla="*/ 310053 w 410122" name="connsiteX178"/>
                  <a:gd fmla="*/ 169796 h 410644" name="connsiteY178"/>
                  <a:gd fmla="*/ 309636 w 410122" name="connsiteX179"/>
                  <a:gd fmla="*/ 163735 h 410644" name="connsiteY179"/>
                  <a:gd fmla="*/ 308698 w 410122" name="connsiteX180"/>
                  <a:gd fmla="*/ 157884 h 410644" name="connsiteY180"/>
                  <a:gd fmla="*/ 306926 w 410122" name="connsiteX181"/>
                  <a:gd fmla="*/ 152346 h 410644" name="connsiteY181"/>
                  <a:gd fmla="*/ 304528 w 410122" name="connsiteX182"/>
                  <a:gd fmla="*/ 146913 h 410644" name="connsiteY182"/>
                  <a:gd fmla="*/ 301714 w 410122" name="connsiteX183"/>
                  <a:gd fmla="*/ 142002 h 410644" name="connsiteY183"/>
                  <a:gd fmla="*/ 298274 w 410122" name="connsiteX184"/>
                  <a:gd fmla="*/ 137508 h 410644" name="connsiteY184"/>
                  <a:gd fmla="*/ 294313 w 410122" name="connsiteX185"/>
                  <a:gd fmla="*/ 133329 h 410644" name="connsiteY185"/>
                  <a:gd fmla="*/ 289935 w 410122" name="connsiteX186"/>
                  <a:gd fmla="*/ 129567 h 410644" name="connsiteY186"/>
                  <a:gd fmla="*/ 285140 w 410122" name="connsiteX187"/>
                  <a:gd fmla="*/ 126433 h 410644" name="connsiteY187"/>
                  <a:gd fmla="*/ 280032 w 410122" name="connsiteX188"/>
                  <a:gd fmla="*/ 123716 h 410644" name="connsiteY188"/>
                  <a:gd fmla="*/ 280032 w 410122" name="connsiteX189"/>
                  <a:gd fmla="*/ 115670 h 410644" name="connsiteY189"/>
                  <a:gd fmla="*/ 280449 w 410122" name="connsiteX190"/>
                  <a:gd fmla="*/ 112222 h 410644" name="connsiteY190"/>
                  <a:gd fmla="*/ 281283 w 410122" name="connsiteX191"/>
                  <a:gd fmla="*/ 108774 h 410644" name="connsiteY191"/>
                  <a:gd fmla="*/ 282742 w 410122" name="connsiteX192"/>
                  <a:gd fmla="*/ 105639 h 410644" name="connsiteY192"/>
                  <a:gd fmla="*/ 284827 w 410122" name="connsiteX193"/>
                  <a:gd fmla="*/ 102818 h 410644" name="connsiteY193"/>
                  <a:gd fmla="*/ 287120 w 410122" name="connsiteX194"/>
                  <a:gd fmla="*/ 100415 h 410644" name="connsiteY194"/>
                  <a:gd fmla="*/ 289935 w 410122" name="connsiteX195"/>
                  <a:gd fmla="*/ 98325 h 410644" name="connsiteY195"/>
                  <a:gd fmla="*/ 293062 w 410122" name="connsiteX196"/>
                  <a:gd fmla="*/ 96862 h 410644" name="connsiteY196"/>
                  <a:gd fmla="*/ 296397 w 410122" name="connsiteX197"/>
                  <a:gd fmla="*/ 96026 h 410644" name="connsiteY197"/>
                  <a:gd fmla="*/ 205270 w 410122" name="connsiteX198"/>
                  <a:gd fmla="*/ 40228 h 410644" name="connsiteY198"/>
                  <a:gd fmla="*/ 211128 w 410122" name="connsiteX199"/>
                  <a:gd fmla="*/ 40645 h 410644" name="connsiteY199"/>
                  <a:gd fmla="*/ 216777 w 410122" name="connsiteX200"/>
                  <a:gd fmla="*/ 41583 h 410644" name="connsiteY200"/>
                  <a:gd fmla="*/ 222111 w 410122" name="connsiteX201"/>
                  <a:gd fmla="*/ 43356 h 410644" name="connsiteY201"/>
                  <a:gd fmla="*/ 227237 w 410122" name="connsiteX202"/>
                  <a:gd fmla="*/ 45649 h 410644" name="connsiteY202"/>
                  <a:gd fmla="*/ 231840 w 410122" name="connsiteX203"/>
                  <a:gd fmla="*/ 48464 h 410644" name="connsiteY203"/>
                  <a:gd fmla="*/ 236129 w 410122" name="connsiteX204"/>
                  <a:gd fmla="*/ 51905 h 410644" name="connsiteY204"/>
                  <a:gd fmla="*/ 239999 w 410122" name="connsiteX205"/>
                  <a:gd fmla="*/ 55762 h 410644" name="connsiteY205"/>
                  <a:gd fmla="*/ 243556 w 410122" name="connsiteX206"/>
                  <a:gd fmla="*/ 60141 h 410644" name="connsiteY206"/>
                  <a:gd fmla="*/ 246485 w 410122" name="connsiteX207"/>
                  <a:gd fmla="*/ 64832 h 410644" name="connsiteY207"/>
                  <a:gd fmla="*/ 248682 w 410122" name="connsiteX208"/>
                  <a:gd fmla="*/ 69837 h 410644" name="connsiteY208"/>
                  <a:gd fmla="*/ 250460 w 410122" name="connsiteX209"/>
                  <a:gd fmla="*/ 75258 h 410644" name="connsiteY209"/>
                  <a:gd fmla="*/ 251506 w 410122" name="connsiteX210"/>
                  <a:gd fmla="*/ 80888 h 410644" name="connsiteY210"/>
                  <a:gd fmla="*/ 251820 w 410122" name="connsiteX211"/>
                  <a:gd fmla="*/ 86622 h 410644" name="connsiteY211"/>
                  <a:gd fmla="*/ 251506 w 410122" name="connsiteX212"/>
                  <a:gd fmla="*/ 92564 h 410644" name="connsiteY212"/>
                  <a:gd fmla="*/ 250460 w 410122" name="connsiteX213"/>
                  <a:gd fmla="*/ 98194 h 410644" name="connsiteY213"/>
                  <a:gd fmla="*/ 248682 w 410122" name="connsiteX214"/>
                  <a:gd fmla="*/ 103511 h 410644" name="connsiteY214"/>
                  <a:gd fmla="*/ 246485 w 410122" name="connsiteX215"/>
                  <a:gd fmla="*/ 108620 h 410644" name="connsiteY215"/>
                  <a:gd fmla="*/ 243556 w 410122" name="connsiteX216"/>
                  <a:gd fmla="*/ 113207 h 410644" name="connsiteY216"/>
                  <a:gd fmla="*/ 239999 w 410122" name="connsiteX217"/>
                  <a:gd fmla="*/ 117586 h 410644" name="connsiteY217"/>
                  <a:gd fmla="*/ 236129 w 410122" name="connsiteX218"/>
                  <a:gd fmla="*/ 121443 h 410644" name="connsiteY218"/>
                  <a:gd fmla="*/ 231840 w 410122" name="connsiteX219"/>
                  <a:gd fmla="*/ 124884 h 410644" name="connsiteY219"/>
                  <a:gd fmla="*/ 227237 w 410122" name="connsiteX220"/>
                  <a:gd fmla="*/ 127803 h 410644" name="connsiteY220"/>
                  <a:gd fmla="*/ 222111 w 410122" name="connsiteX221"/>
                  <a:gd fmla="*/ 130096 h 410644" name="connsiteY221"/>
                  <a:gd fmla="*/ 216777 w 410122" name="connsiteX222"/>
                  <a:gd fmla="*/ 131765 h 410644" name="connsiteY222"/>
                  <a:gd fmla="*/ 211128 w 410122" name="connsiteX223"/>
                  <a:gd fmla="*/ 132807 h 410644" name="connsiteY223"/>
                  <a:gd fmla="*/ 205270 w 410122" name="connsiteX224"/>
                  <a:gd fmla="*/ 133224 h 410644" name="connsiteY224"/>
                  <a:gd fmla="*/ 199516 w 410122" name="connsiteX225"/>
                  <a:gd fmla="*/ 132807 h 410644" name="connsiteY225"/>
                  <a:gd fmla="*/ 193867 w 410122" name="connsiteX226"/>
                  <a:gd fmla="*/ 131765 h 410644" name="connsiteY226"/>
                  <a:gd fmla="*/ 188428 w 410122" name="connsiteX227"/>
                  <a:gd fmla="*/ 130096 h 410644" name="connsiteY227"/>
                  <a:gd fmla="*/ 183407 w 410122" name="connsiteX228"/>
                  <a:gd fmla="*/ 127803 h 410644" name="connsiteY228"/>
                  <a:gd fmla="*/ 178804 w 410122" name="connsiteX229"/>
                  <a:gd fmla="*/ 124884 h 410644" name="connsiteY229"/>
                  <a:gd fmla="*/ 174411 w 410122" name="connsiteX230"/>
                  <a:gd fmla="*/ 121443 h 410644" name="connsiteY230"/>
                  <a:gd fmla="*/ 170435 w 410122" name="connsiteX231"/>
                  <a:gd fmla="*/ 117586 h 410644" name="connsiteY231"/>
                  <a:gd fmla="*/ 167088 w 410122" name="connsiteX232"/>
                  <a:gd fmla="*/ 113207 h 410644" name="connsiteY232"/>
                  <a:gd fmla="*/ 164159 w 410122" name="connsiteX233"/>
                  <a:gd fmla="*/ 108620 h 410644" name="connsiteY233"/>
                  <a:gd fmla="*/ 161962 w 410122" name="connsiteX234"/>
                  <a:gd fmla="*/ 103511 h 410644" name="connsiteY234"/>
                  <a:gd fmla="*/ 160184 w 410122" name="connsiteX235"/>
                  <a:gd fmla="*/ 98194 h 410644" name="connsiteY235"/>
                  <a:gd fmla="*/ 159138 w 410122" name="connsiteX236"/>
                  <a:gd fmla="*/ 92564 h 410644" name="connsiteY236"/>
                  <a:gd fmla="*/ 158824 w 410122" name="connsiteX237"/>
                  <a:gd fmla="*/ 86622 h 410644" name="connsiteY237"/>
                  <a:gd fmla="*/ 159138 w 410122" name="connsiteX238"/>
                  <a:gd fmla="*/ 80888 h 410644" name="connsiteY238"/>
                  <a:gd fmla="*/ 160184 w 410122" name="connsiteX239"/>
                  <a:gd fmla="*/ 75258 h 410644" name="connsiteY239"/>
                  <a:gd fmla="*/ 161962 w 410122" name="connsiteX240"/>
                  <a:gd fmla="*/ 69837 h 410644" name="connsiteY240"/>
                  <a:gd fmla="*/ 164159 w 410122" name="connsiteX241"/>
                  <a:gd fmla="*/ 64832 h 410644" name="connsiteY241"/>
                  <a:gd fmla="*/ 167088 w 410122" name="connsiteX242"/>
                  <a:gd fmla="*/ 60141 h 410644" name="connsiteY242"/>
                  <a:gd fmla="*/ 170435 w 410122" name="connsiteX243"/>
                  <a:gd fmla="*/ 55762 h 410644" name="connsiteY243"/>
                  <a:gd fmla="*/ 174411 w 410122" name="connsiteX244"/>
                  <a:gd fmla="*/ 51905 h 410644" name="connsiteY244"/>
                  <a:gd fmla="*/ 178804 w 410122" name="connsiteX245"/>
                  <a:gd fmla="*/ 48464 h 410644" name="connsiteY245"/>
                  <a:gd fmla="*/ 183407 w 410122" name="connsiteX246"/>
                  <a:gd fmla="*/ 45649 h 410644" name="connsiteY246"/>
                  <a:gd fmla="*/ 188428 w 410122" name="connsiteX247"/>
                  <a:gd fmla="*/ 43356 h 410644" name="connsiteY247"/>
                  <a:gd fmla="*/ 193867 w 410122" name="connsiteX248"/>
                  <a:gd fmla="*/ 41583 h 410644" name="connsiteY248"/>
                  <a:gd fmla="*/ 199516 w 410122" name="connsiteX249"/>
                  <a:gd fmla="*/ 40645 h 410644" name="connsiteY249"/>
                  <a:gd fmla="*/ 345442 w 410122" name="connsiteX250"/>
                  <a:gd fmla="*/ 0 h 410644" name="connsiteY250"/>
                  <a:gd fmla="*/ 350744 w 410122" name="connsiteX251"/>
                  <a:gd fmla="*/ 418 h 410644" name="connsiteY251"/>
                  <a:gd fmla="*/ 356045 w 410122" name="connsiteX252"/>
                  <a:gd fmla="*/ 1357 h 410644" name="connsiteY252"/>
                  <a:gd fmla="*/ 361035 w 410122" name="connsiteX253"/>
                  <a:gd fmla="*/ 3131 h 410644" name="connsiteY253"/>
                  <a:gd fmla="*/ 365713 w 410122" name="connsiteX254"/>
                  <a:gd fmla="*/ 5531 h 410644" name="connsiteY254"/>
                  <a:gd fmla="*/ 369975 w 410122" name="connsiteX255"/>
                  <a:gd fmla="*/ 8453 h 410644" name="connsiteY255"/>
                  <a:gd fmla="*/ 373821 w 410122" name="connsiteX256"/>
                  <a:gd fmla="*/ 11792 h 410644" name="connsiteY256"/>
                  <a:gd fmla="*/ 377251 w 410122" name="connsiteX257"/>
                  <a:gd fmla="*/ 15653 h 410644" name="connsiteY257"/>
                  <a:gd fmla="*/ 380162 w 410122" name="connsiteX258"/>
                  <a:gd fmla="*/ 19932 h 410644" name="connsiteY258"/>
                  <a:gd fmla="*/ 382449 w 410122" name="connsiteX259"/>
                  <a:gd fmla="*/ 24732 h 410644" name="connsiteY259"/>
                  <a:gd fmla="*/ 384216 w 410122" name="connsiteX260"/>
                  <a:gd fmla="*/ 29741 h 410644" name="connsiteY260"/>
                  <a:gd fmla="*/ 385255 w 410122" name="connsiteX261"/>
                  <a:gd fmla="*/ 35063 h 410644" name="connsiteY261"/>
                  <a:gd fmla="*/ 385567 w 410122" name="connsiteX262"/>
                  <a:gd fmla="*/ 40385 h 410644" name="connsiteY262"/>
                  <a:gd fmla="*/ 385255 w 410122" name="connsiteX263"/>
                  <a:gd fmla="*/ 45916 h 410644" name="connsiteY263"/>
                  <a:gd fmla="*/ 384216 w 410122" name="connsiteX264"/>
                  <a:gd fmla="*/ 51238 h 410644" name="connsiteY264"/>
                  <a:gd fmla="*/ 382449 w 410122" name="connsiteX265"/>
                  <a:gd fmla="*/ 56247 h 410644" name="connsiteY265"/>
                  <a:gd fmla="*/ 380162 w 410122" name="connsiteX266"/>
                  <a:gd fmla="*/ 60943 h 410644" name="connsiteY266"/>
                  <a:gd fmla="*/ 377251 w 410122" name="connsiteX267"/>
                  <a:gd fmla="*/ 65326 h 410644" name="connsiteY267"/>
                  <a:gd fmla="*/ 373821 w 410122" name="connsiteX268"/>
                  <a:gd fmla="*/ 69083 h 410644" name="connsiteY268"/>
                  <a:gd fmla="*/ 369975 w 410122" name="connsiteX269"/>
                  <a:gd fmla="*/ 72631 h 410644" name="connsiteY269"/>
                  <a:gd fmla="*/ 365713 w 410122" name="connsiteX270"/>
                  <a:gd fmla="*/ 75448 h 410644" name="connsiteY270"/>
                  <a:gd fmla="*/ 361035 w 410122" name="connsiteX271"/>
                  <a:gd fmla="*/ 77848 h 410644" name="connsiteY271"/>
                  <a:gd fmla="*/ 356045 w 410122" name="connsiteX272"/>
                  <a:gd fmla="*/ 79518 h 410644" name="connsiteY272"/>
                  <a:gd fmla="*/ 350744 w 410122" name="connsiteX273"/>
                  <a:gd fmla="*/ 80666 h 410644" name="connsiteY273"/>
                  <a:gd fmla="*/ 345442 w 410122" name="connsiteX274"/>
                  <a:gd fmla="*/ 80979 h 410644" name="connsiteY274"/>
                  <a:gd fmla="*/ 339933 w 410122" name="connsiteX275"/>
                  <a:gd fmla="*/ 80666 h 410644" name="connsiteY275"/>
                  <a:gd fmla="*/ 334736 w 410122" name="connsiteX276"/>
                  <a:gd fmla="*/ 79518 h 410644" name="connsiteY276"/>
                  <a:gd fmla="*/ 329746 w 410122" name="connsiteX277"/>
                  <a:gd fmla="*/ 77848 h 410644" name="connsiteY277"/>
                  <a:gd fmla="*/ 325068 w 410122" name="connsiteX278"/>
                  <a:gd fmla="*/ 75448 h 410644" name="connsiteY278"/>
                  <a:gd fmla="*/ 320806 w 410122" name="connsiteX279"/>
                  <a:gd fmla="*/ 72631 h 410644" name="connsiteY279"/>
                  <a:gd fmla="*/ 316960 w 410122" name="connsiteX280"/>
                  <a:gd fmla="*/ 69083 h 410644" name="connsiteY280"/>
                  <a:gd fmla="*/ 313530 w 410122" name="connsiteX281"/>
                  <a:gd fmla="*/ 65326 h 410644" name="connsiteY281"/>
                  <a:gd fmla="*/ 310619 w 410122" name="connsiteX282"/>
                  <a:gd fmla="*/ 60943 h 410644" name="connsiteY282"/>
                  <a:gd fmla="*/ 308228 w 410122" name="connsiteX283"/>
                  <a:gd fmla="*/ 56247 h 410644" name="connsiteY283"/>
                  <a:gd fmla="*/ 306565 w 410122" name="connsiteX284"/>
                  <a:gd fmla="*/ 51238 h 410644" name="connsiteY284"/>
                  <a:gd fmla="*/ 305526 w 410122" name="connsiteX285"/>
                  <a:gd fmla="*/ 45916 h 410644" name="connsiteY285"/>
                  <a:gd fmla="*/ 305110 w 410122" name="connsiteX286"/>
                  <a:gd fmla="*/ 40385 h 410644" name="connsiteY286"/>
                  <a:gd fmla="*/ 305526 w 410122" name="connsiteX287"/>
                  <a:gd fmla="*/ 35063 h 410644" name="connsiteY287"/>
                  <a:gd fmla="*/ 306565 w 410122" name="connsiteX288"/>
                  <a:gd fmla="*/ 29741 h 410644" name="connsiteY288"/>
                  <a:gd fmla="*/ 308228 w 410122" name="connsiteX289"/>
                  <a:gd fmla="*/ 24732 h 410644" name="connsiteY289"/>
                  <a:gd fmla="*/ 310619 w 410122" name="connsiteX290"/>
                  <a:gd fmla="*/ 19932 h 410644" name="connsiteY290"/>
                  <a:gd fmla="*/ 313530 w 410122" name="connsiteX291"/>
                  <a:gd fmla="*/ 15653 h 410644" name="connsiteY291"/>
                  <a:gd fmla="*/ 316960 w 410122" name="connsiteX292"/>
                  <a:gd fmla="*/ 11792 h 410644" name="connsiteY292"/>
                  <a:gd fmla="*/ 320806 w 410122" name="connsiteX293"/>
                  <a:gd fmla="*/ 8453 h 410644" name="connsiteY293"/>
                  <a:gd fmla="*/ 325068 w 410122" name="connsiteX294"/>
                  <a:gd fmla="*/ 5531 h 410644" name="connsiteY294"/>
                  <a:gd fmla="*/ 329746 w 410122" name="connsiteX295"/>
                  <a:gd fmla="*/ 3131 h 410644" name="connsiteY295"/>
                  <a:gd fmla="*/ 334736 w 410122" name="connsiteX296"/>
                  <a:gd fmla="*/ 1357 h 410644" name="connsiteY296"/>
                  <a:gd fmla="*/ 339933 w 410122" name="connsiteX297"/>
                  <a:gd fmla="*/ 418 h 410644" name="connsiteY297"/>
                  <a:gd fmla="*/ 65045 w 410122" name="connsiteX298"/>
                  <a:gd fmla="*/ 0 h 410644" name="connsiteY298"/>
                  <a:gd fmla="*/ 70576 w 410122" name="connsiteX299"/>
                  <a:gd fmla="*/ 418 h 410644" name="connsiteY299"/>
                  <a:gd fmla="*/ 75794 w 410122" name="connsiteX300"/>
                  <a:gd fmla="*/ 1357 h 410644" name="connsiteY300"/>
                  <a:gd fmla="*/ 80803 w 410122" name="connsiteX301"/>
                  <a:gd fmla="*/ 3131 h 410644" name="connsiteY301"/>
                  <a:gd fmla="*/ 85499 w 410122" name="connsiteX302"/>
                  <a:gd fmla="*/ 5531 h 410644" name="connsiteY302"/>
                  <a:gd fmla="*/ 89673 w 410122" name="connsiteX303"/>
                  <a:gd fmla="*/ 8453 h 410644" name="connsiteY303"/>
                  <a:gd fmla="*/ 93639 w 410122" name="connsiteX304"/>
                  <a:gd fmla="*/ 11792 h 410644" name="connsiteY304"/>
                  <a:gd fmla="*/ 96978 w 410122" name="connsiteX305"/>
                  <a:gd fmla="*/ 15653 h 410644" name="connsiteY305"/>
                  <a:gd fmla="*/ 100004 w 410122" name="connsiteX306"/>
                  <a:gd fmla="*/ 19932 h 410644" name="connsiteY306"/>
                  <a:gd fmla="*/ 102196 w 410122" name="connsiteX307"/>
                  <a:gd fmla="*/ 24732 h 410644" name="connsiteY307"/>
                  <a:gd fmla="*/ 103970 w 410122" name="connsiteX308"/>
                  <a:gd fmla="*/ 29741 h 410644" name="connsiteY308"/>
                  <a:gd fmla="*/ 105118 w 410122" name="connsiteX309"/>
                  <a:gd fmla="*/ 35063 h 410644" name="connsiteY309"/>
                  <a:gd fmla="*/ 105535 w 410122" name="connsiteX310"/>
                  <a:gd fmla="*/ 40385 h 410644" name="connsiteY310"/>
                  <a:gd fmla="*/ 105118 w 410122" name="connsiteX311"/>
                  <a:gd fmla="*/ 45916 h 410644" name="connsiteY311"/>
                  <a:gd fmla="*/ 103970 w 410122" name="connsiteX312"/>
                  <a:gd fmla="*/ 51238 h 410644" name="connsiteY312"/>
                  <a:gd fmla="*/ 102196 w 410122" name="connsiteX313"/>
                  <a:gd fmla="*/ 56247 h 410644" name="connsiteY313"/>
                  <a:gd fmla="*/ 100004 w 410122" name="connsiteX314"/>
                  <a:gd fmla="*/ 60943 h 410644" name="connsiteY314"/>
                  <a:gd fmla="*/ 96978 w 410122" name="connsiteX315"/>
                  <a:gd fmla="*/ 65326 h 410644" name="connsiteY315"/>
                  <a:gd fmla="*/ 93639 w 410122" name="connsiteX316"/>
                  <a:gd fmla="*/ 69083 h 410644" name="connsiteY316"/>
                  <a:gd fmla="*/ 89673 w 410122" name="connsiteX317"/>
                  <a:gd fmla="*/ 72631 h 410644" name="connsiteY317"/>
                  <a:gd fmla="*/ 85499 w 410122" name="connsiteX318"/>
                  <a:gd fmla="*/ 75448 h 410644" name="connsiteY318"/>
                  <a:gd fmla="*/ 80803 w 410122" name="connsiteX319"/>
                  <a:gd fmla="*/ 77848 h 410644" name="connsiteY319"/>
                  <a:gd fmla="*/ 75794 w 410122" name="connsiteX320"/>
                  <a:gd fmla="*/ 79518 h 410644" name="connsiteY320"/>
                  <a:gd fmla="*/ 70576 w 410122" name="connsiteX321"/>
                  <a:gd fmla="*/ 80666 h 410644" name="connsiteY321"/>
                  <a:gd fmla="*/ 65045 w 410122" name="connsiteX322"/>
                  <a:gd fmla="*/ 80979 h 410644" name="connsiteY322"/>
                  <a:gd fmla="*/ 59514 w 410122" name="connsiteX323"/>
                  <a:gd fmla="*/ 80666 h 410644" name="connsiteY323"/>
                  <a:gd fmla="*/ 54297 w 410122" name="connsiteX324"/>
                  <a:gd fmla="*/ 79518 h 410644" name="connsiteY324"/>
                  <a:gd fmla="*/ 49288 w 410122" name="connsiteX325"/>
                  <a:gd fmla="*/ 77848 h 410644" name="connsiteY325"/>
                  <a:gd fmla="*/ 44592 w 410122" name="connsiteX326"/>
                  <a:gd fmla="*/ 75448 h 410644" name="connsiteY326"/>
                  <a:gd fmla="*/ 40417 w 410122" name="connsiteX327"/>
                  <a:gd fmla="*/ 72631 h 410644" name="connsiteY327"/>
                  <a:gd fmla="*/ 36452 w 410122" name="connsiteX328"/>
                  <a:gd fmla="*/ 69083 h 410644" name="connsiteY328"/>
                  <a:gd fmla="*/ 33112 w 410122" name="connsiteX329"/>
                  <a:gd fmla="*/ 65326 h 410644" name="connsiteY329"/>
                  <a:gd fmla="*/ 30086 w 410122" name="connsiteX330"/>
                  <a:gd fmla="*/ 60943 h 410644" name="connsiteY330"/>
                  <a:gd fmla="*/ 27790 w 410122" name="connsiteX331"/>
                  <a:gd fmla="*/ 56247 h 410644" name="connsiteY331"/>
                  <a:gd fmla="*/ 26121 w 410122" name="connsiteX332"/>
                  <a:gd fmla="*/ 51238 h 410644" name="connsiteY332"/>
                  <a:gd fmla="*/ 24973 w 410122" name="connsiteX333"/>
                  <a:gd fmla="*/ 45916 h 410644" name="connsiteY333"/>
                  <a:gd fmla="*/ 24555 w 410122" name="connsiteX334"/>
                  <a:gd fmla="*/ 40385 h 410644" name="connsiteY334"/>
                  <a:gd fmla="*/ 24973 w 410122" name="connsiteX335"/>
                  <a:gd fmla="*/ 35063 h 410644" name="connsiteY335"/>
                  <a:gd fmla="*/ 26121 w 410122" name="connsiteX336"/>
                  <a:gd fmla="*/ 29741 h 410644" name="connsiteY336"/>
                  <a:gd fmla="*/ 27790 w 410122" name="connsiteX337"/>
                  <a:gd fmla="*/ 24732 h 410644" name="connsiteY337"/>
                  <a:gd fmla="*/ 30086 w 410122" name="connsiteX338"/>
                  <a:gd fmla="*/ 19932 h 410644" name="connsiteY338"/>
                  <a:gd fmla="*/ 33112 w 410122" name="connsiteX339"/>
                  <a:gd fmla="*/ 15653 h 410644" name="connsiteY339"/>
                  <a:gd fmla="*/ 36452 w 410122" name="connsiteX340"/>
                  <a:gd fmla="*/ 11792 h 410644" name="connsiteY340"/>
                  <a:gd fmla="*/ 40417 w 410122" name="connsiteX341"/>
                  <a:gd fmla="*/ 8453 h 410644" name="connsiteY341"/>
                  <a:gd fmla="*/ 44592 w 410122" name="connsiteX342"/>
                  <a:gd fmla="*/ 5531 h 410644" name="connsiteY342"/>
                  <a:gd fmla="*/ 49288 w 410122" name="connsiteX343"/>
                  <a:gd fmla="*/ 3131 h 410644" name="connsiteY343"/>
                  <a:gd fmla="*/ 54297 w 410122" name="connsiteX344"/>
                  <a:gd fmla="*/ 1357 h 410644" name="connsiteY344"/>
                  <a:gd fmla="*/ 59514 w 410122" name="connsiteX345"/>
                  <a:gd fmla="*/ 418 h 410644" name="connsiteY34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</a:cxnLst>
                <a:rect b="b" l="l" r="r" t="t"/>
                <a:pathLst>
                  <a:path h="410644" w="410122">
                    <a:moveTo>
                      <a:pt x="150660" y="149943"/>
                    </a:moveTo>
                    <a:lnTo>
                      <a:pt x="259984" y="149943"/>
                    </a:lnTo>
                    <a:lnTo>
                      <a:pt x="263430" y="150257"/>
                    </a:lnTo>
                    <a:lnTo>
                      <a:pt x="266876" y="151198"/>
                    </a:lnTo>
                    <a:lnTo>
                      <a:pt x="270008" y="152662"/>
                    </a:lnTo>
                    <a:lnTo>
                      <a:pt x="272827" y="154649"/>
                    </a:lnTo>
                    <a:lnTo>
                      <a:pt x="275229" y="157054"/>
                    </a:lnTo>
                    <a:lnTo>
                      <a:pt x="277213" y="159982"/>
                    </a:lnTo>
                    <a:lnTo>
                      <a:pt x="278779" y="163119"/>
                    </a:lnTo>
                    <a:lnTo>
                      <a:pt x="279614" y="166570"/>
                    </a:lnTo>
                    <a:lnTo>
                      <a:pt x="280032" y="170021"/>
                    </a:lnTo>
                    <a:lnTo>
                      <a:pt x="280032" y="275117"/>
                    </a:lnTo>
                    <a:lnTo>
                      <a:pt x="279614" y="278777"/>
                    </a:lnTo>
                    <a:lnTo>
                      <a:pt x="278779" y="282124"/>
                    </a:lnTo>
                    <a:lnTo>
                      <a:pt x="277213" y="285365"/>
                    </a:lnTo>
                    <a:lnTo>
                      <a:pt x="275229" y="288084"/>
                    </a:lnTo>
                    <a:lnTo>
                      <a:pt x="272827" y="290490"/>
                    </a:lnTo>
                    <a:lnTo>
                      <a:pt x="270008" y="292476"/>
                    </a:lnTo>
                    <a:lnTo>
                      <a:pt x="266876" y="294045"/>
                    </a:lnTo>
                    <a:lnTo>
                      <a:pt x="263430" y="294882"/>
                    </a:lnTo>
                    <a:lnTo>
                      <a:pt x="259984" y="295300"/>
                    </a:lnTo>
                    <a:lnTo>
                      <a:pt x="252153" y="295300"/>
                    </a:lnTo>
                    <a:lnTo>
                      <a:pt x="252153" y="390462"/>
                    </a:lnTo>
                    <a:lnTo>
                      <a:pt x="251944" y="394122"/>
                    </a:lnTo>
                    <a:lnTo>
                      <a:pt x="250900" y="397572"/>
                    </a:lnTo>
                    <a:lnTo>
                      <a:pt x="249438" y="400710"/>
                    </a:lnTo>
                    <a:lnTo>
                      <a:pt x="247558" y="403429"/>
                    </a:lnTo>
                    <a:lnTo>
                      <a:pt x="245052" y="405938"/>
                    </a:lnTo>
                    <a:lnTo>
                      <a:pt x="242233" y="407925"/>
                    </a:lnTo>
                    <a:lnTo>
                      <a:pt x="239101" y="409389"/>
                    </a:lnTo>
                    <a:lnTo>
                      <a:pt x="235759" y="410435"/>
                    </a:lnTo>
                    <a:lnTo>
                      <a:pt x="232105" y="410644"/>
                    </a:lnTo>
                    <a:lnTo>
                      <a:pt x="178330" y="410644"/>
                    </a:lnTo>
                    <a:lnTo>
                      <a:pt x="174676" y="410435"/>
                    </a:lnTo>
                    <a:lnTo>
                      <a:pt x="171334" y="409389"/>
                    </a:lnTo>
                    <a:lnTo>
                      <a:pt x="168202" y="407925"/>
                    </a:lnTo>
                    <a:lnTo>
                      <a:pt x="165383" y="405938"/>
                    </a:lnTo>
                    <a:lnTo>
                      <a:pt x="163086" y="403429"/>
                    </a:lnTo>
                    <a:lnTo>
                      <a:pt x="160997" y="400710"/>
                    </a:lnTo>
                    <a:lnTo>
                      <a:pt x="159535" y="397572"/>
                    </a:lnTo>
                    <a:lnTo>
                      <a:pt x="158700" y="394122"/>
                    </a:lnTo>
                    <a:lnTo>
                      <a:pt x="158282" y="390462"/>
                    </a:lnTo>
                    <a:lnTo>
                      <a:pt x="158282" y="295614"/>
                    </a:lnTo>
                    <a:lnTo>
                      <a:pt x="150660" y="295614"/>
                    </a:lnTo>
                    <a:lnTo>
                      <a:pt x="147005" y="295300"/>
                    </a:lnTo>
                    <a:lnTo>
                      <a:pt x="143664" y="294359"/>
                    </a:lnTo>
                    <a:lnTo>
                      <a:pt x="140532" y="292895"/>
                    </a:lnTo>
                    <a:lnTo>
                      <a:pt x="137712" y="290803"/>
                    </a:lnTo>
                    <a:lnTo>
                      <a:pt x="135206" y="288503"/>
                    </a:lnTo>
                    <a:lnTo>
                      <a:pt x="133327" y="285575"/>
                    </a:lnTo>
                    <a:lnTo>
                      <a:pt x="131865" y="282437"/>
                    </a:lnTo>
                    <a:lnTo>
                      <a:pt x="130821" y="278986"/>
                    </a:lnTo>
                    <a:lnTo>
                      <a:pt x="130612" y="275536"/>
                    </a:lnTo>
                    <a:lnTo>
                      <a:pt x="130612" y="170021"/>
                    </a:lnTo>
                    <a:lnTo>
                      <a:pt x="130821" y="166570"/>
                    </a:lnTo>
                    <a:lnTo>
                      <a:pt x="131761" y="163119"/>
                    </a:lnTo>
                    <a:lnTo>
                      <a:pt x="133222" y="159982"/>
                    </a:lnTo>
                    <a:lnTo>
                      <a:pt x="135206" y="157054"/>
                    </a:lnTo>
                    <a:lnTo>
                      <a:pt x="137608" y="154649"/>
                    </a:lnTo>
                    <a:lnTo>
                      <a:pt x="140323" y="152662"/>
                    </a:lnTo>
                    <a:lnTo>
                      <a:pt x="143455" y="151198"/>
                    </a:lnTo>
                    <a:lnTo>
                      <a:pt x="146901" y="150257"/>
                    </a:lnTo>
                    <a:close/>
                    <a:moveTo>
                      <a:pt x="20014" y="96130"/>
                    </a:moveTo>
                    <a:lnTo>
                      <a:pt x="110076" y="96130"/>
                    </a:lnTo>
                    <a:lnTo>
                      <a:pt x="113725" y="96444"/>
                    </a:lnTo>
                    <a:lnTo>
                      <a:pt x="117060" y="97385"/>
                    </a:lnTo>
                    <a:lnTo>
                      <a:pt x="120187" y="98848"/>
                    </a:lnTo>
                    <a:lnTo>
                      <a:pt x="123002" y="100834"/>
                    </a:lnTo>
                    <a:lnTo>
                      <a:pt x="125399" y="103239"/>
                    </a:lnTo>
                    <a:lnTo>
                      <a:pt x="127380" y="106061"/>
                    </a:lnTo>
                    <a:lnTo>
                      <a:pt x="128839" y="109197"/>
                    </a:lnTo>
                    <a:lnTo>
                      <a:pt x="129777" y="112542"/>
                    </a:lnTo>
                    <a:lnTo>
                      <a:pt x="130090" y="116201"/>
                    </a:lnTo>
                    <a:lnTo>
                      <a:pt x="130090" y="124251"/>
                    </a:lnTo>
                    <a:lnTo>
                      <a:pt x="124982" y="126864"/>
                    </a:lnTo>
                    <a:lnTo>
                      <a:pt x="120187" y="130000"/>
                    </a:lnTo>
                    <a:lnTo>
                      <a:pt x="115809" y="133659"/>
                    </a:lnTo>
                    <a:lnTo>
                      <a:pt x="111848" y="137841"/>
                    </a:lnTo>
                    <a:lnTo>
                      <a:pt x="108513" y="142545"/>
                    </a:lnTo>
                    <a:lnTo>
                      <a:pt x="105594" y="147353"/>
                    </a:lnTo>
                    <a:lnTo>
                      <a:pt x="103197" y="152685"/>
                    </a:lnTo>
                    <a:lnTo>
                      <a:pt x="101425" y="158330"/>
                    </a:lnTo>
                    <a:lnTo>
                      <a:pt x="100486" y="164184"/>
                    </a:lnTo>
                    <a:lnTo>
                      <a:pt x="100069" y="170143"/>
                    </a:lnTo>
                    <a:lnTo>
                      <a:pt x="100069" y="275621"/>
                    </a:lnTo>
                    <a:lnTo>
                      <a:pt x="100278" y="280534"/>
                    </a:lnTo>
                    <a:lnTo>
                      <a:pt x="101112" y="285447"/>
                    </a:lnTo>
                    <a:lnTo>
                      <a:pt x="102363" y="290152"/>
                    </a:lnTo>
                    <a:lnTo>
                      <a:pt x="104135" y="294751"/>
                    </a:lnTo>
                    <a:lnTo>
                      <a:pt x="106115" y="298933"/>
                    </a:lnTo>
                    <a:lnTo>
                      <a:pt x="106115" y="303741"/>
                    </a:lnTo>
                    <a:lnTo>
                      <a:pt x="105698" y="307296"/>
                    </a:lnTo>
                    <a:lnTo>
                      <a:pt x="104864" y="310641"/>
                    </a:lnTo>
                    <a:lnTo>
                      <a:pt x="103301" y="313777"/>
                    </a:lnTo>
                    <a:lnTo>
                      <a:pt x="101320" y="316704"/>
                    </a:lnTo>
                    <a:lnTo>
                      <a:pt x="98923" y="319108"/>
                    </a:lnTo>
                    <a:lnTo>
                      <a:pt x="96213" y="321095"/>
                    </a:lnTo>
                    <a:lnTo>
                      <a:pt x="93085" y="322663"/>
                    </a:lnTo>
                    <a:lnTo>
                      <a:pt x="89646" y="323499"/>
                    </a:lnTo>
                    <a:lnTo>
                      <a:pt x="86101" y="323917"/>
                    </a:lnTo>
                    <a:lnTo>
                      <a:pt x="43989" y="323917"/>
                    </a:lnTo>
                    <a:lnTo>
                      <a:pt x="40445" y="323499"/>
                    </a:lnTo>
                    <a:lnTo>
                      <a:pt x="37005" y="322663"/>
                    </a:lnTo>
                    <a:lnTo>
                      <a:pt x="33878" y="321095"/>
                    </a:lnTo>
                    <a:lnTo>
                      <a:pt x="31168" y="319108"/>
                    </a:lnTo>
                    <a:lnTo>
                      <a:pt x="28770" y="316704"/>
                    </a:lnTo>
                    <a:lnTo>
                      <a:pt x="26790" y="313777"/>
                    </a:lnTo>
                    <a:lnTo>
                      <a:pt x="25226" y="310641"/>
                    </a:lnTo>
                    <a:lnTo>
                      <a:pt x="24392" y="307296"/>
                    </a:lnTo>
                    <a:lnTo>
                      <a:pt x="23975" y="303741"/>
                    </a:lnTo>
                    <a:lnTo>
                      <a:pt x="23975" y="223248"/>
                    </a:lnTo>
                    <a:lnTo>
                      <a:pt x="20014" y="223248"/>
                    </a:lnTo>
                    <a:lnTo>
                      <a:pt x="16365" y="222829"/>
                    </a:lnTo>
                    <a:lnTo>
                      <a:pt x="12821" y="221993"/>
                    </a:lnTo>
                    <a:lnTo>
                      <a:pt x="9694" y="220530"/>
                    </a:lnTo>
                    <a:lnTo>
                      <a:pt x="6984" y="218439"/>
                    </a:lnTo>
                    <a:lnTo>
                      <a:pt x="4586" y="216035"/>
                    </a:lnTo>
                    <a:lnTo>
                      <a:pt x="2606" y="213212"/>
                    </a:lnTo>
                    <a:lnTo>
                      <a:pt x="1251" y="210076"/>
                    </a:lnTo>
                    <a:lnTo>
                      <a:pt x="208" y="206626"/>
                    </a:lnTo>
                    <a:lnTo>
                      <a:pt x="0" y="203176"/>
                    </a:lnTo>
                    <a:lnTo>
                      <a:pt x="0" y="116201"/>
                    </a:lnTo>
                    <a:lnTo>
                      <a:pt x="312" y="112542"/>
                    </a:lnTo>
                    <a:lnTo>
                      <a:pt x="1251" y="109197"/>
                    </a:lnTo>
                    <a:lnTo>
                      <a:pt x="2710" y="106061"/>
                    </a:lnTo>
                    <a:lnTo>
                      <a:pt x="4690" y="103239"/>
                    </a:lnTo>
                    <a:lnTo>
                      <a:pt x="7088" y="100834"/>
                    </a:lnTo>
                    <a:lnTo>
                      <a:pt x="9902" y="98848"/>
                    </a:lnTo>
                    <a:lnTo>
                      <a:pt x="13030" y="97385"/>
                    </a:lnTo>
                    <a:lnTo>
                      <a:pt x="16365" y="96444"/>
                    </a:lnTo>
                    <a:close/>
                    <a:moveTo>
                      <a:pt x="300046" y="95608"/>
                    </a:moveTo>
                    <a:lnTo>
                      <a:pt x="390108" y="95608"/>
                    </a:lnTo>
                    <a:lnTo>
                      <a:pt x="393757" y="96026"/>
                    </a:lnTo>
                    <a:lnTo>
                      <a:pt x="397196" y="96862"/>
                    </a:lnTo>
                    <a:lnTo>
                      <a:pt x="400324" y="98325"/>
                    </a:lnTo>
                    <a:lnTo>
                      <a:pt x="403034" y="100415"/>
                    </a:lnTo>
                    <a:lnTo>
                      <a:pt x="405431" y="102818"/>
                    </a:lnTo>
                    <a:lnTo>
                      <a:pt x="407412" y="105639"/>
                    </a:lnTo>
                    <a:lnTo>
                      <a:pt x="408871" y="108774"/>
                    </a:lnTo>
                    <a:lnTo>
                      <a:pt x="409809" y="112222"/>
                    </a:lnTo>
                    <a:lnTo>
                      <a:pt x="410122" y="115670"/>
                    </a:lnTo>
                    <a:lnTo>
                      <a:pt x="410122" y="202188"/>
                    </a:lnTo>
                    <a:lnTo>
                      <a:pt x="409809" y="205845"/>
                    </a:lnTo>
                    <a:lnTo>
                      <a:pt x="408871" y="209293"/>
                    </a:lnTo>
                    <a:lnTo>
                      <a:pt x="407412" y="212428"/>
                    </a:lnTo>
                    <a:lnTo>
                      <a:pt x="405431" y="215144"/>
                    </a:lnTo>
                    <a:lnTo>
                      <a:pt x="403034" y="217652"/>
                    </a:lnTo>
                    <a:lnTo>
                      <a:pt x="400324" y="219533"/>
                    </a:lnTo>
                    <a:lnTo>
                      <a:pt x="397196" y="221100"/>
                    </a:lnTo>
                    <a:lnTo>
                      <a:pt x="393757" y="222041"/>
                    </a:lnTo>
                    <a:lnTo>
                      <a:pt x="390108" y="222354"/>
                    </a:lnTo>
                    <a:lnTo>
                      <a:pt x="386147" y="222354"/>
                    </a:lnTo>
                    <a:lnTo>
                      <a:pt x="386147" y="302811"/>
                    </a:lnTo>
                    <a:lnTo>
                      <a:pt x="385730" y="306468"/>
                    </a:lnTo>
                    <a:lnTo>
                      <a:pt x="384896" y="309812"/>
                    </a:lnTo>
                    <a:lnTo>
                      <a:pt x="383437" y="312947"/>
                    </a:lnTo>
                    <a:lnTo>
                      <a:pt x="381352" y="315768"/>
                    </a:lnTo>
                    <a:lnTo>
                      <a:pt x="378955" y="318276"/>
                    </a:lnTo>
                    <a:lnTo>
                      <a:pt x="376244" y="320156"/>
                    </a:lnTo>
                    <a:lnTo>
                      <a:pt x="373117" y="321619"/>
                    </a:lnTo>
                    <a:lnTo>
                      <a:pt x="369782" y="322664"/>
                    </a:lnTo>
                    <a:lnTo>
                      <a:pt x="366133" y="322873"/>
                    </a:lnTo>
                    <a:lnTo>
                      <a:pt x="324125" y="322873"/>
                    </a:lnTo>
                    <a:lnTo>
                      <a:pt x="320477" y="322664"/>
                    </a:lnTo>
                    <a:lnTo>
                      <a:pt x="317037" y="321619"/>
                    </a:lnTo>
                    <a:lnTo>
                      <a:pt x="313910" y="320156"/>
                    </a:lnTo>
                    <a:lnTo>
                      <a:pt x="311199" y="318276"/>
                    </a:lnTo>
                    <a:lnTo>
                      <a:pt x="308802" y="315768"/>
                    </a:lnTo>
                    <a:lnTo>
                      <a:pt x="306821" y="312947"/>
                    </a:lnTo>
                    <a:lnTo>
                      <a:pt x="305258" y="309812"/>
                    </a:lnTo>
                    <a:lnTo>
                      <a:pt x="304424" y="306468"/>
                    </a:lnTo>
                    <a:lnTo>
                      <a:pt x="304007" y="302811"/>
                    </a:lnTo>
                    <a:lnTo>
                      <a:pt x="304007" y="298109"/>
                    </a:lnTo>
                    <a:lnTo>
                      <a:pt x="306196" y="293721"/>
                    </a:lnTo>
                    <a:lnTo>
                      <a:pt x="307968" y="289227"/>
                    </a:lnTo>
                    <a:lnTo>
                      <a:pt x="309010" y="284525"/>
                    </a:lnTo>
                    <a:lnTo>
                      <a:pt x="309844" y="279719"/>
                    </a:lnTo>
                    <a:lnTo>
                      <a:pt x="310053" y="274599"/>
                    </a:lnTo>
                    <a:lnTo>
                      <a:pt x="310053" y="169796"/>
                    </a:lnTo>
                    <a:lnTo>
                      <a:pt x="309636" y="163735"/>
                    </a:lnTo>
                    <a:lnTo>
                      <a:pt x="308698" y="157884"/>
                    </a:lnTo>
                    <a:lnTo>
                      <a:pt x="306926" y="152346"/>
                    </a:lnTo>
                    <a:lnTo>
                      <a:pt x="304528" y="146913"/>
                    </a:lnTo>
                    <a:lnTo>
                      <a:pt x="301714" y="142002"/>
                    </a:lnTo>
                    <a:lnTo>
                      <a:pt x="298274" y="137508"/>
                    </a:lnTo>
                    <a:lnTo>
                      <a:pt x="294313" y="133329"/>
                    </a:lnTo>
                    <a:lnTo>
                      <a:pt x="289935" y="129567"/>
                    </a:lnTo>
                    <a:lnTo>
                      <a:pt x="285140" y="126433"/>
                    </a:lnTo>
                    <a:lnTo>
                      <a:pt x="280032" y="123716"/>
                    </a:lnTo>
                    <a:lnTo>
                      <a:pt x="280032" y="115670"/>
                    </a:lnTo>
                    <a:lnTo>
                      <a:pt x="280449" y="112222"/>
                    </a:lnTo>
                    <a:lnTo>
                      <a:pt x="281283" y="108774"/>
                    </a:lnTo>
                    <a:lnTo>
                      <a:pt x="282742" y="105639"/>
                    </a:lnTo>
                    <a:lnTo>
                      <a:pt x="284827" y="102818"/>
                    </a:lnTo>
                    <a:lnTo>
                      <a:pt x="287120" y="100415"/>
                    </a:lnTo>
                    <a:lnTo>
                      <a:pt x="289935" y="98325"/>
                    </a:lnTo>
                    <a:lnTo>
                      <a:pt x="293062" y="96862"/>
                    </a:lnTo>
                    <a:lnTo>
                      <a:pt x="296397" y="96026"/>
                    </a:lnTo>
                    <a:close/>
                    <a:moveTo>
                      <a:pt x="205270" y="40228"/>
                    </a:moveTo>
                    <a:lnTo>
                      <a:pt x="211128" y="40645"/>
                    </a:lnTo>
                    <a:lnTo>
                      <a:pt x="216777" y="41583"/>
                    </a:lnTo>
                    <a:lnTo>
                      <a:pt x="222111" y="43356"/>
                    </a:lnTo>
                    <a:lnTo>
                      <a:pt x="227237" y="45649"/>
                    </a:lnTo>
                    <a:lnTo>
                      <a:pt x="231840" y="48464"/>
                    </a:lnTo>
                    <a:lnTo>
                      <a:pt x="236129" y="51905"/>
                    </a:lnTo>
                    <a:lnTo>
                      <a:pt x="239999" y="55762"/>
                    </a:lnTo>
                    <a:lnTo>
                      <a:pt x="243556" y="60141"/>
                    </a:lnTo>
                    <a:lnTo>
                      <a:pt x="246485" y="64832"/>
                    </a:lnTo>
                    <a:lnTo>
                      <a:pt x="248682" y="69837"/>
                    </a:lnTo>
                    <a:lnTo>
                      <a:pt x="250460" y="75258"/>
                    </a:lnTo>
                    <a:lnTo>
                      <a:pt x="251506" y="80888"/>
                    </a:lnTo>
                    <a:lnTo>
                      <a:pt x="251820" y="86622"/>
                    </a:lnTo>
                    <a:lnTo>
                      <a:pt x="251506" y="92564"/>
                    </a:lnTo>
                    <a:lnTo>
                      <a:pt x="250460" y="98194"/>
                    </a:lnTo>
                    <a:lnTo>
                      <a:pt x="248682" y="103511"/>
                    </a:lnTo>
                    <a:lnTo>
                      <a:pt x="246485" y="108620"/>
                    </a:lnTo>
                    <a:lnTo>
                      <a:pt x="243556" y="113207"/>
                    </a:lnTo>
                    <a:lnTo>
                      <a:pt x="239999" y="117586"/>
                    </a:lnTo>
                    <a:lnTo>
                      <a:pt x="236129" y="121443"/>
                    </a:lnTo>
                    <a:lnTo>
                      <a:pt x="231840" y="124884"/>
                    </a:lnTo>
                    <a:lnTo>
                      <a:pt x="227237" y="127803"/>
                    </a:lnTo>
                    <a:lnTo>
                      <a:pt x="222111" y="130096"/>
                    </a:lnTo>
                    <a:lnTo>
                      <a:pt x="216777" y="131765"/>
                    </a:lnTo>
                    <a:lnTo>
                      <a:pt x="211128" y="132807"/>
                    </a:lnTo>
                    <a:lnTo>
                      <a:pt x="205270" y="133224"/>
                    </a:lnTo>
                    <a:lnTo>
                      <a:pt x="199516" y="132807"/>
                    </a:lnTo>
                    <a:lnTo>
                      <a:pt x="193867" y="131765"/>
                    </a:lnTo>
                    <a:lnTo>
                      <a:pt x="188428" y="130096"/>
                    </a:lnTo>
                    <a:lnTo>
                      <a:pt x="183407" y="127803"/>
                    </a:lnTo>
                    <a:lnTo>
                      <a:pt x="178804" y="124884"/>
                    </a:lnTo>
                    <a:lnTo>
                      <a:pt x="174411" y="121443"/>
                    </a:lnTo>
                    <a:lnTo>
                      <a:pt x="170435" y="117586"/>
                    </a:lnTo>
                    <a:lnTo>
                      <a:pt x="167088" y="113207"/>
                    </a:lnTo>
                    <a:lnTo>
                      <a:pt x="164159" y="108620"/>
                    </a:lnTo>
                    <a:lnTo>
                      <a:pt x="161962" y="103511"/>
                    </a:lnTo>
                    <a:lnTo>
                      <a:pt x="160184" y="98194"/>
                    </a:lnTo>
                    <a:lnTo>
                      <a:pt x="159138" y="92564"/>
                    </a:lnTo>
                    <a:lnTo>
                      <a:pt x="158824" y="86622"/>
                    </a:lnTo>
                    <a:lnTo>
                      <a:pt x="159138" y="80888"/>
                    </a:lnTo>
                    <a:lnTo>
                      <a:pt x="160184" y="75258"/>
                    </a:lnTo>
                    <a:lnTo>
                      <a:pt x="161962" y="69837"/>
                    </a:lnTo>
                    <a:lnTo>
                      <a:pt x="164159" y="64832"/>
                    </a:lnTo>
                    <a:lnTo>
                      <a:pt x="167088" y="60141"/>
                    </a:lnTo>
                    <a:lnTo>
                      <a:pt x="170435" y="55762"/>
                    </a:lnTo>
                    <a:lnTo>
                      <a:pt x="174411" y="51905"/>
                    </a:lnTo>
                    <a:lnTo>
                      <a:pt x="178804" y="48464"/>
                    </a:lnTo>
                    <a:lnTo>
                      <a:pt x="183407" y="45649"/>
                    </a:lnTo>
                    <a:lnTo>
                      <a:pt x="188428" y="43356"/>
                    </a:lnTo>
                    <a:lnTo>
                      <a:pt x="193867" y="41583"/>
                    </a:lnTo>
                    <a:lnTo>
                      <a:pt x="199516" y="40645"/>
                    </a:lnTo>
                    <a:close/>
                    <a:moveTo>
                      <a:pt x="345442" y="0"/>
                    </a:moveTo>
                    <a:lnTo>
                      <a:pt x="350744" y="418"/>
                    </a:lnTo>
                    <a:lnTo>
                      <a:pt x="356045" y="1357"/>
                    </a:lnTo>
                    <a:lnTo>
                      <a:pt x="361035" y="3131"/>
                    </a:lnTo>
                    <a:lnTo>
                      <a:pt x="365713" y="5531"/>
                    </a:lnTo>
                    <a:lnTo>
                      <a:pt x="369975" y="8453"/>
                    </a:lnTo>
                    <a:lnTo>
                      <a:pt x="373821" y="11792"/>
                    </a:lnTo>
                    <a:lnTo>
                      <a:pt x="377251" y="15653"/>
                    </a:lnTo>
                    <a:lnTo>
                      <a:pt x="380162" y="19932"/>
                    </a:lnTo>
                    <a:lnTo>
                      <a:pt x="382449" y="24732"/>
                    </a:lnTo>
                    <a:lnTo>
                      <a:pt x="384216" y="29741"/>
                    </a:lnTo>
                    <a:lnTo>
                      <a:pt x="385255" y="35063"/>
                    </a:lnTo>
                    <a:lnTo>
                      <a:pt x="385567" y="40385"/>
                    </a:lnTo>
                    <a:lnTo>
                      <a:pt x="385255" y="45916"/>
                    </a:lnTo>
                    <a:lnTo>
                      <a:pt x="384216" y="51238"/>
                    </a:lnTo>
                    <a:lnTo>
                      <a:pt x="382449" y="56247"/>
                    </a:lnTo>
                    <a:lnTo>
                      <a:pt x="380162" y="60943"/>
                    </a:lnTo>
                    <a:lnTo>
                      <a:pt x="377251" y="65326"/>
                    </a:lnTo>
                    <a:lnTo>
                      <a:pt x="373821" y="69083"/>
                    </a:lnTo>
                    <a:lnTo>
                      <a:pt x="369975" y="72631"/>
                    </a:lnTo>
                    <a:lnTo>
                      <a:pt x="365713" y="75448"/>
                    </a:lnTo>
                    <a:lnTo>
                      <a:pt x="361035" y="77848"/>
                    </a:lnTo>
                    <a:lnTo>
                      <a:pt x="356045" y="79518"/>
                    </a:lnTo>
                    <a:lnTo>
                      <a:pt x="350744" y="80666"/>
                    </a:lnTo>
                    <a:lnTo>
                      <a:pt x="345442" y="80979"/>
                    </a:lnTo>
                    <a:lnTo>
                      <a:pt x="339933" y="80666"/>
                    </a:lnTo>
                    <a:lnTo>
                      <a:pt x="334736" y="79518"/>
                    </a:lnTo>
                    <a:lnTo>
                      <a:pt x="329746" y="77848"/>
                    </a:lnTo>
                    <a:lnTo>
                      <a:pt x="325068" y="75448"/>
                    </a:lnTo>
                    <a:lnTo>
                      <a:pt x="320806" y="72631"/>
                    </a:lnTo>
                    <a:lnTo>
                      <a:pt x="316960" y="69083"/>
                    </a:lnTo>
                    <a:lnTo>
                      <a:pt x="313530" y="65326"/>
                    </a:lnTo>
                    <a:lnTo>
                      <a:pt x="310619" y="60943"/>
                    </a:lnTo>
                    <a:lnTo>
                      <a:pt x="308228" y="56247"/>
                    </a:lnTo>
                    <a:lnTo>
                      <a:pt x="306565" y="51238"/>
                    </a:lnTo>
                    <a:lnTo>
                      <a:pt x="305526" y="45916"/>
                    </a:lnTo>
                    <a:lnTo>
                      <a:pt x="305110" y="40385"/>
                    </a:lnTo>
                    <a:lnTo>
                      <a:pt x="305526" y="35063"/>
                    </a:lnTo>
                    <a:lnTo>
                      <a:pt x="306565" y="29741"/>
                    </a:lnTo>
                    <a:lnTo>
                      <a:pt x="308228" y="24732"/>
                    </a:lnTo>
                    <a:lnTo>
                      <a:pt x="310619" y="19932"/>
                    </a:lnTo>
                    <a:lnTo>
                      <a:pt x="313530" y="15653"/>
                    </a:lnTo>
                    <a:lnTo>
                      <a:pt x="316960" y="11792"/>
                    </a:lnTo>
                    <a:lnTo>
                      <a:pt x="320806" y="8453"/>
                    </a:lnTo>
                    <a:lnTo>
                      <a:pt x="325068" y="5531"/>
                    </a:lnTo>
                    <a:lnTo>
                      <a:pt x="329746" y="3131"/>
                    </a:lnTo>
                    <a:lnTo>
                      <a:pt x="334736" y="1357"/>
                    </a:lnTo>
                    <a:lnTo>
                      <a:pt x="339933" y="418"/>
                    </a:lnTo>
                    <a:close/>
                    <a:moveTo>
                      <a:pt x="65045" y="0"/>
                    </a:moveTo>
                    <a:lnTo>
                      <a:pt x="70576" y="418"/>
                    </a:lnTo>
                    <a:lnTo>
                      <a:pt x="75794" y="1357"/>
                    </a:lnTo>
                    <a:lnTo>
                      <a:pt x="80803" y="3131"/>
                    </a:lnTo>
                    <a:lnTo>
                      <a:pt x="85499" y="5531"/>
                    </a:lnTo>
                    <a:lnTo>
                      <a:pt x="89673" y="8453"/>
                    </a:lnTo>
                    <a:lnTo>
                      <a:pt x="93639" y="11792"/>
                    </a:lnTo>
                    <a:lnTo>
                      <a:pt x="96978" y="15653"/>
                    </a:lnTo>
                    <a:lnTo>
                      <a:pt x="100004" y="19932"/>
                    </a:lnTo>
                    <a:lnTo>
                      <a:pt x="102196" y="24732"/>
                    </a:lnTo>
                    <a:lnTo>
                      <a:pt x="103970" y="29741"/>
                    </a:lnTo>
                    <a:lnTo>
                      <a:pt x="105118" y="35063"/>
                    </a:lnTo>
                    <a:lnTo>
                      <a:pt x="105535" y="40385"/>
                    </a:lnTo>
                    <a:lnTo>
                      <a:pt x="105118" y="45916"/>
                    </a:lnTo>
                    <a:lnTo>
                      <a:pt x="103970" y="51238"/>
                    </a:lnTo>
                    <a:lnTo>
                      <a:pt x="102196" y="56247"/>
                    </a:lnTo>
                    <a:lnTo>
                      <a:pt x="100004" y="60943"/>
                    </a:lnTo>
                    <a:lnTo>
                      <a:pt x="96978" y="65326"/>
                    </a:lnTo>
                    <a:lnTo>
                      <a:pt x="93639" y="69083"/>
                    </a:lnTo>
                    <a:lnTo>
                      <a:pt x="89673" y="72631"/>
                    </a:lnTo>
                    <a:lnTo>
                      <a:pt x="85499" y="75448"/>
                    </a:lnTo>
                    <a:lnTo>
                      <a:pt x="80803" y="77848"/>
                    </a:lnTo>
                    <a:lnTo>
                      <a:pt x="75794" y="79518"/>
                    </a:lnTo>
                    <a:lnTo>
                      <a:pt x="70576" y="80666"/>
                    </a:lnTo>
                    <a:lnTo>
                      <a:pt x="65045" y="80979"/>
                    </a:lnTo>
                    <a:lnTo>
                      <a:pt x="59514" y="80666"/>
                    </a:lnTo>
                    <a:lnTo>
                      <a:pt x="54297" y="79518"/>
                    </a:lnTo>
                    <a:lnTo>
                      <a:pt x="49288" y="77848"/>
                    </a:lnTo>
                    <a:lnTo>
                      <a:pt x="44592" y="75448"/>
                    </a:lnTo>
                    <a:lnTo>
                      <a:pt x="40417" y="72631"/>
                    </a:lnTo>
                    <a:lnTo>
                      <a:pt x="36452" y="69083"/>
                    </a:lnTo>
                    <a:lnTo>
                      <a:pt x="33112" y="65326"/>
                    </a:lnTo>
                    <a:lnTo>
                      <a:pt x="30086" y="60943"/>
                    </a:lnTo>
                    <a:lnTo>
                      <a:pt x="27790" y="56247"/>
                    </a:lnTo>
                    <a:lnTo>
                      <a:pt x="26121" y="51238"/>
                    </a:lnTo>
                    <a:lnTo>
                      <a:pt x="24973" y="45916"/>
                    </a:lnTo>
                    <a:lnTo>
                      <a:pt x="24555" y="40385"/>
                    </a:lnTo>
                    <a:lnTo>
                      <a:pt x="24973" y="35063"/>
                    </a:lnTo>
                    <a:lnTo>
                      <a:pt x="26121" y="29741"/>
                    </a:lnTo>
                    <a:lnTo>
                      <a:pt x="27790" y="24732"/>
                    </a:lnTo>
                    <a:lnTo>
                      <a:pt x="30086" y="19932"/>
                    </a:lnTo>
                    <a:lnTo>
                      <a:pt x="33112" y="15653"/>
                    </a:lnTo>
                    <a:lnTo>
                      <a:pt x="36452" y="11792"/>
                    </a:lnTo>
                    <a:lnTo>
                      <a:pt x="40417" y="8453"/>
                    </a:lnTo>
                    <a:lnTo>
                      <a:pt x="44592" y="5531"/>
                    </a:lnTo>
                    <a:lnTo>
                      <a:pt x="49288" y="3131"/>
                    </a:lnTo>
                    <a:lnTo>
                      <a:pt x="54297" y="1357"/>
                    </a:lnTo>
                    <a:lnTo>
                      <a:pt x="59514" y="41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cxnSp>
          <p:nvCxnSpPr>
            <p:cNvPr id="64" name="直接连接符 63">
              <a:extLst>
                <a:ext uri="{FF2B5EF4-FFF2-40B4-BE49-F238E27FC236}">
                  <a16:creationId xmlns:a16="http://schemas.microsoft.com/office/drawing/2014/main" id="{F2ED76A4-02CA-4F5B-AEE1-1372BEA8B0E5}"/>
                </a:ext>
              </a:extLst>
            </p:cNvPr>
            <p:cNvCxnSpPr>
              <a:stCxn id="59" idx="2"/>
              <a:endCxn id="62" idx="6"/>
            </p:cNvCxnSpPr>
            <p:nvPr/>
          </p:nvCxnSpPr>
          <p:spPr>
            <a:xfrm>
              <a:off x="1933364" y="3429000"/>
              <a:ext cx="1335459" cy="0"/>
            </a:xfrm>
            <a:prstGeom prst="line">
              <a:avLst/>
            </a:prstGeom>
            <a:ln cap="rnd" w="3175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" name="îṥļiḋé">
              <a:extLst>
                <a:ext uri="{FF2B5EF4-FFF2-40B4-BE49-F238E27FC236}">
                  <a16:creationId xmlns:a16="http://schemas.microsoft.com/office/drawing/2014/main" id="{850EBEC4-3EA2-4550-BB58-C879A6C4A6AC}"/>
                </a:ext>
              </a:extLst>
            </p:cNvPr>
            <p:cNvGrpSpPr/>
            <p:nvPr/>
          </p:nvGrpSpPr>
          <p:grpSpPr>
            <a:xfrm>
              <a:off x="5641791" y="2870201"/>
              <a:ext cx="1117598" cy="1117598"/>
              <a:chOff x="7923809" y="2571829"/>
              <a:chExt cx="1117598" cy="1117598"/>
            </a:xfrm>
          </p:grpSpPr>
          <p:sp>
            <p:nvSpPr>
              <p:cNvPr id="66" name="í$ḷíḓê">
                <a:extLst>
                  <a:ext uri="{FF2B5EF4-FFF2-40B4-BE49-F238E27FC236}">
                    <a16:creationId xmlns:a16="http://schemas.microsoft.com/office/drawing/2014/main" id="{13BD1C40-62D6-4DE3-A575-CF6018BF4FD0}"/>
                  </a:ext>
                </a:extLst>
              </p:cNvPr>
              <p:cNvSpPr/>
              <p:nvPr/>
            </p:nvSpPr>
            <p:spPr>
              <a:xfrm flipV="1" rot="10800000">
                <a:off x="7923809" y="2571829"/>
                <a:ext cx="1117598" cy="1117598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/>
                <a:endParaRPr lang="en-US"/>
              </a:p>
            </p:txBody>
          </p:sp>
          <p:sp>
            <p:nvSpPr>
              <p:cNvPr id="67" name="íšḻiḑe">
                <a:extLst>
                  <a:ext uri="{FF2B5EF4-FFF2-40B4-BE49-F238E27FC236}">
                    <a16:creationId xmlns:a16="http://schemas.microsoft.com/office/drawing/2014/main" id="{B289F43F-9249-41CA-AF0B-FF05854C060C}"/>
                  </a:ext>
                </a:extLst>
              </p:cNvPr>
              <p:cNvSpPr/>
              <p:nvPr/>
            </p:nvSpPr>
            <p:spPr bwMode="auto">
              <a:xfrm>
                <a:off x="8274564" y="2933975"/>
                <a:ext cx="410122" cy="410644"/>
              </a:xfrm>
              <a:custGeom>
                <a:gdLst>
                  <a:gd fmla="*/ 150660 w 410122" name="connsiteX0"/>
                  <a:gd fmla="*/ 149943 h 410644" name="connsiteY0"/>
                  <a:gd fmla="*/ 259984 w 410122" name="connsiteX1"/>
                  <a:gd fmla="*/ 149943 h 410644" name="connsiteY1"/>
                  <a:gd fmla="*/ 263430 w 410122" name="connsiteX2"/>
                  <a:gd fmla="*/ 150257 h 410644" name="connsiteY2"/>
                  <a:gd fmla="*/ 266876 w 410122" name="connsiteX3"/>
                  <a:gd fmla="*/ 151198 h 410644" name="connsiteY3"/>
                  <a:gd fmla="*/ 270008 w 410122" name="connsiteX4"/>
                  <a:gd fmla="*/ 152662 h 410644" name="connsiteY4"/>
                  <a:gd fmla="*/ 272827 w 410122" name="connsiteX5"/>
                  <a:gd fmla="*/ 154649 h 410644" name="connsiteY5"/>
                  <a:gd fmla="*/ 275229 w 410122" name="connsiteX6"/>
                  <a:gd fmla="*/ 157054 h 410644" name="connsiteY6"/>
                  <a:gd fmla="*/ 277213 w 410122" name="connsiteX7"/>
                  <a:gd fmla="*/ 159982 h 410644" name="connsiteY7"/>
                  <a:gd fmla="*/ 278779 w 410122" name="connsiteX8"/>
                  <a:gd fmla="*/ 163119 h 410644" name="connsiteY8"/>
                  <a:gd fmla="*/ 279614 w 410122" name="connsiteX9"/>
                  <a:gd fmla="*/ 166570 h 410644" name="connsiteY9"/>
                  <a:gd fmla="*/ 280032 w 410122" name="connsiteX10"/>
                  <a:gd fmla="*/ 170021 h 410644" name="connsiteY10"/>
                  <a:gd fmla="*/ 280032 w 410122" name="connsiteX11"/>
                  <a:gd fmla="*/ 275117 h 410644" name="connsiteY11"/>
                  <a:gd fmla="*/ 279614 w 410122" name="connsiteX12"/>
                  <a:gd fmla="*/ 278777 h 410644" name="connsiteY12"/>
                  <a:gd fmla="*/ 278779 w 410122" name="connsiteX13"/>
                  <a:gd fmla="*/ 282124 h 410644" name="connsiteY13"/>
                  <a:gd fmla="*/ 277213 w 410122" name="connsiteX14"/>
                  <a:gd fmla="*/ 285365 h 410644" name="connsiteY14"/>
                  <a:gd fmla="*/ 275229 w 410122" name="connsiteX15"/>
                  <a:gd fmla="*/ 288084 h 410644" name="connsiteY15"/>
                  <a:gd fmla="*/ 272827 w 410122" name="connsiteX16"/>
                  <a:gd fmla="*/ 290490 h 410644" name="connsiteY16"/>
                  <a:gd fmla="*/ 270008 w 410122" name="connsiteX17"/>
                  <a:gd fmla="*/ 292476 h 410644" name="connsiteY17"/>
                  <a:gd fmla="*/ 266876 w 410122" name="connsiteX18"/>
                  <a:gd fmla="*/ 294045 h 410644" name="connsiteY18"/>
                  <a:gd fmla="*/ 263430 w 410122" name="connsiteX19"/>
                  <a:gd fmla="*/ 294882 h 410644" name="connsiteY19"/>
                  <a:gd fmla="*/ 259984 w 410122" name="connsiteX20"/>
                  <a:gd fmla="*/ 295300 h 410644" name="connsiteY20"/>
                  <a:gd fmla="*/ 252153 w 410122" name="connsiteX21"/>
                  <a:gd fmla="*/ 295300 h 410644" name="connsiteY21"/>
                  <a:gd fmla="*/ 252153 w 410122" name="connsiteX22"/>
                  <a:gd fmla="*/ 390462 h 410644" name="connsiteY22"/>
                  <a:gd fmla="*/ 251944 w 410122" name="connsiteX23"/>
                  <a:gd fmla="*/ 394122 h 410644" name="connsiteY23"/>
                  <a:gd fmla="*/ 250900 w 410122" name="connsiteX24"/>
                  <a:gd fmla="*/ 397572 h 410644" name="connsiteY24"/>
                  <a:gd fmla="*/ 249438 w 410122" name="connsiteX25"/>
                  <a:gd fmla="*/ 400710 h 410644" name="connsiteY25"/>
                  <a:gd fmla="*/ 247558 w 410122" name="connsiteX26"/>
                  <a:gd fmla="*/ 403429 h 410644" name="connsiteY26"/>
                  <a:gd fmla="*/ 245052 w 410122" name="connsiteX27"/>
                  <a:gd fmla="*/ 405938 h 410644" name="connsiteY27"/>
                  <a:gd fmla="*/ 242233 w 410122" name="connsiteX28"/>
                  <a:gd fmla="*/ 407925 h 410644" name="connsiteY28"/>
                  <a:gd fmla="*/ 239101 w 410122" name="connsiteX29"/>
                  <a:gd fmla="*/ 409389 h 410644" name="connsiteY29"/>
                  <a:gd fmla="*/ 235759 w 410122" name="connsiteX30"/>
                  <a:gd fmla="*/ 410435 h 410644" name="connsiteY30"/>
                  <a:gd fmla="*/ 232105 w 410122" name="connsiteX31"/>
                  <a:gd fmla="*/ 410644 h 410644" name="connsiteY31"/>
                  <a:gd fmla="*/ 178330 w 410122" name="connsiteX32"/>
                  <a:gd fmla="*/ 410644 h 410644" name="connsiteY32"/>
                  <a:gd fmla="*/ 174676 w 410122" name="connsiteX33"/>
                  <a:gd fmla="*/ 410435 h 410644" name="connsiteY33"/>
                  <a:gd fmla="*/ 171334 w 410122" name="connsiteX34"/>
                  <a:gd fmla="*/ 409389 h 410644" name="connsiteY34"/>
                  <a:gd fmla="*/ 168202 w 410122" name="connsiteX35"/>
                  <a:gd fmla="*/ 407925 h 410644" name="connsiteY35"/>
                  <a:gd fmla="*/ 165383 w 410122" name="connsiteX36"/>
                  <a:gd fmla="*/ 405938 h 410644" name="connsiteY36"/>
                  <a:gd fmla="*/ 163086 w 410122" name="connsiteX37"/>
                  <a:gd fmla="*/ 403429 h 410644" name="connsiteY37"/>
                  <a:gd fmla="*/ 160997 w 410122" name="connsiteX38"/>
                  <a:gd fmla="*/ 400710 h 410644" name="connsiteY38"/>
                  <a:gd fmla="*/ 159535 w 410122" name="connsiteX39"/>
                  <a:gd fmla="*/ 397572 h 410644" name="connsiteY39"/>
                  <a:gd fmla="*/ 158700 w 410122" name="connsiteX40"/>
                  <a:gd fmla="*/ 394122 h 410644" name="connsiteY40"/>
                  <a:gd fmla="*/ 158282 w 410122" name="connsiteX41"/>
                  <a:gd fmla="*/ 390462 h 410644" name="connsiteY41"/>
                  <a:gd fmla="*/ 158282 w 410122" name="connsiteX42"/>
                  <a:gd fmla="*/ 295614 h 410644" name="connsiteY42"/>
                  <a:gd fmla="*/ 150660 w 410122" name="connsiteX43"/>
                  <a:gd fmla="*/ 295614 h 410644" name="connsiteY43"/>
                  <a:gd fmla="*/ 147005 w 410122" name="connsiteX44"/>
                  <a:gd fmla="*/ 295300 h 410644" name="connsiteY44"/>
                  <a:gd fmla="*/ 143664 w 410122" name="connsiteX45"/>
                  <a:gd fmla="*/ 294359 h 410644" name="connsiteY45"/>
                  <a:gd fmla="*/ 140532 w 410122" name="connsiteX46"/>
                  <a:gd fmla="*/ 292895 h 410644" name="connsiteY46"/>
                  <a:gd fmla="*/ 137712 w 410122" name="connsiteX47"/>
                  <a:gd fmla="*/ 290803 h 410644" name="connsiteY47"/>
                  <a:gd fmla="*/ 135206 w 410122" name="connsiteX48"/>
                  <a:gd fmla="*/ 288503 h 410644" name="connsiteY48"/>
                  <a:gd fmla="*/ 133327 w 410122" name="connsiteX49"/>
                  <a:gd fmla="*/ 285575 h 410644" name="connsiteY49"/>
                  <a:gd fmla="*/ 131865 w 410122" name="connsiteX50"/>
                  <a:gd fmla="*/ 282437 h 410644" name="connsiteY50"/>
                  <a:gd fmla="*/ 130821 w 410122" name="connsiteX51"/>
                  <a:gd fmla="*/ 278986 h 410644" name="connsiteY51"/>
                  <a:gd fmla="*/ 130612 w 410122" name="connsiteX52"/>
                  <a:gd fmla="*/ 275536 h 410644" name="connsiteY52"/>
                  <a:gd fmla="*/ 130612 w 410122" name="connsiteX53"/>
                  <a:gd fmla="*/ 170021 h 410644" name="connsiteY53"/>
                  <a:gd fmla="*/ 130821 w 410122" name="connsiteX54"/>
                  <a:gd fmla="*/ 166570 h 410644" name="connsiteY54"/>
                  <a:gd fmla="*/ 131761 w 410122" name="connsiteX55"/>
                  <a:gd fmla="*/ 163119 h 410644" name="connsiteY55"/>
                  <a:gd fmla="*/ 133222 w 410122" name="connsiteX56"/>
                  <a:gd fmla="*/ 159982 h 410644" name="connsiteY56"/>
                  <a:gd fmla="*/ 135206 w 410122" name="connsiteX57"/>
                  <a:gd fmla="*/ 157054 h 410644" name="connsiteY57"/>
                  <a:gd fmla="*/ 137608 w 410122" name="connsiteX58"/>
                  <a:gd fmla="*/ 154649 h 410644" name="connsiteY58"/>
                  <a:gd fmla="*/ 140323 w 410122" name="connsiteX59"/>
                  <a:gd fmla="*/ 152662 h 410644" name="connsiteY59"/>
                  <a:gd fmla="*/ 143455 w 410122" name="connsiteX60"/>
                  <a:gd fmla="*/ 151198 h 410644" name="connsiteY60"/>
                  <a:gd fmla="*/ 146901 w 410122" name="connsiteX61"/>
                  <a:gd fmla="*/ 150257 h 410644" name="connsiteY61"/>
                  <a:gd fmla="*/ 20014 w 410122" name="connsiteX62"/>
                  <a:gd fmla="*/ 96130 h 410644" name="connsiteY62"/>
                  <a:gd fmla="*/ 110076 w 410122" name="connsiteX63"/>
                  <a:gd fmla="*/ 96130 h 410644" name="connsiteY63"/>
                  <a:gd fmla="*/ 113725 w 410122" name="connsiteX64"/>
                  <a:gd fmla="*/ 96444 h 410644" name="connsiteY64"/>
                  <a:gd fmla="*/ 117060 w 410122" name="connsiteX65"/>
                  <a:gd fmla="*/ 97385 h 410644" name="connsiteY65"/>
                  <a:gd fmla="*/ 120187 w 410122" name="connsiteX66"/>
                  <a:gd fmla="*/ 98848 h 410644" name="connsiteY66"/>
                  <a:gd fmla="*/ 123002 w 410122" name="connsiteX67"/>
                  <a:gd fmla="*/ 100834 h 410644" name="connsiteY67"/>
                  <a:gd fmla="*/ 125399 w 410122" name="connsiteX68"/>
                  <a:gd fmla="*/ 103239 h 410644" name="connsiteY68"/>
                  <a:gd fmla="*/ 127380 w 410122" name="connsiteX69"/>
                  <a:gd fmla="*/ 106061 h 410644" name="connsiteY69"/>
                  <a:gd fmla="*/ 128839 w 410122" name="connsiteX70"/>
                  <a:gd fmla="*/ 109197 h 410644" name="connsiteY70"/>
                  <a:gd fmla="*/ 129777 w 410122" name="connsiteX71"/>
                  <a:gd fmla="*/ 112542 h 410644" name="connsiteY71"/>
                  <a:gd fmla="*/ 130090 w 410122" name="connsiteX72"/>
                  <a:gd fmla="*/ 116201 h 410644" name="connsiteY72"/>
                  <a:gd fmla="*/ 130090 w 410122" name="connsiteX73"/>
                  <a:gd fmla="*/ 124251 h 410644" name="connsiteY73"/>
                  <a:gd fmla="*/ 124982 w 410122" name="connsiteX74"/>
                  <a:gd fmla="*/ 126864 h 410644" name="connsiteY74"/>
                  <a:gd fmla="*/ 120187 w 410122" name="connsiteX75"/>
                  <a:gd fmla="*/ 130000 h 410644" name="connsiteY75"/>
                  <a:gd fmla="*/ 115809 w 410122" name="connsiteX76"/>
                  <a:gd fmla="*/ 133659 h 410644" name="connsiteY76"/>
                  <a:gd fmla="*/ 111848 w 410122" name="connsiteX77"/>
                  <a:gd fmla="*/ 137841 h 410644" name="connsiteY77"/>
                  <a:gd fmla="*/ 108513 w 410122" name="connsiteX78"/>
                  <a:gd fmla="*/ 142545 h 410644" name="connsiteY78"/>
                  <a:gd fmla="*/ 105594 w 410122" name="connsiteX79"/>
                  <a:gd fmla="*/ 147353 h 410644" name="connsiteY79"/>
                  <a:gd fmla="*/ 103197 w 410122" name="connsiteX80"/>
                  <a:gd fmla="*/ 152685 h 410644" name="connsiteY80"/>
                  <a:gd fmla="*/ 101425 w 410122" name="connsiteX81"/>
                  <a:gd fmla="*/ 158330 h 410644" name="connsiteY81"/>
                  <a:gd fmla="*/ 100486 w 410122" name="connsiteX82"/>
                  <a:gd fmla="*/ 164184 h 410644" name="connsiteY82"/>
                  <a:gd fmla="*/ 100069 w 410122" name="connsiteX83"/>
                  <a:gd fmla="*/ 170143 h 410644" name="connsiteY83"/>
                  <a:gd fmla="*/ 100069 w 410122" name="connsiteX84"/>
                  <a:gd fmla="*/ 275621 h 410644" name="connsiteY84"/>
                  <a:gd fmla="*/ 100278 w 410122" name="connsiteX85"/>
                  <a:gd fmla="*/ 280534 h 410644" name="connsiteY85"/>
                  <a:gd fmla="*/ 101112 w 410122" name="connsiteX86"/>
                  <a:gd fmla="*/ 285447 h 410644" name="connsiteY86"/>
                  <a:gd fmla="*/ 102363 w 410122" name="connsiteX87"/>
                  <a:gd fmla="*/ 290152 h 410644" name="connsiteY87"/>
                  <a:gd fmla="*/ 104135 w 410122" name="connsiteX88"/>
                  <a:gd fmla="*/ 294751 h 410644" name="connsiteY88"/>
                  <a:gd fmla="*/ 106115 w 410122" name="connsiteX89"/>
                  <a:gd fmla="*/ 298933 h 410644" name="connsiteY89"/>
                  <a:gd fmla="*/ 106115 w 410122" name="connsiteX90"/>
                  <a:gd fmla="*/ 303741 h 410644" name="connsiteY90"/>
                  <a:gd fmla="*/ 105698 w 410122" name="connsiteX91"/>
                  <a:gd fmla="*/ 307296 h 410644" name="connsiteY91"/>
                  <a:gd fmla="*/ 104864 w 410122" name="connsiteX92"/>
                  <a:gd fmla="*/ 310641 h 410644" name="connsiteY92"/>
                  <a:gd fmla="*/ 103301 w 410122" name="connsiteX93"/>
                  <a:gd fmla="*/ 313777 h 410644" name="connsiteY93"/>
                  <a:gd fmla="*/ 101320 w 410122" name="connsiteX94"/>
                  <a:gd fmla="*/ 316704 h 410644" name="connsiteY94"/>
                  <a:gd fmla="*/ 98923 w 410122" name="connsiteX95"/>
                  <a:gd fmla="*/ 319108 h 410644" name="connsiteY95"/>
                  <a:gd fmla="*/ 96213 w 410122" name="connsiteX96"/>
                  <a:gd fmla="*/ 321095 h 410644" name="connsiteY96"/>
                  <a:gd fmla="*/ 93085 w 410122" name="connsiteX97"/>
                  <a:gd fmla="*/ 322663 h 410644" name="connsiteY97"/>
                  <a:gd fmla="*/ 89646 w 410122" name="connsiteX98"/>
                  <a:gd fmla="*/ 323499 h 410644" name="connsiteY98"/>
                  <a:gd fmla="*/ 86101 w 410122" name="connsiteX99"/>
                  <a:gd fmla="*/ 323917 h 410644" name="connsiteY99"/>
                  <a:gd fmla="*/ 43989 w 410122" name="connsiteX100"/>
                  <a:gd fmla="*/ 323917 h 410644" name="connsiteY100"/>
                  <a:gd fmla="*/ 40445 w 410122" name="connsiteX101"/>
                  <a:gd fmla="*/ 323499 h 410644" name="connsiteY101"/>
                  <a:gd fmla="*/ 37005 w 410122" name="connsiteX102"/>
                  <a:gd fmla="*/ 322663 h 410644" name="connsiteY102"/>
                  <a:gd fmla="*/ 33878 w 410122" name="connsiteX103"/>
                  <a:gd fmla="*/ 321095 h 410644" name="connsiteY103"/>
                  <a:gd fmla="*/ 31168 w 410122" name="connsiteX104"/>
                  <a:gd fmla="*/ 319108 h 410644" name="connsiteY104"/>
                  <a:gd fmla="*/ 28770 w 410122" name="connsiteX105"/>
                  <a:gd fmla="*/ 316704 h 410644" name="connsiteY105"/>
                  <a:gd fmla="*/ 26790 w 410122" name="connsiteX106"/>
                  <a:gd fmla="*/ 313777 h 410644" name="connsiteY106"/>
                  <a:gd fmla="*/ 25226 w 410122" name="connsiteX107"/>
                  <a:gd fmla="*/ 310641 h 410644" name="connsiteY107"/>
                  <a:gd fmla="*/ 24392 w 410122" name="connsiteX108"/>
                  <a:gd fmla="*/ 307296 h 410644" name="connsiteY108"/>
                  <a:gd fmla="*/ 23975 w 410122" name="connsiteX109"/>
                  <a:gd fmla="*/ 303741 h 410644" name="connsiteY109"/>
                  <a:gd fmla="*/ 23975 w 410122" name="connsiteX110"/>
                  <a:gd fmla="*/ 223248 h 410644" name="connsiteY110"/>
                  <a:gd fmla="*/ 20014 w 410122" name="connsiteX111"/>
                  <a:gd fmla="*/ 223248 h 410644" name="connsiteY111"/>
                  <a:gd fmla="*/ 16365 w 410122" name="connsiteX112"/>
                  <a:gd fmla="*/ 222829 h 410644" name="connsiteY112"/>
                  <a:gd fmla="*/ 12821 w 410122" name="connsiteX113"/>
                  <a:gd fmla="*/ 221993 h 410644" name="connsiteY113"/>
                  <a:gd fmla="*/ 9694 w 410122" name="connsiteX114"/>
                  <a:gd fmla="*/ 220530 h 410644" name="connsiteY114"/>
                  <a:gd fmla="*/ 6984 w 410122" name="connsiteX115"/>
                  <a:gd fmla="*/ 218439 h 410644" name="connsiteY115"/>
                  <a:gd fmla="*/ 4586 w 410122" name="connsiteX116"/>
                  <a:gd fmla="*/ 216035 h 410644" name="connsiteY116"/>
                  <a:gd fmla="*/ 2606 w 410122" name="connsiteX117"/>
                  <a:gd fmla="*/ 213212 h 410644" name="connsiteY117"/>
                  <a:gd fmla="*/ 1251 w 410122" name="connsiteX118"/>
                  <a:gd fmla="*/ 210076 h 410644" name="connsiteY118"/>
                  <a:gd fmla="*/ 208 w 410122" name="connsiteX119"/>
                  <a:gd fmla="*/ 206626 h 410644" name="connsiteY119"/>
                  <a:gd fmla="*/ 0 w 410122" name="connsiteX120"/>
                  <a:gd fmla="*/ 203176 h 410644" name="connsiteY120"/>
                  <a:gd fmla="*/ 0 w 410122" name="connsiteX121"/>
                  <a:gd fmla="*/ 116201 h 410644" name="connsiteY121"/>
                  <a:gd fmla="*/ 312 w 410122" name="connsiteX122"/>
                  <a:gd fmla="*/ 112542 h 410644" name="connsiteY122"/>
                  <a:gd fmla="*/ 1251 w 410122" name="connsiteX123"/>
                  <a:gd fmla="*/ 109197 h 410644" name="connsiteY123"/>
                  <a:gd fmla="*/ 2710 w 410122" name="connsiteX124"/>
                  <a:gd fmla="*/ 106061 h 410644" name="connsiteY124"/>
                  <a:gd fmla="*/ 4690 w 410122" name="connsiteX125"/>
                  <a:gd fmla="*/ 103239 h 410644" name="connsiteY125"/>
                  <a:gd fmla="*/ 7088 w 410122" name="connsiteX126"/>
                  <a:gd fmla="*/ 100834 h 410644" name="connsiteY126"/>
                  <a:gd fmla="*/ 9902 w 410122" name="connsiteX127"/>
                  <a:gd fmla="*/ 98848 h 410644" name="connsiteY127"/>
                  <a:gd fmla="*/ 13030 w 410122" name="connsiteX128"/>
                  <a:gd fmla="*/ 97385 h 410644" name="connsiteY128"/>
                  <a:gd fmla="*/ 16365 w 410122" name="connsiteX129"/>
                  <a:gd fmla="*/ 96444 h 410644" name="connsiteY129"/>
                  <a:gd fmla="*/ 300046 w 410122" name="connsiteX130"/>
                  <a:gd fmla="*/ 95608 h 410644" name="connsiteY130"/>
                  <a:gd fmla="*/ 390108 w 410122" name="connsiteX131"/>
                  <a:gd fmla="*/ 95608 h 410644" name="connsiteY131"/>
                  <a:gd fmla="*/ 393757 w 410122" name="connsiteX132"/>
                  <a:gd fmla="*/ 96026 h 410644" name="connsiteY132"/>
                  <a:gd fmla="*/ 397196 w 410122" name="connsiteX133"/>
                  <a:gd fmla="*/ 96862 h 410644" name="connsiteY133"/>
                  <a:gd fmla="*/ 400324 w 410122" name="connsiteX134"/>
                  <a:gd fmla="*/ 98325 h 410644" name="connsiteY134"/>
                  <a:gd fmla="*/ 403034 w 410122" name="connsiteX135"/>
                  <a:gd fmla="*/ 100415 h 410644" name="connsiteY135"/>
                  <a:gd fmla="*/ 405431 w 410122" name="connsiteX136"/>
                  <a:gd fmla="*/ 102818 h 410644" name="connsiteY136"/>
                  <a:gd fmla="*/ 407412 w 410122" name="connsiteX137"/>
                  <a:gd fmla="*/ 105639 h 410644" name="connsiteY137"/>
                  <a:gd fmla="*/ 408871 w 410122" name="connsiteX138"/>
                  <a:gd fmla="*/ 108774 h 410644" name="connsiteY138"/>
                  <a:gd fmla="*/ 409809 w 410122" name="connsiteX139"/>
                  <a:gd fmla="*/ 112222 h 410644" name="connsiteY139"/>
                  <a:gd fmla="*/ 410122 w 410122" name="connsiteX140"/>
                  <a:gd fmla="*/ 115670 h 410644" name="connsiteY140"/>
                  <a:gd fmla="*/ 410122 w 410122" name="connsiteX141"/>
                  <a:gd fmla="*/ 202188 h 410644" name="connsiteY141"/>
                  <a:gd fmla="*/ 409809 w 410122" name="connsiteX142"/>
                  <a:gd fmla="*/ 205845 h 410644" name="connsiteY142"/>
                  <a:gd fmla="*/ 408871 w 410122" name="connsiteX143"/>
                  <a:gd fmla="*/ 209293 h 410644" name="connsiteY143"/>
                  <a:gd fmla="*/ 407412 w 410122" name="connsiteX144"/>
                  <a:gd fmla="*/ 212428 h 410644" name="connsiteY144"/>
                  <a:gd fmla="*/ 405431 w 410122" name="connsiteX145"/>
                  <a:gd fmla="*/ 215144 h 410644" name="connsiteY145"/>
                  <a:gd fmla="*/ 403034 w 410122" name="connsiteX146"/>
                  <a:gd fmla="*/ 217652 h 410644" name="connsiteY146"/>
                  <a:gd fmla="*/ 400324 w 410122" name="connsiteX147"/>
                  <a:gd fmla="*/ 219533 h 410644" name="connsiteY147"/>
                  <a:gd fmla="*/ 397196 w 410122" name="connsiteX148"/>
                  <a:gd fmla="*/ 221100 h 410644" name="connsiteY148"/>
                  <a:gd fmla="*/ 393757 w 410122" name="connsiteX149"/>
                  <a:gd fmla="*/ 222041 h 410644" name="connsiteY149"/>
                  <a:gd fmla="*/ 390108 w 410122" name="connsiteX150"/>
                  <a:gd fmla="*/ 222354 h 410644" name="connsiteY150"/>
                  <a:gd fmla="*/ 386147 w 410122" name="connsiteX151"/>
                  <a:gd fmla="*/ 222354 h 410644" name="connsiteY151"/>
                  <a:gd fmla="*/ 386147 w 410122" name="connsiteX152"/>
                  <a:gd fmla="*/ 302811 h 410644" name="connsiteY152"/>
                  <a:gd fmla="*/ 385730 w 410122" name="connsiteX153"/>
                  <a:gd fmla="*/ 306468 h 410644" name="connsiteY153"/>
                  <a:gd fmla="*/ 384896 w 410122" name="connsiteX154"/>
                  <a:gd fmla="*/ 309812 h 410644" name="connsiteY154"/>
                  <a:gd fmla="*/ 383437 w 410122" name="connsiteX155"/>
                  <a:gd fmla="*/ 312947 h 410644" name="connsiteY155"/>
                  <a:gd fmla="*/ 381352 w 410122" name="connsiteX156"/>
                  <a:gd fmla="*/ 315768 h 410644" name="connsiteY156"/>
                  <a:gd fmla="*/ 378955 w 410122" name="connsiteX157"/>
                  <a:gd fmla="*/ 318276 h 410644" name="connsiteY157"/>
                  <a:gd fmla="*/ 376244 w 410122" name="connsiteX158"/>
                  <a:gd fmla="*/ 320156 h 410644" name="connsiteY158"/>
                  <a:gd fmla="*/ 373117 w 410122" name="connsiteX159"/>
                  <a:gd fmla="*/ 321619 h 410644" name="connsiteY159"/>
                  <a:gd fmla="*/ 369782 w 410122" name="connsiteX160"/>
                  <a:gd fmla="*/ 322664 h 410644" name="connsiteY160"/>
                  <a:gd fmla="*/ 366133 w 410122" name="connsiteX161"/>
                  <a:gd fmla="*/ 322873 h 410644" name="connsiteY161"/>
                  <a:gd fmla="*/ 324125 w 410122" name="connsiteX162"/>
                  <a:gd fmla="*/ 322873 h 410644" name="connsiteY162"/>
                  <a:gd fmla="*/ 320477 w 410122" name="connsiteX163"/>
                  <a:gd fmla="*/ 322664 h 410644" name="connsiteY163"/>
                  <a:gd fmla="*/ 317037 w 410122" name="connsiteX164"/>
                  <a:gd fmla="*/ 321619 h 410644" name="connsiteY164"/>
                  <a:gd fmla="*/ 313910 w 410122" name="connsiteX165"/>
                  <a:gd fmla="*/ 320156 h 410644" name="connsiteY165"/>
                  <a:gd fmla="*/ 311199 w 410122" name="connsiteX166"/>
                  <a:gd fmla="*/ 318276 h 410644" name="connsiteY166"/>
                  <a:gd fmla="*/ 308802 w 410122" name="connsiteX167"/>
                  <a:gd fmla="*/ 315768 h 410644" name="connsiteY167"/>
                  <a:gd fmla="*/ 306821 w 410122" name="connsiteX168"/>
                  <a:gd fmla="*/ 312947 h 410644" name="connsiteY168"/>
                  <a:gd fmla="*/ 305258 w 410122" name="connsiteX169"/>
                  <a:gd fmla="*/ 309812 h 410644" name="connsiteY169"/>
                  <a:gd fmla="*/ 304424 w 410122" name="connsiteX170"/>
                  <a:gd fmla="*/ 306468 h 410644" name="connsiteY170"/>
                  <a:gd fmla="*/ 304007 w 410122" name="connsiteX171"/>
                  <a:gd fmla="*/ 302811 h 410644" name="connsiteY171"/>
                  <a:gd fmla="*/ 304007 w 410122" name="connsiteX172"/>
                  <a:gd fmla="*/ 298109 h 410644" name="connsiteY172"/>
                  <a:gd fmla="*/ 306196 w 410122" name="connsiteX173"/>
                  <a:gd fmla="*/ 293721 h 410644" name="connsiteY173"/>
                  <a:gd fmla="*/ 307968 w 410122" name="connsiteX174"/>
                  <a:gd fmla="*/ 289227 h 410644" name="connsiteY174"/>
                  <a:gd fmla="*/ 309010 w 410122" name="connsiteX175"/>
                  <a:gd fmla="*/ 284525 h 410644" name="connsiteY175"/>
                  <a:gd fmla="*/ 309844 w 410122" name="connsiteX176"/>
                  <a:gd fmla="*/ 279719 h 410644" name="connsiteY176"/>
                  <a:gd fmla="*/ 310053 w 410122" name="connsiteX177"/>
                  <a:gd fmla="*/ 274599 h 410644" name="connsiteY177"/>
                  <a:gd fmla="*/ 310053 w 410122" name="connsiteX178"/>
                  <a:gd fmla="*/ 169796 h 410644" name="connsiteY178"/>
                  <a:gd fmla="*/ 309636 w 410122" name="connsiteX179"/>
                  <a:gd fmla="*/ 163735 h 410644" name="connsiteY179"/>
                  <a:gd fmla="*/ 308698 w 410122" name="connsiteX180"/>
                  <a:gd fmla="*/ 157884 h 410644" name="connsiteY180"/>
                  <a:gd fmla="*/ 306926 w 410122" name="connsiteX181"/>
                  <a:gd fmla="*/ 152346 h 410644" name="connsiteY181"/>
                  <a:gd fmla="*/ 304528 w 410122" name="connsiteX182"/>
                  <a:gd fmla="*/ 146913 h 410644" name="connsiteY182"/>
                  <a:gd fmla="*/ 301714 w 410122" name="connsiteX183"/>
                  <a:gd fmla="*/ 142002 h 410644" name="connsiteY183"/>
                  <a:gd fmla="*/ 298274 w 410122" name="connsiteX184"/>
                  <a:gd fmla="*/ 137508 h 410644" name="connsiteY184"/>
                  <a:gd fmla="*/ 294313 w 410122" name="connsiteX185"/>
                  <a:gd fmla="*/ 133329 h 410644" name="connsiteY185"/>
                  <a:gd fmla="*/ 289935 w 410122" name="connsiteX186"/>
                  <a:gd fmla="*/ 129567 h 410644" name="connsiteY186"/>
                  <a:gd fmla="*/ 285140 w 410122" name="connsiteX187"/>
                  <a:gd fmla="*/ 126433 h 410644" name="connsiteY187"/>
                  <a:gd fmla="*/ 280032 w 410122" name="connsiteX188"/>
                  <a:gd fmla="*/ 123716 h 410644" name="connsiteY188"/>
                  <a:gd fmla="*/ 280032 w 410122" name="connsiteX189"/>
                  <a:gd fmla="*/ 115670 h 410644" name="connsiteY189"/>
                  <a:gd fmla="*/ 280449 w 410122" name="connsiteX190"/>
                  <a:gd fmla="*/ 112222 h 410644" name="connsiteY190"/>
                  <a:gd fmla="*/ 281283 w 410122" name="connsiteX191"/>
                  <a:gd fmla="*/ 108774 h 410644" name="connsiteY191"/>
                  <a:gd fmla="*/ 282742 w 410122" name="connsiteX192"/>
                  <a:gd fmla="*/ 105639 h 410644" name="connsiteY192"/>
                  <a:gd fmla="*/ 284827 w 410122" name="connsiteX193"/>
                  <a:gd fmla="*/ 102818 h 410644" name="connsiteY193"/>
                  <a:gd fmla="*/ 287120 w 410122" name="connsiteX194"/>
                  <a:gd fmla="*/ 100415 h 410644" name="connsiteY194"/>
                  <a:gd fmla="*/ 289935 w 410122" name="connsiteX195"/>
                  <a:gd fmla="*/ 98325 h 410644" name="connsiteY195"/>
                  <a:gd fmla="*/ 293062 w 410122" name="connsiteX196"/>
                  <a:gd fmla="*/ 96862 h 410644" name="connsiteY196"/>
                  <a:gd fmla="*/ 296397 w 410122" name="connsiteX197"/>
                  <a:gd fmla="*/ 96026 h 410644" name="connsiteY197"/>
                  <a:gd fmla="*/ 205270 w 410122" name="connsiteX198"/>
                  <a:gd fmla="*/ 40228 h 410644" name="connsiteY198"/>
                  <a:gd fmla="*/ 211128 w 410122" name="connsiteX199"/>
                  <a:gd fmla="*/ 40645 h 410644" name="connsiteY199"/>
                  <a:gd fmla="*/ 216777 w 410122" name="connsiteX200"/>
                  <a:gd fmla="*/ 41583 h 410644" name="connsiteY200"/>
                  <a:gd fmla="*/ 222111 w 410122" name="connsiteX201"/>
                  <a:gd fmla="*/ 43356 h 410644" name="connsiteY201"/>
                  <a:gd fmla="*/ 227237 w 410122" name="connsiteX202"/>
                  <a:gd fmla="*/ 45649 h 410644" name="connsiteY202"/>
                  <a:gd fmla="*/ 231840 w 410122" name="connsiteX203"/>
                  <a:gd fmla="*/ 48464 h 410644" name="connsiteY203"/>
                  <a:gd fmla="*/ 236129 w 410122" name="connsiteX204"/>
                  <a:gd fmla="*/ 51905 h 410644" name="connsiteY204"/>
                  <a:gd fmla="*/ 239999 w 410122" name="connsiteX205"/>
                  <a:gd fmla="*/ 55762 h 410644" name="connsiteY205"/>
                  <a:gd fmla="*/ 243556 w 410122" name="connsiteX206"/>
                  <a:gd fmla="*/ 60141 h 410644" name="connsiteY206"/>
                  <a:gd fmla="*/ 246485 w 410122" name="connsiteX207"/>
                  <a:gd fmla="*/ 64832 h 410644" name="connsiteY207"/>
                  <a:gd fmla="*/ 248682 w 410122" name="connsiteX208"/>
                  <a:gd fmla="*/ 69837 h 410644" name="connsiteY208"/>
                  <a:gd fmla="*/ 250460 w 410122" name="connsiteX209"/>
                  <a:gd fmla="*/ 75258 h 410644" name="connsiteY209"/>
                  <a:gd fmla="*/ 251506 w 410122" name="connsiteX210"/>
                  <a:gd fmla="*/ 80888 h 410644" name="connsiteY210"/>
                  <a:gd fmla="*/ 251820 w 410122" name="connsiteX211"/>
                  <a:gd fmla="*/ 86622 h 410644" name="connsiteY211"/>
                  <a:gd fmla="*/ 251506 w 410122" name="connsiteX212"/>
                  <a:gd fmla="*/ 92564 h 410644" name="connsiteY212"/>
                  <a:gd fmla="*/ 250460 w 410122" name="connsiteX213"/>
                  <a:gd fmla="*/ 98194 h 410644" name="connsiteY213"/>
                  <a:gd fmla="*/ 248682 w 410122" name="connsiteX214"/>
                  <a:gd fmla="*/ 103511 h 410644" name="connsiteY214"/>
                  <a:gd fmla="*/ 246485 w 410122" name="connsiteX215"/>
                  <a:gd fmla="*/ 108620 h 410644" name="connsiteY215"/>
                  <a:gd fmla="*/ 243556 w 410122" name="connsiteX216"/>
                  <a:gd fmla="*/ 113207 h 410644" name="connsiteY216"/>
                  <a:gd fmla="*/ 239999 w 410122" name="connsiteX217"/>
                  <a:gd fmla="*/ 117586 h 410644" name="connsiteY217"/>
                  <a:gd fmla="*/ 236129 w 410122" name="connsiteX218"/>
                  <a:gd fmla="*/ 121443 h 410644" name="connsiteY218"/>
                  <a:gd fmla="*/ 231840 w 410122" name="connsiteX219"/>
                  <a:gd fmla="*/ 124884 h 410644" name="connsiteY219"/>
                  <a:gd fmla="*/ 227237 w 410122" name="connsiteX220"/>
                  <a:gd fmla="*/ 127803 h 410644" name="connsiteY220"/>
                  <a:gd fmla="*/ 222111 w 410122" name="connsiteX221"/>
                  <a:gd fmla="*/ 130096 h 410644" name="connsiteY221"/>
                  <a:gd fmla="*/ 216777 w 410122" name="connsiteX222"/>
                  <a:gd fmla="*/ 131765 h 410644" name="connsiteY222"/>
                  <a:gd fmla="*/ 211128 w 410122" name="connsiteX223"/>
                  <a:gd fmla="*/ 132807 h 410644" name="connsiteY223"/>
                  <a:gd fmla="*/ 205270 w 410122" name="connsiteX224"/>
                  <a:gd fmla="*/ 133224 h 410644" name="connsiteY224"/>
                  <a:gd fmla="*/ 199516 w 410122" name="connsiteX225"/>
                  <a:gd fmla="*/ 132807 h 410644" name="connsiteY225"/>
                  <a:gd fmla="*/ 193867 w 410122" name="connsiteX226"/>
                  <a:gd fmla="*/ 131765 h 410644" name="connsiteY226"/>
                  <a:gd fmla="*/ 188428 w 410122" name="connsiteX227"/>
                  <a:gd fmla="*/ 130096 h 410644" name="connsiteY227"/>
                  <a:gd fmla="*/ 183407 w 410122" name="connsiteX228"/>
                  <a:gd fmla="*/ 127803 h 410644" name="connsiteY228"/>
                  <a:gd fmla="*/ 178804 w 410122" name="connsiteX229"/>
                  <a:gd fmla="*/ 124884 h 410644" name="connsiteY229"/>
                  <a:gd fmla="*/ 174411 w 410122" name="connsiteX230"/>
                  <a:gd fmla="*/ 121443 h 410644" name="connsiteY230"/>
                  <a:gd fmla="*/ 170435 w 410122" name="connsiteX231"/>
                  <a:gd fmla="*/ 117586 h 410644" name="connsiteY231"/>
                  <a:gd fmla="*/ 167088 w 410122" name="connsiteX232"/>
                  <a:gd fmla="*/ 113207 h 410644" name="connsiteY232"/>
                  <a:gd fmla="*/ 164159 w 410122" name="connsiteX233"/>
                  <a:gd fmla="*/ 108620 h 410644" name="connsiteY233"/>
                  <a:gd fmla="*/ 161962 w 410122" name="connsiteX234"/>
                  <a:gd fmla="*/ 103511 h 410644" name="connsiteY234"/>
                  <a:gd fmla="*/ 160184 w 410122" name="connsiteX235"/>
                  <a:gd fmla="*/ 98194 h 410644" name="connsiteY235"/>
                  <a:gd fmla="*/ 159138 w 410122" name="connsiteX236"/>
                  <a:gd fmla="*/ 92564 h 410644" name="connsiteY236"/>
                  <a:gd fmla="*/ 158824 w 410122" name="connsiteX237"/>
                  <a:gd fmla="*/ 86622 h 410644" name="connsiteY237"/>
                  <a:gd fmla="*/ 159138 w 410122" name="connsiteX238"/>
                  <a:gd fmla="*/ 80888 h 410644" name="connsiteY238"/>
                  <a:gd fmla="*/ 160184 w 410122" name="connsiteX239"/>
                  <a:gd fmla="*/ 75258 h 410644" name="connsiteY239"/>
                  <a:gd fmla="*/ 161962 w 410122" name="connsiteX240"/>
                  <a:gd fmla="*/ 69837 h 410644" name="connsiteY240"/>
                  <a:gd fmla="*/ 164159 w 410122" name="connsiteX241"/>
                  <a:gd fmla="*/ 64832 h 410644" name="connsiteY241"/>
                  <a:gd fmla="*/ 167088 w 410122" name="connsiteX242"/>
                  <a:gd fmla="*/ 60141 h 410644" name="connsiteY242"/>
                  <a:gd fmla="*/ 170435 w 410122" name="connsiteX243"/>
                  <a:gd fmla="*/ 55762 h 410644" name="connsiteY243"/>
                  <a:gd fmla="*/ 174411 w 410122" name="connsiteX244"/>
                  <a:gd fmla="*/ 51905 h 410644" name="connsiteY244"/>
                  <a:gd fmla="*/ 178804 w 410122" name="connsiteX245"/>
                  <a:gd fmla="*/ 48464 h 410644" name="connsiteY245"/>
                  <a:gd fmla="*/ 183407 w 410122" name="connsiteX246"/>
                  <a:gd fmla="*/ 45649 h 410644" name="connsiteY246"/>
                  <a:gd fmla="*/ 188428 w 410122" name="connsiteX247"/>
                  <a:gd fmla="*/ 43356 h 410644" name="connsiteY247"/>
                  <a:gd fmla="*/ 193867 w 410122" name="connsiteX248"/>
                  <a:gd fmla="*/ 41583 h 410644" name="connsiteY248"/>
                  <a:gd fmla="*/ 199516 w 410122" name="connsiteX249"/>
                  <a:gd fmla="*/ 40645 h 410644" name="connsiteY249"/>
                  <a:gd fmla="*/ 345442 w 410122" name="connsiteX250"/>
                  <a:gd fmla="*/ 0 h 410644" name="connsiteY250"/>
                  <a:gd fmla="*/ 350744 w 410122" name="connsiteX251"/>
                  <a:gd fmla="*/ 418 h 410644" name="connsiteY251"/>
                  <a:gd fmla="*/ 356045 w 410122" name="connsiteX252"/>
                  <a:gd fmla="*/ 1357 h 410644" name="connsiteY252"/>
                  <a:gd fmla="*/ 361035 w 410122" name="connsiteX253"/>
                  <a:gd fmla="*/ 3131 h 410644" name="connsiteY253"/>
                  <a:gd fmla="*/ 365713 w 410122" name="connsiteX254"/>
                  <a:gd fmla="*/ 5531 h 410644" name="connsiteY254"/>
                  <a:gd fmla="*/ 369975 w 410122" name="connsiteX255"/>
                  <a:gd fmla="*/ 8453 h 410644" name="connsiteY255"/>
                  <a:gd fmla="*/ 373821 w 410122" name="connsiteX256"/>
                  <a:gd fmla="*/ 11792 h 410644" name="connsiteY256"/>
                  <a:gd fmla="*/ 377251 w 410122" name="connsiteX257"/>
                  <a:gd fmla="*/ 15653 h 410644" name="connsiteY257"/>
                  <a:gd fmla="*/ 380162 w 410122" name="connsiteX258"/>
                  <a:gd fmla="*/ 19932 h 410644" name="connsiteY258"/>
                  <a:gd fmla="*/ 382449 w 410122" name="connsiteX259"/>
                  <a:gd fmla="*/ 24732 h 410644" name="connsiteY259"/>
                  <a:gd fmla="*/ 384216 w 410122" name="connsiteX260"/>
                  <a:gd fmla="*/ 29741 h 410644" name="connsiteY260"/>
                  <a:gd fmla="*/ 385255 w 410122" name="connsiteX261"/>
                  <a:gd fmla="*/ 35063 h 410644" name="connsiteY261"/>
                  <a:gd fmla="*/ 385567 w 410122" name="connsiteX262"/>
                  <a:gd fmla="*/ 40385 h 410644" name="connsiteY262"/>
                  <a:gd fmla="*/ 385255 w 410122" name="connsiteX263"/>
                  <a:gd fmla="*/ 45916 h 410644" name="connsiteY263"/>
                  <a:gd fmla="*/ 384216 w 410122" name="connsiteX264"/>
                  <a:gd fmla="*/ 51238 h 410644" name="connsiteY264"/>
                  <a:gd fmla="*/ 382449 w 410122" name="connsiteX265"/>
                  <a:gd fmla="*/ 56247 h 410644" name="connsiteY265"/>
                  <a:gd fmla="*/ 380162 w 410122" name="connsiteX266"/>
                  <a:gd fmla="*/ 60943 h 410644" name="connsiteY266"/>
                  <a:gd fmla="*/ 377251 w 410122" name="connsiteX267"/>
                  <a:gd fmla="*/ 65326 h 410644" name="connsiteY267"/>
                  <a:gd fmla="*/ 373821 w 410122" name="connsiteX268"/>
                  <a:gd fmla="*/ 69083 h 410644" name="connsiteY268"/>
                  <a:gd fmla="*/ 369975 w 410122" name="connsiteX269"/>
                  <a:gd fmla="*/ 72631 h 410644" name="connsiteY269"/>
                  <a:gd fmla="*/ 365713 w 410122" name="connsiteX270"/>
                  <a:gd fmla="*/ 75448 h 410644" name="connsiteY270"/>
                  <a:gd fmla="*/ 361035 w 410122" name="connsiteX271"/>
                  <a:gd fmla="*/ 77848 h 410644" name="connsiteY271"/>
                  <a:gd fmla="*/ 356045 w 410122" name="connsiteX272"/>
                  <a:gd fmla="*/ 79518 h 410644" name="connsiteY272"/>
                  <a:gd fmla="*/ 350744 w 410122" name="connsiteX273"/>
                  <a:gd fmla="*/ 80666 h 410644" name="connsiteY273"/>
                  <a:gd fmla="*/ 345442 w 410122" name="connsiteX274"/>
                  <a:gd fmla="*/ 80979 h 410644" name="connsiteY274"/>
                  <a:gd fmla="*/ 339933 w 410122" name="connsiteX275"/>
                  <a:gd fmla="*/ 80666 h 410644" name="connsiteY275"/>
                  <a:gd fmla="*/ 334736 w 410122" name="connsiteX276"/>
                  <a:gd fmla="*/ 79518 h 410644" name="connsiteY276"/>
                  <a:gd fmla="*/ 329746 w 410122" name="connsiteX277"/>
                  <a:gd fmla="*/ 77848 h 410644" name="connsiteY277"/>
                  <a:gd fmla="*/ 325068 w 410122" name="connsiteX278"/>
                  <a:gd fmla="*/ 75448 h 410644" name="connsiteY278"/>
                  <a:gd fmla="*/ 320806 w 410122" name="connsiteX279"/>
                  <a:gd fmla="*/ 72631 h 410644" name="connsiteY279"/>
                  <a:gd fmla="*/ 316960 w 410122" name="connsiteX280"/>
                  <a:gd fmla="*/ 69083 h 410644" name="connsiteY280"/>
                  <a:gd fmla="*/ 313530 w 410122" name="connsiteX281"/>
                  <a:gd fmla="*/ 65326 h 410644" name="connsiteY281"/>
                  <a:gd fmla="*/ 310619 w 410122" name="connsiteX282"/>
                  <a:gd fmla="*/ 60943 h 410644" name="connsiteY282"/>
                  <a:gd fmla="*/ 308228 w 410122" name="connsiteX283"/>
                  <a:gd fmla="*/ 56247 h 410644" name="connsiteY283"/>
                  <a:gd fmla="*/ 306565 w 410122" name="connsiteX284"/>
                  <a:gd fmla="*/ 51238 h 410644" name="connsiteY284"/>
                  <a:gd fmla="*/ 305526 w 410122" name="connsiteX285"/>
                  <a:gd fmla="*/ 45916 h 410644" name="connsiteY285"/>
                  <a:gd fmla="*/ 305110 w 410122" name="connsiteX286"/>
                  <a:gd fmla="*/ 40385 h 410644" name="connsiteY286"/>
                  <a:gd fmla="*/ 305526 w 410122" name="connsiteX287"/>
                  <a:gd fmla="*/ 35063 h 410644" name="connsiteY287"/>
                  <a:gd fmla="*/ 306565 w 410122" name="connsiteX288"/>
                  <a:gd fmla="*/ 29741 h 410644" name="connsiteY288"/>
                  <a:gd fmla="*/ 308228 w 410122" name="connsiteX289"/>
                  <a:gd fmla="*/ 24732 h 410644" name="connsiteY289"/>
                  <a:gd fmla="*/ 310619 w 410122" name="connsiteX290"/>
                  <a:gd fmla="*/ 19932 h 410644" name="connsiteY290"/>
                  <a:gd fmla="*/ 313530 w 410122" name="connsiteX291"/>
                  <a:gd fmla="*/ 15653 h 410644" name="connsiteY291"/>
                  <a:gd fmla="*/ 316960 w 410122" name="connsiteX292"/>
                  <a:gd fmla="*/ 11792 h 410644" name="connsiteY292"/>
                  <a:gd fmla="*/ 320806 w 410122" name="connsiteX293"/>
                  <a:gd fmla="*/ 8453 h 410644" name="connsiteY293"/>
                  <a:gd fmla="*/ 325068 w 410122" name="connsiteX294"/>
                  <a:gd fmla="*/ 5531 h 410644" name="connsiteY294"/>
                  <a:gd fmla="*/ 329746 w 410122" name="connsiteX295"/>
                  <a:gd fmla="*/ 3131 h 410644" name="connsiteY295"/>
                  <a:gd fmla="*/ 334736 w 410122" name="connsiteX296"/>
                  <a:gd fmla="*/ 1357 h 410644" name="connsiteY296"/>
                  <a:gd fmla="*/ 339933 w 410122" name="connsiteX297"/>
                  <a:gd fmla="*/ 418 h 410644" name="connsiteY297"/>
                  <a:gd fmla="*/ 65045 w 410122" name="connsiteX298"/>
                  <a:gd fmla="*/ 0 h 410644" name="connsiteY298"/>
                  <a:gd fmla="*/ 70576 w 410122" name="connsiteX299"/>
                  <a:gd fmla="*/ 418 h 410644" name="connsiteY299"/>
                  <a:gd fmla="*/ 75794 w 410122" name="connsiteX300"/>
                  <a:gd fmla="*/ 1357 h 410644" name="connsiteY300"/>
                  <a:gd fmla="*/ 80803 w 410122" name="connsiteX301"/>
                  <a:gd fmla="*/ 3131 h 410644" name="connsiteY301"/>
                  <a:gd fmla="*/ 85499 w 410122" name="connsiteX302"/>
                  <a:gd fmla="*/ 5531 h 410644" name="connsiteY302"/>
                  <a:gd fmla="*/ 89673 w 410122" name="connsiteX303"/>
                  <a:gd fmla="*/ 8453 h 410644" name="connsiteY303"/>
                  <a:gd fmla="*/ 93639 w 410122" name="connsiteX304"/>
                  <a:gd fmla="*/ 11792 h 410644" name="connsiteY304"/>
                  <a:gd fmla="*/ 96978 w 410122" name="connsiteX305"/>
                  <a:gd fmla="*/ 15653 h 410644" name="connsiteY305"/>
                  <a:gd fmla="*/ 100004 w 410122" name="connsiteX306"/>
                  <a:gd fmla="*/ 19932 h 410644" name="connsiteY306"/>
                  <a:gd fmla="*/ 102196 w 410122" name="connsiteX307"/>
                  <a:gd fmla="*/ 24732 h 410644" name="connsiteY307"/>
                  <a:gd fmla="*/ 103970 w 410122" name="connsiteX308"/>
                  <a:gd fmla="*/ 29741 h 410644" name="connsiteY308"/>
                  <a:gd fmla="*/ 105118 w 410122" name="connsiteX309"/>
                  <a:gd fmla="*/ 35063 h 410644" name="connsiteY309"/>
                  <a:gd fmla="*/ 105535 w 410122" name="connsiteX310"/>
                  <a:gd fmla="*/ 40385 h 410644" name="connsiteY310"/>
                  <a:gd fmla="*/ 105118 w 410122" name="connsiteX311"/>
                  <a:gd fmla="*/ 45916 h 410644" name="connsiteY311"/>
                  <a:gd fmla="*/ 103970 w 410122" name="connsiteX312"/>
                  <a:gd fmla="*/ 51238 h 410644" name="connsiteY312"/>
                  <a:gd fmla="*/ 102196 w 410122" name="connsiteX313"/>
                  <a:gd fmla="*/ 56247 h 410644" name="connsiteY313"/>
                  <a:gd fmla="*/ 100004 w 410122" name="connsiteX314"/>
                  <a:gd fmla="*/ 60943 h 410644" name="connsiteY314"/>
                  <a:gd fmla="*/ 96978 w 410122" name="connsiteX315"/>
                  <a:gd fmla="*/ 65326 h 410644" name="connsiteY315"/>
                  <a:gd fmla="*/ 93639 w 410122" name="connsiteX316"/>
                  <a:gd fmla="*/ 69083 h 410644" name="connsiteY316"/>
                  <a:gd fmla="*/ 89673 w 410122" name="connsiteX317"/>
                  <a:gd fmla="*/ 72631 h 410644" name="connsiteY317"/>
                  <a:gd fmla="*/ 85499 w 410122" name="connsiteX318"/>
                  <a:gd fmla="*/ 75448 h 410644" name="connsiteY318"/>
                  <a:gd fmla="*/ 80803 w 410122" name="connsiteX319"/>
                  <a:gd fmla="*/ 77848 h 410644" name="connsiteY319"/>
                  <a:gd fmla="*/ 75794 w 410122" name="connsiteX320"/>
                  <a:gd fmla="*/ 79518 h 410644" name="connsiteY320"/>
                  <a:gd fmla="*/ 70576 w 410122" name="connsiteX321"/>
                  <a:gd fmla="*/ 80666 h 410644" name="connsiteY321"/>
                  <a:gd fmla="*/ 65045 w 410122" name="connsiteX322"/>
                  <a:gd fmla="*/ 80979 h 410644" name="connsiteY322"/>
                  <a:gd fmla="*/ 59514 w 410122" name="connsiteX323"/>
                  <a:gd fmla="*/ 80666 h 410644" name="connsiteY323"/>
                  <a:gd fmla="*/ 54297 w 410122" name="connsiteX324"/>
                  <a:gd fmla="*/ 79518 h 410644" name="connsiteY324"/>
                  <a:gd fmla="*/ 49288 w 410122" name="connsiteX325"/>
                  <a:gd fmla="*/ 77848 h 410644" name="connsiteY325"/>
                  <a:gd fmla="*/ 44592 w 410122" name="connsiteX326"/>
                  <a:gd fmla="*/ 75448 h 410644" name="connsiteY326"/>
                  <a:gd fmla="*/ 40417 w 410122" name="connsiteX327"/>
                  <a:gd fmla="*/ 72631 h 410644" name="connsiteY327"/>
                  <a:gd fmla="*/ 36452 w 410122" name="connsiteX328"/>
                  <a:gd fmla="*/ 69083 h 410644" name="connsiteY328"/>
                  <a:gd fmla="*/ 33112 w 410122" name="connsiteX329"/>
                  <a:gd fmla="*/ 65326 h 410644" name="connsiteY329"/>
                  <a:gd fmla="*/ 30086 w 410122" name="connsiteX330"/>
                  <a:gd fmla="*/ 60943 h 410644" name="connsiteY330"/>
                  <a:gd fmla="*/ 27790 w 410122" name="connsiteX331"/>
                  <a:gd fmla="*/ 56247 h 410644" name="connsiteY331"/>
                  <a:gd fmla="*/ 26121 w 410122" name="connsiteX332"/>
                  <a:gd fmla="*/ 51238 h 410644" name="connsiteY332"/>
                  <a:gd fmla="*/ 24973 w 410122" name="connsiteX333"/>
                  <a:gd fmla="*/ 45916 h 410644" name="connsiteY333"/>
                  <a:gd fmla="*/ 24555 w 410122" name="connsiteX334"/>
                  <a:gd fmla="*/ 40385 h 410644" name="connsiteY334"/>
                  <a:gd fmla="*/ 24973 w 410122" name="connsiteX335"/>
                  <a:gd fmla="*/ 35063 h 410644" name="connsiteY335"/>
                  <a:gd fmla="*/ 26121 w 410122" name="connsiteX336"/>
                  <a:gd fmla="*/ 29741 h 410644" name="connsiteY336"/>
                  <a:gd fmla="*/ 27790 w 410122" name="connsiteX337"/>
                  <a:gd fmla="*/ 24732 h 410644" name="connsiteY337"/>
                  <a:gd fmla="*/ 30086 w 410122" name="connsiteX338"/>
                  <a:gd fmla="*/ 19932 h 410644" name="connsiteY338"/>
                  <a:gd fmla="*/ 33112 w 410122" name="connsiteX339"/>
                  <a:gd fmla="*/ 15653 h 410644" name="connsiteY339"/>
                  <a:gd fmla="*/ 36452 w 410122" name="connsiteX340"/>
                  <a:gd fmla="*/ 11792 h 410644" name="connsiteY340"/>
                  <a:gd fmla="*/ 40417 w 410122" name="connsiteX341"/>
                  <a:gd fmla="*/ 8453 h 410644" name="connsiteY341"/>
                  <a:gd fmla="*/ 44592 w 410122" name="connsiteX342"/>
                  <a:gd fmla="*/ 5531 h 410644" name="connsiteY342"/>
                  <a:gd fmla="*/ 49288 w 410122" name="connsiteX343"/>
                  <a:gd fmla="*/ 3131 h 410644" name="connsiteY343"/>
                  <a:gd fmla="*/ 54297 w 410122" name="connsiteX344"/>
                  <a:gd fmla="*/ 1357 h 410644" name="connsiteY344"/>
                  <a:gd fmla="*/ 59514 w 410122" name="connsiteX345"/>
                  <a:gd fmla="*/ 418 h 410644" name="connsiteY34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</a:cxnLst>
                <a:rect b="b" l="l" r="r" t="t"/>
                <a:pathLst>
                  <a:path h="410644" w="410122">
                    <a:moveTo>
                      <a:pt x="150660" y="149943"/>
                    </a:moveTo>
                    <a:lnTo>
                      <a:pt x="259984" y="149943"/>
                    </a:lnTo>
                    <a:lnTo>
                      <a:pt x="263430" y="150257"/>
                    </a:lnTo>
                    <a:lnTo>
                      <a:pt x="266876" y="151198"/>
                    </a:lnTo>
                    <a:lnTo>
                      <a:pt x="270008" y="152662"/>
                    </a:lnTo>
                    <a:lnTo>
                      <a:pt x="272827" y="154649"/>
                    </a:lnTo>
                    <a:lnTo>
                      <a:pt x="275229" y="157054"/>
                    </a:lnTo>
                    <a:lnTo>
                      <a:pt x="277213" y="159982"/>
                    </a:lnTo>
                    <a:lnTo>
                      <a:pt x="278779" y="163119"/>
                    </a:lnTo>
                    <a:lnTo>
                      <a:pt x="279614" y="166570"/>
                    </a:lnTo>
                    <a:lnTo>
                      <a:pt x="280032" y="170021"/>
                    </a:lnTo>
                    <a:lnTo>
                      <a:pt x="280032" y="275117"/>
                    </a:lnTo>
                    <a:lnTo>
                      <a:pt x="279614" y="278777"/>
                    </a:lnTo>
                    <a:lnTo>
                      <a:pt x="278779" y="282124"/>
                    </a:lnTo>
                    <a:lnTo>
                      <a:pt x="277213" y="285365"/>
                    </a:lnTo>
                    <a:lnTo>
                      <a:pt x="275229" y="288084"/>
                    </a:lnTo>
                    <a:lnTo>
                      <a:pt x="272827" y="290490"/>
                    </a:lnTo>
                    <a:lnTo>
                      <a:pt x="270008" y="292476"/>
                    </a:lnTo>
                    <a:lnTo>
                      <a:pt x="266876" y="294045"/>
                    </a:lnTo>
                    <a:lnTo>
                      <a:pt x="263430" y="294882"/>
                    </a:lnTo>
                    <a:lnTo>
                      <a:pt x="259984" y="295300"/>
                    </a:lnTo>
                    <a:lnTo>
                      <a:pt x="252153" y="295300"/>
                    </a:lnTo>
                    <a:lnTo>
                      <a:pt x="252153" y="390462"/>
                    </a:lnTo>
                    <a:lnTo>
                      <a:pt x="251944" y="394122"/>
                    </a:lnTo>
                    <a:lnTo>
                      <a:pt x="250900" y="397572"/>
                    </a:lnTo>
                    <a:lnTo>
                      <a:pt x="249438" y="400710"/>
                    </a:lnTo>
                    <a:lnTo>
                      <a:pt x="247558" y="403429"/>
                    </a:lnTo>
                    <a:lnTo>
                      <a:pt x="245052" y="405938"/>
                    </a:lnTo>
                    <a:lnTo>
                      <a:pt x="242233" y="407925"/>
                    </a:lnTo>
                    <a:lnTo>
                      <a:pt x="239101" y="409389"/>
                    </a:lnTo>
                    <a:lnTo>
                      <a:pt x="235759" y="410435"/>
                    </a:lnTo>
                    <a:lnTo>
                      <a:pt x="232105" y="410644"/>
                    </a:lnTo>
                    <a:lnTo>
                      <a:pt x="178330" y="410644"/>
                    </a:lnTo>
                    <a:lnTo>
                      <a:pt x="174676" y="410435"/>
                    </a:lnTo>
                    <a:lnTo>
                      <a:pt x="171334" y="409389"/>
                    </a:lnTo>
                    <a:lnTo>
                      <a:pt x="168202" y="407925"/>
                    </a:lnTo>
                    <a:lnTo>
                      <a:pt x="165383" y="405938"/>
                    </a:lnTo>
                    <a:lnTo>
                      <a:pt x="163086" y="403429"/>
                    </a:lnTo>
                    <a:lnTo>
                      <a:pt x="160997" y="400710"/>
                    </a:lnTo>
                    <a:lnTo>
                      <a:pt x="159535" y="397572"/>
                    </a:lnTo>
                    <a:lnTo>
                      <a:pt x="158700" y="394122"/>
                    </a:lnTo>
                    <a:lnTo>
                      <a:pt x="158282" y="390462"/>
                    </a:lnTo>
                    <a:lnTo>
                      <a:pt x="158282" y="295614"/>
                    </a:lnTo>
                    <a:lnTo>
                      <a:pt x="150660" y="295614"/>
                    </a:lnTo>
                    <a:lnTo>
                      <a:pt x="147005" y="295300"/>
                    </a:lnTo>
                    <a:lnTo>
                      <a:pt x="143664" y="294359"/>
                    </a:lnTo>
                    <a:lnTo>
                      <a:pt x="140532" y="292895"/>
                    </a:lnTo>
                    <a:lnTo>
                      <a:pt x="137712" y="290803"/>
                    </a:lnTo>
                    <a:lnTo>
                      <a:pt x="135206" y="288503"/>
                    </a:lnTo>
                    <a:lnTo>
                      <a:pt x="133327" y="285575"/>
                    </a:lnTo>
                    <a:lnTo>
                      <a:pt x="131865" y="282437"/>
                    </a:lnTo>
                    <a:lnTo>
                      <a:pt x="130821" y="278986"/>
                    </a:lnTo>
                    <a:lnTo>
                      <a:pt x="130612" y="275536"/>
                    </a:lnTo>
                    <a:lnTo>
                      <a:pt x="130612" y="170021"/>
                    </a:lnTo>
                    <a:lnTo>
                      <a:pt x="130821" y="166570"/>
                    </a:lnTo>
                    <a:lnTo>
                      <a:pt x="131761" y="163119"/>
                    </a:lnTo>
                    <a:lnTo>
                      <a:pt x="133222" y="159982"/>
                    </a:lnTo>
                    <a:lnTo>
                      <a:pt x="135206" y="157054"/>
                    </a:lnTo>
                    <a:lnTo>
                      <a:pt x="137608" y="154649"/>
                    </a:lnTo>
                    <a:lnTo>
                      <a:pt x="140323" y="152662"/>
                    </a:lnTo>
                    <a:lnTo>
                      <a:pt x="143455" y="151198"/>
                    </a:lnTo>
                    <a:lnTo>
                      <a:pt x="146901" y="150257"/>
                    </a:lnTo>
                    <a:close/>
                    <a:moveTo>
                      <a:pt x="20014" y="96130"/>
                    </a:moveTo>
                    <a:lnTo>
                      <a:pt x="110076" y="96130"/>
                    </a:lnTo>
                    <a:lnTo>
                      <a:pt x="113725" y="96444"/>
                    </a:lnTo>
                    <a:lnTo>
                      <a:pt x="117060" y="97385"/>
                    </a:lnTo>
                    <a:lnTo>
                      <a:pt x="120187" y="98848"/>
                    </a:lnTo>
                    <a:lnTo>
                      <a:pt x="123002" y="100834"/>
                    </a:lnTo>
                    <a:lnTo>
                      <a:pt x="125399" y="103239"/>
                    </a:lnTo>
                    <a:lnTo>
                      <a:pt x="127380" y="106061"/>
                    </a:lnTo>
                    <a:lnTo>
                      <a:pt x="128839" y="109197"/>
                    </a:lnTo>
                    <a:lnTo>
                      <a:pt x="129777" y="112542"/>
                    </a:lnTo>
                    <a:lnTo>
                      <a:pt x="130090" y="116201"/>
                    </a:lnTo>
                    <a:lnTo>
                      <a:pt x="130090" y="124251"/>
                    </a:lnTo>
                    <a:lnTo>
                      <a:pt x="124982" y="126864"/>
                    </a:lnTo>
                    <a:lnTo>
                      <a:pt x="120187" y="130000"/>
                    </a:lnTo>
                    <a:lnTo>
                      <a:pt x="115809" y="133659"/>
                    </a:lnTo>
                    <a:lnTo>
                      <a:pt x="111848" y="137841"/>
                    </a:lnTo>
                    <a:lnTo>
                      <a:pt x="108513" y="142545"/>
                    </a:lnTo>
                    <a:lnTo>
                      <a:pt x="105594" y="147353"/>
                    </a:lnTo>
                    <a:lnTo>
                      <a:pt x="103197" y="152685"/>
                    </a:lnTo>
                    <a:lnTo>
                      <a:pt x="101425" y="158330"/>
                    </a:lnTo>
                    <a:lnTo>
                      <a:pt x="100486" y="164184"/>
                    </a:lnTo>
                    <a:lnTo>
                      <a:pt x="100069" y="170143"/>
                    </a:lnTo>
                    <a:lnTo>
                      <a:pt x="100069" y="275621"/>
                    </a:lnTo>
                    <a:lnTo>
                      <a:pt x="100278" y="280534"/>
                    </a:lnTo>
                    <a:lnTo>
                      <a:pt x="101112" y="285447"/>
                    </a:lnTo>
                    <a:lnTo>
                      <a:pt x="102363" y="290152"/>
                    </a:lnTo>
                    <a:lnTo>
                      <a:pt x="104135" y="294751"/>
                    </a:lnTo>
                    <a:lnTo>
                      <a:pt x="106115" y="298933"/>
                    </a:lnTo>
                    <a:lnTo>
                      <a:pt x="106115" y="303741"/>
                    </a:lnTo>
                    <a:lnTo>
                      <a:pt x="105698" y="307296"/>
                    </a:lnTo>
                    <a:lnTo>
                      <a:pt x="104864" y="310641"/>
                    </a:lnTo>
                    <a:lnTo>
                      <a:pt x="103301" y="313777"/>
                    </a:lnTo>
                    <a:lnTo>
                      <a:pt x="101320" y="316704"/>
                    </a:lnTo>
                    <a:lnTo>
                      <a:pt x="98923" y="319108"/>
                    </a:lnTo>
                    <a:lnTo>
                      <a:pt x="96213" y="321095"/>
                    </a:lnTo>
                    <a:lnTo>
                      <a:pt x="93085" y="322663"/>
                    </a:lnTo>
                    <a:lnTo>
                      <a:pt x="89646" y="323499"/>
                    </a:lnTo>
                    <a:lnTo>
                      <a:pt x="86101" y="323917"/>
                    </a:lnTo>
                    <a:lnTo>
                      <a:pt x="43989" y="323917"/>
                    </a:lnTo>
                    <a:lnTo>
                      <a:pt x="40445" y="323499"/>
                    </a:lnTo>
                    <a:lnTo>
                      <a:pt x="37005" y="322663"/>
                    </a:lnTo>
                    <a:lnTo>
                      <a:pt x="33878" y="321095"/>
                    </a:lnTo>
                    <a:lnTo>
                      <a:pt x="31168" y="319108"/>
                    </a:lnTo>
                    <a:lnTo>
                      <a:pt x="28770" y="316704"/>
                    </a:lnTo>
                    <a:lnTo>
                      <a:pt x="26790" y="313777"/>
                    </a:lnTo>
                    <a:lnTo>
                      <a:pt x="25226" y="310641"/>
                    </a:lnTo>
                    <a:lnTo>
                      <a:pt x="24392" y="307296"/>
                    </a:lnTo>
                    <a:lnTo>
                      <a:pt x="23975" y="303741"/>
                    </a:lnTo>
                    <a:lnTo>
                      <a:pt x="23975" y="223248"/>
                    </a:lnTo>
                    <a:lnTo>
                      <a:pt x="20014" y="223248"/>
                    </a:lnTo>
                    <a:lnTo>
                      <a:pt x="16365" y="222829"/>
                    </a:lnTo>
                    <a:lnTo>
                      <a:pt x="12821" y="221993"/>
                    </a:lnTo>
                    <a:lnTo>
                      <a:pt x="9694" y="220530"/>
                    </a:lnTo>
                    <a:lnTo>
                      <a:pt x="6984" y="218439"/>
                    </a:lnTo>
                    <a:lnTo>
                      <a:pt x="4586" y="216035"/>
                    </a:lnTo>
                    <a:lnTo>
                      <a:pt x="2606" y="213212"/>
                    </a:lnTo>
                    <a:lnTo>
                      <a:pt x="1251" y="210076"/>
                    </a:lnTo>
                    <a:lnTo>
                      <a:pt x="208" y="206626"/>
                    </a:lnTo>
                    <a:lnTo>
                      <a:pt x="0" y="203176"/>
                    </a:lnTo>
                    <a:lnTo>
                      <a:pt x="0" y="116201"/>
                    </a:lnTo>
                    <a:lnTo>
                      <a:pt x="312" y="112542"/>
                    </a:lnTo>
                    <a:lnTo>
                      <a:pt x="1251" y="109197"/>
                    </a:lnTo>
                    <a:lnTo>
                      <a:pt x="2710" y="106061"/>
                    </a:lnTo>
                    <a:lnTo>
                      <a:pt x="4690" y="103239"/>
                    </a:lnTo>
                    <a:lnTo>
                      <a:pt x="7088" y="100834"/>
                    </a:lnTo>
                    <a:lnTo>
                      <a:pt x="9902" y="98848"/>
                    </a:lnTo>
                    <a:lnTo>
                      <a:pt x="13030" y="97385"/>
                    </a:lnTo>
                    <a:lnTo>
                      <a:pt x="16365" y="96444"/>
                    </a:lnTo>
                    <a:close/>
                    <a:moveTo>
                      <a:pt x="300046" y="95608"/>
                    </a:moveTo>
                    <a:lnTo>
                      <a:pt x="390108" y="95608"/>
                    </a:lnTo>
                    <a:lnTo>
                      <a:pt x="393757" y="96026"/>
                    </a:lnTo>
                    <a:lnTo>
                      <a:pt x="397196" y="96862"/>
                    </a:lnTo>
                    <a:lnTo>
                      <a:pt x="400324" y="98325"/>
                    </a:lnTo>
                    <a:lnTo>
                      <a:pt x="403034" y="100415"/>
                    </a:lnTo>
                    <a:lnTo>
                      <a:pt x="405431" y="102818"/>
                    </a:lnTo>
                    <a:lnTo>
                      <a:pt x="407412" y="105639"/>
                    </a:lnTo>
                    <a:lnTo>
                      <a:pt x="408871" y="108774"/>
                    </a:lnTo>
                    <a:lnTo>
                      <a:pt x="409809" y="112222"/>
                    </a:lnTo>
                    <a:lnTo>
                      <a:pt x="410122" y="115670"/>
                    </a:lnTo>
                    <a:lnTo>
                      <a:pt x="410122" y="202188"/>
                    </a:lnTo>
                    <a:lnTo>
                      <a:pt x="409809" y="205845"/>
                    </a:lnTo>
                    <a:lnTo>
                      <a:pt x="408871" y="209293"/>
                    </a:lnTo>
                    <a:lnTo>
                      <a:pt x="407412" y="212428"/>
                    </a:lnTo>
                    <a:lnTo>
                      <a:pt x="405431" y="215144"/>
                    </a:lnTo>
                    <a:lnTo>
                      <a:pt x="403034" y="217652"/>
                    </a:lnTo>
                    <a:lnTo>
                      <a:pt x="400324" y="219533"/>
                    </a:lnTo>
                    <a:lnTo>
                      <a:pt x="397196" y="221100"/>
                    </a:lnTo>
                    <a:lnTo>
                      <a:pt x="393757" y="222041"/>
                    </a:lnTo>
                    <a:lnTo>
                      <a:pt x="390108" y="222354"/>
                    </a:lnTo>
                    <a:lnTo>
                      <a:pt x="386147" y="222354"/>
                    </a:lnTo>
                    <a:lnTo>
                      <a:pt x="386147" y="302811"/>
                    </a:lnTo>
                    <a:lnTo>
                      <a:pt x="385730" y="306468"/>
                    </a:lnTo>
                    <a:lnTo>
                      <a:pt x="384896" y="309812"/>
                    </a:lnTo>
                    <a:lnTo>
                      <a:pt x="383437" y="312947"/>
                    </a:lnTo>
                    <a:lnTo>
                      <a:pt x="381352" y="315768"/>
                    </a:lnTo>
                    <a:lnTo>
                      <a:pt x="378955" y="318276"/>
                    </a:lnTo>
                    <a:lnTo>
                      <a:pt x="376244" y="320156"/>
                    </a:lnTo>
                    <a:lnTo>
                      <a:pt x="373117" y="321619"/>
                    </a:lnTo>
                    <a:lnTo>
                      <a:pt x="369782" y="322664"/>
                    </a:lnTo>
                    <a:lnTo>
                      <a:pt x="366133" y="322873"/>
                    </a:lnTo>
                    <a:lnTo>
                      <a:pt x="324125" y="322873"/>
                    </a:lnTo>
                    <a:lnTo>
                      <a:pt x="320477" y="322664"/>
                    </a:lnTo>
                    <a:lnTo>
                      <a:pt x="317037" y="321619"/>
                    </a:lnTo>
                    <a:lnTo>
                      <a:pt x="313910" y="320156"/>
                    </a:lnTo>
                    <a:lnTo>
                      <a:pt x="311199" y="318276"/>
                    </a:lnTo>
                    <a:lnTo>
                      <a:pt x="308802" y="315768"/>
                    </a:lnTo>
                    <a:lnTo>
                      <a:pt x="306821" y="312947"/>
                    </a:lnTo>
                    <a:lnTo>
                      <a:pt x="305258" y="309812"/>
                    </a:lnTo>
                    <a:lnTo>
                      <a:pt x="304424" y="306468"/>
                    </a:lnTo>
                    <a:lnTo>
                      <a:pt x="304007" y="302811"/>
                    </a:lnTo>
                    <a:lnTo>
                      <a:pt x="304007" y="298109"/>
                    </a:lnTo>
                    <a:lnTo>
                      <a:pt x="306196" y="293721"/>
                    </a:lnTo>
                    <a:lnTo>
                      <a:pt x="307968" y="289227"/>
                    </a:lnTo>
                    <a:lnTo>
                      <a:pt x="309010" y="284525"/>
                    </a:lnTo>
                    <a:lnTo>
                      <a:pt x="309844" y="279719"/>
                    </a:lnTo>
                    <a:lnTo>
                      <a:pt x="310053" y="274599"/>
                    </a:lnTo>
                    <a:lnTo>
                      <a:pt x="310053" y="169796"/>
                    </a:lnTo>
                    <a:lnTo>
                      <a:pt x="309636" y="163735"/>
                    </a:lnTo>
                    <a:lnTo>
                      <a:pt x="308698" y="157884"/>
                    </a:lnTo>
                    <a:lnTo>
                      <a:pt x="306926" y="152346"/>
                    </a:lnTo>
                    <a:lnTo>
                      <a:pt x="304528" y="146913"/>
                    </a:lnTo>
                    <a:lnTo>
                      <a:pt x="301714" y="142002"/>
                    </a:lnTo>
                    <a:lnTo>
                      <a:pt x="298274" y="137508"/>
                    </a:lnTo>
                    <a:lnTo>
                      <a:pt x="294313" y="133329"/>
                    </a:lnTo>
                    <a:lnTo>
                      <a:pt x="289935" y="129567"/>
                    </a:lnTo>
                    <a:lnTo>
                      <a:pt x="285140" y="126433"/>
                    </a:lnTo>
                    <a:lnTo>
                      <a:pt x="280032" y="123716"/>
                    </a:lnTo>
                    <a:lnTo>
                      <a:pt x="280032" y="115670"/>
                    </a:lnTo>
                    <a:lnTo>
                      <a:pt x="280449" y="112222"/>
                    </a:lnTo>
                    <a:lnTo>
                      <a:pt x="281283" y="108774"/>
                    </a:lnTo>
                    <a:lnTo>
                      <a:pt x="282742" y="105639"/>
                    </a:lnTo>
                    <a:lnTo>
                      <a:pt x="284827" y="102818"/>
                    </a:lnTo>
                    <a:lnTo>
                      <a:pt x="287120" y="100415"/>
                    </a:lnTo>
                    <a:lnTo>
                      <a:pt x="289935" y="98325"/>
                    </a:lnTo>
                    <a:lnTo>
                      <a:pt x="293062" y="96862"/>
                    </a:lnTo>
                    <a:lnTo>
                      <a:pt x="296397" y="96026"/>
                    </a:lnTo>
                    <a:close/>
                    <a:moveTo>
                      <a:pt x="205270" y="40228"/>
                    </a:moveTo>
                    <a:lnTo>
                      <a:pt x="211128" y="40645"/>
                    </a:lnTo>
                    <a:lnTo>
                      <a:pt x="216777" y="41583"/>
                    </a:lnTo>
                    <a:lnTo>
                      <a:pt x="222111" y="43356"/>
                    </a:lnTo>
                    <a:lnTo>
                      <a:pt x="227237" y="45649"/>
                    </a:lnTo>
                    <a:lnTo>
                      <a:pt x="231840" y="48464"/>
                    </a:lnTo>
                    <a:lnTo>
                      <a:pt x="236129" y="51905"/>
                    </a:lnTo>
                    <a:lnTo>
                      <a:pt x="239999" y="55762"/>
                    </a:lnTo>
                    <a:lnTo>
                      <a:pt x="243556" y="60141"/>
                    </a:lnTo>
                    <a:lnTo>
                      <a:pt x="246485" y="64832"/>
                    </a:lnTo>
                    <a:lnTo>
                      <a:pt x="248682" y="69837"/>
                    </a:lnTo>
                    <a:lnTo>
                      <a:pt x="250460" y="75258"/>
                    </a:lnTo>
                    <a:lnTo>
                      <a:pt x="251506" y="80888"/>
                    </a:lnTo>
                    <a:lnTo>
                      <a:pt x="251820" y="86622"/>
                    </a:lnTo>
                    <a:lnTo>
                      <a:pt x="251506" y="92564"/>
                    </a:lnTo>
                    <a:lnTo>
                      <a:pt x="250460" y="98194"/>
                    </a:lnTo>
                    <a:lnTo>
                      <a:pt x="248682" y="103511"/>
                    </a:lnTo>
                    <a:lnTo>
                      <a:pt x="246485" y="108620"/>
                    </a:lnTo>
                    <a:lnTo>
                      <a:pt x="243556" y="113207"/>
                    </a:lnTo>
                    <a:lnTo>
                      <a:pt x="239999" y="117586"/>
                    </a:lnTo>
                    <a:lnTo>
                      <a:pt x="236129" y="121443"/>
                    </a:lnTo>
                    <a:lnTo>
                      <a:pt x="231840" y="124884"/>
                    </a:lnTo>
                    <a:lnTo>
                      <a:pt x="227237" y="127803"/>
                    </a:lnTo>
                    <a:lnTo>
                      <a:pt x="222111" y="130096"/>
                    </a:lnTo>
                    <a:lnTo>
                      <a:pt x="216777" y="131765"/>
                    </a:lnTo>
                    <a:lnTo>
                      <a:pt x="211128" y="132807"/>
                    </a:lnTo>
                    <a:lnTo>
                      <a:pt x="205270" y="133224"/>
                    </a:lnTo>
                    <a:lnTo>
                      <a:pt x="199516" y="132807"/>
                    </a:lnTo>
                    <a:lnTo>
                      <a:pt x="193867" y="131765"/>
                    </a:lnTo>
                    <a:lnTo>
                      <a:pt x="188428" y="130096"/>
                    </a:lnTo>
                    <a:lnTo>
                      <a:pt x="183407" y="127803"/>
                    </a:lnTo>
                    <a:lnTo>
                      <a:pt x="178804" y="124884"/>
                    </a:lnTo>
                    <a:lnTo>
                      <a:pt x="174411" y="121443"/>
                    </a:lnTo>
                    <a:lnTo>
                      <a:pt x="170435" y="117586"/>
                    </a:lnTo>
                    <a:lnTo>
                      <a:pt x="167088" y="113207"/>
                    </a:lnTo>
                    <a:lnTo>
                      <a:pt x="164159" y="108620"/>
                    </a:lnTo>
                    <a:lnTo>
                      <a:pt x="161962" y="103511"/>
                    </a:lnTo>
                    <a:lnTo>
                      <a:pt x="160184" y="98194"/>
                    </a:lnTo>
                    <a:lnTo>
                      <a:pt x="159138" y="92564"/>
                    </a:lnTo>
                    <a:lnTo>
                      <a:pt x="158824" y="86622"/>
                    </a:lnTo>
                    <a:lnTo>
                      <a:pt x="159138" y="80888"/>
                    </a:lnTo>
                    <a:lnTo>
                      <a:pt x="160184" y="75258"/>
                    </a:lnTo>
                    <a:lnTo>
                      <a:pt x="161962" y="69837"/>
                    </a:lnTo>
                    <a:lnTo>
                      <a:pt x="164159" y="64832"/>
                    </a:lnTo>
                    <a:lnTo>
                      <a:pt x="167088" y="60141"/>
                    </a:lnTo>
                    <a:lnTo>
                      <a:pt x="170435" y="55762"/>
                    </a:lnTo>
                    <a:lnTo>
                      <a:pt x="174411" y="51905"/>
                    </a:lnTo>
                    <a:lnTo>
                      <a:pt x="178804" y="48464"/>
                    </a:lnTo>
                    <a:lnTo>
                      <a:pt x="183407" y="45649"/>
                    </a:lnTo>
                    <a:lnTo>
                      <a:pt x="188428" y="43356"/>
                    </a:lnTo>
                    <a:lnTo>
                      <a:pt x="193867" y="41583"/>
                    </a:lnTo>
                    <a:lnTo>
                      <a:pt x="199516" y="40645"/>
                    </a:lnTo>
                    <a:close/>
                    <a:moveTo>
                      <a:pt x="345442" y="0"/>
                    </a:moveTo>
                    <a:lnTo>
                      <a:pt x="350744" y="418"/>
                    </a:lnTo>
                    <a:lnTo>
                      <a:pt x="356045" y="1357"/>
                    </a:lnTo>
                    <a:lnTo>
                      <a:pt x="361035" y="3131"/>
                    </a:lnTo>
                    <a:lnTo>
                      <a:pt x="365713" y="5531"/>
                    </a:lnTo>
                    <a:lnTo>
                      <a:pt x="369975" y="8453"/>
                    </a:lnTo>
                    <a:lnTo>
                      <a:pt x="373821" y="11792"/>
                    </a:lnTo>
                    <a:lnTo>
                      <a:pt x="377251" y="15653"/>
                    </a:lnTo>
                    <a:lnTo>
                      <a:pt x="380162" y="19932"/>
                    </a:lnTo>
                    <a:lnTo>
                      <a:pt x="382449" y="24732"/>
                    </a:lnTo>
                    <a:lnTo>
                      <a:pt x="384216" y="29741"/>
                    </a:lnTo>
                    <a:lnTo>
                      <a:pt x="385255" y="35063"/>
                    </a:lnTo>
                    <a:lnTo>
                      <a:pt x="385567" y="40385"/>
                    </a:lnTo>
                    <a:lnTo>
                      <a:pt x="385255" y="45916"/>
                    </a:lnTo>
                    <a:lnTo>
                      <a:pt x="384216" y="51238"/>
                    </a:lnTo>
                    <a:lnTo>
                      <a:pt x="382449" y="56247"/>
                    </a:lnTo>
                    <a:lnTo>
                      <a:pt x="380162" y="60943"/>
                    </a:lnTo>
                    <a:lnTo>
                      <a:pt x="377251" y="65326"/>
                    </a:lnTo>
                    <a:lnTo>
                      <a:pt x="373821" y="69083"/>
                    </a:lnTo>
                    <a:lnTo>
                      <a:pt x="369975" y="72631"/>
                    </a:lnTo>
                    <a:lnTo>
                      <a:pt x="365713" y="75448"/>
                    </a:lnTo>
                    <a:lnTo>
                      <a:pt x="361035" y="77848"/>
                    </a:lnTo>
                    <a:lnTo>
                      <a:pt x="356045" y="79518"/>
                    </a:lnTo>
                    <a:lnTo>
                      <a:pt x="350744" y="80666"/>
                    </a:lnTo>
                    <a:lnTo>
                      <a:pt x="345442" y="80979"/>
                    </a:lnTo>
                    <a:lnTo>
                      <a:pt x="339933" y="80666"/>
                    </a:lnTo>
                    <a:lnTo>
                      <a:pt x="334736" y="79518"/>
                    </a:lnTo>
                    <a:lnTo>
                      <a:pt x="329746" y="77848"/>
                    </a:lnTo>
                    <a:lnTo>
                      <a:pt x="325068" y="75448"/>
                    </a:lnTo>
                    <a:lnTo>
                      <a:pt x="320806" y="72631"/>
                    </a:lnTo>
                    <a:lnTo>
                      <a:pt x="316960" y="69083"/>
                    </a:lnTo>
                    <a:lnTo>
                      <a:pt x="313530" y="65326"/>
                    </a:lnTo>
                    <a:lnTo>
                      <a:pt x="310619" y="60943"/>
                    </a:lnTo>
                    <a:lnTo>
                      <a:pt x="308228" y="56247"/>
                    </a:lnTo>
                    <a:lnTo>
                      <a:pt x="306565" y="51238"/>
                    </a:lnTo>
                    <a:lnTo>
                      <a:pt x="305526" y="45916"/>
                    </a:lnTo>
                    <a:lnTo>
                      <a:pt x="305110" y="40385"/>
                    </a:lnTo>
                    <a:lnTo>
                      <a:pt x="305526" y="35063"/>
                    </a:lnTo>
                    <a:lnTo>
                      <a:pt x="306565" y="29741"/>
                    </a:lnTo>
                    <a:lnTo>
                      <a:pt x="308228" y="24732"/>
                    </a:lnTo>
                    <a:lnTo>
                      <a:pt x="310619" y="19932"/>
                    </a:lnTo>
                    <a:lnTo>
                      <a:pt x="313530" y="15653"/>
                    </a:lnTo>
                    <a:lnTo>
                      <a:pt x="316960" y="11792"/>
                    </a:lnTo>
                    <a:lnTo>
                      <a:pt x="320806" y="8453"/>
                    </a:lnTo>
                    <a:lnTo>
                      <a:pt x="325068" y="5531"/>
                    </a:lnTo>
                    <a:lnTo>
                      <a:pt x="329746" y="3131"/>
                    </a:lnTo>
                    <a:lnTo>
                      <a:pt x="334736" y="1357"/>
                    </a:lnTo>
                    <a:lnTo>
                      <a:pt x="339933" y="418"/>
                    </a:lnTo>
                    <a:close/>
                    <a:moveTo>
                      <a:pt x="65045" y="0"/>
                    </a:moveTo>
                    <a:lnTo>
                      <a:pt x="70576" y="418"/>
                    </a:lnTo>
                    <a:lnTo>
                      <a:pt x="75794" y="1357"/>
                    </a:lnTo>
                    <a:lnTo>
                      <a:pt x="80803" y="3131"/>
                    </a:lnTo>
                    <a:lnTo>
                      <a:pt x="85499" y="5531"/>
                    </a:lnTo>
                    <a:lnTo>
                      <a:pt x="89673" y="8453"/>
                    </a:lnTo>
                    <a:lnTo>
                      <a:pt x="93639" y="11792"/>
                    </a:lnTo>
                    <a:lnTo>
                      <a:pt x="96978" y="15653"/>
                    </a:lnTo>
                    <a:lnTo>
                      <a:pt x="100004" y="19932"/>
                    </a:lnTo>
                    <a:lnTo>
                      <a:pt x="102196" y="24732"/>
                    </a:lnTo>
                    <a:lnTo>
                      <a:pt x="103970" y="29741"/>
                    </a:lnTo>
                    <a:lnTo>
                      <a:pt x="105118" y="35063"/>
                    </a:lnTo>
                    <a:lnTo>
                      <a:pt x="105535" y="40385"/>
                    </a:lnTo>
                    <a:lnTo>
                      <a:pt x="105118" y="45916"/>
                    </a:lnTo>
                    <a:lnTo>
                      <a:pt x="103970" y="51238"/>
                    </a:lnTo>
                    <a:lnTo>
                      <a:pt x="102196" y="56247"/>
                    </a:lnTo>
                    <a:lnTo>
                      <a:pt x="100004" y="60943"/>
                    </a:lnTo>
                    <a:lnTo>
                      <a:pt x="96978" y="65326"/>
                    </a:lnTo>
                    <a:lnTo>
                      <a:pt x="93639" y="69083"/>
                    </a:lnTo>
                    <a:lnTo>
                      <a:pt x="89673" y="72631"/>
                    </a:lnTo>
                    <a:lnTo>
                      <a:pt x="85499" y="75448"/>
                    </a:lnTo>
                    <a:lnTo>
                      <a:pt x="80803" y="77848"/>
                    </a:lnTo>
                    <a:lnTo>
                      <a:pt x="75794" y="79518"/>
                    </a:lnTo>
                    <a:lnTo>
                      <a:pt x="70576" y="80666"/>
                    </a:lnTo>
                    <a:lnTo>
                      <a:pt x="65045" y="80979"/>
                    </a:lnTo>
                    <a:lnTo>
                      <a:pt x="59514" y="80666"/>
                    </a:lnTo>
                    <a:lnTo>
                      <a:pt x="54297" y="79518"/>
                    </a:lnTo>
                    <a:lnTo>
                      <a:pt x="49288" y="77848"/>
                    </a:lnTo>
                    <a:lnTo>
                      <a:pt x="44592" y="75448"/>
                    </a:lnTo>
                    <a:lnTo>
                      <a:pt x="40417" y="72631"/>
                    </a:lnTo>
                    <a:lnTo>
                      <a:pt x="36452" y="69083"/>
                    </a:lnTo>
                    <a:lnTo>
                      <a:pt x="33112" y="65326"/>
                    </a:lnTo>
                    <a:lnTo>
                      <a:pt x="30086" y="60943"/>
                    </a:lnTo>
                    <a:lnTo>
                      <a:pt x="27790" y="56247"/>
                    </a:lnTo>
                    <a:lnTo>
                      <a:pt x="26121" y="51238"/>
                    </a:lnTo>
                    <a:lnTo>
                      <a:pt x="24973" y="45916"/>
                    </a:lnTo>
                    <a:lnTo>
                      <a:pt x="24555" y="40385"/>
                    </a:lnTo>
                    <a:lnTo>
                      <a:pt x="24973" y="35063"/>
                    </a:lnTo>
                    <a:lnTo>
                      <a:pt x="26121" y="29741"/>
                    </a:lnTo>
                    <a:lnTo>
                      <a:pt x="27790" y="24732"/>
                    </a:lnTo>
                    <a:lnTo>
                      <a:pt x="30086" y="19932"/>
                    </a:lnTo>
                    <a:lnTo>
                      <a:pt x="33112" y="15653"/>
                    </a:lnTo>
                    <a:lnTo>
                      <a:pt x="36452" y="11792"/>
                    </a:lnTo>
                    <a:lnTo>
                      <a:pt x="40417" y="8453"/>
                    </a:lnTo>
                    <a:lnTo>
                      <a:pt x="44592" y="5531"/>
                    </a:lnTo>
                    <a:lnTo>
                      <a:pt x="49288" y="3131"/>
                    </a:lnTo>
                    <a:lnTo>
                      <a:pt x="54297" y="1357"/>
                    </a:lnTo>
                    <a:lnTo>
                      <a:pt x="59514" y="41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cxnSp>
          <p:nvCxnSpPr>
            <p:cNvPr id="68" name="直接连接符 67">
              <a:extLst>
                <a:ext uri="{FF2B5EF4-FFF2-40B4-BE49-F238E27FC236}">
                  <a16:creationId xmlns:a16="http://schemas.microsoft.com/office/drawing/2014/main" id="{6781C2AC-405C-46F9-95E5-69D6C256AC9F}"/>
                </a:ext>
              </a:extLst>
            </p:cNvPr>
            <p:cNvCxnSpPr>
              <a:stCxn id="62" idx="2"/>
              <a:endCxn id="66" idx="6"/>
            </p:cNvCxnSpPr>
            <p:nvPr/>
          </p:nvCxnSpPr>
          <p:spPr>
            <a:xfrm>
              <a:off x="4386421" y="3429000"/>
              <a:ext cx="1255370" cy="0"/>
            </a:xfrm>
            <a:prstGeom prst="line">
              <a:avLst/>
            </a:prstGeom>
            <a:ln cap="rnd" w="3175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>
              <a:extLst>
                <a:ext uri="{FF2B5EF4-FFF2-40B4-BE49-F238E27FC236}">
                  <a16:creationId xmlns:a16="http://schemas.microsoft.com/office/drawing/2014/main" id="{7BAA02B3-C1B7-4B0F-AA41-05AD57D105AE}"/>
                </a:ext>
              </a:extLst>
            </p:cNvPr>
            <p:cNvCxnSpPr>
              <a:stCxn id="66" idx="2"/>
              <a:endCxn id="49" idx="2"/>
            </p:cNvCxnSpPr>
            <p:nvPr/>
          </p:nvCxnSpPr>
          <p:spPr>
            <a:xfrm>
              <a:off x="6759389" y="3429000"/>
              <a:ext cx="1225049" cy="0"/>
            </a:xfrm>
            <a:prstGeom prst="line">
              <a:avLst/>
            </a:prstGeom>
            <a:ln cap="rnd" w="3175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722951576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900" id="29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 nodeType="clickPar">
                      <p:stCondLst>
                        <p:cond delay="indefinite"/>
                      </p:stCondLst>
                      <p:childTnLst>
                        <p:par>
                          <p:cTn fill="hold" id="5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3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"/>
      <p:bldP grpId="0" spid="26"/>
      <p:bldP grpId="0" spid="28"/>
      <p:bldP grpId="0" spid="24"/>
      <p:bldP grpId="0" spid="29"/>
      <p:bldP grpId="0" spid="30"/>
      <p:bldP grpId="0" spid="49"/>
      <p:bldP grpId="0" spid="50"/>
      <p:bldP grpId="0" spid="51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49B0863C-CCB3-40BA-8649-6FEB155FC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1365291"/>
            <a:ext cx="12191999" cy="2846831"/>
          </a:xfrm>
          <a:prstGeom prst="rect">
            <a:avLst/>
          </a:prstGeom>
        </p:spPr>
      </p:pic>
      <p:grpSp>
        <p:nvGrpSpPr>
          <p:cNvPr id="41" name="组合 40">
            <a:extLst>
              <a:ext uri="{FF2B5EF4-FFF2-40B4-BE49-F238E27FC236}">
                <a16:creationId xmlns:a16="http://schemas.microsoft.com/office/drawing/2014/main" id="{991F375A-6955-45D6-A6E3-851A286F0F3B}"/>
              </a:ext>
            </a:extLst>
          </p:cNvPr>
          <p:cNvGrpSpPr/>
          <p:nvPr/>
        </p:nvGrpSpPr>
        <p:grpSpPr>
          <a:xfrm>
            <a:off x="406866" y="395302"/>
            <a:ext cx="3276134" cy="584775"/>
            <a:chOff x="392351" y="337245"/>
            <a:chExt cx="3276134" cy="584775"/>
          </a:xfrm>
        </p:grpSpPr>
        <p:grpSp>
          <p:nvGrpSpPr>
            <p:cNvPr id="42" name="组合 41">
              <a:extLst>
                <a:ext uri="{FF2B5EF4-FFF2-40B4-BE49-F238E27FC236}">
                  <a16:creationId xmlns:a16="http://schemas.microsoft.com/office/drawing/2014/main" id="{EAB56F15-CC57-47FA-B272-A319BF50C78A}"/>
                </a:ext>
              </a:extLst>
            </p:cNvPr>
            <p:cNvGrpSpPr/>
            <p:nvPr/>
          </p:nvGrpSpPr>
          <p:grpSpPr>
            <a:xfrm>
              <a:off x="392351" y="337245"/>
              <a:ext cx="746028" cy="565592"/>
              <a:chOff x="566523" y="409817"/>
              <a:chExt cx="746028" cy="565592"/>
            </a:xfrm>
          </p:grpSpPr>
          <p:sp>
            <p:nvSpPr>
              <p:cNvPr id="44" name="椭圆 43">
                <a:extLst>
                  <a:ext uri="{FF2B5EF4-FFF2-40B4-BE49-F238E27FC236}">
                    <a16:creationId xmlns:a16="http://schemas.microsoft.com/office/drawing/2014/main" id="{51061B42-D355-4D3D-AA75-60B5BA194BA5}"/>
                  </a:ext>
                </a:extLst>
              </p:cNvPr>
              <p:cNvSpPr/>
              <p:nvPr/>
            </p:nvSpPr>
            <p:spPr>
              <a:xfrm>
                <a:off x="849319" y="460997"/>
                <a:ext cx="463232" cy="463232"/>
              </a:xfrm>
              <a:prstGeom prst="ellipse">
                <a:avLst/>
              </a:prstGeom>
              <a:solidFill>
                <a:srgbClr val="70AD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45" name="椭圆 44">
                <a:extLst>
                  <a:ext uri="{FF2B5EF4-FFF2-40B4-BE49-F238E27FC236}">
                    <a16:creationId xmlns:a16="http://schemas.microsoft.com/office/drawing/2014/main" id="{2457F4E3-0292-4CF6-8983-5B075D375727}"/>
                  </a:ext>
                </a:extLst>
              </p:cNvPr>
              <p:cNvSpPr/>
              <p:nvPr/>
            </p:nvSpPr>
            <p:spPr>
              <a:xfrm>
                <a:off x="566523" y="409817"/>
                <a:ext cx="565592" cy="565592"/>
              </a:xfrm>
              <a:prstGeom prst="ellipse">
                <a:avLst/>
              </a:prstGeom>
              <a:solidFill>
                <a:srgbClr val="BCDA8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3E31A1B5-8EEA-41F8-9B05-71588D99AA51}"/>
                </a:ext>
              </a:extLst>
            </p:cNvPr>
            <p:cNvSpPr txBox="1"/>
            <p:nvPr/>
          </p:nvSpPr>
          <p:spPr>
            <a:xfrm>
              <a:off x="1195507" y="337245"/>
              <a:ext cx="2472978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跌倒的特点</a:t>
              </a: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A74D325D-262D-423F-856A-806847E4C071}"/>
              </a:ext>
            </a:extLst>
          </p:cNvPr>
          <p:cNvGrpSpPr/>
          <p:nvPr/>
        </p:nvGrpSpPr>
        <p:grpSpPr>
          <a:xfrm>
            <a:off x="1497811" y="4635492"/>
            <a:ext cx="1747874" cy="1638644"/>
            <a:chOff x="786611" y="2893575"/>
            <a:chExt cx="1747874" cy="1638644"/>
          </a:xfrm>
        </p:grpSpPr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5DE2F7CF-3D01-49FB-9554-D0C6455D5904}"/>
                </a:ext>
              </a:extLst>
            </p:cNvPr>
            <p:cNvSpPr txBox="1"/>
            <p:nvPr/>
          </p:nvSpPr>
          <p:spPr>
            <a:xfrm>
              <a:off x="1210022" y="2955417"/>
              <a:ext cx="1324463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30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环境</a:t>
              </a:r>
            </a:p>
          </p:txBody>
        </p: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3031E66C-D72D-47EB-944D-B3E2FB85C07E}"/>
                </a:ext>
              </a:extLst>
            </p:cNvPr>
            <p:cNvSpPr txBox="1"/>
            <p:nvPr/>
          </p:nvSpPr>
          <p:spPr>
            <a:xfrm>
              <a:off x="1222383" y="3559152"/>
              <a:ext cx="1312102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30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疾病</a:t>
              </a:r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id="{C11FC160-EE0E-4833-A9FA-601C4BEC9738}"/>
                </a:ext>
              </a:extLst>
            </p:cNvPr>
            <p:cNvSpPr txBox="1"/>
            <p:nvPr/>
          </p:nvSpPr>
          <p:spPr>
            <a:xfrm>
              <a:off x="1244284" y="4162887"/>
              <a:ext cx="1290201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30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药物</a:t>
              </a:r>
            </a:p>
          </p:txBody>
        </p:sp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B52841CD-134D-4C00-8780-CDB8448FB3D1}"/>
                </a:ext>
              </a:extLst>
            </p:cNvPr>
            <p:cNvGrpSpPr/>
            <p:nvPr/>
          </p:nvGrpSpPr>
          <p:grpSpPr>
            <a:xfrm>
              <a:off x="786611" y="2893575"/>
              <a:ext cx="371694" cy="353608"/>
              <a:chOff x="254732" y="2828681"/>
              <a:chExt cx="371694" cy="353608"/>
            </a:xfrm>
          </p:grpSpPr>
          <p:sp>
            <p:nvSpPr>
              <p:cNvPr id="58" name="iśļíḓè">
                <a:extLst>
                  <a:ext uri="{FF2B5EF4-FFF2-40B4-BE49-F238E27FC236}">
                    <a16:creationId xmlns:a16="http://schemas.microsoft.com/office/drawing/2014/main" id="{34B7596F-BB10-48A2-8BBF-B63A81858B39}"/>
                  </a:ext>
                </a:extLst>
              </p:cNvPr>
              <p:cNvSpPr/>
              <p:nvPr/>
            </p:nvSpPr>
            <p:spPr>
              <a:xfrm>
                <a:off x="254732" y="2901336"/>
                <a:ext cx="281160" cy="280953"/>
              </a:xfrm>
              <a:prstGeom prst="rect">
                <a:avLst/>
              </a:prstGeom>
              <a:solidFill>
                <a:schemeClr val="bg1"/>
              </a:solidFill>
              <a:ln w="22225">
                <a:solidFill>
                  <a:srgbClr val="70AD47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bIns="45720" lIns="91440" rIns="91440" tIns="45720" wrap="square">
                <a:normAutofit/>
              </a:bodyPr>
              <a:lstStyle/>
              <a:p>
                <a:pPr algn="l" defTabSz="913765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" name="iṡḻiḍè">
                <a:extLst>
                  <a:ext uri="{FF2B5EF4-FFF2-40B4-BE49-F238E27FC236}">
                    <a16:creationId xmlns:a16="http://schemas.microsoft.com/office/drawing/2014/main" id="{16797E46-8A6D-4F21-9B83-396269BB4FED}"/>
                  </a:ext>
                </a:extLst>
              </p:cNvPr>
              <p:cNvSpPr/>
              <p:nvPr/>
            </p:nvSpPr>
            <p:spPr bwMode="auto">
              <a:xfrm>
                <a:off x="287053" y="2828681"/>
                <a:ext cx="339373" cy="312754"/>
              </a:xfrm>
              <a:custGeom>
                <a:gdLst>
                  <a:gd fmla="*/ 602 w 611" name="T0"/>
                  <a:gd fmla="*/ 5 h 562" name="T1"/>
                  <a:gd fmla="*/ 599 w 611" name="T2"/>
                  <a:gd fmla="*/ 2 h 562" name="T3"/>
                  <a:gd fmla="*/ 594 w 611" name="T4"/>
                  <a:gd fmla="*/ 1 h 562" name="T5"/>
                  <a:gd fmla="*/ 590 w 611" name="T6"/>
                  <a:gd fmla="*/ 0 h 562" name="T7"/>
                  <a:gd fmla="*/ 585 w 611" name="T8"/>
                  <a:gd fmla="*/ 0 h 562" name="T9"/>
                  <a:gd fmla="*/ 580 w 611" name="T10"/>
                  <a:gd fmla="*/ 1 h 562" name="T11"/>
                  <a:gd fmla="*/ 576 w 611" name="T12"/>
                  <a:gd fmla="*/ 2 h 562" name="T13"/>
                  <a:gd fmla="*/ 572 w 611" name="T14"/>
                  <a:gd fmla="*/ 5 h 562" name="T15"/>
                  <a:gd fmla="*/ 569 w 611" name="T16"/>
                  <a:gd fmla="*/ 8 h 562" name="T17"/>
                  <a:gd fmla="*/ 166 w 611" name="T18"/>
                  <a:gd fmla="*/ 503 h 562" name="T19"/>
                  <a:gd fmla="*/ 41 w 611" name="T20"/>
                  <a:gd fmla="*/ 377 h 562" name="T21"/>
                  <a:gd fmla="*/ 38 w 611" name="T22"/>
                  <a:gd fmla="*/ 374 h 562" name="T23"/>
                  <a:gd fmla="*/ 33 w 611" name="T24"/>
                  <a:gd fmla="*/ 372 h 562" name="T25"/>
                  <a:gd fmla="*/ 29 w 611" name="T26"/>
                  <a:gd fmla="*/ 371 h 562" name="T27"/>
                  <a:gd fmla="*/ 24 w 611" name="T28"/>
                  <a:gd fmla="*/ 371 h 562" name="T29"/>
                  <a:gd fmla="*/ 20 w 611" name="T30"/>
                  <a:gd fmla="*/ 371 h 562" name="T31"/>
                  <a:gd fmla="*/ 16 w 611" name="T32"/>
                  <a:gd fmla="*/ 372 h 562" name="T33"/>
                  <a:gd fmla="*/ 11 w 611" name="T34"/>
                  <a:gd fmla="*/ 374 h 562" name="T35"/>
                  <a:gd fmla="*/ 8 w 611" name="T36"/>
                  <a:gd fmla="*/ 377 h 562" name="T37"/>
                  <a:gd fmla="*/ 4 w 611" name="T38"/>
                  <a:gd fmla="*/ 382 h 562" name="T39"/>
                  <a:gd fmla="*/ 2 w 611" name="T40"/>
                  <a:gd fmla="*/ 386 h 562" name="T41"/>
                  <a:gd fmla="*/ 1 w 611" name="T42"/>
                  <a:gd fmla="*/ 390 h 562" name="T43"/>
                  <a:gd fmla="*/ 0 w 611" name="T44"/>
                  <a:gd fmla="*/ 395 h 562" name="T45"/>
                  <a:gd fmla="*/ 1 w 611" name="T46"/>
                  <a:gd fmla="*/ 399 h 562" name="T47"/>
                  <a:gd fmla="*/ 2 w 611" name="T48"/>
                  <a:gd fmla="*/ 404 h 562" name="T49"/>
                  <a:gd fmla="*/ 4 w 611" name="T50"/>
                  <a:gd fmla="*/ 408 h 562" name="T51"/>
                  <a:gd fmla="*/ 8 w 611" name="T52"/>
                  <a:gd fmla="*/ 412 h 562" name="T53"/>
                  <a:gd fmla="*/ 151 w 611" name="T54"/>
                  <a:gd fmla="*/ 556 h 562" name="T55"/>
                  <a:gd fmla="*/ 155 w 611" name="T56"/>
                  <a:gd fmla="*/ 558 h 562" name="T57"/>
                  <a:gd fmla="*/ 159 w 611" name="T58"/>
                  <a:gd fmla="*/ 560 h 562" name="T59"/>
                  <a:gd fmla="*/ 164 w 611" name="T60"/>
                  <a:gd fmla="*/ 562 h 562" name="T61"/>
                  <a:gd fmla="*/ 168 w 611" name="T62"/>
                  <a:gd fmla="*/ 562 h 562" name="T63"/>
                  <a:gd fmla="*/ 169 w 611" name="T64"/>
                  <a:gd fmla="*/ 562 h 562" name="T65"/>
                  <a:gd fmla="*/ 169 w 611" name="T66"/>
                  <a:gd fmla="*/ 562 h 562" name="T67"/>
                  <a:gd fmla="*/ 175 w 611" name="T68"/>
                  <a:gd fmla="*/ 562 h 562" name="T69"/>
                  <a:gd fmla="*/ 179 w 611" name="T70"/>
                  <a:gd fmla="*/ 559 h 562" name="T71"/>
                  <a:gd fmla="*/ 183 w 611" name="T72"/>
                  <a:gd fmla="*/ 557 h 562" name="T73"/>
                  <a:gd fmla="*/ 187 w 611" name="T74"/>
                  <a:gd fmla="*/ 554 h 562" name="T75"/>
                  <a:gd fmla="*/ 606 w 611" name="T76"/>
                  <a:gd fmla="*/ 38 h 562" name="T77"/>
                  <a:gd fmla="*/ 609 w 611" name="T78"/>
                  <a:gd fmla="*/ 34 h 562" name="T79"/>
                  <a:gd fmla="*/ 611 w 611" name="T80"/>
                  <a:gd fmla="*/ 29 h 562" name="T81"/>
                  <a:gd fmla="*/ 611 w 611" name="T82"/>
                  <a:gd fmla="*/ 25 h 562" name="T83"/>
                  <a:gd fmla="*/ 611 w 611" name="T84"/>
                  <a:gd fmla="*/ 20 h 562" name="T85"/>
                  <a:gd fmla="*/ 611 w 611" name="T86"/>
                  <a:gd fmla="*/ 16 h 562" name="T87"/>
                  <a:gd fmla="*/ 609 w 611" name="T88"/>
                  <a:gd fmla="*/ 12 h 562" name="T89"/>
                  <a:gd fmla="*/ 606 w 611" name="T90"/>
                  <a:gd fmla="*/ 8 h 562" name="T91"/>
                  <a:gd fmla="*/ 602 w 611" name="T92"/>
                  <a:gd fmla="*/ 5 h 562" name="T9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b="b" l="0" r="r" t="0"/>
                <a:pathLst>
                  <a:path h="562" w="611">
                    <a:moveTo>
                      <a:pt x="602" y="5"/>
                    </a:moveTo>
                    <a:lnTo>
                      <a:pt x="599" y="2"/>
                    </a:lnTo>
                    <a:lnTo>
                      <a:pt x="594" y="1"/>
                    </a:lnTo>
                    <a:lnTo>
                      <a:pt x="590" y="0"/>
                    </a:lnTo>
                    <a:lnTo>
                      <a:pt x="585" y="0"/>
                    </a:lnTo>
                    <a:lnTo>
                      <a:pt x="580" y="1"/>
                    </a:lnTo>
                    <a:lnTo>
                      <a:pt x="576" y="2"/>
                    </a:lnTo>
                    <a:lnTo>
                      <a:pt x="572" y="5"/>
                    </a:lnTo>
                    <a:lnTo>
                      <a:pt x="569" y="8"/>
                    </a:lnTo>
                    <a:lnTo>
                      <a:pt x="166" y="503"/>
                    </a:lnTo>
                    <a:lnTo>
                      <a:pt x="41" y="377"/>
                    </a:lnTo>
                    <a:lnTo>
                      <a:pt x="38" y="374"/>
                    </a:lnTo>
                    <a:lnTo>
                      <a:pt x="33" y="372"/>
                    </a:lnTo>
                    <a:lnTo>
                      <a:pt x="29" y="371"/>
                    </a:lnTo>
                    <a:lnTo>
                      <a:pt x="24" y="371"/>
                    </a:lnTo>
                    <a:lnTo>
                      <a:pt x="20" y="371"/>
                    </a:lnTo>
                    <a:lnTo>
                      <a:pt x="16" y="372"/>
                    </a:lnTo>
                    <a:lnTo>
                      <a:pt x="11" y="374"/>
                    </a:lnTo>
                    <a:lnTo>
                      <a:pt x="8" y="377"/>
                    </a:lnTo>
                    <a:lnTo>
                      <a:pt x="4" y="382"/>
                    </a:lnTo>
                    <a:lnTo>
                      <a:pt x="2" y="386"/>
                    </a:lnTo>
                    <a:lnTo>
                      <a:pt x="1" y="390"/>
                    </a:lnTo>
                    <a:lnTo>
                      <a:pt x="0" y="395"/>
                    </a:lnTo>
                    <a:lnTo>
                      <a:pt x="1" y="399"/>
                    </a:lnTo>
                    <a:lnTo>
                      <a:pt x="2" y="404"/>
                    </a:lnTo>
                    <a:lnTo>
                      <a:pt x="4" y="408"/>
                    </a:lnTo>
                    <a:lnTo>
                      <a:pt x="8" y="412"/>
                    </a:lnTo>
                    <a:lnTo>
                      <a:pt x="151" y="556"/>
                    </a:lnTo>
                    <a:lnTo>
                      <a:pt x="155" y="558"/>
                    </a:lnTo>
                    <a:lnTo>
                      <a:pt x="159" y="560"/>
                    </a:lnTo>
                    <a:lnTo>
                      <a:pt x="164" y="562"/>
                    </a:lnTo>
                    <a:lnTo>
                      <a:pt x="168" y="562"/>
                    </a:lnTo>
                    <a:lnTo>
                      <a:pt x="169" y="562"/>
                    </a:lnTo>
                    <a:lnTo>
                      <a:pt x="169" y="562"/>
                    </a:lnTo>
                    <a:lnTo>
                      <a:pt x="175" y="562"/>
                    </a:lnTo>
                    <a:lnTo>
                      <a:pt x="179" y="559"/>
                    </a:lnTo>
                    <a:lnTo>
                      <a:pt x="183" y="557"/>
                    </a:lnTo>
                    <a:lnTo>
                      <a:pt x="187" y="554"/>
                    </a:lnTo>
                    <a:lnTo>
                      <a:pt x="606" y="38"/>
                    </a:lnTo>
                    <a:lnTo>
                      <a:pt x="609" y="34"/>
                    </a:lnTo>
                    <a:lnTo>
                      <a:pt x="611" y="29"/>
                    </a:lnTo>
                    <a:lnTo>
                      <a:pt x="611" y="25"/>
                    </a:lnTo>
                    <a:lnTo>
                      <a:pt x="611" y="20"/>
                    </a:lnTo>
                    <a:lnTo>
                      <a:pt x="611" y="16"/>
                    </a:lnTo>
                    <a:lnTo>
                      <a:pt x="609" y="12"/>
                    </a:lnTo>
                    <a:lnTo>
                      <a:pt x="606" y="8"/>
                    </a:lnTo>
                    <a:lnTo>
                      <a:pt x="602" y="5"/>
                    </a:lnTo>
                    <a:close/>
                  </a:path>
                </a:pathLst>
              </a:custGeom>
              <a:solidFill>
                <a:srgbClr val="6BADD2"/>
              </a:solidFill>
              <a:ln>
                <a:solidFill>
                  <a:srgbClr val="70AD4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69" name="组合 68">
              <a:extLst>
                <a:ext uri="{FF2B5EF4-FFF2-40B4-BE49-F238E27FC236}">
                  <a16:creationId xmlns:a16="http://schemas.microsoft.com/office/drawing/2014/main" id="{9253D0F1-3E8D-49A6-9BF1-522061ADD0D4}"/>
                </a:ext>
              </a:extLst>
            </p:cNvPr>
            <p:cNvGrpSpPr/>
            <p:nvPr/>
          </p:nvGrpSpPr>
          <p:grpSpPr>
            <a:xfrm>
              <a:off x="786611" y="3530687"/>
              <a:ext cx="371694" cy="353608"/>
              <a:chOff x="254732" y="2828681"/>
              <a:chExt cx="371694" cy="353608"/>
            </a:xfrm>
          </p:grpSpPr>
          <p:sp>
            <p:nvSpPr>
              <p:cNvPr id="78" name="iśļíḓè">
                <a:extLst>
                  <a:ext uri="{FF2B5EF4-FFF2-40B4-BE49-F238E27FC236}">
                    <a16:creationId xmlns:a16="http://schemas.microsoft.com/office/drawing/2014/main" id="{B0FA6F08-CD81-42BC-B374-32910F898940}"/>
                  </a:ext>
                </a:extLst>
              </p:cNvPr>
              <p:cNvSpPr/>
              <p:nvPr/>
            </p:nvSpPr>
            <p:spPr>
              <a:xfrm>
                <a:off x="254732" y="2901336"/>
                <a:ext cx="281160" cy="280953"/>
              </a:xfrm>
              <a:prstGeom prst="rect">
                <a:avLst/>
              </a:prstGeom>
              <a:solidFill>
                <a:schemeClr val="bg1"/>
              </a:solidFill>
              <a:ln w="22225">
                <a:solidFill>
                  <a:srgbClr val="70AD47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bIns="45720" lIns="91440" rIns="91440" tIns="45720" wrap="square">
                <a:normAutofit/>
              </a:bodyPr>
              <a:lstStyle/>
              <a:p>
                <a:pPr algn="l" defTabSz="913765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9" name="iṡḻiḍè">
                <a:extLst>
                  <a:ext uri="{FF2B5EF4-FFF2-40B4-BE49-F238E27FC236}">
                    <a16:creationId xmlns:a16="http://schemas.microsoft.com/office/drawing/2014/main" id="{AC9946DA-85D8-4F41-9F8C-0BFE3519F024}"/>
                  </a:ext>
                </a:extLst>
              </p:cNvPr>
              <p:cNvSpPr/>
              <p:nvPr/>
            </p:nvSpPr>
            <p:spPr bwMode="auto">
              <a:xfrm>
                <a:off x="287053" y="2828681"/>
                <a:ext cx="339373" cy="312754"/>
              </a:xfrm>
              <a:custGeom>
                <a:gdLst>
                  <a:gd fmla="*/ 602 w 611" name="T0"/>
                  <a:gd fmla="*/ 5 h 562" name="T1"/>
                  <a:gd fmla="*/ 599 w 611" name="T2"/>
                  <a:gd fmla="*/ 2 h 562" name="T3"/>
                  <a:gd fmla="*/ 594 w 611" name="T4"/>
                  <a:gd fmla="*/ 1 h 562" name="T5"/>
                  <a:gd fmla="*/ 590 w 611" name="T6"/>
                  <a:gd fmla="*/ 0 h 562" name="T7"/>
                  <a:gd fmla="*/ 585 w 611" name="T8"/>
                  <a:gd fmla="*/ 0 h 562" name="T9"/>
                  <a:gd fmla="*/ 580 w 611" name="T10"/>
                  <a:gd fmla="*/ 1 h 562" name="T11"/>
                  <a:gd fmla="*/ 576 w 611" name="T12"/>
                  <a:gd fmla="*/ 2 h 562" name="T13"/>
                  <a:gd fmla="*/ 572 w 611" name="T14"/>
                  <a:gd fmla="*/ 5 h 562" name="T15"/>
                  <a:gd fmla="*/ 569 w 611" name="T16"/>
                  <a:gd fmla="*/ 8 h 562" name="T17"/>
                  <a:gd fmla="*/ 166 w 611" name="T18"/>
                  <a:gd fmla="*/ 503 h 562" name="T19"/>
                  <a:gd fmla="*/ 41 w 611" name="T20"/>
                  <a:gd fmla="*/ 377 h 562" name="T21"/>
                  <a:gd fmla="*/ 38 w 611" name="T22"/>
                  <a:gd fmla="*/ 374 h 562" name="T23"/>
                  <a:gd fmla="*/ 33 w 611" name="T24"/>
                  <a:gd fmla="*/ 372 h 562" name="T25"/>
                  <a:gd fmla="*/ 29 w 611" name="T26"/>
                  <a:gd fmla="*/ 371 h 562" name="T27"/>
                  <a:gd fmla="*/ 24 w 611" name="T28"/>
                  <a:gd fmla="*/ 371 h 562" name="T29"/>
                  <a:gd fmla="*/ 20 w 611" name="T30"/>
                  <a:gd fmla="*/ 371 h 562" name="T31"/>
                  <a:gd fmla="*/ 16 w 611" name="T32"/>
                  <a:gd fmla="*/ 372 h 562" name="T33"/>
                  <a:gd fmla="*/ 11 w 611" name="T34"/>
                  <a:gd fmla="*/ 374 h 562" name="T35"/>
                  <a:gd fmla="*/ 8 w 611" name="T36"/>
                  <a:gd fmla="*/ 377 h 562" name="T37"/>
                  <a:gd fmla="*/ 4 w 611" name="T38"/>
                  <a:gd fmla="*/ 382 h 562" name="T39"/>
                  <a:gd fmla="*/ 2 w 611" name="T40"/>
                  <a:gd fmla="*/ 386 h 562" name="T41"/>
                  <a:gd fmla="*/ 1 w 611" name="T42"/>
                  <a:gd fmla="*/ 390 h 562" name="T43"/>
                  <a:gd fmla="*/ 0 w 611" name="T44"/>
                  <a:gd fmla="*/ 395 h 562" name="T45"/>
                  <a:gd fmla="*/ 1 w 611" name="T46"/>
                  <a:gd fmla="*/ 399 h 562" name="T47"/>
                  <a:gd fmla="*/ 2 w 611" name="T48"/>
                  <a:gd fmla="*/ 404 h 562" name="T49"/>
                  <a:gd fmla="*/ 4 w 611" name="T50"/>
                  <a:gd fmla="*/ 408 h 562" name="T51"/>
                  <a:gd fmla="*/ 8 w 611" name="T52"/>
                  <a:gd fmla="*/ 412 h 562" name="T53"/>
                  <a:gd fmla="*/ 151 w 611" name="T54"/>
                  <a:gd fmla="*/ 556 h 562" name="T55"/>
                  <a:gd fmla="*/ 155 w 611" name="T56"/>
                  <a:gd fmla="*/ 558 h 562" name="T57"/>
                  <a:gd fmla="*/ 159 w 611" name="T58"/>
                  <a:gd fmla="*/ 560 h 562" name="T59"/>
                  <a:gd fmla="*/ 164 w 611" name="T60"/>
                  <a:gd fmla="*/ 562 h 562" name="T61"/>
                  <a:gd fmla="*/ 168 w 611" name="T62"/>
                  <a:gd fmla="*/ 562 h 562" name="T63"/>
                  <a:gd fmla="*/ 169 w 611" name="T64"/>
                  <a:gd fmla="*/ 562 h 562" name="T65"/>
                  <a:gd fmla="*/ 169 w 611" name="T66"/>
                  <a:gd fmla="*/ 562 h 562" name="T67"/>
                  <a:gd fmla="*/ 175 w 611" name="T68"/>
                  <a:gd fmla="*/ 562 h 562" name="T69"/>
                  <a:gd fmla="*/ 179 w 611" name="T70"/>
                  <a:gd fmla="*/ 559 h 562" name="T71"/>
                  <a:gd fmla="*/ 183 w 611" name="T72"/>
                  <a:gd fmla="*/ 557 h 562" name="T73"/>
                  <a:gd fmla="*/ 187 w 611" name="T74"/>
                  <a:gd fmla="*/ 554 h 562" name="T75"/>
                  <a:gd fmla="*/ 606 w 611" name="T76"/>
                  <a:gd fmla="*/ 38 h 562" name="T77"/>
                  <a:gd fmla="*/ 609 w 611" name="T78"/>
                  <a:gd fmla="*/ 34 h 562" name="T79"/>
                  <a:gd fmla="*/ 611 w 611" name="T80"/>
                  <a:gd fmla="*/ 29 h 562" name="T81"/>
                  <a:gd fmla="*/ 611 w 611" name="T82"/>
                  <a:gd fmla="*/ 25 h 562" name="T83"/>
                  <a:gd fmla="*/ 611 w 611" name="T84"/>
                  <a:gd fmla="*/ 20 h 562" name="T85"/>
                  <a:gd fmla="*/ 611 w 611" name="T86"/>
                  <a:gd fmla="*/ 16 h 562" name="T87"/>
                  <a:gd fmla="*/ 609 w 611" name="T88"/>
                  <a:gd fmla="*/ 12 h 562" name="T89"/>
                  <a:gd fmla="*/ 606 w 611" name="T90"/>
                  <a:gd fmla="*/ 8 h 562" name="T91"/>
                  <a:gd fmla="*/ 602 w 611" name="T92"/>
                  <a:gd fmla="*/ 5 h 562" name="T9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b="b" l="0" r="r" t="0"/>
                <a:pathLst>
                  <a:path h="562" w="611">
                    <a:moveTo>
                      <a:pt x="602" y="5"/>
                    </a:moveTo>
                    <a:lnTo>
                      <a:pt x="599" y="2"/>
                    </a:lnTo>
                    <a:lnTo>
                      <a:pt x="594" y="1"/>
                    </a:lnTo>
                    <a:lnTo>
                      <a:pt x="590" y="0"/>
                    </a:lnTo>
                    <a:lnTo>
                      <a:pt x="585" y="0"/>
                    </a:lnTo>
                    <a:lnTo>
                      <a:pt x="580" y="1"/>
                    </a:lnTo>
                    <a:lnTo>
                      <a:pt x="576" y="2"/>
                    </a:lnTo>
                    <a:lnTo>
                      <a:pt x="572" y="5"/>
                    </a:lnTo>
                    <a:lnTo>
                      <a:pt x="569" y="8"/>
                    </a:lnTo>
                    <a:lnTo>
                      <a:pt x="166" y="503"/>
                    </a:lnTo>
                    <a:lnTo>
                      <a:pt x="41" y="377"/>
                    </a:lnTo>
                    <a:lnTo>
                      <a:pt x="38" y="374"/>
                    </a:lnTo>
                    <a:lnTo>
                      <a:pt x="33" y="372"/>
                    </a:lnTo>
                    <a:lnTo>
                      <a:pt x="29" y="371"/>
                    </a:lnTo>
                    <a:lnTo>
                      <a:pt x="24" y="371"/>
                    </a:lnTo>
                    <a:lnTo>
                      <a:pt x="20" y="371"/>
                    </a:lnTo>
                    <a:lnTo>
                      <a:pt x="16" y="372"/>
                    </a:lnTo>
                    <a:lnTo>
                      <a:pt x="11" y="374"/>
                    </a:lnTo>
                    <a:lnTo>
                      <a:pt x="8" y="377"/>
                    </a:lnTo>
                    <a:lnTo>
                      <a:pt x="4" y="382"/>
                    </a:lnTo>
                    <a:lnTo>
                      <a:pt x="2" y="386"/>
                    </a:lnTo>
                    <a:lnTo>
                      <a:pt x="1" y="390"/>
                    </a:lnTo>
                    <a:lnTo>
                      <a:pt x="0" y="395"/>
                    </a:lnTo>
                    <a:lnTo>
                      <a:pt x="1" y="399"/>
                    </a:lnTo>
                    <a:lnTo>
                      <a:pt x="2" y="404"/>
                    </a:lnTo>
                    <a:lnTo>
                      <a:pt x="4" y="408"/>
                    </a:lnTo>
                    <a:lnTo>
                      <a:pt x="8" y="412"/>
                    </a:lnTo>
                    <a:lnTo>
                      <a:pt x="151" y="556"/>
                    </a:lnTo>
                    <a:lnTo>
                      <a:pt x="155" y="558"/>
                    </a:lnTo>
                    <a:lnTo>
                      <a:pt x="159" y="560"/>
                    </a:lnTo>
                    <a:lnTo>
                      <a:pt x="164" y="562"/>
                    </a:lnTo>
                    <a:lnTo>
                      <a:pt x="168" y="562"/>
                    </a:lnTo>
                    <a:lnTo>
                      <a:pt x="169" y="562"/>
                    </a:lnTo>
                    <a:lnTo>
                      <a:pt x="169" y="562"/>
                    </a:lnTo>
                    <a:lnTo>
                      <a:pt x="175" y="562"/>
                    </a:lnTo>
                    <a:lnTo>
                      <a:pt x="179" y="559"/>
                    </a:lnTo>
                    <a:lnTo>
                      <a:pt x="183" y="557"/>
                    </a:lnTo>
                    <a:lnTo>
                      <a:pt x="187" y="554"/>
                    </a:lnTo>
                    <a:lnTo>
                      <a:pt x="606" y="38"/>
                    </a:lnTo>
                    <a:lnTo>
                      <a:pt x="609" y="34"/>
                    </a:lnTo>
                    <a:lnTo>
                      <a:pt x="611" y="29"/>
                    </a:lnTo>
                    <a:lnTo>
                      <a:pt x="611" y="25"/>
                    </a:lnTo>
                    <a:lnTo>
                      <a:pt x="611" y="20"/>
                    </a:lnTo>
                    <a:lnTo>
                      <a:pt x="611" y="16"/>
                    </a:lnTo>
                    <a:lnTo>
                      <a:pt x="609" y="12"/>
                    </a:lnTo>
                    <a:lnTo>
                      <a:pt x="606" y="8"/>
                    </a:lnTo>
                    <a:lnTo>
                      <a:pt x="602" y="5"/>
                    </a:lnTo>
                    <a:close/>
                  </a:path>
                </a:pathLst>
              </a:custGeom>
              <a:solidFill>
                <a:srgbClr val="6BADD2"/>
              </a:solidFill>
              <a:ln>
                <a:solidFill>
                  <a:srgbClr val="70AD4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80" name="组合 79">
              <a:extLst>
                <a:ext uri="{FF2B5EF4-FFF2-40B4-BE49-F238E27FC236}">
                  <a16:creationId xmlns:a16="http://schemas.microsoft.com/office/drawing/2014/main" id="{ECD662E8-B316-43A0-B313-FD41BCCD557F}"/>
                </a:ext>
              </a:extLst>
            </p:cNvPr>
            <p:cNvGrpSpPr/>
            <p:nvPr/>
          </p:nvGrpSpPr>
          <p:grpSpPr>
            <a:xfrm>
              <a:off x="786611" y="4144099"/>
              <a:ext cx="371694" cy="353608"/>
              <a:chOff x="254732" y="2828681"/>
              <a:chExt cx="371694" cy="353608"/>
            </a:xfrm>
          </p:grpSpPr>
          <p:sp>
            <p:nvSpPr>
              <p:cNvPr id="81" name="iśļíḓè">
                <a:extLst>
                  <a:ext uri="{FF2B5EF4-FFF2-40B4-BE49-F238E27FC236}">
                    <a16:creationId xmlns:a16="http://schemas.microsoft.com/office/drawing/2014/main" id="{72FC8027-F46B-41DC-85FA-BC3E67EDD3AD}"/>
                  </a:ext>
                </a:extLst>
              </p:cNvPr>
              <p:cNvSpPr/>
              <p:nvPr/>
            </p:nvSpPr>
            <p:spPr>
              <a:xfrm>
                <a:off x="254732" y="2901336"/>
                <a:ext cx="281160" cy="280953"/>
              </a:xfrm>
              <a:prstGeom prst="rect">
                <a:avLst/>
              </a:prstGeom>
              <a:solidFill>
                <a:schemeClr val="bg1"/>
              </a:solidFill>
              <a:ln w="22225">
                <a:solidFill>
                  <a:srgbClr val="70AD47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bIns="45720" lIns="91440" rIns="91440" tIns="45720" wrap="square">
                <a:normAutofit/>
              </a:bodyPr>
              <a:lstStyle/>
              <a:p>
                <a:pPr algn="l" defTabSz="913765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iṡḻiḍè">
                <a:extLst>
                  <a:ext uri="{FF2B5EF4-FFF2-40B4-BE49-F238E27FC236}">
                    <a16:creationId xmlns:a16="http://schemas.microsoft.com/office/drawing/2014/main" id="{C2E88795-4737-4C00-B31B-4C075C01DD18}"/>
                  </a:ext>
                </a:extLst>
              </p:cNvPr>
              <p:cNvSpPr/>
              <p:nvPr/>
            </p:nvSpPr>
            <p:spPr bwMode="auto">
              <a:xfrm>
                <a:off x="287053" y="2828681"/>
                <a:ext cx="339373" cy="312754"/>
              </a:xfrm>
              <a:custGeom>
                <a:gdLst>
                  <a:gd fmla="*/ 602 w 611" name="T0"/>
                  <a:gd fmla="*/ 5 h 562" name="T1"/>
                  <a:gd fmla="*/ 599 w 611" name="T2"/>
                  <a:gd fmla="*/ 2 h 562" name="T3"/>
                  <a:gd fmla="*/ 594 w 611" name="T4"/>
                  <a:gd fmla="*/ 1 h 562" name="T5"/>
                  <a:gd fmla="*/ 590 w 611" name="T6"/>
                  <a:gd fmla="*/ 0 h 562" name="T7"/>
                  <a:gd fmla="*/ 585 w 611" name="T8"/>
                  <a:gd fmla="*/ 0 h 562" name="T9"/>
                  <a:gd fmla="*/ 580 w 611" name="T10"/>
                  <a:gd fmla="*/ 1 h 562" name="T11"/>
                  <a:gd fmla="*/ 576 w 611" name="T12"/>
                  <a:gd fmla="*/ 2 h 562" name="T13"/>
                  <a:gd fmla="*/ 572 w 611" name="T14"/>
                  <a:gd fmla="*/ 5 h 562" name="T15"/>
                  <a:gd fmla="*/ 569 w 611" name="T16"/>
                  <a:gd fmla="*/ 8 h 562" name="T17"/>
                  <a:gd fmla="*/ 166 w 611" name="T18"/>
                  <a:gd fmla="*/ 503 h 562" name="T19"/>
                  <a:gd fmla="*/ 41 w 611" name="T20"/>
                  <a:gd fmla="*/ 377 h 562" name="T21"/>
                  <a:gd fmla="*/ 38 w 611" name="T22"/>
                  <a:gd fmla="*/ 374 h 562" name="T23"/>
                  <a:gd fmla="*/ 33 w 611" name="T24"/>
                  <a:gd fmla="*/ 372 h 562" name="T25"/>
                  <a:gd fmla="*/ 29 w 611" name="T26"/>
                  <a:gd fmla="*/ 371 h 562" name="T27"/>
                  <a:gd fmla="*/ 24 w 611" name="T28"/>
                  <a:gd fmla="*/ 371 h 562" name="T29"/>
                  <a:gd fmla="*/ 20 w 611" name="T30"/>
                  <a:gd fmla="*/ 371 h 562" name="T31"/>
                  <a:gd fmla="*/ 16 w 611" name="T32"/>
                  <a:gd fmla="*/ 372 h 562" name="T33"/>
                  <a:gd fmla="*/ 11 w 611" name="T34"/>
                  <a:gd fmla="*/ 374 h 562" name="T35"/>
                  <a:gd fmla="*/ 8 w 611" name="T36"/>
                  <a:gd fmla="*/ 377 h 562" name="T37"/>
                  <a:gd fmla="*/ 4 w 611" name="T38"/>
                  <a:gd fmla="*/ 382 h 562" name="T39"/>
                  <a:gd fmla="*/ 2 w 611" name="T40"/>
                  <a:gd fmla="*/ 386 h 562" name="T41"/>
                  <a:gd fmla="*/ 1 w 611" name="T42"/>
                  <a:gd fmla="*/ 390 h 562" name="T43"/>
                  <a:gd fmla="*/ 0 w 611" name="T44"/>
                  <a:gd fmla="*/ 395 h 562" name="T45"/>
                  <a:gd fmla="*/ 1 w 611" name="T46"/>
                  <a:gd fmla="*/ 399 h 562" name="T47"/>
                  <a:gd fmla="*/ 2 w 611" name="T48"/>
                  <a:gd fmla="*/ 404 h 562" name="T49"/>
                  <a:gd fmla="*/ 4 w 611" name="T50"/>
                  <a:gd fmla="*/ 408 h 562" name="T51"/>
                  <a:gd fmla="*/ 8 w 611" name="T52"/>
                  <a:gd fmla="*/ 412 h 562" name="T53"/>
                  <a:gd fmla="*/ 151 w 611" name="T54"/>
                  <a:gd fmla="*/ 556 h 562" name="T55"/>
                  <a:gd fmla="*/ 155 w 611" name="T56"/>
                  <a:gd fmla="*/ 558 h 562" name="T57"/>
                  <a:gd fmla="*/ 159 w 611" name="T58"/>
                  <a:gd fmla="*/ 560 h 562" name="T59"/>
                  <a:gd fmla="*/ 164 w 611" name="T60"/>
                  <a:gd fmla="*/ 562 h 562" name="T61"/>
                  <a:gd fmla="*/ 168 w 611" name="T62"/>
                  <a:gd fmla="*/ 562 h 562" name="T63"/>
                  <a:gd fmla="*/ 169 w 611" name="T64"/>
                  <a:gd fmla="*/ 562 h 562" name="T65"/>
                  <a:gd fmla="*/ 169 w 611" name="T66"/>
                  <a:gd fmla="*/ 562 h 562" name="T67"/>
                  <a:gd fmla="*/ 175 w 611" name="T68"/>
                  <a:gd fmla="*/ 562 h 562" name="T69"/>
                  <a:gd fmla="*/ 179 w 611" name="T70"/>
                  <a:gd fmla="*/ 559 h 562" name="T71"/>
                  <a:gd fmla="*/ 183 w 611" name="T72"/>
                  <a:gd fmla="*/ 557 h 562" name="T73"/>
                  <a:gd fmla="*/ 187 w 611" name="T74"/>
                  <a:gd fmla="*/ 554 h 562" name="T75"/>
                  <a:gd fmla="*/ 606 w 611" name="T76"/>
                  <a:gd fmla="*/ 38 h 562" name="T77"/>
                  <a:gd fmla="*/ 609 w 611" name="T78"/>
                  <a:gd fmla="*/ 34 h 562" name="T79"/>
                  <a:gd fmla="*/ 611 w 611" name="T80"/>
                  <a:gd fmla="*/ 29 h 562" name="T81"/>
                  <a:gd fmla="*/ 611 w 611" name="T82"/>
                  <a:gd fmla="*/ 25 h 562" name="T83"/>
                  <a:gd fmla="*/ 611 w 611" name="T84"/>
                  <a:gd fmla="*/ 20 h 562" name="T85"/>
                  <a:gd fmla="*/ 611 w 611" name="T86"/>
                  <a:gd fmla="*/ 16 h 562" name="T87"/>
                  <a:gd fmla="*/ 609 w 611" name="T88"/>
                  <a:gd fmla="*/ 12 h 562" name="T89"/>
                  <a:gd fmla="*/ 606 w 611" name="T90"/>
                  <a:gd fmla="*/ 8 h 562" name="T91"/>
                  <a:gd fmla="*/ 602 w 611" name="T92"/>
                  <a:gd fmla="*/ 5 h 562" name="T9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b="b" l="0" r="r" t="0"/>
                <a:pathLst>
                  <a:path h="562" w="611">
                    <a:moveTo>
                      <a:pt x="602" y="5"/>
                    </a:moveTo>
                    <a:lnTo>
                      <a:pt x="599" y="2"/>
                    </a:lnTo>
                    <a:lnTo>
                      <a:pt x="594" y="1"/>
                    </a:lnTo>
                    <a:lnTo>
                      <a:pt x="590" y="0"/>
                    </a:lnTo>
                    <a:lnTo>
                      <a:pt x="585" y="0"/>
                    </a:lnTo>
                    <a:lnTo>
                      <a:pt x="580" y="1"/>
                    </a:lnTo>
                    <a:lnTo>
                      <a:pt x="576" y="2"/>
                    </a:lnTo>
                    <a:lnTo>
                      <a:pt x="572" y="5"/>
                    </a:lnTo>
                    <a:lnTo>
                      <a:pt x="569" y="8"/>
                    </a:lnTo>
                    <a:lnTo>
                      <a:pt x="166" y="503"/>
                    </a:lnTo>
                    <a:lnTo>
                      <a:pt x="41" y="377"/>
                    </a:lnTo>
                    <a:lnTo>
                      <a:pt x="38" y="374"/>
                    </a:lnTo>
                    <a:lnTo>
                      <a:pt x="33" y="372"/>
                    </a:lnTo>
                    <a:lnTo>
                      <a:pt x="29" y="371"/>
                    </a:lnTo>
                    <a:lnTo>
                      <a:pt x="24" y="371"/>
                    </a:lnTo>
                    <a:lnTo>
                      <a:pt x="20" y="371"/>
                    </a:lnTo>
                    <a:lnTo>
                      <a:pt x="16" y="372"/>
                    </a:lnTo>
                    <a:lnTo>
                      <a:pt x="11" y="374"/>
                    </a:lnTo>
                    <a:lnTo>
                      <a:pt x="8" y="377"/>
                    </a:lnTo>
                    <a:lnTo>
                      <a:pt x="4" y="382"/>
                    </a:lnTo>
                    <a:lnTo>
                      <a:pt x="2" y="386"/>
                    </a:lnTo>
                    <a:lnTo>
                      <a:pt x="1" y="390"/>
                    </a:lnTo>
                    <a:lnTo>
                      <a:pt x="0" y="395"/>
                    </a:lnTo>
                    <a:lnTo>
                      <a:pt x="1" y="399"/>
                    </a:lnTo>
                    <a:lnTo>
                      <a:pt x="2" y="404"/>
                    </a:lnTo>
                    <a:lnTo>
                      <a:pt x="4" y="408"/>
                    </a:lnTo>
                    <a:lnTo>
                      <a:pt x="8" y="412"/>
                    </a:lnTo>
                    <a:lnTo>
                      <a:pt x="151" y="556"/>
                    </a:lnTo>
                    <a:lnTo>
                      <a:pt x="155" y="558"/>
                    </a:lnTo>
                    <a:lnTo>
                      <a:pt x="159" y="560"/>
                    </a:lnTo>
                    <a:lnTo>
                      <a:pt x="164" y="562"/>
                    </a:lnTo>
                    <a:lnTo>
                      <a:pt x="168" y="562"/>
                    </a:lnTo>
                    <a:lnTo>
                      <a:pt x="169" y="562"/>
                    </a:lnTo>
                    <a:lnTo>
                      <a:pt x="169" y="562"/>
                    </a:lnTo>
                    <a:lnTo>
                      <a:pt x="175" y="562"/>
                    </a:lnTo>
                    <a:lnTo>
                      <a:pt x="179" y="559"/>
                    </a:lnTo>
                    <a:lnTo>
                      <a:pt x="183" y="557"/>
                    </a:lnTo>
                    <a:lnTo>
                      <a:pt x="187" y="554"/>
                    </a:lnTo>
                    <a:lnTo>
                      <a:pt x="606" y="38"/>
                    </a:lnTo>
                    <a:lnTo>
                      <a:pt x="609" y="34"/>
                    </a:lnTo>
                    <a:lnTo>
                      <a:pt x="611" y="29"/>
                    </a:lnTo>
                    <a:lnTo>
                      <a:pt x="611" y="25"/>
                    </a:lnTo>
                    <a:lnTo>
                      <a:pt x="611" y="20"/>
                    </a:lnTo>
                    <a:lnTo>
                      <a:pt x="611" y="16"/>
                    </a:lnTo>
                    <a:lnTo>
                      <a:pt x="609" y="12"/>
                    </a:lnTo>
                    <a:lnTo>
                      <a:pt x="606" y="8"/>
                    </a:lnTo>
                    <a:lnTo>
                      <a:pt x="602" y="5"/>
                    </a:lnTo>
                    <a:close/>
                  </a:path>
                </a:pathLst>
              </a:custGeom>
              <a:solidFill>
                <a:srgbClr val="6BADD2"/>
              </a:solidFill>
              <a:ln>
                <a:solidFill>
                  <a:srgbClr val="70AD4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/>
                <a:endParaRPr lang="en-US">
                  <a:solidFill>
                    <a:schemeClr val="lt1"/>
                  </a:solidFill>
                </a:endParaRPr>
              </a:p>
            </p:txBody>
          </p:sp>
        </p:grp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BA126D8A-F72D-4211-BE3E-F47B3377A15E}"/>
              </a:ext>
            </a:extLst>
          </p:cNvPr>
          <p:cNvGrpSpPr/>
          <p:nvPr/>
        </p:nvGrpSpPr>
        <p:grpSpPr>
          <a:xfrm>
            <a:off x="5014332" y="4635492"/>
            <a:ext cx="2733658" cy="1646520"/>
            <a:chOff x="3917456" y="2893575"/>
            <a:chExt cx="2733658" cy="1646520"/>
          </a:xfrm>
        </p:grpSpPr>
        <p:sp>
          <p:nvSpPr>
            <p:cNvPr id="66" name="文本框 65">
              <a:extLst>
                <a:ext uri="{FF2B5EF4-FFF2-40B4-BE49-F238E27FC236}">
                  <a16:creationId xmlns:a16="http://schemas.microsoft.com/office/drawing/2014/main" id="{4F7D2034-2870-4184-BF11-EC89C0B8F08A}"/>
                </a:ext>
              </a:extLst>
            </p:cNvPr>
            <p:cNvSpPr txBox="1"/>
            <p:nvPr/>
          </p:nvSpPr>
          <p:spPr>
            <a:xfrm>
              <a:off x="4400695" y="4170762"/>
              <a:ext cx="2250419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30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19-21点</a:t>
              </a:r>
            </a:p>
          </p:txBody>
        </p: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DC0EDDF1-588A-4BA8-A5E1-A1A6E95FB429}"/>
                </a:ext>
              </a:extLst>
            </p:cNvPr>
            <p:cNvGrpSpPr/>
            <p:nvPr/>
          </p:nvGrpSpPr>
          <p:grpSpPr>
            <a:xfrm>
              <a:off x="3917456" y="2893575"/>
              <a:ext cx="2582822" cy="1604132"/>
              <a:chOff x="3917456" y="2893575"/>
              <a:chExt cx="2582822" cy="1604132"/>
            </a:xfrm>
          </p:grpSpPr>
          <p:sp>
            <p:nvSpPr>
              <p:cNvPr id="64" name="文本框 63">
                <a:extLst>
                  <a:ext uri="{FF2B5EF4-FFF2-40B4-BE49-F238E27FC236}">
                    <a16:creationId xmlns:a16="http://schemas.microsoft.com/office/drawing/2014/main" id="{336716CE-0587-4F2A-9F74-5B51ED50CE23}"/>
                  </a:ext>
                </a:extLst>
              </p:cNvPr>
              <p:cNvSpPr txBox="1"/>
              <p:nvPr/>
            </p:nvSpPr>
            <p:spPr>
              <a:xfrm>
                <a:off x="4394440" y="2941041"/>
                <a:ext cx="1602261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1200" kumimoji="0" lang="en-US" noProof="0" normalizeH="0" spc="300" strike="noStrike" sz="1800" u="none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uLnTx/>
                    <a:uFillTx/>
                    <a:latin charset="-122" panose="020b0503020204020204" pitchFamily="34" typeface="微软雅黑"/>
                    <a:ea charset="-122" panose="020b0503020204020204" pitchFamily="34" typeface="微软雅黑"/>
                    <a:cs typeface="+mn-ea"/>
                    <a:sym typeface="+mn-lt"/>
                  </a:rPr>
                  <a:t>5-7点</a:t>
                </a:r>
              </a:p>
            </p:txBody>
          </p:sp>
          <p:sp>
            <p:nvSpPr>
              <p:cNvPr id="65" name="文本框 64">
                <a:extLst>
                  <a:ext uri="{FF2B5EF4-FFF2-40B4-BE49-F238E27FC236}">
                    <a16:creationId xmlns:a16="http://schemas.microsoft.com/office/drawing/2014/main" id="{E82726D3-564A-4223-B19A-EA8201C16A76}"/>
                  </a:ext>
                </a:extLst>
              </p:cNvPr>
              <p:cNvSpPr txBox="1"/>
              <p:nvPr/>
            </p:nvSpPr>
            <p:spPr>
              <a:xfrm>
                <a:off x="4394440" y="3569171"/>
                <a:ext cx="2105838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zh-CN" b="0" baseline="0" cap="none" i="0" kern="1200" kumimoji="0" lang="en-US" noProof="0" normalizeH="0" spc="300" strike="noStrike" sz="1800" u="none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uLnTx/>
                    <a:uFillTx/>
                    <a:latin charset="-122" panose="020b0503020204020204" pitchFamily="34" typeface="微软雅黑"/>
                    <a:ea charset="-122" panose="020b0503020204020204" pitchFamily="34" typeface="微软雅黑"/>
                    <a:cs typeface="+mn-ea"/>
                    <a:sym typeface="+mn-lt"/>
                  </a:rPr>
                  <a:t>12-14点</a:t>
                </a:r>
              </a:p>
            </p:txBody>
          </p:sp>
          <p:grpSp>
            <p:nvGrpSpPr>
              <p:cNvPr id="83" name="组合 82">
                <a:extLst>
                  <a:ext uri="{FF2B5EF4-FFF2-40B4-BE49-F238E27FC236}">
                    <a16:creationId xmlns:a16="http://schemas.microsoft.com/office/drawing/2014/main" id="{29BDE229-61C2-46BA-BBDD-EC9FD1315846}"/>
                  </a:ext>
                </a:extLst>
              </p:cNvPr>
              <p:cNvGrpSpPr/>
              <p:nvPr/>
            </p:nvGrpSpPr>
            <p:grpSpPr>
              <a:xfrm>
                <a:off x="3917456" y="2893575"/>
                <a:ext cx="371694" cy="353608"/>
                <a:chOff x="254732" y="2828681"/>
                <a:chExt cx="371694" cy="353608"/>
              </a:xfrm>
            </p:grpSpPr>
            <p:sp>
              <p:nvSpPr>
                <p:cNvPr id="84" name="iśļíḓè">
                  <a:extLst>
                    <a:ext uri="{FF2B5EF4-FFF2-40B4-BE49-F238E27FC236}">
                      <a16:creationId xmlns:a16="http://schemas.microsoft.com/office/drawing/2014/main" id="{1D347524-03AB-488C-AB5F-BE35B16E9E56}"/>
                    </a:ext>
                  </a:extLst>
                </p:cNvPr>
                <p:cNvSpPr/>
                <p:nvPr/>
              </p:nvSpPr>
              <p:spPr>
                <a:xfrm>
                  <a:off x="254732" y="2901336"/>
                  <a:ext cx="281160" cy="280953"/>
                </a:xfrm>
                <a:prstGeom prst="rect">
                  <a:avLst/>
                </a:prstGeom>
                <a:solidFill>
                  <a:schemeClr val="bg1"/>
                </a:solidFill>
                <a:ln w="22225">
                  <a:solidFill>
                    <a:srgbClr val="70AD47"/>
                  </a:solidFill>
                </a:ln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bIns="45720" lIns="91440" rIns="91440" tIns="45720" wrap="square">
                  <a:normAutofit/>
                </a:bodyPr>
                <a:lstStyle/>
                <a:p>
                  <a:pPr algn="l" defTabSz="913765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b="0" baseline="0" cap="none" i="0" kern="1200" kumimoji="0" lang="en-US" noProof="0" normalizeH="0" spc="0" strike="noStrike" sz="1800" u="none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85" name="iṡḻiḍè">
                  <a:extLst>
                    <a:ext uri="{FF2B5EF4-FFF2-40B4-BE49-F238E27FC236}">
                      <a16:creationId xmlns:a16="http://schemas.microsoft.com/office/drawing/2014/main" id="{3D7AB253-84E5-48D2-ABAB-63766B4BCD3C}"/>
                    </a:ext>
                  </a:extLst>
                </p:cNvPr>
                <p:cNvSpPr/>
                <p:nvPr/>
              </p:nvSpPr>
              <p:spPr bwMode="auto">
                <a:xfrm>
                  <a:off x="287053" y="2828681"/>
                  <a:ext cx="339373" cy="312754"/>
                </a:xfrm>
                <a:custGeom>
                  <a:gdLst>
                    <a:gd fmla="*/ 602 w 611" name="T0"/>
                    <a:gd fmla="*/ 5 h 562" name="T1"/>
                    <a:gd fmla="*/ 599 w 611" name="T2"/>
                    <a:gd fmla="*/ 2 h 562" name="T3"/>
                    <a:gd fmla="*/ 594 w 611" name="T4"/>
                    <a:gd fmla="*/ 1 h 562" name="T5"/>
                    <a:gd fmla="*/ 590 w 611" name="T6"/>
                    <a:gd fmla="*/ 0 h 562" name="T7"/>
                    <a:gd fmla="*/ 585 w 611" name="T8"/>
                    <a:gd fmla="*/ 0 h 562" name="T9"/>
                    <a:gd fmla="*/ 580 w 611" name="T10"/>
                    <a:gd fmla="*/ 1 h 562" name="T11"/>
                    <a:gd fmla="*/ 576 w 611" name="T12"/>
                    <a:gd fmla="*/ 2 h 562" name="T13"/>
                    <a:gd fmla="*/ 572 w 611" name="T14"/>
                    <a:gd fmla="*/ 5 h 562" name="T15"/>
                    <a:gd fmla="*/ 569 w 611" name="T16"/>
                    <a:gd fmla="*/ 8 h 562" name="T17"/>
                    <a:gd fmla="*/ 166 w 611" name="T18"/>
                    <a:gd fmla="*/ 503 h 562" name="T19"/>
                    <a:gd fmla="*/ 41 w 611" name="T20"/>
                    <a:gd fmla="*/ 377 h 562" name="T21"/>
                    <a:gd fmla="*/ 38 w 611" name="T22"/>
                    <a:gd fmla="*/ 374 h 562" name="T23"/>
                    <a:gd fmla="*/ 33 w 611" name="T24"/>
                    <a:gd fmla="*/ 372 h 562" name="T25"/>
                    <a:gd fmla="*/ 29 w 611" name="T26"/>
                    <a:gd fmla="*/ 371 h 562" name="T27"/>
                    <a:gd fmla="*/ 24 w 611" name="T28"/>
                    <a:gd fmla="*/ 371 h 562" name="T29"/>
                    <a:gd fmla="*/ 20 w 611" name="T30"/>
                    <a:gd fmla="*/ 371 h 562" name="T31"/>
                    <a:gd fmla="*/ 16 w 611" name="T32"/>
                    <a:gd fmla="*/ 372 h 562" name="T33"/>
                    <a:gd fmla="*/ 11 w 611" name="T34"/>
                    <a:gd fmla="*/ 374 h 562" name="T35"/>
                    <a:gd fmla="*/ 8 w 611" name="T36"/>
                    <a:gd fmla="*/ 377 h 562" name="T37"/>
                    <a:gd fmla="*/ 4 w 611" name="T38"/>
                    <a:gd fmla="*/ 382 h 562" name="T39"/>
                    <a:gd fmla="*/ 2 w 611" name="T40"/>
                    <a:gd fmla="*/ 386 h 562" name="T41"/>
                    <a:gd fmla="*/ 1 w 611" name="T42"/>
                    <a:gd fmla="*/ 390 h 562" name="T43"/>
                    <a:gd fmla="*/ 0 w 611" name="T44"/>
                    <a:gd fmla="*/ 395 h 562" name="T45"/>
                    <a:gd fmla="*/ 1 w 611" name="T46"/>
                    <a:gd fmla="*/ 399 h 562" name="T47"/>
                    <a:gd fmla="*/ 2 w 611" name="T48"/>
                    <a:gd fmla="*/ 404 h 562" name="T49"/>
                    <a:gd fmla="*/ 4 w 611" name="T50"/>
                    <a:gd fmla="*/ 408 h 562" name="T51"/>
                    <a:gd fmla="*/ 8 w 611" name="T52"/>
                    <a:gd fmla="*/ 412 h 562" name="T53"/>
                    <a:gd fmla="*/ 151 w 611" name="T54"/>
                    <a:gd fmla="*/ 556 h 562" name="T55"/>
                    <a:gd fmla="*/ 155 w 611" name="T56"/>
                    <a:gd fmla="*/ 558 h 562" name="T57"/>
                    <a:gd fmla="*/ 159 w 611" name="T58"/>
                    <a:gd fmla="*/ 560 h 562" name="T59"/>
                    <a:gd fmla="*/ 164 w 611" name="T60"/>
                    <a:gd fmla="*/ 562 h 562" name="T61"/>
                    <a:gd fmla="*/ 168 w 611" name="T62"/>
                    <a:gd fmla="*/ 562 h 562" name="T63"/>
                    <a:gd fmla="*/ 169 w 611" name="T64"/>
                    <a:gd fmla="*/ 562 h 562" name="T65"/>
                    <a:gd fmla="*/ 169 w 611" name="T66"/>
                    <a:gd fmla="*/ 562 h 562" name="T67"/>
                    <a:gd fmla="*/ 175 w 611" name="T68"/>
                    <a:gd fmla="*/ 562 h 562" name="T69"/>
                    <a:gd fmla="*/ 179 w 611" name="T70"/>
                    <a:gd fmla="*/ 559 h 562" name="T71"/>
                    <a:gd fmla="*/ 183 w 611" name="T72"/>
                    <a:gd fmla="*/ 557 h 562" name="T73"/>
                    <a:gd fmla="*/ 187 w 611" name="T74"/>
                    <a:gd fmla="*/ 554 h 562" name="T75"/>
                    <a:gd fmla="*/ 606 w 611" name="T76"/>
                    <a:gd fmla="*/ 38 h 562" name="T77"/>
                    <a:gd fmla="*/ 609 w 611" name="T78"/>
                    <a:gd fmla="*/ 34 h 562" name="T79"/>
                    <a:gd fmla="*/ 611 w 611" name="T80"/>
                    <a:gd fmla="*/ 29 h 562" name="T81"/>
                    <a:gd fmla="*/ 611 w 611" name="T82"/>
                    <a:gd fmla="*/ 25 h 562" name="T83"/>
                    <a:gd fmla="*/ 611 w 611" name="T84"/>
                    <a:gd fmla="*/ 20 h 562" name="T85"/>
                    <a:gd fmla="*/ 611 w 611" name="T86"/>
                    <a:gd fmla="*/ 16 h 562" name="T87"/>
                    <a:gd fmla="*/ 609 w 611" name="T88"/>
                    <a:gd fmla="*/ 12 h 562" name="T89"/>
                    <a:gd fmla="*/ 606 w 611" name="T90"/>
                    <a:gd fmla="*/ 8 h 562" name="T91"/>
                    <a:gd fmla="*/ 602 w 611" name="T92"/>
                    <a:gd fmla="*/ 5 h 562" name="T9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b="b" l="0" r="r" t="0"/>
                  <a:pathLst>
                    <a:path h="562" w="611">
                      <a:moveTo>
                        <a:pt x="602" y="5"/>
                      </a:moveTo>
                      <a:lnTo>
                        <a:pt x="599" y="2"/>
                      </a:lnTo>
                      <a:lnTo>
                        <a:pt x="594" y="1"/>
                      </a:lnTo>
                      <a:lnTo>
                        <a:pt x="590" y="0"/>
                      </a:lnTo>
                      <a:lnTo>
                        <a:pt x="585" y="0"/>
                      </a:lnTo>
                      <a:lnTo>
                        <a:pt x="580" y="1"/>
                      </a:lnTo>
                      <a:lnTo>
                        <a:pt x="576" y="2"/>
                      </a:lnTo>
                      <a:lnTo>
                        <a:pt x="572" y="5"/>
                      </a:lnTo>
                      <a:lnTo>
                        <a:pt x="569" y="8"/>
                      </a:lnTo>
                      <a:lnTo>
                        <a:pt x="166" y="503"/>
                      </a:lnTo>
                      <a:lnTo>
                        <a:pt x="41" y="377"/>
                      </a:lnTo>
                      <a:lnTo>
                        <a:pt x="38" y="374"/>
                      </a:lnTo>
                      <a:lnTo>
                        <a:pt x="33" y="372"/>
                      </a:lnTo>
                      <a:lnTo>
                        <a:pt x="29" y="371"/>
                      </a:lnTo>
                      <a:lnTo>
                        <a:pt x="24" y="371"/>
                      </a:lnTo>
                      <a:lnTo>
                        <a:pt x="20" y="371"/>
                      </a:lnTo>
                      <a:lnTo>
                        <a:pt x="16" y="372"/>
                      </a:lnTo>
                      <a:lnTo>
                        <a:pt x="11" y="374"/>
                      </a:lnTo>
                      <a:lnTo>
                        <a:pt x="8" y="377"/>
                      </a:lnTo>
                      <a:lnTo>
                        <a:pt x="4" y="382"/>
                      </a:lnTo>
                      <a:lnTo>
                        <a:pt x="2" y="386"/>
                      </a:lnTo>
                      <a:lnTo>
                        <a:pt x="1" y="390"/>
                      </a:lnTo>
                      <a:lnTo>
                        <a:pt x="0" y="395"/>
                      </a:lnTo>
                      <a:lnTo>
                        <a:pt x="1" y="399"/>
                      </a:lnTo>
                      <a:lnTo>
                        <a:pt x="2" y="404"/>
                      </a:lnTo>
                      <a:lnTo>
                        <a:pt x="4" y="408"/>
                      </a:lnTo>
                      <a:lnTo>
                        <a:pt x="8" y="412"/>
                      </a:lnTo>
                      <a:lnTo>
                        <a:pt x="151" y="556"/>
                      </a:lnTo>
                      <a:lnTo>
                        <a:pt x="155" y="558"/>
                      </a:lnTo>
                      <a:lnTo>
                        <a:pt x="159" y="560"/>
                      </a:lnTo>
                      <a:lnTo>
                        <a:pt x="164" y="562"/>
                      </a:lnTo>
                      <a:lnTo>
                        <a:pt x="168" y="562"/>
                      </a:lnTo>
                      <a:lnTo>
                        <a:pt x="169" y="562"/>
                      </a:lnTo>
                      <a:lnTo>
                        <a:pt x="169" y="562"/>
                      </a:lnTo>
                      <a:lnTo>
                        <a:pt x="175" y="562"/>
                      </a:lnTo>
                      <a:lnTo>
                        <a:pt x="179" y="559"/>
                      </a:lnTo>
                      <a:lnTo>
                        <a:pt x="183" y="557"/>
                      </a:lnTo>
                      <a:lnTo>
                        <a:pt x="187" y="554"/>
                      </a:lnTo>
                      <a:lnTo>
                        <a:pt x="606" y="38"/>
                      </a:lnTo>
                      <a:lnTo>
                        <a:pt x="609" y="34"/>
                      </a:lnTo>
                      <a:lnTo>
                        <a:pt x="611" y="29"/>
                      </a:lnTo>
                      <a:lnTo>
                        <a:pt x="611" y="25"/>
                      </a:lnTo>
                      <a:lnTo>
                        <a:pt x="611" y="20"/>
                      </a:lnTo>
                      <a:lnTo>
                        <a:pt x="611" y="16"/>
                      </a:lnTo>
                      <a:lnTo>
                        <a:pt x="609" y="12"/>
                      </a:lnTo>
                      <a:lnTo>
                        <a:pt x="606" y="8"/>
                      </a:lnTo>
                      <a:lnTo>
                        <a:pt x="602" y="5"/>
                      </a:lnTo>
                      <a:close/>
                    </a:path>
                  </a:pathLst>
                </a:custGeom>
                <a:solidFill>
                  <a:srgbClr val="6BADD2"/>
                </a:solidFill>
                <a:ln>
                  <a:solidFill>
                    <a:srgbClr val="70AD4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 defTabSz="914400"/>
                  <a:endParaRPr lang="en-US">
                    <a:solidFill>
                      <a:schemeClr val="lt1"/>
                    </a:solidFill>
                  </a:endParaRPr>
                </a:p>
              </p:txBody>
            </p:sp>
          </p:grpSp>
          <p:grpSp>
            <p:nvGrpSpPr>
              <p:cNvPr id="86" name="组合 85">
                <a:extLst>
                  <a:ext uri="{FF2B5EF4-FFF2-40B4-BE49-F238E27FC236}">
                    <a16:creationId xmlns:a16="http://schemas.microsoft.com/office/drawing/2014/main" id="{CC0FF097-FE81-4951-B9E3-CD6BBBC7D2D6}"/>
                  </a:ext>
                </a:extLst>
              </p:cNvPr>
              <p:cNvGrpSpPr/>
              <p:nvPr/>
            </p:nvGrpSpPr>
            <p:grpSpPr>
              <a:xfrm>
                <a:off x="3917456" y="3530687"/>
                <a:ext cx="371694" cy="353608"/>
                <a:chOff x="254732" y="2828681"/>
                <a:chExt cx="371694" cy="353608"/>
              </a:xfrm>
            </p:grpSpPr>
            <p:sp>
              <p:nvSpPr>
                <p:cNvPr id="87" name="iśļíḓè">
                  <a:extLst>
                    <a:ext uri="{FF2B5EF4-FFF2-40B4-BE49-F238E27FC236}">
                      <a16:creationId xmlns:a16="http://schemas.microsoft.com/office/drawing/2014/main" id="{AE354F2C-5044-4F1C-B87F-2F8D61190E49}"/>
                    </a:ext>
                  </a:extLst>
                </p:cNvPr>
                <p:cNvSpPr/>
                <p:nvPr/>
              </p:nvSpPr>
              <p:spPr>
                <a:xfrm>
                  <a:off x="254732" y="2901336"/>
                  <a:ext cx="281160" cy="280953"/>
                </a:xfrm>
                <a:prstGeom prst="rect">
                  <a:avLst/>
                </a:prstGeom>
                <a:solidFill>
                  <a:schemeClr val="bg1"/>
                </a:solidFill>
                <a:ln w="22225">
                  <a:solidFill>
                    <a:srgbClr val="70AD47"/>
                  </a:solidFill>
                </a:ln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bIns="45720" lIns="91440" rIns="91440" tIns="45720" wrap="square">
                  <a:normAutofit/>
                </a:bodyPr>
                <a:lstStyle/>
                <a:p>
                  <a:pPr algn="l" defTabSz="913765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b="0" baseline="0" cap="none" i="0" kern="1200" kumimoji="0" lang="en-US" noProof="0" normalizeH="0" spc="0" strike="noStrike" sz="1800" u="none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88" name="iṡḻiḍè">
                  <a:extLst>
                    <a:ext uri="{FF2B5EF4-FFF2-40B4-BE49-F238E27FC236}">
                      <a16:creationId xmlns:a16="http://schemas.microsoft.com/office/drawing/2014/main" id="{5CA55591-A281-4F5D-ABE7-0B3870B598C4}"/>
                    </a:ext>
                  </a:extLst>
                </p:cNvPr>
                <p:cNvSpPr/>
                <p:nvPr/>
              </p:nvSpPr>
              <p:spPr bwMode="auto">
                <a:xfrm>
                  <a:off x="287053" y="2828681"/>
                  <a:ext cx="339373" cy="312754"/>
                </a:xfrm>
                <a:custGeom>
                  <a:gdLst>
                    <a:gd fmla="*/ 602 w 611" name="T0"/>
                    <a:gd fmla="*/ 5 h 562" name="T1"/>
                    <a:gd fmla="*/ 599 w 611" name="T2"/>
                    <a:gd fmla="*/ 2 h 562" name="T3"/>
                    <a:gd fmla="*/ 594 w 611" name="T4"/>
                    <a:gd fmla="*/ 1 h 562" name="T5"/>
                    <a:gd fmla="*/ 590 w 611" name="T6"/>
                    <a:gd fmla="*/ 0 h 562" name="T7"/>
                    <a:gd fmla="*/ 585 w 611" name="T8"/>
                    <a:gd fmla="*/ 0 h 562" name="T9"/>
                    <a:gd fmla="*/ 580 w 611" name="T10"/>
                    <a:gd fmla="*/ 1 h 562" name="T11"/>
                    <a:gd fmla="*/ 576 w 611" name="T12"/>
                    <a:gd fmla="*/ 2 h 562" name="T13"/>
                    <a:gd fmla="*/ 572 w 611" name="T14"/>
                    <a:gd fmla="*/ 5 h 562" name="T15"/>
                    <a:gd fmla="*/ 569 w 611" name="T16"/>
                    <a:gd fmla="*/ 8 h 562" name="T17"/>
                    <a:gd fmla="*/ 166 w 611" name="T18"/>
                    <a:gd fmla="*/ 503 h 562" name="T19"/>
                    <a:gd fmla="*/ 41 w 611" name="T20"/>
                    <a:gd fmla="*/ 377 h 562" name="T21"/>
                    <a:gd fmla="*/ 38 w 611" name="T22"/>
                    <a:gd fmla="*/ 374 h 562" name="T23"/>
                    <a:gd fmla="*/ 33 w 611" name="T24"/>
                    <a:gd fmla="*/ 372 h 562" name="T25"/>
                    <a:gd fmla="*/ 29 w 611" name="T26"/>
                    <a:gd fmla="*/ 371 h 562" name="T27"/>
                    <a:gd fmla="*/ 24 w 611" name="T28"/>
                    <a:gd fmla="*/ 371 h 562" name="T29"/>
                    <a:gd fmla="*/ 20 w 611" name="T30"/>
                    <a:gd fmla="*/ 371 h 562" name="T31"/>
                    <a:gd fmla="*/ 16 w 611" name="T32"/>
                    <a:gd fmla="*/ 372 h 562" name="T33"/>
                    <a:gd fmla="*/ 11 w 611" name="T34"/>
                    <a:gd fmla="*/ 374 h 562" name="T35"/>
                    <a:gd fmla="*/ 8 w 611" name="T36"/>
                    <a:gd fmla="*/ 377 h 562" name="T37"/>
                    <a:gd fmla="*/ 4 w 611" name="T38"/>
                    <a:gd fmla="*/ 382 h 562" name="T39"/>
                    <a:gd fmla="*/ 2 w 611" name="T40"/>
                    <a:gd fmla="*/ 386 h 562" name="T41"/>
                    <a:gd fmla="*/ 1 w 611" name="T42"/>
                    <a:gd fmla="*/ 390 h 562" name="T43"/>
                    <a:gd fmla="*/ 0 w 611" name="T44"/>
                    <a:gd fmla="*/ 395 h 562" name="T45"/>
                    <a:gd fmla="*/ 1 w 611" name="T46"/>
                    <a:gd fmla="*/ 399 h 562" name="T47"/>
                    <a:gd fmla="*/ 2 w 611" name="T48"/>
                    <a:gd fmla="*/ 404 h 562" name="T49"/>
                    <a:gd fmla="*/ 4 w 611" name="T50"/>
                    <a:gd fmla="*/ 408 h 562" name="T51"/>
                    <a:gd fmla="*/ 8 w 611" name="T52"/>
                    <a:gd fmla="*/ 412 h 562" name="T53"/>
                    <a:gd fmla="*/ 151 w 611" name="T54"/>
                    <a:gd fmla="*/ 556 h 562" name="T55"/>
                    <a:gd fmla="*/ 155 w 611" name="T56"/>
                    <a:gd fmla="*/ 558 h 562" name="T57"/>
                    <a:gd fmla="*/ 159 w 611" name="T58"/>
                    <a:gd fmla="*/ 560 h 562" name="T59"/>
                    <a:gd fmla="*/ 164 w 611" name="T60"/>
                    <a:gd fmla="*/ 562 h 562" name="T61"/>
                    <a:gd fmla="*/ 168 w 611" name="T62"/>
                    <a:gd fmla="*/ 562 h 562" name="T63"/>
                    <a:gd fmla="*/ 169 w 611" name="T64"/>
                    <a:gd fmla="*/ 562 h 562" name="T65"/>
                    <a:gd fmla="*/ 169 w 611" name="T66"/>
                    <a:gd fmla="*/ 562 h 562" name="T67"/>
                    <a:gd fmla="*/ 175 w 611" name="T68"/>
                    <a:gd fmla="*/ 562 h 562" name="T69"/>
                    <a:gd fmla="*/ 179 w 611" name="T70"/>
                    <a:gd fmla="*/ 559 h 562" name="T71"/>
                    <a:gd fmla="*/ 183 w 611" name="T72"/>
                    <a:gd fmla="*/ 557 h 562" name="T73"/>
                    <a:gd fmla="*/ 187 w 611" name="T74"/>
                    <a:gd fmla="*/ 554 h 562" name="T75"/>
                    <a:gd fmla="*/ 606 w 611" name="T76"/>
                    <a:gd fmla="*/ 38 h 562" name="T77"/>
                    <a:gd fmla="*/ 609 w 611" name="T78"/>
                    <a:gd fmla="*/ 34 h 562" name="T79"/>
                    <a:gd fmla="*/ 611 w 611" name="T80"/>
                    <a:gd fmla="*/ 29 h 562" name="T81"/>
                    <a:gd fmla="*/ 611 w 611" name="T82"/>
                    <a:gd fmla="*/ 25 h 562" name="T83"/>
                    <a:gd fmla="*/ 611 w 611" name="T84"/>
                    <a:gd fmla="*/ 20 h 562" name="T85"/>
                    <a:gd fmla="*/ 611 w 611" name="T86"/>
                    <a:gd fmla="*/ 16 h 562" name="T87"/>
                    <a:gd fmla="*/ 609 w 611" name="T88"/>
                    <a:gd fmla="*/ 12 h 562" name="T89"/>
                    <a:gd fmla="*/ 606 w 611" name="T90"/>
                    <a:gd fmla="*/ 8 h 562" name="T91"/>
                    <a:gd fmla="*/ 602 w 611" name="T92"/>
                    <a:gd fmla="*/ 5 h 562" name="T9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b="b" l="0" r="r" t="0"/>
                  <a:pathLst>
                    <a:path h="562" w="611">
                      <a:moveTo>
                        <a:pt x="602" y="5"/>
                      </a:moveTo>
                      <a:lnTo>
                        <a:pt x="599" y="2"/>
                      </a:lnTo>
                      <a:lnTo>
                        <a:pt x="594" y="1"/>
                      </a:lnTo>
                      <a:lnTo>
                        <a:pt x="590" y="0"/>
                      </a:lnTo>
                      <a:lnTo>
                        <a:pt x="585" y="0"/>
                      </a:lnTo>
                      <a:lnTo>
                        <a:pt x="580" y="1"/>
                      </a:lnTo>
                      <a:lnTo>
                        <a:pt x="576" y="2"/>
                      </a:lnTo>
                      <a:lnTo>
                        <a:pt x="572" y="5"/>
                      </a:lnTo>
                      <a:lnTo>
                        <a:pt x="569" y="8"/>
                      </a:lnTo>
                      <a:lnTo>
                        <a:pt x="166" y="503"/>
                      </a:lnTo>
                      <a:lnTo>
                        <a:pt x="41" y="377"/>
                      </a:lnTo>
                      <a:lnTo>
                        <a:pt x="38" y="374"/>
                      </a:lnTo>
                      <a:lnTo>
                        <a:pt x="33" y="372"/>
                      </a:lnTo>
                      <a:lnTo>
                        <a:pt x="29" y="371"/>
                      </a:lnTo>
                      <a:lnTo>
                        <a:pt x="24" y="371"/>
                      </a:lnTo>
                      <a:lnTo>
                        <a:pt x="20" y="371"/>
                      </a:lnTo>
                      <a:lnTo>
                        <a:pt x="16" y="372"/>
                      </a:lnTo>
                      <a:lnTo>
                        <a:pt x="11" y="374"/>
                      </a:lnTo>
                      <a:lnTo>
                        <a:pt x="8" y="377"/>
                      </a:lnTo>
                      <a:lnTo>
                        <a:pt x="4" y="382"/>
                      </a:lnTo>
                      <a:lnTo>
                        <a:pt x="2" y="386"/>
                      </a:lnTo>
                      <a:lnTo>
                        <a:pt x="1" y="390"/>
                      </a:lnTo>
                      <a:lnTo>
                        <a:pt x="0" y="395"/>
                      </a:lnTo>
                      <a:lnTo>
                        <a:pt x="1" y="399"/>
                      </a:lnTo>
                      <a:lnTo>
                        <a:pt x="2" y="404"/>
                      </a:lnTo>
                      <a:lnTo>
                        <a:pt x="4" y="408"/>
                      </a:lnTo>
                      <a:lnTo>
                        <a:pt x="8" y="412"/>
                      </a:lnTo>
                      <a:lnTo>
                        <a:pt x="151" y="556"/>
                      </a:lnTo>
                      <a:lnTo>
                        <a:pt x="155" y="558"/>
                      </a:lnTo>
                      <a:lnTo>
                        <a:pt x="159" y="560"/>
                      </a:lnTo>
                      <a:lnTo>
                        <a:pt x="164" y="562"/>
                      </a:lnTo>
                      <a:lnTo>
                        <a:pt x="168" y="562"/>
                      </a:lnTo>
                      <a:lnTo>
                        <a:pt x="169" y="562"/>
                      </a:lnTo>
                      <a:lnTo>
                        <a:pt x="169" y="562"/>
                      </a:lnTo>
                      <a:lnTo>
                        <a:pt x="175" y="562"/>
                      </a:lnTo>
                      <a:lnTo>
                        <a:pt x="179" y="559"/>
                      </a:lnTo>
                      <a:lnTo>
                        <a:pt x="183" y="557"/>
                      </a:lnTo>
                      <a:lnTo>
                        <a:pt x="187" y="554"/>
                      </a:lnTo>
                      <a:lnTo>
                        <a:pt x="606" y="38"/>
                      </a:lnTo>
                      <a:lnTo>
                        <a:pt x="609" y="34"/>
                      </a:lnTo>
                      <a:lnTo>
                        <a:pt x="611" y="29"/>
                      </a:lnTo>
                      <a:lnTo>
                        <a:pt x="611" y="25"/>
                      </a:lnTo>
                      <a:lnTo>
                        <a:pt x="611" y="20"/>
                      </a:lnTo>
                      <a:lnTo>
                        <a:pt x="611" y="16"/>
                      </a:lnTo>
                      <a:lnTo>
                        <a:pt x="609" y="12"/>
                      </a:lnTo>
                      <a:lnTo>
                        <a:pt x="606" y="8"/>
                      </a:lnTo>
                      <a:lnTo>
                        <a:pt x="602" y="5"/>
                      </a:lnTo>
                      <a:close/>
                    </a:path>
                  </a:pathLst>
                </a:custGeom>
                <a:solidFill>
                  <a:srgbClr val="6BADD2"/>
                </a:solidFill>
                <a:ln>
                  <a:solidFill>
                    <a:srgbClr val="70AD4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 defTabSz="914400"/>
                  <a:endParaRPr lang="en-US">
                    <a:solidFill>
                      <a:schemeClr val="lt1"/>
                    </a:solidFill>
                  </a:endParaRPr>
                </a:p>
              </p:txBody>
            </p:sp>
          </p:grpSp>
          <p:grpSp>
            <p:nvGrpSpPr>
              <p:cNvPr id="89" name="组合 88">
                <a:extLst>
                  <a:ext uri="{FF2B5EF4-FFF2-40B4-BE49-F238E27FC236}">
                    <a16:creationId xmlns:a16="http://schemas.microsoft.com/office/drawing/2014/main" id="{40EEF4C4-D774-439B-A5B5-2A3866D6E9C6}"/>
                  </a:ext>
                </a:extLst>
              </p:cNvPr>
              <p:cNvGrpSpPr/>
              <p:nvPr/>
            </p:nvGrpSpPr>
            <p:grpSpPr>
              <a:xfrm>
                <a:off x="3917456" y="4144099"/>
                <a:ext cx="371694" cy="353608"/>
                <a:chOff x="254732" y="2828681"/>
                <a:chExt cx="371694" cy="353608"/>
              </a:xfrm>
            </p:grpSpPr>
            <p:sp>
              <p:nvSpPr>
                <p:cNvPr id="90" name="iśļíḓè">
                  <a:extLst>
                    <a:ext uri="{FF2B5EF4-FFF2-40B4-BE49-F238E27FC236}">
                      <a16:creationId xmlns:a16="http://schemas.microsoft.com/office/drawing/2014/main" id="{D1217902-1B16-437D-BFA0-0613DBD08EE5}"/>
                    </a:ext>
                  </a:extLst>
                </p:cNvPr>
                <p:cNvSpPr/>
                <p:nvPr/>
              </p:nvSpPr>
              <p:spPr>
                <a:xfrm>
                  <a:off x="254732" y="2901336"/>
                  <a:ext cx="281160" cy="280953"/>
                </a:xfrm>
                <a:prstGeom prst="rect">
                  <a:avLst/>
                </a:prstGeom>
                <a:solidFill>
                  <a:schemeClr val="bg1"/>
                </a:solidFill>
                <a:ln w="22225">
                  <a:solidFill>
                    <a:srgbClr val="70AD47"/>
                  </a:solidFill>
                </a:ln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bIns="45720" lIns="91440" rIns="91440" tIns="45720" wrap="square">
                  <a:normAutofit/>
                </a:bodyPr>
                <a:lstStyle/>
                <a:p>
                  <a:pPr algn="l" defTabSz="913765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b="0" baseline="0" cap="none" i="0" kern="1200" kumimoji="0" lang="en-US" noProof="0" normalizeH="0" spc="0" strike="noStrike" sz="1800" u="none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91" name="iṡḻiḍè">
                  <a:extLst>
                    <a:ext uri="{FF2B5EF4-FFF2-40B4-BE49-F238E27FC236}">
                      <a16:creationId xmlns:a16="http://schemas.microsoft.com/office/drawing/2014/main" id="{E320889A-EF25-4E4C-8027-81024472A095}"/>
                    </a:ext>
                  </a:extLst>
                </p:cNvPr>
                <p:cNvSpPr/>
                <p:nvPr/>
              </p:nvSpPr>
              <p:spPr bwMode="auto">
                <a:xfrm>
                  <a:off x="287053" y="2828681"/>
                  <a:ext cx="339373" cy="312754"/>
                </a:xfrm>
                <a:custGeom>
                  <a:gdLst>
                    <a:gd fmla="*/ 602 w 611" name="T0"/>
                    <a:gd fmla="*/ 5 h 562" name="T1"/>
                    <a:gd fmla="*/ 599 w 611" name="T2"/>
                    <a:gd fmla="*/ 2 h 562" name="T3"/>
                    <a:gd fmla="*/ 594 w 611" name="T4"/>
                    <a:gd fmla="*/ 1 h 562" name="T5"/>
                    <a:gd fmla="*/ 590 w 611" name="T6"/>
                    <a:gd fmla="*/ 0 h 562" name="T7"/>
                    <a:gd fmla="*/ 585 w 611" name="T8"/>
                    <a:gd fmla="*/ 0 h 562" name="T9"/>
                    <a:gd fmla="*/ 580 w 611" name="T10"/>
                    <a:gd fmla="*/ 1 h 562" name="T11"/>
                    <a:gd fmla="*/ 576 w 611" name="T12"/>
                    <a:gd fmla="*/ 2 h 562" name="T13"/>
                    <a:gd fmla="*/ 572 w 611" name="T14"/>
                    <a:gd fmla="*/ 5 h 562" name="T15"/>
                    <a:gd fmla="*/ 569 w 611" name="T16"/>
                    <a:gd fmla="*/ 8 h 562" name="T17"/>
                    <a:gd fmla="*/ 166 w 611" name="T18"/>
                    <a:gd fmla="*/ 503 h 562" name="T19"/>
                    <a:gd fmla="*/ 41 w 611" name="T20"/>
                    <a:gd fmla="*/ 377 h 562" name="T21"/>
                    <a:gd fmla="*/ 38 w 611" name="T22"/>
                    <a:gd fmla="*/ 374 h 562" name="T23"/>
                    <a:gd fmla="*/ 33 w 611" name="T24"/>
                    <a:gd fmla="*/ 372 h 562" name="T25"/>
                    <a:gd fmla="*/ 29 w 611" name="T26"/>
                    <a:gd fmla="*/ 371 h 562" name="T27"/>
                    <a:gd fmla="*/ 24 w 611" name="T28"/>
                    <a:gd fmla="*/ 371 h 562" name="T29"/>
                    <a:gd fmla="*/ 20 w 611" name="T30"/>
                    <a:gd fmla="*/ 371 h 562" name="T31"/>
                    <a:gd fmla="*/ 16 w 611" name="T32"/>
                    <a:gd fmla="*/ 372 h 562" name="T33"/>
                    <a:gd fmla="*/ 11 w 611" name="T34"/>
                    <a:gd fmla="*/ 374 h 562" name="T35"/>
                    <a:gd fmla="*/ 8 w 611" name="T36"/>
                    <a:gd fmla="*/ 377 h 562" name="T37"/>
                    <a:gd fmla="*/ 4 w 611" name="T38"/>
                    <a:gd fmla="*/ 382 h 562" name="T39"/>
                    <a:gd fmla="*/ 2 w 611" name="T40"/>
                    <a:gd fmla="*/ 386 h 562" name="T41"/>
                    <a:gd fmla="*/ 1 w 611" name="T42"/>
                    <a:gd fmla="*/ 390 h 562" name="T43"/>
                    <a:gd fmla="*/ 0 w 611" name="T44"/>
                    <a:gd fmla="*/ 395 h 562" name="T45"/>
                    <a:gd fmla="*/ 1 w 611" name="T46"/>
                    <a:gd fmla="*/ 399 h 562" name="T47"/>
                    <a:gd fmla="*/ 2 w 611" name="T48"/>
                    <a:gd fmla="*/ 404 h 562" name="T49"/>
                    <a:gd fmla="*/ 4 w 611" name="T50"/>
                    <a:gd fmla="*/ 408 h 562" name="T51"/>
                    <a:gd fmla="*/ 8 w 611" name="T52"/>
                    <a:gd fmla="*/ 412 h 562" name="T53"/>
                    <a:gd fmla="*/ 151 w 611" name="T54"/>
                    <a:gd fmla="*/ 556 h 562" name="T55"/>
                    <a:gd fmla="*/ 155 w 611" name="T56"/>
                    <a:gd fmla="*/ 558 h 562" name="T57"/>
                    <a:gd fmla="*/ 159 w 611" name="T58"/>
                    <a:gd fmla="*/ 560 h 562" name="T59"/>
                    <a:gd fmla="*/ 164 w 611" name="T60"/>
                    <a:gd fmla="*/ 562 h 562" name="T61"/>
                    <a:gd fmla="*/ 168 w 611" name="T62"/>
                    <a:gd fmla="*/ 562 h 562" name="T63"/>
                    <a:gd fmla="*/ 169 w 611" name="T64"/>
                    <a:gd fmla="*/ 562 h 562" name="T65"/>
                    <a:gd fmla="*/ 169 w 611" name="T66"/>
                    <a:gd fmla="*/ 562 h 562" name="T67"/>
                    <a:gd fmla="*/ 175 w 611" name="T68"/>
                    <a:gd fmla="*/ 562 h 562" name="T69"/>
                    <a:gd fmla="*/ 179 w 611" name="T70"/>
                    <a:gd fmla="*/ 559 h 562" name="T71"/>
                    <a:gd fmla="*/ 183 w 611" name="T72"/>
                    <a:gd fmla="*/ 557 h 562" name="T73"/>
                    <a:gd fmla="*/ 187 w 611" name="T74"/>
                    <a:gd fmla="*/ 554 h 562" name="T75"/>
                    <a:gd fmla="*/ 606 w 611" name="T76"/>
                    <a:gd fmla="*/ 38 h 562" name="T77"/>
                    <a:gd fmla="*/ 609 w 611" name="T78"/>
                    <a:gd fmla="*/ 34 h 562" name="T79"/>
                    <a:gd fmla="*/ 611 w 611" name="T80"/>
                    <a:gd fmla="*/ 29 h 562" name="T81"/>
                    <a:gd fmla="*/ 611 w 611" name="T82"/>
                    <a:gd fmla="*/ 25 h 562" name="T83"/>
                    <a:gd fmla="*/ 611 w 611" name="T84"/>
                    <a:gd fmla="*/ 20 h 562" name="T85"/>
                    <a:gd fmla="*/ 611 w 611" name="T86"/>
                    <a:gd fmla="*/ 16 h 562" name="T87"/>
                    <a:gd fmla="*/ 609 w 611" name="T88"/>
                    <a:gd fmla="*/ 12 h 562" name="T89"/>
                    <a:gd fmla="*/ 606 w 611" name="T90"/>
                    <a:gd fmla="*/ 8 h 562" name="T91"/>
                    <a:gd fmla="*/ 602 w 611" name="T92"/>
                    <a:gd fmla="*/ 5 h 562" name="T9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b="b" l="0" r="r" t="0"/>
                  <a:pathLst>
                    <a:path h="562" w="611">
                      <a:moveTo>
                        <a:pt x="602" y="5"/>
                      </a:moveTo>
                      <a:lnTo>
                        <a:pt x="599" y="2"/>
                      </a:lnTo>
                      <a:lnTo>
                        <a:pt x="594" y="1"/>
                      </a:lnTo>
                      <a:lnTo>
                        <a:pt x="590" y="0"/>
                      </a:lnTo>
                      <a:lnTo>
                        <a:pt x="585" y="0"/>
                      </a:lnTo>
                      <a:lnTo>
                        <a:pt x="580" y="1"/>
                      </a:lnTo>
                      <a:lnTo>
                        <a:pt x="576" y="2"/>
                      </a:lnTo>
                      <a:lnTo>
                        <a:pt x="572" y="5"/>
                      </a:lnTo>
                      <a:lnTo>
                        <a:pt x="569" y="8"/>
                      </a:lnTo>
                      <a:lnTo>
                        <a:pt x="166" y="503"/>
                      </a:lnTo>
                      <a:lnTo>
                        <a:pt x="41" y="377"/>
                      </a:lnTo>
                      <a:lnTo>
                        <a:pt x="38" y="374"/>
                      </a:lnTo>
                      <a:lnTo>
                        <a:pt x="33" y="372"/>
                      </a:lnTo>
                      <a:lnTo>
                        <a:pt x="29" y="371"/>
                      </a:lnTo>
                      <a:lnTo>
                        <a:pt x="24" y="371"/>
                      </a:lnTo>
                      <a:lnTo>
                        <a:pt x="20" y="371"/>
                      </a:lnTo>
                      <a:lnTo>
                        <a:pt x="16" y="372"/>
                      </a:lnTo>
                      <a:lnTo>
                        <a:pt x="11" y="374"/>
                      </a:lnTo>
                      <a:lnTo>
                        <a:pt x="8" y="377"/>
                      </a:lnTo>
                      <a:lnTo>
                        <a:pt x="4" y="382"/>
                      </a:lnTo>
                      <a:lnTo>
                        <a:pt x="2" y="386"/>
                      </a:lnTo>
                      <a:lnTo>
                        <a:pt x="1" y="390"/>
                      </a:lnTo>
                      <a:lnTo>
                        <a:pt x="0" y="395"/>
                      </a:lnTo>
                      <a:lnTo>
                        <a:pt x="1" y="399"/>
                      </a:lnTo>
                      <a:lnTo>
                        <a:pt x="2" y="404"/>
                      </a:lnTo>
                      <a:lnTo>
                        <a:pt x="4" y="408"/>
                      </a:lnTo>
                      <a:lnTo>
                        <a:pt x="8" y="412"/>
                      </a:lnTo>
                      <a:lnTo>
                        <a:pt x="151" y="556"/>
                      </a:lnTo>
                      <a:lnTo>
                        <a:pt x="155" y="558"/>
                      </a:lnTo>
                      <a:lnTo>
                        <a:pt x="159" y="560"/>
                      </a:lnTo>
                      <a:lnTo>
                        <a:pt x="164" y="562"/>
                      </a:lnTo>
                      <a:lnTo>
                        <a:pt x="168" y="562"/>
                      </a:lnTo>
                      <a:lnTo>
                        <a:pt x="169" y="562"/>
                      </a:lnTo>
                      <a:lnTo>
                        <a:pt x="169" y="562"/>
                      </a:lnTo>
                      <a:lnTo>
                        <a:pt x="175" y="562"/>
                      </a:lnTo>
                      <a:lnTo>
                        <a:pt x="179" y="559"/>
                      </a:lnTo>
                      <a:lnTo>
                        <a:pt x="183" y="557"/>
                      </a:lnTo>
                      <a:lnTo>
                        <a:pt x="187" y="554"/>
                      </a:lnTo>
                      <a:lnTo>
                        <a:pt x="606" y="38"/>
                      </a:lnTo>
                      <a:lnTo>
                        <a:pt x="609" y="34"/>
                      </a:lnTo>
                      <a:lnTo>
                        <a:pt x="611" y="29"/>
                      </a:lnTo>
                      <a:lnTo>
                        <a:pt x="611" y="25"/>
                      </a:lnTo>
                      <a:lnTo>
                        <a:pt x="611" y="20"/>
                      </a:lnTo>
                      <a:lnTo>
                        <a:pt x="611" y="16"/>
                      </a:lnTo>
                      <a:lnTo>
                        <a:pt x="609" y="12"/>
                      </a:lnTo>
                      <a:lnTo>
                        <a:pt x="606" y="8"/>
                      </a:lnTo>
                      <a:lnTo>
                        <a:pt x="602" y="5"/>
                      </a:lnTo>
                      <a:close/>
                    </a:path>
                  </a:pathLst>
                </a:custGeom>
                <a:solidFill>
                  <a:srgbClr val="6BADD2"/>
                </a:solidFill>
                <a:ln>
                  <a:solidFill>
                    <a:srgbClr val="70AD4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 defTabSz="914400"/>
                  <a:endParaRPr lang="en-US">
                    <a:solidFill>
                      <a:schemeClr val="lt1"/>
                    </a:solidFill>
                  </a:endParaRPr>
                </a:p>
              </p:txBody>
            </p:sp>
          </p:grpSp>
        </p:grp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6601EB9F-FBF6-41D1-B324-74870208EE59}"/>
              </a:ext>
            </a:extLst>
          </p:cNvPr>
          <p:cNvGrpSpPr/>
          <p:nvPr/>
        </p:nvGrpSpPr>
        <p:grpSpPr>
          <a:xfrm>
            <a:off x="8900362" y="4631809"/>
            <a:ext cx="1927732" cy="1642327"/>
            <a:chOff x="7398618" y="2889892"/>
            <a:chExt cx="1927732" cy="1642327"/>
          </a:xfrm>
        </p:grpSpPr>
        <p:sp>
          <p:nvSpPr>
            <p:cNvPr id="75" name="文本框 74">
              <a:extLst>
                <a:ext uri="{FF2B5EF4-FFF2-40B4-BE49-F238E27FC236}">
                  <a16:creationId xmlns:a16="http://schemas.microsoft.com/office/drawing/2014/main" id="{6753C7B0-9975-4BBA-AE4F-82D8BEBD5863}"/>
                </a:ext>
              </a:extLst>
            </p:cNvPr>
            <p:cNvSpPr txBox="1"/>
            <p:nvPr/>
          </p:nvSpPr>
          <p:spPr>
            <a:xfrm>
              <a:off x="7878697" y="2918357"/>
              <a:ext cx="1346590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30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走廊</a:t>
              </a:r>
            </a:p>
          </p:txBody>
        </p:sp>
        <p:sp>
          <p:nvSpPr>
            <p:cNvPr id="76" name="文本框 75">
              <a:extLst>
                <a:ext uri="{FF2B5EF4-FFF2-40B4-BE49-F238E27FC236}">
                  <a16:creationId xmlns:a16="http://schemas.microsoft.com/office/drawing/2014/main" id="{7D46D9A7-B388-4E4A-8122-90CA59F8836C}"/>
                </a:ext>
              </a:extLst>
            </p:cNvPr>
            <p:cNvSpPr txBox="1"/>
            <p:nvPr/>
          </p:nvSpPr>
          <p:spPr>
            <a:xfrm>
              <a:off x="7908870" y="3545542"/>
              <a:ext cx="1286241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30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厕所</a:t>
              </a:r>
            </a:p>
          </p:txBody>
        </p:sp>
        <p:sp>
          <p:nvSpPr>
            <p:cNvPr id="77" name="文本框 76">
              <a:extLst>
                <a:ext uri="{FF2B5EF4-FFF2-40B4-BE49-F238E27FC236}">
                  <a16:creationId xmlns:a16="http://schemas.microsoft.com/office/drawing/2014/main" id="{8C104C2E-4A1E-437E-8C34-6047AAD55265}"/>
                </a:ext>
              </a:extLst>
            </p:cNvPr>
            <p:cNvSpPr txBox="1"/>
            <p:nvPr/>
          </p:nvSpPr>
          <p:spPr>
            <a:xfrm>
              <a:off x="7902853" y="4162887"/>
              <a:ext cx="1423498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300" strike="noStrike" sz="1800" u="none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  <a:sym typeface="+mn-lt"/>
                </a:rPr>
                <a:t>床边坠落</a:t>
              </a:r>
            </a:p>
          </p:txBody>
        </p:sp>
        <p:grpSp>
          <p:nvGrpSpPr>
            <p:cNvPr id="92" name="组合 91">
              <a:extLst>
                <a:ext uri="{FF2B5EF4-FFF2-40B4-BE49-F238E27FC236}">
                  <a16:creationId xmlns:a16="http://schemas.microsoft.com/office/drawing/2014/main" id="{2DD7C39B-9FCE-4F76-9E86-169ECAFA6A16}"/>
                </a:ext>
              </a:extLst>
            </p:cNvPr>
            <p:cNvGrpSpPr/>
            <p:nvPr/>
          </p:nvGrpSpPr>
          <p:grpSpPr>
            <a:xfrm>
              <a:off x="7398618" y="2889892"/>
              <a:ext cx="371694" cy="353608"/>
              <a:chOff x="254732" y="2828681"/>
              <a:chExt cx="371694" cy="353608"/>
            </a:xfrm>
          </p:grpSpPr>
          <p:sp>
            <p:nvSpPr>
              <p:cNvPr id="93" name="iśļíḓè">
                <a:extLst>
                  <a:ext uri="{FF2B5EF4-FFF2-40B4-BE49-F238E27FC236}">
                    <a16:creationId xmlns:a16="http://schemas.microsoft.com/office/drawing/2014/main" id="{229DA4BC-B200-487F-8104-87F17CF1C868}"/>
                  </a:ext>
                </a:extLst>
              </p:cNvPr>
              <p:cNvSpPr/>
              <p:nvPr/>
            </p:nvSpPr>
            <p:spPr>
              <a:xfrm>
                <a:off x="254732" y="2901336"/>
                <a:ext cx="281160" cy="280953"/>
              </a:xfrm>
              <a:prstGeom prst="rect">
                <a:avLst/>
              </a:prstGeom>
              <a:solidFill>
                <a:schemeClr val="bg1"/>
              </a:solidFill>
              <a:ln w="22225">
                <a:solidFill>
                  <a:srgbClr val="70AD47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bIns="45720" lIns="91440" rIns="91440" tIns="45720" wrap="square">
                <a:normAutofit/>
              </a:bodyPr>
              <a:lstStyle/>
              <a:p>
                <a:pPr algn="l" defTabSz="913765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4" name="iṡḻiḍè">
                <a:extLst>
                  <a:ext uri="{FF2B5EF4-FFF2-40B4-BE49-F238E27FC236}">
                    <a16:creationId xmlns:a16="http://schemas.microsoft.com/office/drawing/2014/main" id="{90602495-E2CC-45F2-B560-033C346AD00E}"/>
                  </a:ext>
                </a:extLst>
              </p:cNvPr>
              <p:cNvSpPr/>
              <p:nvPr/>
            </p:nvSpPr>
            <p:spPr bwMode="auto">
              <a:xfrm>
                <a:off x="287053" y="2828681"/>
                <a:ext cx="339373" cy="312754"/>
              </a:xfrm>
              <a:custGeom>
                <a:gdLst>
                  <a:gd fmla="*/ 602 w 611" name="T0"/>
                  <a:gd fmla="*/ 5 h 562" name="T1"/>
                  <a:gd fmla="*/ 599 w 611" name="T2"/>
                  <a:gd fmla="*/ 2 h 562" name="T3"/>
                  <a:gd fmla="*/ 594 w 611" name="T4"/>
                  <a:gd fmla="*/ 1 h 562" name="T5"/>
                  <a:gd fmla="*/ 590 w 611" name="T6"/>
                  <a:gd fmla="*/ 0 h 562" name="T7"/>
                  <a:gd fmla="*/ 585 w 611" name="T8"/>
                  <a:gd fmla="*/ 0 h 562" name="T9"/>
                  <a:gd fmla="*/ 580 w 611" name="T10"/>
                  <a:gd fmla="*/ 1 h 562" name="T11"/>
                  <a:gd fmla="*/ 576 w 611" name="T12"/>
                  <a:gd fmla="*/ 2 h 562" name="T13"/>
                  <a:gd fmla="*/ 572 w 611" name="T14"/>
                  <a:gd fmla="*/ 5 h 562" name="T15"/>
                  <a:gd fmla="*/ 569 w 611" name="T16"/>
                  <a:gd fmla="*/ 8 h 562" name="T17"/>
                  <a:gd fmla="*/ 166 w 611" name="T18"/>
                  <a:gd fmla="*/ 503 h 562" name="T19"/>
                  <a:gd fmla="*/ 41 w 611" name="T20"/>
                  <a:gd fmla="*/ 377 h 562" name="T21"/>
                  <a:gd fmla="*/ 38 w 611" name="T22"/>
                  <a:gd fmla="*/ 374 h 562" name="T23"/>
                  <a:gd fmla="*/ 33 w 611" name="T24"/>
                  <a:gd fmla="*/ 372 h 562" name="T25"/>
                  <a:gd fmla="*/ 29 w 611" name="T26"/>
                  <a:gd fmla="*/ 371 h 562" name="T27"/>
                  <a:gd fmla="*/ 24 w 611" name="T28"/>
                  <a:gd fmla="*/ 371 h 562" name="T29"/>
                  <a:gd fmla="*/ 20 w 611" name="T30"/>
                  <a:gd fmla="*/ 371 h 562" name="T31"/>
                  <a:gd fmla="*/ 16 w 611" name="T32"/>
                  <a:gd fmla="*/ 372 h 562" name="T33"/>
                  <a:gd fmla="*/ 11 w 611" name="T34"/>
                  <a:gd fmla="*/ 374 h 562" name="T35"/>
                  <a:gd fmla="*/ 8 w 611" name="T36"/>
                  <a:gd fmla="*/ 377 h 562" name="T37"/>
                  <a:gd fmla="*/ 4 w 611" name="T38"/>
                  <a:gd fmla="*/ 382 h 562" name="T39"/>
                  <a:gd fmla="*/ 2 w 611" name="T40"/>
                  <a:gd fmla="*/ 386 h 562" name="T41"/>
                  <a:gd fmla="*/ 1 w 611" name="T42"/>
                  <a:gd fmla="*/ 390 h 562" name="T43"/>
                  <a:gd fmla="*/ 0 w 611" name="T44"/>
                  <a:gd fmla="*/ 395 h 562" name="T45"/>
                  <a:gd fmla="*/ 1 w 611" name="T46"/>
                  <a:gd fmla="*/ 399 h 562" name="T47"/>
                  <a:gd fmla="*/ 2 w 611" name="T48"/>
                  <a:gd fmla="*/ 404 h 562" name="T49"/>
                  <a:gd fmla="*/ 4 w 611" name="T50"/>
                  <a:gd fmla="*/ 408 h 562" name="T51"/>
                  <a:gd fmla="*/ 8 w 611" name="T52"/>
                  <a:gd fmla="*/ 412 h 562" name="T53"/>
                  <a:gd fmla="*/ 151 w 611" name="T54"/>
                  <a:gd fmla="*/ 556 h 562" name="T55"/>
                  <a:gd fmla="*/ 155 w 611" name="T56"/>
                  <a:gd fmla="*/ 558 h 562" name="T57"/>
                  <a:gd fmla="*/ 159 w 611" name="T58"/>
                  <a:gd fmla="*/ 560 h 562" name="T59"/>
                  <a:gd fmla="*/ 164 w 611" name="T60"/>
                  <a:gd fmla="*/ 562 h 562" name="T61"/>
                  <a:gd fmla="*/ 168 w 611" name="T62"/>
                  <a:gd fmla="*/ 562 h 562" name="T63"/>
                  <a:gd fmla="*/ 169 w 611" name="T64"/>
                  <a:gd fmla="*/ 562 h 562" name="T65"/>
                  <a:gd fmla="*/ 169 w 611" name="T66"/>
                  <a:gd fmla="*/ 562 h 562" name="T67"/>
                  <a:gd fmla="*/ 175 w 611" name="T68"/>
                  <a:gd fmla="*/ 562 h 562" name="T69"/>
                  <a:gd fmla="*/ 179 w 611" name="T70"/>
                  <a:gd fmla="*/ 559 h 562" name="T71"/>
                  <a:gd fmla="*/ 183 w 611" name="T72"/>
                  <a:gd fmla="*/ 557 h 562" name="T73"/>
                  <a:gd fmla="*/ 187 w 611" name="T74"/>
                  <a:gd fmla="*/ 554 h 562" name="T75"/>
                  <a:gd fmla="*/ 606 w 611" name="T76"/>
                  <a:gd fmla="*/ 38 h 562" name="T77"/>
                  <a:gd fmla="*/ 609 w 611" name="T78"/>
                  <a:gd fmla="*/ 34 h 562" name="T79"/>
                  <a:gd fmla="*/ 611 w 611" name="T80"/>
                  <a:gd fmla="*/ 29 h 562" name="T81"/>
                  <a:gd fmla="*/ 611 w 611" name="T82"/>
                  <a:gd fmla="*/ 25 h 562" name="T83"/>
                  <a:gd fmla="*/ 611 w 611" name="T84"/>
                  <a:gd fmla="*/ 20 h 562" name="T85"/>
                  <a:gd fmla="*/ 611 w 611" name="T86"/>
                  <a:gd fmla="*/ 16 h 562" name="T87"/>
                  <a:gd fmla="*/ 609 w 611" name="T88"/>
                  <a:gd fmla="*/ 12 h 562" name="T89"/>
                  <a:gd fmla="*/ 606 w 611" name="T90"/>
                  <a:gd fmla="*/ 8 h 562" name="T91"/>
                  <a:gd fmla="*/ 602 w 611" name="T92"/>
                  <a:gd fmla="*/ 5 h 562" name="T9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b="b" l="0" r="r" t="0"/>
                <a:pathLst>
                  <a:path h="562" w="611">
                    <a:moveTo>
                      <a:pt x="602" y="5"/>
                    </a:moveTo>
                    <a:lnTo>
                      <a:pt x="599" y="2"/>
                    </a:lnTo>
                    <a:lnTo>
                      <a:pt x="594" y="1"/>
                    </a:lnTo>
                    <a:lnTo>
                      <a:pt x="590" y="0"/>
                    </a:lnTo>
                    <a:lnTo>
                      <a:pt x="585" y="0"/>
                    </a:lnTo>
                    <a:lnTo>
                      <a:pt x="580" y="1"/>
                    </a:lnTo>
                    <a:lnTo>
                      <a:pt x="576" y="2"/>
                    </a:lnTo>
                    <a:lnTo>
                      <a:pt x="572" y="5"/>
                    </a:lnTo>
                    <a:lnTo>
                      <a:pt x="569" y="8"/>
                    </a:lnTo>
                    <a:lnTo>
                      <a:pt x="166" y="503"/>
                    </a:lnTo>
                    <a:lnTo>
                      <a:pt x="41" y="377"/>
                    </a:lnTo>
                    <a:lnTo>
                      <a:pt x="38" y="374"/>
                    </a:lnTo>
                    <a:lnTo>
                      <a:pt x="33" y="372"/>
                    </a:lnTo>
                    <a:lnTo>
                      <a:pt x="29" y="371"/>
                    </a:lnTo>
                    <a:lnTo>
                      <a:pt x="24" y="371"/>
                    </a:lnTo>
                    <a:lnTo>
                      <a:pt x="20" y="371"/>
                    </a:lnTo>
                    <a:lnTo>
                      <a:pt x="16" y="372"/>
                    </a:lnTo>
                    <a:lnTo>
                      <a:pt x="11" y="374"/>
                    </a:lnTo>
                    <a:lnTo>
                      <a:pt x="8" y="377"/>
                    </a:lnTo>
                    <a:lnTo>
                      <a:pt x="4" y="382"/>
                    </a:lnTo>
                    <a:lnTo>
                      <a:pt x="2" y="386"/>
                    </a:lnTo>
                    <a:lnTo>
                      <a:pt x="1" y="390"/>
                    </a:lnTo>
                    <a:lnTo>
                      <a:pt x="0" y="395"/>
                    </a:lnTo>
                    <a:lnTo>
                      <a:pt x="1" y="399"/>
                    </a:lnTo>
                    <a:lnTo>
                      <a:pt x="2" y="404"/>
                    </a:lnTo>
                    <a:lnTo>
                      <a:pt x="4" y="408"/>
                    </a:lnTo>
                    <a:lnTo>
                      <a:pt x="8" y="412"/>
                    </a:lnTo>
                    <a:lnTo>
                      <a:pt x="151" y="556"/>
                    </a:lnTo>
                    <a:lnTo>
                      <a:pt x="155" y="558"/>
                    </a:lnTo>
                    <a:lnTo>
                      <a:pt x="159" y="560"/>
                    </a:lnTo>
                    <a:lnTo>
                      <a:pt x="164" y="562"/>
                    </a:lnTo>
                    <a:lnTo>
                      <a:pt x="168" y="562"/>
                    </a:lnTo>
                    <a:lnTo>
                      <a:pt x="169" y="562"/>
                    </a:lnTo>
                    <a:lnTo>
                      <a:pt x="169" y="562"/>
                    </a:lnTo>
                    <a:lnTo>
                      <a:pt x="175" y="562"/>
                    </a:lnTo>
                    <a:lnTo>
                      <a:pt x="179" y="559"/>
                    </a:lnTo>
                    <a:lnTo>
                      <a:pt x="183" y="557"/>
                    </a:lnTo>
                    <a:lnTo>
                      <a:pt x="187" y="554"/>
                    </a:lnTo>
                    <a:lnTo>
                      <a:pt x="606" y="38"/>
                    </a:lnTo>
                    <a:lnTo>
                      <a:pt x="609" y="34"/>
                    </a:lnTo>
                    <a:lnTo>
                      <a:pt x="611" y="29"/>
                    </a:lnTo>
                    <a:lnTo>
                      <a:pt x="611" y="25"/>
                    </a:lnTo>
                    <a:lnTo>
                      <a:pt x="611" y="20"/>
                    </a:lnTo>
                    <a:lnTo>
                      <a:pt x="611" y="16"/>
                    </a:lnTo>
                    <a:lnTo>
                      <a:pt x="609" y="12"/>
                    </a:lnTo>
                    <a:lnTo>
                      <a:pt x="606" y="8"/>
                    </a:lnTo>
                    <a:lnTo>
                      <a:pt x="602" y="5"/>
                    </a:lnTo>
                    <a:close/>
                  </a:path>
                </a:pathLst>
              </a:custGeom>
              <a:solidFill>
                <a:srgbClr val="6BADD2"/>
              </a:solidFill>
              <a:ln>
                <a:solidFill>
                  <a:srgbClr val="70AD4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95" name="组合 94">
              <a:extLst>
                <a:ext uri="{FF2B5EF4-FFF2-40B4-BE49-F238E27FC236}">
                  <a16:creationId xmlns:a16="http://schemas.microsoft.com/office/drawing/2014/main" id="{141D88EB-B1DE-4DA8-A83F-BA0730BF6D72}"/>
                </a:ext>
              </a:extLst>
            </p:cNvPr>
            <p:cNvGrpSpPr/>
            <p:nvPr/>
          </p:nvGrpSpPr>
          <p:grpSpPr>
            <a:xfrm>
              <a:off x="7398618" y="3527004"/>
              <a:ext cx="371694" cy="353608"/>
              <a:chOff x="254732" y="2828681"/>
              <a:chExt cx="371694" cy="353608"/>
            </a:xfrm>
          </p:grpSpPr>
          <p:sp>
            <p:nvSpPr>
              <p:cNvPr id="96" name="iśļíḓè">
                <a:extLst>
                  <a:ext uri="{FF2B5EF4-FFF2-40B4-BE49-F238E27FC236}">
                    <a16:creationId xmlns:a16="http://schemas.microsoft.com/office/drawing/2014/main" id="{5781D19E-017F-44B6-BFD7-24C0959B0637}"/>
                  </a:ext>
                </a:extLst>
              </p:cNvPr>
              <p:cNvSpPr/>
              <p:nvPr/>
            </p:nvSpPr>
            <p:spPr>
              <a:xfrm>
                <a:off x="254732" y="2901336"/>
                <a:ext cx="281160" cy="280953"/>
              </a:xfrm>
              <a:prstGeom prst="rect">
                <a:avLst/>
              </a:prstGeom>
              <a:solidFill>
                <a:schemeClr val="bg1"/>
              </a:solidFill>
              <a:ln w="22225">
                <a:solidFill>
                  <a:srgbClr val="70AD47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bIns="45720" lIns="91440" rIns="91440" tIns="45720" wrap="square">
                <a:normAutofit/>
              </a:bodyPr>
              <a:lstStyle/>
              <a:p>
                <a:pPr algn="l" defTabSz="913765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7" name="iṡḻiḍè">
                <a:extLst>
                  <a:ext uri="{FF2B5EF4-FFF2-40B4-BE49-F238E27FC236}">
                    <a16:creationId xmlns:a16="http://schemas.microsoft.com/office/drawing/2014/main" id="{DA4E9DB8-5AD8-4179-835C-3C33A9E3A984}"/>
                  </a:ext>
                </a:extLst>
              </p:cNvPr>
              <p:cNvSpPr/>
              <p:nvPr/>
            </p:nvSpPr>
            <p:spPr bwMode="auto">
              <a:xfrm>
                <a:off x="287053" y="2828681"/>
                <a:ext cx="339373" cy="312754"/>
              </a:xfrm>
              <a:custGeom>
                <a:gdLst>
                  <a:gd fmla="*/ 602 w 611" name="T0"/>
                  <a:gd fmla="*/ 5 h 562" name="T1"/>
                  <a:gd fmla="*/ 599 w 611" name="T2"/>
                  <a:gd fmla="*/ 2 h 562" name="T3"/>
                  <a:gd fmla="*/ 594 w 611" name="T4"/>
                  <a:gd fmla="*/ 1 h 562" name="T5"/>
                  <a:gd fmla="*/ 590 w 611" name="T6"/>
                  <a:gd fmla="*/ 0 h 562" name="T7"/>
                  <a:gd fmla="*/ 585 w 611" name="T8"/>
                  <a:gd fmla="*/ 0 h 562" name="T9"/>
                  <a:gd fmla="*/ 580 w 611" name="T10"/>
                  <a:gd fmla="*/ 1 h 562" name="T11"/>
                  <a:gd fmla="*/ 576 w 611" name="T12"/>
                  <a:gd fmla="*/ 2 h 562" name="T13"/>
                  <a:gd fmla="*/ 572 w 611" name="T14"/>
                  <a:gd fmla="*/ 5 h 562" name="T15"/>
                  <a:gd fmla="*/ 569 w 611" name="T16"/>
                  <a:gd fmla="*/ 8 h 562" name="T17"/>
                  <a:gd fmla="*/ 166 w 611" name="T18"/>
                  <a:gd fmla="*/ 503 h 562" name="T19"/>
                  <a:gd fmla="*/ 41 w 611" name="T20"/>
                  <a:gd fmla="*/ 377 h 562" name="T21"/>
                  <a:gd fmla="*/ 38 w 611" name="T22"/>
                  <a:gd fmla="*/ 374 h 562" name="T23"/>
                  <a:gd fmla="*/ 33 w 611" name="T24"/>
                  <a:gd fmla="*/ 372 h 562" name="T25"/>
                  <a:gd fmla="*/ 29 w 611" name="T26"/>
                  <a:gd fmla="*/ 371 h 562" name="T27"/>
                  <a:gd fmla="*/ 24 w 611" name="T28"/>
                  <a:gd fmla="*/ 371 h 562" name="T29"/>
                  <a:gd fmla="*/ 20 w 611" name="T30"/>
                  <a:gd fmla="*/ 371 h 562" name="T31"/>
                  <a:gd fmla="*/ 16 w 611" name="T32"/>
                  <a:gd fmla="*/ 372 h 562" name="T33"/>
                  <a:gd fmla="*/ 11 w 611" name="T34"/>
                  <a:gd fmla="*/ 374 h 562" name="T35"/>
                  <a:gd fmla="*/ 8 w 611" name="T36"/>
                  <a:gd fmla="*/ 377 h 562" name="T37"/>
                  <a:gd fmla="*/ 4 w 611" name="T38"/>
                  <a:gd fmla="*/ 382 h 562" name="T39"/>
                  <a:gd fmla="*/ 2 w 611" name="T40"/>
                  <a:gd fmla="*/ 386 h 562" name="T41"/>
                  <a:gd fmla="*/ 1 w 611" name="T42"/>
                  <a:gd fmla="*/ 390 h 562" name="T43"/>
                  <a:gd fmla="*/ 0 w 611" name="T44"/>
                  <a:gd fmla="*/ 395 h 562" name="T45"/>
                  <a:gd fmla="*/ 1 w 611" name="T46"/>
                  <a:gd fmla="*/ 399 h 562" name="T47"/>
                  <a:gd fmla="*/ 2 w 611" name="T48"/>
                  <a:gd fmla="*/ 404 h 562" name="T49"/>
                  <a:gd fmla="*/ 4 w 611" name="T50"/>
                  <a:gd fmla="*/ 408 h 562" name="T51"/>
                  <a:gd fmla="*/ 8 w 611" name="T52"/>
                  <a:gd fmla="*/ 412 h 562" name="T53"/>
                  <a:gd fmla="*/ 151 w 611" name="T54"/>
                  <a:gd fmla="*/ 556 h 562" name="T55"/>
                  <a:gd fmla="*/ 155 w 611" name="T56"/>
                  <a:gd fmla="*/ 558 h 562" name="T57"/>
                  <a:gd fmla="*/ 159 w 611" name="T58"/>
                  <a:gd fmla="*/ 560 h 562" name="T59"/>
                  <a:gd fmla="*/ 164 w 611" name="T60"/>
                  <a:gd fmla="*/ 562 h 562" name="T61"/>
                  <a:gd fmla="*/ 168 w 611" name="T62"/>
                  <a:gd fmla="*/ 562 h 562" name="T63"/>
                  <a:gd fmla="*/ 169 w 611" name="T64"/>
                  <a:gd fmla="*/ 562 h 562" name="T65"/>
                  <a:gd fmla="*/ 169 w 611" name="T66"/>
                  <a:gd fmla="*/ 562 h 562" name="T67"/>
                  <a:gd fmla="*/ 175 w 611" name="T68"/>
                  <a:gd fmla="*/ 562 h 562" name="T69"/>
                  <a:gd fmla="*/ 179 w 611" name="T70"/>
                  <a:gd fmla="*/ 559 h 562" name="T71"/>
                  <a:gd fmla="*/ 183 w 611" name="T72"/>
                  <a:gd fmla="*/ 557 h 562" name="T73"/>
                  <a:gd fmla="*/ 187 w 611" name="T74"/>
                  <a:gd fmla="*/ 554 h 562" name="T75"/>
                  <a:gd fmla="*/ 606 w 611" name="T76"/>
                  <a:gd fmla="*/ 38 h 562" name="T77"/>
                  <a:gd fmla="*/ 609 w 611" name="T78"/>
                  <a:gd fmla="*/ 34 h 562" name="T79"/>
                  <a:gd fmla="*/ 611 w 611" name="T80"/>
                  <a:gd fmla="*/ 29 h 562" name="T81"/>
                  <a:gd fmla="*/ 611 w 611" name="T82"/>
                  <a:gd fmla="*/ 25 h 562" name="T83"/>
                  <a:gd fmla="*/ 611 w 611" name="T84"/>
                  <a:gd fmla="*/ 20 h 562" name="T85"/>
                  <a:gd fmla="*/ 611 w 611" name="T86"/>
                  <a:gd fmla="*/ 16 h 562" name="T87"/>
                  <a:gd fmla="*/ 609 w 611" name="T88"/>
                  <a:gd fmla="*/ 12 h 562" name="T89"/>
                  <a:gd fmla="*/ 606 w 611" name="T90"/>
                  <a:gd fmla="*/ 8 h 562" name="T91"/>
                  <a:gd fmla="*/ 602 w 611" name="T92"/>
                  <a:gd fmla="*/ 5 h 562" name="T9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b="b" l="0" r="r" t="0"/>
                <a:pathLst>
                  <a:path h="562" w="611">
                    <a:moveTo>
                      <a:pt x="602" y="5"/>
                    </a:moveTo>
                    <a:lnTo>
                      <a:pt x="599" y="2"/>
                    </a:lnTo>
                    <a:lnTo>
                      <a:pt x="594" y="1"/>
                    </a:lnTo>
                    <a:lnTo>
                      <a:pt x="590" y="0"/>
                    </a:lnTo>
                    <a:lnTo>
                      <a:pt x="585" y="0"/>
                    </a:lnTo>
                    <a:lnTo>
                      <a:pt x="580" y="1"/>
                    </a:lnTo>
                    <a:lnTo>
                      <a:pt x="576" y="2"/>
                    </a:lnTo>
                    <a:lnTo>
                      <a:pt x="572" y="5"/>
                    </a:lnTo>
                    <a:lnTo>
                      <a:pt x="569" y="8"/>
                    </a:lnTo>
                    <a:lnTo>
                      <a:pt x="166" y="503"/>
                    </a:lnTo>
                    <a:lnTo>
                      <a:pt x="41" y="377"/>
                    </a:lnTo>
                    <a:lnTo>
                      <a:pt x="38" y="374"/>
                    </a:lnTo>
                    <a:lnTo>
                      <a:pt x="33" y="372"/>
                    </a:lnTo>
                    <a:lnTo>
                      <a:pt x="29" y="371"/>
                    </a:lnTo>
                    <a:lnTo>
                      <a:pt x="24" y="371"/>
                    </a:lnTo>
                    <a:lnTo>
                      <a:pt x="20" y="371"/>
                    </a:lnTo>
                    <a:lnTo>
                      <a:pt x="16" y="372"/>
                    </a:lnTo>
                    <a:lnTo>
                      <a:pt x="11" y="374"/>
                    </a:lnTo>
                    <a:lnTo>
                      <a:pt x="8" y="377"/>
                    </a:lnTo>
                    <a:lnTo>
                      <a:pt x="4" y="382"/>
                    </a:lnTo>
                    <a:lnTo>
                      <a:pt x="2" y="386"/>
                    </a:lnTo>
                    <a:lnTo>
                      <a:pt x="1" y="390"/>
                    </a:lnTo>
                    <a:lnTo>
                      <a:pt x="0" y="395"/>
                    </a:lnTo>
                    <a:lnTo>
                      <a:pt x="1" y="399"/>
                    </a:lnTo>
                    <a:lnTo>
                      <a:pt x="2" y="404"/>
                    </a:lnTo>
                    <a:lnTo>
                      <a:pt x="4" y="408"/>
                    </a:lnTo>
                    <a:lnTo>
                      <a:pt x="8" y="412"/>
                    </a:lnTo>
                    <a:lnTo>
                      <a:pt x="151" y="556"/>
                    </a:lnTo>
                    <a:lnTo>
                      <a:pt x="155" y="558"/>
                    </a:lnTo>
                    <a:lnTo>
                      <a:pt x="159" y="560"/>
                    </a:lnTo>
                    <a:lnTo>
                      <a:pt x="164" y="562"/>
                    </a:lnTo>
                    <a:lnTo>
                      <a:pt x="168" y="562"/>
                    </a:lnTo>
                    <a:lnTo>
                      <a:pt x="169" y="562"/>
                    </a:lnTo>
                    <a:lnTo>
                      <a:pt x="169" y="562"/>
                    </a:lnTo>
                    <a:lnTo>
                      <a:pt x="175" y="562"/>
                    </a:lnTo>
                    <a:lnTo>
                      <a:pt x="179" y="559"/>
                    </a:lnTo>
                    <a:lnTo>
                      <a:pt x="183" y="557"/>
                    </a:lnTo>
                    <a:lnTo>
                      <a:pt x="187" y="554"/>
                    </a:lnTo>
                    <a:lnTo>
                      <a:pt x="606" y="38"/>
                    </a:lnTo>
                    <a:lnTo>
                      <a:pt x="609" y="34"/>
                    </a:lnTo>
                    <a:lnTo>
                      <a:pt x="611" y="29"/>
                    </a:lnTo>
                    <a:lnTo>
                      <a:pt x="611" y="25"/>
                    </a:lnTo>
                    <a:lnTo>
                      <a:pt x="611" y="20"/>
                    </a:lnTo>
                    <a:lnTo>
                      <a:pt x="611" y="16"/>
                    </a:lnTo>
                    <a:lnTo>
                      <a:pt x="609" y="12"/>
                    </a:lnTo>
                    <a:lnTo>
                      <a:pt x="606" y="8"/>
                    </a:lnTo>
                    <a:lnTo>
                      <a:pt x="602" y="5"/>
                    </a:lnTo>
                    <a:close/>
                  </a:path>
                </a:pathLst>
              </a:custGeom>
              <a:solidFill>
                <a:srgbClr val="6BADD2"/>
              </a:solidFill>
              <a:ln>
                <a:solidFill>
                  <a:srgbClr val="70AD4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/>
                <a:endParaRPr lang="en-US">
                  <a:solidFill>
                    <a:schemeClr val="lt1"/>
                  </a:solidFill>
                </a:endParaRPr>
              </a:p>
            </p:txBody>
          </p:sp>
        </p:grpSp>
        <p:grpSp>
          <p:nvGrpSpPr>
            <p:cNvPr id="98" name="组合 97">
              <a:extLst>
                <a:ext uri="{FF2B5EF4-FFF2-40B4-BE49-F238E27FC236}">
                  <a16:creationId xmlns:a16="http://schemas.microsoft.com/office/drawing/2014/main" id="{C0D7F956-8CDE-49DC-A5B5-99A11FBE91EC}"/>
                </a:ext>
              </a:extLst>
            </p:cNvPr>
            <p:cNvGrpSpPr/>
            <p:nvPr/>
          </p:nvGrpSpPr>
          <p:grpSpPr>
            <a:xfrm>
              <a:off x="7398618" y="4140416"/>
              <a:ext cx="371694" cy="353608"/>
              <a:chOff x="254732" y="2828681"/>
              <a:chExt cx="371694" cy="353608"/>
            </a:xfrm>
          </p:grpSpPr>
          <p:sp>
            <p:nvSpPr>
              <p:cNvPr id="99" name="iśļíḓè">
                <a:extLst>
                  <a:ext uri="{FF2B5EF4-FFF2-40B4-BE49-F238E27FC236}">
                    <a16:creationId xmlns:a16="http://schemas.microsoft.com/office/drawing/2014/main" id="{8780BE9D-24C9-4395-B24C-8BE65D68373A}"/>
                  </a:ext>
                </a:extLst>
              </p:cNvPr>
              <p:cNvSpPr/>
              <p:nvPr/>
            </p:nvSpPr>
            <p:spPr>
              <a:xfrm>
                <a:off x="254732" y="2901336"/>
                <a:ext cx="281160" cy="280953"/>
              </a:xfrm>
              <a:prstGeom prst="rect">
                <a:avLst/>
              </a:prstGeom>
              <a:solidFill>
                <a:schemeClr val="bg1"/>
              </a:solidFill>
              <a:ln w="22225">
                <a:solidFill>
                  <a:srgbClr val="70AD47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bIns="45720" lIns="91440" rIns="91440" tIns="45720" wrap="square">
                <a:normAutofit/>
              </a:bodyPr>
              <a:lstStyle/>
              <a:p>
                <a:pPr algn="l" defTabSz="913765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0" name="iṡḻiḍè">
                <a:extLst>
                  <a:ext uri="{FF2B5EF4-FFF2-40B4-BE49-F238E27FC236}">
                    <a16:creationId xmlns:a16="http://schemas.microsoft.com/office/drawing/2014/main" id="{CA2A5E59-B868-4AAF-B787-A09FB9299611}"/>
                  </a:ext>
                </a:extLst>
              </p:cNvPr>
              <p:cNvSpPr/>
              <p:nvPr/>
            </p:nvSpPr>
            <p:spPr bwMode="auto">
              <a:xfrm>
                <a:off x="287053" y="2828681"/>
                <a:ext cx="339373" cy="312754"/>
              </a:xfrm>
              <a:custGeom>
                <a:gdLst>
                  <a:gd fmla="*/ 602 w 611" name="T0"/>
                  <a:gd fmla="*/ 5 h 562" name="T1"/>
                  <a:gd fmla="*/ 599 w 611" name="T2"/>
                  <a:gd fmla="*/ 2 h 562" name="T3"/>
                  <a:gd fmla="*/ 594 w 611" name="T4"/>
                  <a:gd fmla="*/ 1 h 562" name="T5"/>
                  <a:gd fmla="*/ 590 w 611" name="T6"/>
                  <a:gd fmla="*/ 0 h 562" name="T7"/>
                  <a:gd fmla="*/ 585 w 611" name="T8"/>
                  <a:gd fmla="*/ 0 h 562" name="T9"/>
                  <a:gd fmla="*/ 580 w 611" name="T10"/>
                  <a:gd fmla="*/ 1 h 562" name="T11"/>
                  <a:gd fmla="*/ 576 w 611" name="T12"/>
                  <a:gd fmla="*/ 2 h 562" name="T13"/>
                  <a:gd fmla="*/ 572 w 611" name="T14"/>
                  <a:gd fmla="*/ 5 h 562" name="T15"/>
                  <a:gd fmla="*/ 569 w 611" name="T16"/>
                  <a:gd fmla="*/ 8 h 562" name="T17"/>
                  <a:gd fmla="*/ 166 w 611" name="T18"/>
                  <a:gd fmla="*/ 503 h 562" name="T19"/>
                  <a:gd fmla="*/ 41 w 611" name="T20"/>
                  <a:gd fmla="*/ 377 h 562" name="T21"/>
                  <a:gd fmla="*/ 38 w 611" name="T22"/>
                  <a:gd fmla="*/ 374 h 562" name="T23"/>
                  <a:gd fmla="*/ 33 w 611" name="T24"/>
                  <a:gd fmla="*/ 372 h 562" name="T25"/>
                  <a:gd fmla="*/ 29 w 611" name="T26"/>
                  <a:gd fmla="*/ 371 h 562" name="T27"/>
                  <a:gd fmla="*/ 24 w 611" name="T28"/>
                  <a:gd fmla="*/ 371 h 562" name="T29"/>
                  <a:gd fmla="*/ 20 w 611" name="T30"/>
                  <a:gd fmla="*/ 371 h 562" name="T31"/>
                  <a:gd fmla="*/ 16 w 611" name="T32"/>
                  <a:gd fmla="*/ 372 h 562" name="T33"/>
                  <a:gd fmla="*/ 11 w 611" name="T34"/>
                  <a:gd fmla="*/ 374 h 562" name="T35"/>
                  <a:gd fmla="*/ 8 w 611" name="T36"/>
                  <a:gd fmla="*/ 377 h 562" name="T37"/>
                  <a:gd fmla="*/ 4 w 611" name="T38"/>
                  <a:gd fmla="*/ 382 h 562" name="T39"/>
                  <a:gd fmla="*/ 2 w 611" name="T40"/>
                  <a:gd fmla="*/ 386 h 562" name="T41"/>
                  <a:gd fmla="*/ 1 w 611" name="T42"/>
                  <a:gd fmla="*/ 390 h 562" name="T43"/>
                  <a:gd fmla="*/ 0 w 611" name="T44"/>
                  <a:gd fmla="*/ 395 h 562" name="T45"/>
                  <a:gd fmla="*/ 1 w 611" name="T46"/>
                  <a:gd fmla="*/ 399 h 562" name="T47"/>
                  <a:gd fmla="*/ 2 w 611" name="T48"/>
                  <a:gd fmla="*/ 404 h 562" name="T49"/>
                  <a:gd fmla="*/ 4 w 611" name="T50"/>
                  <a:gd fmla="*/ 408 h 562" name="T51"/>
                  <a:gd fmla="*/ 8 w 611" name="T52"/>
                  <a:gd fmla="*/ 412 h 562" name="T53"/>
                  <a:gd fmla="*/ 151 w 611" name="T54"/>
                  <a:gd fmla="*/ 556 h 562" name="T55"/>
                  <a:gd fmla="*/ 155 w 611" name="T56"/>
                  <a:gd fmla="*/ 558 h 562" name="T57"/>
                  <a:gd fmla="*/ 159 w 611" name="T58"/>
                  <a:gd fmla="*/ 560 h 562" name="T59"/>
                  <a:gd fmla="*/ 164 w 611" name="T60"/>
                  <a:gd fmla="*/ 562 h 562" name="T61"/>
                  <a:gd fmla="*/ 168 w 611" name="T62"/>
                  <a:gd fmla="*/ 562 h 562" name="T63"/>
                  <a:gd fmla="*/ 169 w 611" name="T64"/>
                  <a:gd fmla="*/ 562 h 562" name="T65"/>
                  <a:gd fmla="*/ 169 w 611" name="T66"/>
                  <a:gd fmla="*/ 562 h 562" name="T67"/>
                  <a:gd fmla="*/ 175 w 611" name="T68"/>
                  <a:gd fmla="*/ 562 h 562" name="T69"/>
                  <a:gd fmla="*/ 179 w 611" name="T70"/>
                  <a:gd fmla="*/ 559 h 562" name="T71"/>
                  <a:gd fmla="*/ 183 w 611" name="T72"/>
                  <a:gd fmla="*/ 557 h 562" name="T73"/>
                  <a:gd fmla="*/ 187 w 611" name="T74"/>
                  <a:gd fmla="*/ 554 h 562" name="T75"/>
                  <a:gd fmla="*/ 606 w 611" name="T76"/>
                  <a:gd fmla="*/ 38 h 562" name="T77"/>
                  <a:gd fmla="*/ 609 w 611" name="T78"/>
                  <a:gd fmla="*/ 34 h 562" name="T79"/>
                  <a:gd fmla="*/ 611 w 611" name="T80"/>
                  <a:gd fmla="*/ 29 h 562" name="T81"/>
                  <a:gd fmla="*/ 611 w 611" name="T82"/>
                  <a:gd fmla="*/ 25 h 562" name="T83"/>
                  <a:gd fmla="*/ 611 w 611" name="T84"/>
                  <a:gd fmla="*/ 20 h 562" name="T85"/>
                  <a:gd fmla="*/ 611 w 611" name="T86"/>
                  <a:gd fmla="*/ 16 h 562" name="T87"/>
                  <a:gd fmla="*/ 609 w 611" name="T88"/>
                  <a:gd fmla="*/ 12 h 562" name="T89"/>
                  <a:gd fmla="*/ 606 w 611" name="T90"/>
                  <a:gd fmla="*/ 8 h 562" name="T91"/>
                  <a:gd fmla="*/ 602 w 611" name="T92"/>
                  <a:gd fmla="*/ 5 h 562" name="T9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b="b" l="0" r="r" t="0"/>
                <a:pathLst>
                  <a:path h="562" w="611">
                    <a:moveTo>
                      <a:pt x="602" y="5"/>
                    </a:moveTo>
                    <a:lnTo>
                      <a:pt x="599" y="2"/>
                    </a:lnTo>
                    <a:lnTo>
                      <a:pt x="594" y="1"/>
                    </a:lnTo>
                    <a:lnTo>
                      <a:pt x="590" y="0"/>
                    </a:lnTo>
                    <a:lnTo>
                      <a:pt x="585" y="0"/>
                    </a:lnTo>
                    <a:lnTo>
                      <a:pt x="580" y="1"/>
                    </a:lnTo>
                    <a:lnTo>
                      <a:pt x="576" y="2"/>
                    </a:lnTo>
                    <a:lnTo>
                      <a:pt x="572" y="5"/>
                    </a:lnTo>
                    <a:lnTo>
                      <a:pt x="569" y="8"/>
                    </a:lnTo>
                    <a:lnTo>
                      <a:pt x="166" y="503"/>
                    </a:lnTo>
                    <a:lnTo>
                      <a:pt x="41" y="377"/>
                    </a:lnTo>
                    <a:lnTo>
                      <a:pt x="38" y="374"/>
                    </a:lnTo>
                    <a:lnTo>
                      <a:pt x="33" y="372"/>
                    </a:lnTo>
                    <a:lnTo>
                      <a:pt x="29" y="371"/>
                    </a:lnTo>
                    <a:lnTo>
                      <a:pt x="24" y="371"/>
                    </a:lnTo>
                    <a:lnTo>
                      <a:pt x="20" y="371"/>
                    </a:lnTo>
                    <a:lnTo>
                      <a:pt x="16" y="372"/>
                    </a:lnTo>
                    <a:lnTo>
                      <a:pt x="11" y="374"/>
                    </a:lnTo>
                    <a:lnTo>
                      <a:pt x="8" y="377"/>
                    </a:lnTo>
                    <a:lnTo>
                      <a:pt x="4" y="382"/>
                    </a:lnTo>
                    <a:lnTo>
                      <a:pt x="2" y="386"/>
                    </a:lnTo>
                    <a:lnTo>
                      <a:pt x="1" y="390"/>
                    </a:lnTo>
                    <a:lnTo>
                      <a:pt x="0" y="395"/>
                    </a:lnTo>
                    <a:lnTo>
                      <a:pt x="1" y="399"/>
                    </a:lnTo>
                    <a:lnTo>
                      <a:pt x="2" y="404"/>
                    </a:lnTo>
                    <a:lnTo>
                      <a:pt x="4" y="408"/>
                    </a:lnTo>
                    <a:lnTo>
                      <a:pt x="8" y="412"/>
                    </a:lnTo>
                    <a:lnTo>
                      <a:pt x="151" y="556"/>
                    </a:lnTo>
                    <a:lnTo>
                      <a:pt x="155" y="558"/>
                    </a:lnTo>
                    <a:lnTo>
                      <a:pt x="159" y="560"/>
                    </a:lnTo>
                    <a:lnTo>
                      <a:pt x="164" y="562"/>
                    </a:lnTo>
                    <a:lnTo>
                      <a:pt x="168" y="562"/>
                    </a:lnTo>
                    <a:lnTo>
                      <a:pt x="169" y="562"/>
                    </a:lnTo>
                    <a:lnTo>
                      <a:pt x="169" y="562"/>
                    </a:lnTo>
                    <a:lnTo>
                      <a:pt x="175" y="562"/>
                    </a:lnTo>
                    <a:lnTo>
                      <a:pt x="179" y="559"/>
                    </a:lnTo>
                    <a:lnTo>
                      <a:pt x="183" y="557"/>
                    </a:lnTo>
                    <a:lnTo>
                      <a:pt x="187" y="554"/>
                    </a:lnTo>
                    <a:lnTo>
                      <a:pt x="606" y="38"/>
                    </a:lnTo>
                    <a:lnTo>
                      <a:pt x="609" y="34"/>
                    </a:lnTo>
                    <a:lnTo>
                      <a:pt x="611" y="29"/>
                    </a:lnTo>
                    <a:lnTo>
                      <a:pt x="611" y="25"/>
                    </a:lnTo>
                    <a:lnTo>
                      <a:pt x="611" y="20"/>
                    </a:lnTo>
                    <a:lnTo>
                      <a:pt x="611" y="16"/>
                    </a:lnTo>
                    <a:lnTo>
                      <a:pt x="609" y="12"/>
                    </a:lnTo>
                    <a:lnTo>
                      <a:pt x="606" y="8"/>
                    </a:lnTo>
                    <a:lnTo>
                      <a:pt x="602" y="5"/>
                    </a:lnTo>
                    <a:close/>
                  </a:path>
                </a:pathLst>
              </a:custGeom>
              <a:solidFill>
                <a:srgbClr val="6BADD2"/>
              </a:solidFill>
              <a:ln>
                <a:solidFill>
                  <a:srgbClr val="70AD4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/>
                <a:endParaRPr lang="en-US">
                  <a:solidFill>
                    <a:schemeClr val="lt1"/>
                  </a:solidFill>
                </a:endParaRPr>
              </a:p>
            </p:txBody>
          </p:sp>
        </p:grp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917CF1AB-82DB-413D-AAEF-BF02D08ED377}"/>
              </a:ext>
            </a:extLst>
          </p:cNvPr>
          <p:cNvGrpSpPr/>
          <p:nvPr/>
        </p:nvGrpSpPr>
        <p:grpSpPr>
          <a:xfrm>
            <a:off x="931498" y="3904037"/>
            <a:ext cx="2939466" cy="2507481"/>
            <a:chOff x="931498" y="3904037"/>
            <a:chExt cx="2939466" cy="2507481"/>
          </a:xfrm>
        </p:grpSpPr>
        <p:sp>
          <p:nvSpPr>
            <p:cNvPr id="11" name="平行四边形 10">
              <a:extLst>
                <a:ext uri="{FF2B5EF4-FFF2-40B4-BE49-F238E27FC236}">
                  <a16:creationId xmlns:a16="http://schemas.microsoft.com/office/drawing/2014/main" id="{09B2F083-0D75-46D5-9B84-4D8EFD48993B}"/>
                </a:ext>
              </a:extLst>
            </p:cNvPr>
            <p:cNvSpPr/>
            <p:nvPr/>
          </p:nvSpPr>
          <p:spPr>
            <a:xfrm>
              <a:off x="931498" y="3904037"/>
              <a:ext cx="2939466" cy="533493"/>
            </a:xfrm>
            <a:prstGeom prst="parallelogram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平行四边形 12">
              <a:extLst>
                <a:ext uri="{FF2B5EF4-FFF2-40B4-BE49-F238E27FC236}">
                  <a16:creationId xmlns:a16="http://schemas.microsoft.com/office/drawing/2014/main" id="{BA68A56C-62D0-4576-918F-A1992065EB58}"/>
                </a:ext>
              </a:extLst>
            </p:cNvPr>
            <p:cNvSpPr/>
            <p:nvPr/>
          </p:nvSpPr>
          <p:spPr>
            <a:xfrm>
              <a:off x="1006300" y="4414255"/>
              <a:ext cx="45719" cy="1997263"/>
            </a:xfrm>
            <a:prstGeom prst="parallelogram">
              <a:avLst>
                <a:gd fmla="val 0" name="adj"/>
              </a:avLst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17A87DF7-4DAB-4D4F-B6B2-A8450D35F87B}"/>
                </a:ext>
              </a:extLst>
            </p:cNvPr>
            <p:cNvSpPr txBox="1"/>
            <p:nvPr/>
          </p:nvSpPr>
          <p:spPr>
            <a:xfrm>
              <a:off x="1369991" y="3987920"/>
              <a:ext cx="2062480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住院期间危险因素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31EA3871-F727-4007-851A-A3025D0442F8}"/>
              </a:ext>
            </a:extLst>
          </p:cNvPr>
          <p:cNvGrpSpPr/>
          <p:nvPr/>
        </p:nvGrpSpPr>
        <p:grpSpPr>
          <a:xfrm>
            <a:off x="4475727" y="3904037"/>
            <a:ext cx="2939466" cy="2507481"/>
            <a:chOff x="4475727" y="3904037"/>
            <a:chExt cx="2939466" cy="2507481"/>
          </a:xfrm>
        </p:grpSpPr>
        <p:sp>
          <p:nvSpPr>
            <p:cNvPr id="16" name="平行四边形 15">
              <a:extLst>
                <a:ext uri="{FF2B5EF4-FFF2-40B4-BE49-F238E27FC236}">
                  <a16:creationId xmlns:a16="http://schemas.microsoft.com/office/drawing/2014/main" id="{7FCD838A-DB00-4AF0-8963-71149CA496FA}"/>
                </a:ext>
              </a:extLst>
            </p:cNvPr>
            <p:cNvSpPr/>
            <p:nvPr/>
          </p:nvSpPr>
          <p:spPr>
            <a:xfrm>
              <a:off x="4475727" y="3904037"/>
              <a:ext cx="2939466" cy="533493"/>
            </a:xfrm>
            <a:prstGeom prst="parallelogram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平行四边形 17">
              <a:extLst>
                <a:ext uri="{FF2B5EF4-FFF2-40B4-BE49-F238E27FC236}">
                  <a16:creationId xmlns:a16="http://schemas.microsoft.com/office/drawing/2014/main" id="{AF2FB54E-F04D-4238-AC98-476E6DD512D1}"/>
                </a:ext>
              </a:extLst>
            </p:cNvPr>
            <p:cNvSpPr/>
            <p:nvPr/>
          </p:nvSpPr>
          <p:spPr>
            <a:xfrm>
              <a:off x="4550529" y="4414255"/>
              <a:ext cx="45719" cy="1997263"/>
            </a:xfrm>
            <a:prstGeom prst="parallelogram">
              <a:avLst>
                <a:gd fmla="val 0" name="adj"/>
              </a:avLst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3AEE61ED-A949-4A1F-934C-9CB32D31DE2C}"/>
                </a:ext>
              </a:extLst>
            </p:cNvPr>
            <p:cNvSpPr txBox="1"/>
            <p:nvPr/>
          </p:nvSpPr>
          <p:spPr>
            <a:xfrm>
              <a:off x="4971710" y="3984162"/>
              <a:ext cx="2062480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跌倒多发时段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281E93DB-CE98-43A9-A31A-F14876C34811}"/>
              </a:ext>
            </a:extLst>
          </p:cNvPr>
          <p:cNvGrpSpPr/>
          <p:nvPr/>
        </p:nvGrpSpPr>
        <p:grpSpPr>
          <a:xfrm>
            <a:off x="8037453" y="3904037"/>
            <a:ext cx="2939466" cy="2507481"/>
            <a:chOff x="8037453" y="3904037"/>
            <a:chExt cx="2939466" cy="2507481"/>
          </a:xfrm>
        </p:grpSpPr>
        <p:sp>
          <p:nvSpPr>
            <p:cNvPr id="19" name="平行四边形 18">
              <a:extLst>
                <a:ext uri="{FF2B5EF4-FFF2-40B4-BE49-F238E27FC236}">
                  <a16:creationId xmlns:a16="http://schemas.microsoft.com/office/drawing/2014/main" id="{BAF7CAB0-6357-4BD4-877D-AD4B70CB91A9}"/>
                </a:ext>
              </a:extLst>
            </p:cNvPr>
            <p:cNvSpPr/>
            <p:nvPr/>
          </p:nvSpPr>
          <p:spPr>
            <a:xfrm>
              <a:off x="8037453" y="3904037"/>
              <a:ext cx="2939466" cy="533493"/>
            </a:xfrm>
            <a:prstGeom prst="parallelogram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平行四边形 19">
              <a:extLst>
                <a:ext uri="{FF2B5EF4-FFF2-40B4-BE49-F238E27FC236}">
                  <a16:creationId xmlns:a16="http://schemas.microsoft.com/office/drawing/2014/main" id="{318F267F-2AE8-4E65-BAED-7174579FCB63}"/>
                </a:ext>
              </a:extLst>
            </p:cNvPr>
            <p:cNvSpPr/>
            <p:nvPr/>
          </p:nvSpPr>
          <p:spPr>
            <a:xfrm>
              <a:off x="8112255" y="4414255"/>
              <a:ext cx="45719" cy="1997263"/>
            </a:xfrm>
            <a:prstGeom prst="parallelogram">
              <a:avLst>
                <a:gd fmla="val 0" name="adj"/>
              </a:avLst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9D1C8409-8DF2-4FBC-B8F1-FC7215AC137A}"/>
                </a:ext>
              </a:extLst>
            </p:cNvPr>
            <p:cNvSpPr txBox="1"/>
            <p:nvPr/>
          </p:nvSpPr>
          <p:spPr>
            <a:xfrm>
              <a:off x="8490738" y="3999892"/>
              <a:ext cx="2062480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panose="020f0502020204030204" typeface="Adobe Arabic"/>
                  <a:ea typeface="微软雅黑"/>
                  <a:cs typeface="+mn-ea"/>
                  <a:sym typeface="+mn-lt"/>
                </a:rPr>
                <a:t>跌倒多发地点</a:t>
              </a:r>
            </a:p>
          </p:txBody>
        </p:sp>
      </p:grpSp>
    </p:spTree>
    <p:extLst>
      <p:ext uri="{BB962C8B-B14F-4D97-AF65-F5344CB8AC3E}">
        <p14:creationId val="3297659252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椭圆 5">
            <a:extLst>
              <a:ext uri="{FF2B5EF4-FFF2-40B4-BE49-F238E27FC236}">
                <a16:creationId xmlns:a16="http://schemas.microsoft.com/office/drawing/2014/main" id="{2440557A-088A-4D8D-9820-104B53BC9742}"/>
              </a:ext>
            </a:extLst>
          </p:cNvPr>
          <p:cNvSpPr/>
          <p:nvPr/>
        </p:nvSpPr>
        <p:spPr>
          <a:xfrm>
            <a:off x="7487119" y="-5088969"/>
            <a:ext cx="9011760" cy="9011760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CE95DDBC-40F5-48C1-B42B-75EBAB3F540C}"/>
              </a:ext>
            </a:extLst>
          </p:cNvPr>
          <p:cNvSpPr/>
          <p:nvPr/>
        </p:nvSpPr>
        <p:spPr>
          <a:xfrm>
            <a:off x="-463931" y="6419849"/>
            <a:ext cx="3087211" cy="3087211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36F2C62E-AEEC-4096-A72F-EBEEC567A72A}"/>
              </a:ext>
            </a:extLst>
          </p:cNvPr>
          <p:cNvSpPr/>
          <p:nvPr/>
        </p:nvSpPr>
        <p:spPr>
          <a:xfrm>
            <a:off x="-1804688" y="5166853"/>
            <a:ext cx="3087211" cy="3087211"/>
          </a:xfrm>
          <a:prstGeom prst="ellipse">
            <a:avLst/>
          </a:prstGeom>
          <a:solidFill>
            <a:srgbClr val="CBE1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panose="020f0502020204030204" typeface="等线"/>
              <a:ea charset="-122" panose="02010600030101010101" pitchFamily="2" typeface="等线"/>
              <a:cs typeface="+mn-cs"/>
            </a:endParaRP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E724B2C3-5A7B-43DA-8FDD-938B1A176ADC}"/>
              </a:ext>
            </a:extLst>
          </p:cNvPr>
          <p:cNvGrpSpPr/>
          <p:nvPr/>
        </p:nvGrpSpPr>
        <p:grpSpPr>
          <a:xfrm>
            <a:off x="7334719" y="1435131"/>
            <a:ext cx="3731722" cy="3731722"/>
            <a:chOff x="7830370" y="1563139"/>
            <a:chExt cx="3731722" cy="3731722"/>
          </a:xfrm>
        </p:grpSpPr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3FF44D28-E8CC-400F-A6C3-5078F8F67E2A}"/>
                </a:ext>
              </a:extLst>
            </p:cNvPr>
            <p:cNvSpPr/>
            <p:nvPr/>
          </p:nvSpPr>
          <p:spPr>
            <a:xfrm>
              <a:off x="7830370" y="1563139"/>
              <a:ext cx="3731722" cy="3731722"/>
            </a:xfrm>
            <a:prstGeom prst="ellipse">
              <a:avLst/>
            </a:prstGeom>
            <a:solidFill>
              <a:srgbClr val="BCDA8B"/>
            </a:solidFill>
            <a:ln w="762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32" name="图片 31">
              <a:extLst>
                <a:ext uri="{FF2B5EF4-FFF2-40B4-BE49-F238E27FC236}">
                  <a16:creationId xmlns:a16="http://schemas.microsoft.com/office/drawing/2014/main" id="{D8D4B1F6-FC76-40D5-88A0-B55BABDEBB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4800" l="1352" r="62459" t="40785"/>
            <a:stretch>
              <a:fillRect/>
            </a:stretch>
          </p:blipFill>
          <p:spPr>
            <a:xfrm>
              <a:off x="7830370" y="1563139"/>
              <a:ext cx="3731722" cy="3731722"/>
            </a:xfrm>
            <a:custGeom>
              <a:gdLst>
                <a:gd fmla="*/ 1865861 w 3731722" name="connsiteX0"/>
                <a:gd fmla="*/ 0 h 3731722" name="connsiteY0"/>
                <a:gd fmla="*/ 3731722 w 3731722" name="connsiteX1"/>
                <a:gd fmla="*/ 1865861 h 3731722" name="connsiteY1"/>
                <a:gd fmla="*/ 1865861 w 3731722" name="connsiteX2"/>
                <a:gd fmla="*/ 3731722 h 3731722" name="connsiteY2"/>
                <a:gd fmla="*/ 0 w 3731722" name="connsiteX3"/>
                <a:gd fmla="*/ 1865861 h 3731722" name="connsiteY3"/>
                <a:gd fmla="*/ 1865861 w 3731722" name="connsiteX4"/>
                <a:gd fmla="*/ 0 h 3731722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3731722" w="3731722">
                  <a:moveTo>
                    <a:pt x="1865861" y="0"/>
                  </a:moveTo>
                  <a:cubicBezTo>
                    <a:pt x="2896348" y="0"/>
                    <a:pt x="3731722" y="835374"/>
                    <a:pt x="3731722" y="1865861"/>
                  </a:cubicBezTo>
                  <a:cubicBezTo>
                    <a:pt x="3731722" y="2896348"/>
                    <a:pt x="2896348" y="3731722"/>
                    <a:pt x="1865861" y="3731722"/>
                  </a:cubicBezTo>
                  <a:cubicBezTo>
                    <a:pt x="835374" y="3731722"/>
                    <a:pt x="0" y="2896348"/>
                    <a:pt x="0" y="1865861"/>
                  </a:cubicBezTo>
                  <a:cubicBezTo>
                    <a:pt x="0" y="835374"/>
                    <a:pt x="835374" y="0"/>
                    <a:pt x="1865861" y="0"/>
                  </a:cubicBezTo>
                  <a:close/>
                </a:path>
              </a:pathLst>
            </a:custGeom>
          </p:spPr>
        </p:pic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85EC8FB5-143B-45D3-8CB0-1BBB6A5D0058}"/>
              </a:ext>
            </a:extLst>
          </p:cNvPr>
          <p:cNvSpPr txBox="1"/>
          <p:nvPr/>
        </p:nvSpPr>
        <p:spPr>
          <a:xfrm>
            <a:off x="1387754" y="3721086"/>
            <a:ext cx="544075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b="1" lang="zh-CN" sz="54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预防跌倒的步骤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873EB9E-77C6-40FC-B9E7-0E88A6CCD936}"/>
              </a:ext>
            </a:extLst>
          </p:cNvPr>
          <p:cNvSpPr/>
          <p:nvPr/>
        </p:nvSpPr>
        <p:spPr>
          <a:xfrm>
            <a:off x="924522" y="751862"/>
            <a:ext cx="463232" cy="463232"/>
          </a:xfrm>
          <a:prstGeom prst="ellips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FB5DAD3-A87E-4170-AEBA-95D2552D6C6E}"/>
              </a:ext>
            </a:extLst>
          </p:cNvPr>
          <p:cNvSpPr/>
          <p:nvPr/>
        </p:nvSpPr>
        <p:spPr>
          <a:xfrm>
            <a:off x="566522" y="409816"/>
            <a:ext cx="716001" cy="716001"/>
          </a:xfrm>
          <a:prstGeom prst="ellipse">
            <a:avLst/>
          </a:prstGeom>
          <a:solidFill>
            <a:srgbClr val="BCDA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8935A7F-EB6C-41CD-9F7D-CF0650AF6335}"/>
              </a:ext>
            </a:extLst>
          </p:cNvPr>
          <p:cNvSpPr txBox="1"/>
          <p:nvPr/>
        </p:nvSpPr>
        <p:spPr>
          <a:xfrm>
            <a:off x="1387754" y="2468090"/>
            <a:ext cx="4500160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z="6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  <a:sym typeface="+mn-lt"/>
              </a:rPr>
              <a:t>PART 03</a:t>
            </a:r>
          </a:p>
        </p:txBody>
      </p:sp>
    </p:spTree>
    <p:extLst>
      <p:ext uri="{BB962C8B-B14F-4D97-AF65-F5344CB8AC3E}">
        <p14:creationId val="302359161"/>
      </p:ext>
    </p:extLst>
  </p:cSld>
  <p:clrMapOvr>
    <a:masterClrMapping/>
  </p:clrMapOvr>
  <mc:AlternateContent>
    <mc:Choice Requires="p14">
      <p:transition p14:dur="1400" spd="slow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6" nodeType="clickEffect" presetClass="entr" presetID="55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10"/>
      <p:bldP grpId="0" spid="8"/>
      <p:bldP grpId="0" spid="3"/>
      <p:bldP grpId="0" spid="4"/>
      <p:bldP grpId="0" spid="5"/>
      <p:bldP grpId="0" spid="7"/>
    </p:bldLst>
  </p:timing>
</p:sld>
</file>

<file path=ppt/tags/tag1.xml><?xml version="1.0" encoding="utf-8"?>
<p:tagLst xmlns:p="http://schemas.openxmlformats.org/presentationml/2006/main">
  <p:tag name="PA" val="v5.2.11"/>
</p:tagLst>
</file>

<file path=ppt/tags/tag2.xml><?xml version="1.0" encoding="utf-8"?>
<p:tagLst xmlns:p="http://schemas.openxmlformats.org/presentationml/2006/main">
  <p:tag name="PA" val="v5.2.11"/>
</p:tagLst>
</file>

<file path=ppt/tags/tag3.xml><?xml version="1.0" encoding="utf-8"?>
<p:tagLst xmlns:p="http://schemas.openxmlformats.org/presentationml/2006/main">
  <p:tag name="PA" val="v5.2.11"/>
</p:tagLst>
</file>

<file path=ppt/tags/tag4.xml><?xml version="1.0" encoding="utf-8"?>
<p:tagLst xmlns:p="http://schemas.openxmlformats.org/presentationml/2006/main">
  <p:tag name="PA" val="v5.2.11"/>
</p:tagLst>
</file>

<file path=ppt/tags/tag5.xml><?xml version="1.0" encoding="utf-8"?>
<p:tagLst xmlns:p="http://schemas.openxmlformats.org/presentationml/2006/main">
  <p:tag name="PA" val="v5.2.11"/>
</p:tagLst>
</file>

<file path=ppt/tags/tag6.xml><?xml version="1.0" encoding="utf-8"?>
<p:tagLst xmlns:p="http://schemas.openxmlformats.org/presentationml/2006/main">
  <p:tag name="PA" val="v5.2.11"/>
</p:tagLst>
</file>

<file path=ppt/tags/tag7.xml><?xml version="1.0" encoding="utf-8"?>
<p:tagLst xmlns:p="http://schemas.openxmlformats.org/presentationml/2006/main">
  <p:tag name="PA" val="v5.2.11"/>
</p:tagLst>
</file>

<file path=ppt/tags/tag8.xml><?xml version="1.0" encoding="utf-8"?>
<p:tagLst xmlns:p="http://schemas.openxmlformats.org/presentationml/2006/main">
  <p:tag name="PA" val="v5.2.11"/>
</p:tagLst>
</file>

<file path=ppt/tags/tag9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213</Paragraphs>
  <Slides>26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20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baseType="lpstr" size="47">
      <vt:lpstr>Arial</vt:lpstr>
      <vt:lpstr>等线 Light</vt:lpstr>
      <vt:lpstr>等线</vt:lpstr>
      <vt:lpstr>Calibri Light</vt:lpstr>
      <vt:lpstr>Calibri</vt:lpstr>
      <vt:lpstr>微软雅黑</vt:lpstr>
      <vt:lpstr>Aharoni</vt:lpstr>
      <vt:lpstr>Adobe Arabic</vt:lpstr>
      <vt:lpstr>Wingdings</vt:lpstr>
      <vt:lpstr>印品黑体</vt:lpstr>
      <vt:lpstr>Roboto</vt:lpstr>
      <vt:lpstr>仓耳青禾体-谷力 W04</vt:lpstr>
      <vt:lpstr>Gill Sans</vt:lpstr>
      <vt:lpstr>League Gothic Regular</vt:lpstr>
      <vt:lpstr>Helvetica</vt:lpstr>
      <vt:lpstr>ＭＳ Ｐゴシック</vt:lpstr>
      <vt:lpstr>Lato</vt:lpstr>
      <vt:lpstr>MS PGothic</vt:lpstr>
      <vt:lpstr>Helvetica Light</vt:lpstr>
      <vt:lpstr>宋体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2021-08-22T11:55:29Z</dcterms:created>
  <cp:lastPrinted>2021-08-22T11:55:29Z</cp:lastPrinted>
  <dcterms:modified xsi:type="dcterms:W3CDTF">2021-08-22T05:43:40Z</dcterms:modified>
  <cp:revision>1</cp:revision>
</cp:coreProperties>
</file>