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presentationml.tags+xml" PartName="/ppt/tags/tag120.xml"/>
  <Override ContentType="application/vnd.openxmlformats-officedocument.presentationml.tags+xml" PartName="/ppt/tags/tag121.xml"/>
  <Override ContentType="application/vnd.openxmlformats-officedocument.presentationml.tags+xml" PartName="/ppt/tags/tag122.xml"/>
  <Override ContentType="application/vnd.openxmlformats-officedocument.presentationml.tags+xml" PartName="/ppt/tags/tag123.xml"/>
  <Override ContentType="application/vnd.openxmlformats-officedocument.presentationml.tags+xml" PartName="/ppt/tags/tag124.xml"/>
  <Override ContentType="application/vnd.openxmlformats-officedocument.presentationml.tags+xml" PartName="/ppt/tags/tag125.xml"/>
  <Override ContentType="application/vnd.openxmlformats-officedocument.presentationml.tags+xml" PartName="/ppt/tags/tag126.xml"/>
  <Override ContentType="application/vnd.openxmlformats-officedocument.presentationml.tags+xml" PartName="/ppt/tags/tag127.xml"/>
  <Override ContentType="application/vnd.openxmlformats-officedocument.presentationml.tags+xml" PartName="/ppt/tags/tag128.xml"/>
  <Override ContentType="application/vnd.openxmlformats-officedocument.presentationml.tags+xml" PartName="/ppt/tags/tag129.xml"/>
  <Override ContentType="application/vnd.openxmlformats-officedocument.presentationml.tags+xml" PartName="/ppt/tags/tag130.xml"/>
  <Override ContentType="application/vnd.openxmlformats-officedocument.presentationml.tags+xml" PartName="/ppt/tags/tag131.xml"/>
  <Override ContentType="application/vnd.openxmlformats-officedocument.presentationml.tags+xml" PartName="/ppt/tags/tag132.xml"/>
  <Override ContentType="application/vnd.openxmlformats-officedocument.presentationml.tags+xml" PartName="/ppt/tags/tag133.xml"/>
  <Override ContentType="application/vnd.openxmlformats-officedocument.presentationml.tags+xml" PartName="/ppt/tags/tag134.xml"/>
  <Override ContentType="application/vnd.openxmlformats-officedocument.presentationml.tags+xml" PartName="/ppt/tags/tag135.xml"/>
  <Override ContentType="application/vnd.openxmlformats-officedocument.presentationml.tags+xml" PartName="/ppt/tags/tag136.xml"/>
  <Override ContentType="application/vnd.openxmlformats-officedocument.presentationml.tags+xml" PartName="/ppt/tags/tag137.xml"/>
  <Override ContentType="application/vnd.openxmlformats-officedocument.presentationml.tags+xml" PartName="/ppt/tags/tag138.xml"/>
  <Override ContentType="application/vnd.openxmlformats-officedocument.presentationml.tags+xml" PartName="/ppt/tags/tag139.xml"/>
  <Override ContentType="application/vnd.openxmlformats-officedocument.presentationml.tags+xml" PartName="/ppt/tags/tag140.xml"/>
  <Override ContentType="application/vnd.openxmlformats-officedocument.presentationml.tags+xml" PartName="/ppt/tags/tag141.xml"/>
  <Override ContentType="application/vnd.openxmlformats-officedocument.presentationml.tags+xml" PartName="/ppt/tags/tag142.xml"/>
  <Override ContentType="application/vnd.openxmlformats-officedocument.presentationml.tags+xml" PartName="/ppt/tags/tag143.xml"/>
  <Override ContentType="application/vnd.openxmlformats-officedocument.presentationml.tags+xml" PartName="/ppt/tags/tag144.xml"/>
  <Override ContentType="application/vnd.openxmlformats-officedocument.presentationml.tags+xml" PartName="/ppt/tags/tag145.xml"/>
  <Override ContentType="application/vnd.openxmlformats-officedocument.presentationml.tags+xml" PartName="/ppt/tags/tag146.xml"/>
  <Override ContentType="application/vnd.openxmlformats-officedocument.presentationml.tags+xml" PartName="/ppt/tags/tag147.xml"/>
  <Override ContentType="application/vnd.openxmlformats-officedocument.presentationml.tags+xml" PartName="/ppt/tags/tag148.xml"/>
  <Override ContentType="application/vnd.openxmlformats-officedocument.presentationml.tags+xml" PartName="/ppt/tags/tag149.xml"/>
  <Override ContentType="application/vnd.openxmlformats-officedocument.presentationml.tags+xml" PartName="/ppt/tags/tag150.xml"/>
  <Override ContentType="application/vnd.openxmlformats-officedocument.presentationml.tags+xml" PartName="/ppt/tags/tag151.xml"/>
  <Override ContentType="application/vnd.openxmlformats-officedocument.presentationml.tags+xml" PartName="/ppt/tags/tag152.xml"/>
  <Override ContentType="application/vnd.openxmlformats-officedocument.presentationml.tags+xml" PartName="/ppt/tags/tag153.xml"/>
  <Override ContentType="application/vnd.openxmlformats-officedocument.presentationml.tags+xml" PartName="/ppt/tags/tag154.xml"/>
  <Override ContentType="application/vnd.openxmlformats-officedocument.presentationml.tags+xml" PartName="/ppt/tags/tag155.xml"/>
  <Override ContentType="application/vnd.openxmlformats-officedocument.presentationml.tags+xml" PartName="/ppt/tags/tag156.xml"/>
  <Override ContentType="application/vnd.openxmlformats-officedocument.presentationml.tags+xml" PartName="/ppt/tags/tag157.xml"/>
  <Override ContentType="application/vnd.openxmlformats-officedocument.presentationml.tags+xml" PartName="/ppt/tags/tag158.xml"/>
  <Override ContentType="application/vnd.openxmlformats-officedocument.presentationml.tags+xml" PartName="/ppt/tags/tag159.xml"/>
  <Override ContentType="application/vnd.openxmlformats-officedocument.presentationml.tags+xml" PartName="/ppt/tags/tag160.xml"/>
  <Override ContentType="application/vnd.openxmlformats-officedocument.presentationml.tags+xml" PartName="/ppt/tags/tag161.xml"/>
  <Override ContentType="application/vnd.openxmlformats-officedocument.presentationml.tags+xml" PartName="/ppt/tags/tag162.xml"/>
  <Override ContentType="application/vnd.openxmlformats-officedocument.presentationml.tags+xml" PartName="/ppt/tags/tag163.xml"/>
  <Override ContentType="application/vnd.openxmlformats-officedocument.presentationml.tags+xml" PartName="/ppt/tags/tag164.xml"/>
  <Override ContentType="application/vnd.openxmlformats-officedocument.presentationml.tags+xml" PartName="/ppt/tags/tag165.xml"/>
  <Override ContentType="application/vnd.openxmlformats-officedocument.presentationml.tags+xml" PartName="/ppt/tags/tag166.xml"/>
  <Override ContentType="application/vnd.openxmlformats-officedocument.presentationml.tags+xml" PartName="/ppt/tags/tag167.xml"/>
  <Override ContentType="application/vnd.openxmlformats-officedocument.presentationml.tags+xml" PartName="/ppt/tags/tag168.xml"/>
  <Override ContentType="application/vnd.openxmlformats-officedocument.presentationml.tags+xml" PartName="/ppt/tags/tag169.xml"/>
  <Override ContentType="application/vnd.openxmlformats-officedocument.presentationml.tags+xml" PartName="/ppt/tags/tag170.xml"/>
  <Override ContentType="application/vnd.openxmlformats-officedocument.presentationml.tags+xml" PartName="/ppt/tags/tag171.xml"/>
  <Override ContentType="application/vnd.openxmlformats-officedocument.presentationml.tags+xml" PartName="/ppt/tags/tag172.xml"/>
  <Override ContentType="application/vnd.openxmlformats-officedocument.presentationml.tags+xml" PartName="/ppt/tags/tag173.xml"/>
  <Override ContentType="application/vnd.openxmlformats-officedocument.presentationml.tags+xml" PartName="/ppt/tags/tag174.xml"/>
  <Override ContentType="application/vnd.openxmlformats-officedocument.presentationml.tags+xml" PartName="/ppt/tags/tag175.xml"/>
  <Override ContentType="application/vnd.openxmlformats-officedocument.presentationml.tags+xml" PartName="/ppt/tags/tag176.xml"/>
  <Override ContentType="application/vnd.openxmlformats-officedocument.presentationml.tags+xml" PartName="/ppt/tags/tag177.xml"/>
  <Override ContentType="application/vnd.openxmlformats-officedocument.presentationml.tags+xml" PartName="/ppt/tags/tag178.xml"/>
  <Override ContentType="application/vnd.openxmlformats-officedocument.presentationml.tags+xml" PartName="/ppt/tags/tag179.xml"/>
  <Override ContentType="application/vnd.openxmlformats-officedocument.presentationml.tags+xml" PartName="/ppt/tags/tag180.xml"/>
  <Override ContentType="application/vnd.openxmlformats-officedocument.presentationml.tags+xml" PartName="/ppt/tags/tag181.xml"/>
  <Override ContentType="application/vnd.openxmlformats-officedocument.presentationml.tags+xml" PartName="/ppt/tags/tag182.xml"/>
  <Override ContentType="application/vnd.openxmlformats-officedocument.presentationml.tags+xml" PartName="/ppt/tags/tag183.xml"/>
  <Override ContentType="application/vnd.openxmlformats-officedocument.presentationml.tags+xml" PartName="/ppt/tags/tag184.xml"/>
  <Override ContentType="application/vnd.openxmlformats-officedocument.presentationml.tags+xml" PartName="/ppt/tags/tag185.xml"/>
  <Override ContentType="application/vnd.openxmlformats-officedocument.presentationml.tags+xml" PartName="/ppt/tags/tag186.xml"/>
  <Override ContentType="application/vnd.openxmlformats-officedocument.presentationml.tags+xml" PartName="/ppt/tags/tag187.xml"/>
  <Override ContentType="application/vnd.openxmlformats-officedocument.presentationml.tags+xml" PartName="/ppt/tags/tag188.xml"/>
  <Override ContentType="application/vnd.openxmlformats-officedocument.presentationml.tags+xml" PartName="/ppt/tags/tag189.xml"/>
  <Override ContentType="application/vnd.openxmlformats-officedocument.presentationml.tags+xml" PartName="/ppt/tags/tag190.xml"/>
  <Override ContentType="application/vnd.openxmlformats-officedocument.presentationml.tags+xml" PartName="/ppt/tags/tag191.xml"/>
  <Override ContentType="application/vnd.openxmlformats-officedocument.presentationml.tags+xml" PartName="/ppt/tags/tag192.xml"/>
  <Override ContentType="application/vnd.openxmlformats-officedocument.presentationml.tags+xml" PartName="/ppt/tags/tag193.xml"/>
  <Override ContentType="application/vnd.openxmlformats-officedocument.presentationml.tags+xml" PartName="/ppt/tags/tag194.xml"/>
  <Override ContentType="application/vnd.openxmlformats-officedocument.presentationml.tags+xml" PartName="/ppt/tags/tag195.xml"/>
  <Override ContentType="application/vnd.openxmlformats-officedocument.presentationml.tags+xml" PartName="/ppt/tags/tag196.xml"/>
  <Override ContentType="application/vnd.openxmlformats-officedocument.presentationml.tags+xml" PartName="/ppt/tags/tag197.xml"/>
  <Override ContentType="application/vnd.openxmlformats-officedocument.presentationml.tags+xml" PartName="/ppt/tags/tag198.xml"/>
  <Override ContentType="application/vnd.openxmlformats-officedocument.presentationml.tags+xml" PartName="/ppt/tags/tag199.xml"/>
  <Override ContentType="application/vnd.openxmlformats-officedocument.presentationml.tags+xml" PartName="/ppt/tags/tag200.xml"/>
  <Override ContentType="application/vnd.openxmlformats-officedocument.presentationml.tags+xml" PartName="/ppt/tags/tag201.xml"/>
  <Override ContentType="application/vnd.openxmlformats-officedocument.presentationml.tags+xml" PartName="/ppt/tags/tag202.xml"/>
  <Override ContentType="application/vnd.openxmlformats-officedocument.presentationml.tags+xml" PartName="/ppt/tags/tag203.xml"/>
  <Override ContentType="application/vnd.openxmlformats-officedocument.presentationml.tags+xml" PartName="/ppt/tags/tag204.xml"/>
  <Override ContentType="application/vnd.openxmlformats-officedocument.presentationml.tags+xml" PartName="/ppt/tags/tag205.xml"/>
  <Override ContentType="application/vnd.openxmlformats-officedocument.presentationml.tags+xml" PartName="/ppt/tags/tag206.xml"/>
  <Override ContentType="application/vnd.openxmlformats-officedocument.presentationml.tags+xml" PartName="/ppt/tags/tag207.xml"/>
  <Override ContentType="application/vnd.openxmlformats-officedocument.presentationml.tags+xml" PartName="/ppt/tags/tag208.xml"/>
  <Override ContentType="application/vnd.openxmlformats-officedocument.presentationml.tags+xml" PartName="/ppt/tags/tag209.xml"/>
  <Override ContentType="application/vnd.openxmlformats-officedocument.presentationml.tags+xml" PartName="/ppt/tags/tag210.xml"/>
  <Override ContentType="application/vnd.openxmlformats-officedocument.presentationml.tags+xml" PartName="/ppt/tags/tag211.xml"/>
  <Override ContentType="application/vnd.openxmlformats-officedocument.presentationml.tags+xml" PartName="/ppt/tags/tag212.xml"/>
  <Override ContentType="application/vnd.openxmlformats-officedocument.presentationml.tags+xml" PartName="/ppt/tags/tag213.xml"/>
  <Override ContentType="application/vnd.openxmlformats-officedocument.presentationml.tags+xml" PartName="/ppt/tags/tag214.xml"/>
  <Override ContentType="application/vnd.openxmlformats-officedocument.presentationml.tags+xml" PartName="/ppt/tags/tag215.xml"/>
  <Override ContentType="application/vnd.openxmlformats-officedocument.presentationml.tags+xml" PartName="/ppt/tags/tag216.xml"/>
  <Override ContentType="application/vnd.openxmlformats-officedocument.presentationml.tags+xml" PartName="/ppt/tags/tag217.xml"/>
  <Override ContentType="application/vnd.openxmlformats-officedocument.presentationml.tags+xml" PartName="/ppt/tags/tag218.xml"/>
  <Override ContentType="application/vnd.openxmlformats-officedocument.presentationml.tags+xml" PartName="/ppt/tags/tag219.xml"/>
  <Override ContentType="application/vnd.openxmlformats-officedocument.presentationml.tags+xml" PartName="/ppt/tags/tag220.xml"/>
  <Override ContentType="application/vnd.openxmlformats-officedocument.presentationml.tags+xml" PartName="/ppt/tags/tag221.xml"/>
  <Override ContentType="application/vnd.openxmlformats-officedocument.presentationml.tags+xml" PartName="/ppt/tags/tag222.xml"/>
  <Override ContentType="application/vnd.openxmlformats-officedocument.presentationml.tags+xml" PartName="/ppt/tags/tag223.xml"/>
  <Override ContentType="application/vnd.openxmlformats-officedocument.presentationml.tags+xml" PartName="/ppt/tags/tag224.xml"/>
  <Override ContentType="application/vnd.openxmlformats-officedocument.presentationml.tags+xml" PartName="/ppt/tags/tag225.xml"/>
  <Override ContentType="application/vnd.openxmlformats-officedocument.presentationml.tags+xml" PartName="/ppt/tags/tag226.xml"/>
  <Override ContentType="application/vnd.openxmlformats-officedocument.presentationml.tags+xml" PartName="/ppt/tags/tag227.xml"/>
  <Override ContentType="application/vnd.openxmlformats-officedocument.presentationml.tags+xml" PartName="/ppt/tags/tag228.xml"/>
  <Override ContentType="application/vnd.openxmlformats-officedocument.presentationml.tags+xml" PartName="/ppt/tags/tag229.xml"/>
  <Override ContentType="application/vnd.openxmlformats-officedocument.presentationml.tags+xml" PartName="/ppt/tags/tag230.xml"/>
  <Override ContentType="application/vnd.openxmlformats-officedocument.presentationml.tags+xml" PartName="/ppt/tags/tag231.xml"/>
  <Override ContentType="application/vnd.openxmlformats-officedocument.presentationml.tags+xml" PartName="/ppt/tags/tag232.xml"/>
  <Override ContentType="application/vnd.openxmlformats-officedocument.presentationml.tags+xml" PartName="/ppt/tags/tag233.xml"/>
  <Override ContentType="application/vnd.openxmlformats-officedocument.presentationml.tags+xml" PartName="/ppt/tags/tag234.xml"/>
  <Override ContentType="application/vnd.openxmlformats-officedocument.presentationml.tags+xml" PartName="/ppt/tags/tag235.xml"/>
  <Override ContentType="application/vnd.openxmlformats-officedocument.presentationml.tags+xml" PartName="/ppt/tags/tag236.xml"/>
  <Override ContentType="application/vnd.openxmlformats-officedocument.presentationml.tags+xml" PartName="/ppt/tags/tag237.xml"/>
  <Override ContentType="application/vnd.openxmlformats-officedocument.presentationml.tags+xml" PartName="/ppt/tags/tag238.xml"/>
  <Override ContentType="application/vnd.openxmlformats-officedocument.presentationml.tags+xml" PartName="/ppt/tags/tag239.xml"/>
  <Override ContentType="application/vnd.openxmlformats-officedocument.presentationml.tags+xml" PartName="/ppt/tags/tag240.xml"/>
  <Override ContentType="application/vnd.openxmlformats-officedocument.presentationml.tags+xml" PartName="/ppt/tags/tag241.xml"/>
  <Override ContentType="application/vnd.openxmlformats-officedocument.presentationml.tags+xml" PartName="/ppt/tags/tag242.xml"/>
  <Override ContentType="application/vnd.openxmlformats-officedocument.presentationml.tags+xml" PartName="/ppt/tags/tag243.xml"/>
  <Override ContentType="application/vnd.openxmlformats-officedocument.presentationml.tags+xml" PartName="/ppt/tags/tag244.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9" r:id="rId2"/>
  </p:sldMasterIdLst>
  <p:notesMasterIdLst>
    <p:notesMasterId r:id="rId3"/>
  </p:notesMasterIdLst>
  <p:handoutMasterIdLst>
    <p:handoutMasterId r:id="rId4"/>
  </p:handoutMasterIdLst>
  <p:sldIdLst>
    <p:sldId id="256" r:id="rId5"/>
    <p:sldId id="322" r:id="rId6"/>
    <p:sldId id="370" r:id="rId7"/>
    <p:sldId id="377" r:id="rId8"/>
    <p:sldId id="378" r:id="rId9"/>
    <p:sldId id="372" r:id="rId10"/>
    <p:sldId id="352" r:id="rId11"/>
    <p:sldId id="351" r:id="rId12"/>
    <p:sldId id="349" r:id="rId13"/>
    <p:sldId id="348" r:id="rId14"/>
    <p:sldId id="347" r:id="rId15"/>
    <p:sldId id="359" r:id="rId16"/>
    <p:sldId id="371" r:id="rId17"/>
    <p:sldId id="357" r:id="rId18"/>
    <p:sldId id="356" r:id="rId19"/>
    <p:sldId id="355" r:id="rId20"/>
    <p:sldId id="354" r:id="rId21"/>
    <p:sldId id="358" r:id="rId22"/>
    <p:sldId id="368" r:id="rId23"/>
    <p:sldId id="369" r:id="rId24"/>
    <p:sldId id="374" r:id="rId25"/>
    <p:sldId id="373" r:id="rId26"/>
    <p:sldId id="365" r:id="rId27"/>
    <p:sldId id="364" r:id="rId28"/>
    <p:sldId id="363" r:id="rId29"/>
    <p:sldId id="362" r:id="rId30"/>
    <p:sldId id="361" r:id="rId31"/>
    <p:sldId id="367" r:id="rId32"/>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2" autoAdjust="0"/>
    <p:restoredTop sz="94660"/>
  </p:normalViewPr>
  <p:slideViewPr>
    <p:cSldViewPr snapToGrid="0">
      <p:cViewPr varScale="1">
        <p:scale>
          <a:sx n="88" d="100"/>
          <a:sy n="88" d="100"/>
        </p:scale>
        <p:origin x="162" y="96"/>
      </p:cViewPr>
      <p:guideLst/>
    </p:cSldViewPr>
  </p:slideViewPr>
  <p:notesTextViewPr>
    <p:cViewPr>
      <p:scale>
        <a:sx n="1" d="1"/>
        <a:sy n="1" d="1"/>
      </p:scale>
      <p:origin x="0" y="0"/>
    </p:cViewPr>
  </p:notesTextViewPr>
  <p:sorterViewPr>
    <p:cViewPr>
      <p:scale>
        <a:sx n="100" d="100"/>
        <a:sy n="100" d="100"/>
      </p:scale>
      <p:origin x="0" y="-1872"/>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tags/tag244.xml" Type="http://schemas.openxmlformats.org/officeDocument/2006/relationships/tags"/><Relationship Id="rId34" Target="presProps.xml" Type="http://schemas.openxmlformats.org/officeDocument/2006/relationships/presProps"/><Relationship Id="rId35" Target="viewProps.xml" Type="http://schemas.openxmlformats.org/officeDocument/2006/relationships/viewProps"/><Relationship Id="rId36" Target="theme/theme1.xml" Type="http://schemas.openxmlformats.org/officeDocument/2006/relationships/theme"/><Relationship Id="rId37"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5DC2EF-0D54-4E4D-BE2C-9D552347A642}" type="datetimeFigureOut">
              <a:rPr lang="zh-CN" altLang="en-US" smtClean="0"/>
              <a:t>2017/2/15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4BD6ED-4589-4F49-B407-50E6897B1A49}" type="slidenum">
              <a:rPr lang="zh-CN" altLang="en-US" smtClean="0"/>
              <a:t>‹#›</a:t>
            </a:fld>
            <a:endParaRPr lang="zh-CN" altLang="en-US"/>
          </a:p>
        </p:txBody>
      </p:sp>
    </p:spTree>
    <p:extLst>
      <p:ext uri="{BB962C8B-B14F-4D97-AF65-F5344CB8AC3E}">
        <p14:creationId xmlns:p14="http://schemas.microsoft.com/office/powerpoint/2010/main" val="2554057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65A131-21E5-4B5C-8511-D8AF6DD79670}" type="datetimeFigureOut">
              <a:rPr lang="zh-CN" altLang="en-US" smtClean="0"/>
              <a:t>2017/2/15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3BE866-C9F4-4953-AF6C-27968751A9E5}" type="slidenum">
              <a:rPr lang="zh-CN" altLang="en-US" smtClean="0"/>
              <a:t>‹#›</a:t>
            </a:fld>
            <a:endParaRPr lang="zh-CN" altLang="en-US"/>
          </a:p>
        </p:txBody>
      </p:sp>
    </p:spTree>
    <p:extLst>
      <p:ext uri="{BB962C8B-B14F-4D97-AF65-F5344CB8AC3E}">
        <p14:creationId val="3758802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7436564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859238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9252617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6284926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1301929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5705332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6360850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794308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00628405"/>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1854383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188536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8326713"/>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565579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51994500"/>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3101647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43886157"/>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05973696"/>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76143519"/>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39889484"/>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3926969"/>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6586774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4957932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2694420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9389147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6605167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5234082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0254825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20969740"/>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标题幻灯片">
    <p:bg>
      <p:bgPr>
        <a:blipFill dpi="0" rotWithShape="1">
          <a:blip r:embed="rId1">
            <a:lum/>
          </a:blip>
          <a:stretch>
            <a:fillRect/>
          </a:stretch>
        </a:blipFill>
        <a:effectLst/>
      </p:bgPr>
    </p:bg>
    <p:spTree>
      <p:nvGrpSpPr>
        <p:cNvPr id="1" name=""/>
        <p:cNvGrpSpPr/>
        <p:nvPr/>
      </p:nvGrpSpPr>
      <p:grpSpPr>
        <a:xfrm>
          <a:off x="0" y="0"/>
          <a:ext cx="0" cy="0"/>
        </a:xfrm>
      </p:grpSpPr>
      <p:sp>
        <p:nvSpPr>
          <p:cNvPr id="2" name="Title 1"/>
          <p:cNvSpPr>
            <a:spLocks noGrp="1"/>
          </p:cNvSpPr>
          <p:nvPr>
            <p:ph type="ctrTitle" hasCustomPrompt="1"/>
          </p:nvPr>
        </p:nvSpPr>
        <p:spPr>
          <a:xfrm>
            <a:off x="360218" y="1600198"/>
            <a:ext cx="7793182" cy="1473345"/>
          </a:xfrm>
        </p:spPr>
        <p:txBody>
          <a:bodyPr anchor="b">
            <a:normAutofit/>
          </a:bodyPr>
          <a:lstStyle>
            <a:lvl1pPr algn="ctr">
              <a:defRPr sz="4800"/>
            </a:lvl1pPr>
          </a:lstStyle>
          <a:p>
            <a:r>
              <a:rPr lang="zh-CN" altLang="en-US" smtClean="0"/>
              <a:t>编辑标题</a:t>
            </a:r>
            <a:endParaRPr lang="en-US"/>
          </a:p>
        </p:txBody>
      </p:sp>
      <p:sp>
        <p:nvSpPr>
          <p:cNvPr id="3" name="Subtitle 2"/>
          <p:cNvSpPr>
            <a:spLocks noGrp="1"/>
          </p:cNvSpPr>
          <p:nvPr>
            <p:ph type="subTitle" idx="1"/>
          </p:nvPr>
        </p:nvSpPr>
        <p:spPr>
          <a:xfrm>
            <a:off x="360218" y="3165619"/>
            <a:ext cx="7793182" cy="595889"/>
          </a:xfrm>
        </p:spPr>
        <p:txBody>
          <a:bodyPr anchor="ctr" anchorCtr="0"/>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C764DE79-268F-4C1A-8933-263129D2AF90}" type="datetimeFigureOut">
              <a:rPr lang="en-US"/>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内容占位符 2"/>
          <p:cNvSpPr>
            <a:spLocks noGrp="1"/>
          </p:cNvSpPr>
          <p:nvPr>
            <p:ph idx="1"/>
          </p:nvPr>
        </p:nvSpPr>
        <p:spPr>
          <a:xfrm>
            <a:off x="837600" y="408675"/>
            <a:ext cx="10516800" cy="5638834"/>
          </a:xfrm>
        </p:spPr>
        <p:txBody>
          <a:bodyPr/>
          <a:lstStyle>
            <a:lvl1pPr>
              <a:defRPr sz="2400"/>
            </a:lvl1pPr>
            <a:lvl2pPr>
              <a:defRPr sz="2000"/>
            </a:lvl2pPr>
            <a:lvl3pPr>
              <a:defRPr sz="18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3"/>
            <a:ext cx="2743200" cy="365125"/>
          </a:xfrm>
          <a:prstGeom prst="rect">
            <a:avLst/>
          </a:prstGeom>
        </p:spPr>
        <p:txBody>
          <a:bodyPr/>
          <a:lstStyle/>
          <a:p>
            <a:fld id="{6EF2F5ED-D19D-4097-92A9-D6092B3D6E68}" type="datetimeFigureOut">
              <a:rPr lang="zh-CN" altLang="en-US" smtClean="0"/>
              <a:t>2017/2/15</a:t>
            </a:fld>
            <a:endParaRPr lang="zh-CN" altLang="en-US"/>
          </a:p>
        </p:txBody>
      </p:sp>
      <p:sp>
        <p:nvSpPr>
          <p:cNvPr id="5" name="页脚占位符 4"/>
          <p:cNvSpPr>
            <a:spLocks noGrp="1"/>
          </p:cNvSpPr>
          <p:nvPr>
            <p:ph type="ftr" sz="quarter" idx="11"/>
          </p:nvPr>
        </p:nvSpPr>
        <p:spPr>
          <a:xfrm>
            <a:off x="4038600" y="6356353"/>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3"/>
            <a:ext cx="2743200" cy="365125"/>
          </a:xfrm>
          <a:prstGeom prst="rect">
            <a:avLst/>
          </a:prstGeom>
        </p:spPr>
        <p:txBody>
          <a:bodyPr/>
          <a:lstStyle/>
          <a:p>
            <a:fld id="{A7AAEAA2-D029-4D23-B6D5-DE004B8B3ED2}"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6341710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5543463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835525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4454837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7007981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9390743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4125287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2718830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2180620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lvl1pPr>
              <a:defRPr b="1">
                <a:solidFill>
                  <a:srgbClr val="63B70F"/>
                </a:solidFill>
              </a:defRPr>
            </a:lvl1pPr>
          </a:lstStyle>
          <a:p>
            <a:r>
              <a:rPr lang="zh-CN" altLang="en-US" smtClean="0"/>
              <a:t>单击此处编辑母版标题样式</a:t>
            </a:r>
            <a:endParaRPr lang="en-US"/>
          </a:p>
        </p:txBody>
      </p:sp>
      <p:sp>
        <p:nvSpPr>
          <p:cNvPr id="3" name="Content Placeholder 2"/>
          <p:cNvSpPr>
            <a:spLocks noGrp="1"/>
          </p:cNvSpPr>
          <p:nvPr>
            <p:ph idx="1"/>
          </p:nvPr>
        </p:nvSpPr>
        <p:spPr>
          <a:xfrm>
            <a:off x="838200" y="1249136"/>
            <a:ext cx="10515599" cy="5029200"/>
          </a:xfrm>
        </p:spPr>
        <p:txBody>
          <a:bodyPr/>
          <a:lstStyle>
            <a:lvl1pPr marL="0" indent="0">
              <a:buFont typeface="Arial" pitchFamily="34" charset="0"/>
              <a:buNone/>
              <a:defRPr>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C764DE79-268F-4C1A-8933-263129D2AF90}" type="datetimeFigureOut">
              <a:rPr lang="en-US"/>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2276069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3887490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8" name="矩形 7"/>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normAutofit/>
          </a:bodyPr>
          <a:lstStyle/>
          <a:p>
            <a:fld id="{C764DE79-268F-4C1A-8933-263129D2AF90}" type="datetimeFigureOut">
              <a:rPr lang="en-US"/>
              <a:t>2/15/2017</a:t>
            </a:fld>
            <a:endParaRPr lang="en-US"/>
          </a:p>
        </p:txBody>
      </p:sp>
      <p:sp>
        <p:nvSpPr>
          <p:cNvPr id="5" name="Footer Placeholder 4"/>
          <p:cNvSpPr>
            <a:spLocks noGrp="1"/>
          </p:cNvSpPr>
          <p:nvPr>
            <p:ph type="ftr" sz="quarter" idx="11"/>
          </p:nvPr>
        </p:nvSpPr>
        <p:spPr/>
        <p:txBody>
          <a:bodyPr>
            <a:normAutofit/>
          </a:bodyPr>
          <a:lstStyle/>
          <a:p>
            <a:endParaRPr lang="en-US"/>
          </a:p>
        </p:txBody>
      </p:sp>
      <p:sp>
        <p:nvSpPr>
          <p:cNvPr id="6" name="Slide Number Placeholder 5"/>
          <p:cNvSpPr>
            <a:spLocks noGrp="1"/>
          </p:cNvSpPr>
          <p:nvPr>
            <p:ph type="sldNum" sz="quarter" idx="12"/>
          </p:nvPr>
        </p:nvSpPr>
        <p:spPr/>
        <p:txBody>
          <a:bodyPr>
            <a:normAutofit/>
          </a:bodyPr>
          <a:lstStyle/>
          <a:p>
            <a:fld id="{48F63A3B-78C7-47BE-AE5E-E10140E04643}" type="slidenum">
              <a:rPr lang="en-US"/>
              <a:t>0</a:t>
            </a:fld>
            <a:endParaRPr lang="en-US"/>
          </a:p>
        </p:txBody>
      </p:sp>
      <p:grpSp>
        <p:nvGrpSpPr>
          <p:cNvPr id="18" name="组合 17"/>
          <p:cNvGrpSpPr/>
          <p:nvPr/>
        </p:nvGrpSpPr>
        <p:grpSpPr>
          <a:xfrm>
            <a:off x="0" y="2526566"/>
            <a:ext cx="12192000" cy="1804869"/>
            <a:chOff x="0" y="3052763"/>
            <a:chExt cx="9144000" cy="753535"/>
          </a:xfrm>
        </p:grpSpPr>
        <p:sp>
          <p:nvSpPr>
            <p:cNvPr id="13" name="矩形 12"/>
            <p:cNvSpPr/>
            <p:nvPr/>
          </p:nvSpPr>
          <p:spPr>
            <a:xfrm>
              <a:off x="2019300" y="3052763"/>
              <a:ext cx="5105400" cy="6048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lang="zh-CN" altLang="en-US" sz="1100" b="1">
                <a:solidFill>
                  <a:srgbClr val="FFFFFF"/>
                </a:solidFill>
              </a:endParaRPr>
            </a:p>
          </p:txBody>
        </p:sp>
        <p:sp>
          <p:nvSpPr>
            <p:cNvPr id="14" name="矩形 13"/>
            <p:cNvSpPr/>
            <p:nvPr/>
          </p:nvSpPr>
          <p:spPr>
            <a:xfrm>
              <a:off x="0" y="3201460"/>
              <a:ext cx="2276475"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ct val="0"/>
                </a:spcBef>
                <a:spcAft>
                  <a:spcPct val="0"/>
                </a:spcAft>
                <a:defRPr/>
              </a:pPr>
              <a:endParaRPr lang="zh-CN" altLang="en-US"/>
            </a:p>
          </p:txBody>
        </p:sp>
        <p:sp>
          <p:nvSpPr>
            <p:cNvPr id="15" name="矩形 14"/>
            <p:cNvSpPr/>
            <p:nvPr/>
          </p:nvSpPr>
          <p:spPr>
            <a:xfrm>
              <a:off x="6867525" y="3200400"/>
              <a:ext cx="2276475" cy="60483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ct val="0"/>
                </a:spcBef>
                <a:spcAft>
                  <a:spcPct val="0"/>
                </a:spcAft>
                <a:defRPr/>
              </a:pPr>
              <a:endParaRPr lang="zh-CN" altLang="en-US"/>
            </a:p>
          </p:txBody>
        </p:sp>
        <p:sp>
          <p:nvSpPr>
            <p:cNvPr id="16" name="任意多边形 15"/>
            <p:cNvSpPr/>
            <p:nvPr/>
          </p:nvSpPr>
          <p:spPr>
            <a:xfrm>
              <a:off x="2019300" y="3053823"/>
              <a:ext cx="257175" cy="752475"/>
            </a:xfrm>
            <a:custGeom>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ct val="0"/>
                </a:spcBef>
                <a:spcAft>
                  <a:spcPct val="0"/>
                </a:spcAft>
                <a:defRPr/>
              </a:pPr>
              <a:endParaRPr lang="zh-CN" altLang="en-US"/>
            </a:p>
          </p:txBody>
        </p:sp>
        <p:sp>
          <p:nvSpPr>
            <p:cNvPr id="17" name="任意多边形 16"/>
            <p:cNvSpPr/>
            <p:nvPr/>
          </p:nvSpPr>
          <p:spPr>
            <a:xfrm flipH="1">
              <a:off x="6867525" y="3052763"/>
              <a:ext cx="257175" cy="752475"/>
            </a:xfrm>
            <a:custGeom>
              <a:gdLst>
                <a:gd name="connsiteX0" fmla="*/ 0 w 257175"/>
                <a:gd name="connsiteY0" fmla="*/ 0 h 753667"/>
                <a:gd name="connsiteX1" fmla="*/ 257175 w 257175"/>
                <a:gd name="connsiteY1" fmla="*/ 148480 h 753667"/>
                <a:gd name="connsiteX2" fmla="*/ 257175 w 257175"/>
                <a:gd name="connsiteY2" fmla="*/ 753667 h 753667"/>
                <a:gd name="connsiteX3" fmla="*/ 0 w 257175"/>
                <a:gd name="connsiteY3" fmla="*/ 605187 h 753667"/>
              </a:gdLst>
              <a:cxnLst>
                <a:cxn ang="0">
                  <a:pos x="connsiteX0" y="connsiteY0"/>
                </a:cxn>
                <a:cxn ang="0">
                  <a:pos x="connsiteX1" y="connsiteY1"/>
                </a:cxn>
                <a:cxn ang="0">
                  <a:pos x="connsiteX2" y="connsiteY2"/>
                </a:cxn>
                <a:cxn ang="0">
                  <a:pos x="connsiteX3" y="connsiteY3"/>
                </a:cxn>
              </a:cxnLst>
              <a:rect l="l" t="t" r="r" b="b"/>
              <a:pathLst>
                <a:path w="257175" h="753667">
                  <a:moveTo>
                    <a:pt x="0" y="0"/>
                  </a:moveTo>
                  <a:lnTo>
                    <a:pt x="257175" y="148480"/>
                  </a:lnTo>
                  <a:lnTo>
                    <a:pt x="257175" y="753667"/>
                  </a:lnTo>
                  <a:lnTo>
                    <a:pt x="0" y="6051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ct val="0"/>
                </a:spcBef>
                <a:spcAft>
                  <a:spcPct val="0"/>
                </a:spcAft>
                <a:defRPr/>
              </a:pPr>
              <a:endParaRPr lang="zh-CN" altLang="en-US"/>
            </a:p>
          </p:txBody>
        </p:sp>
      </p:grpSp>
      <p:sp>
        <p:nvSpPr>
          <p:cNvPr id="2" name="Title 1"/>
          <p:cNvSpPr>
            <a:spLocks noGrp="1"/>
          </p:cNvSpPr>
          <p:nvPr>
            <p:ph type="title" hasCustomPrompt="1"/>
          </p:nvPr>
        </p:nvSpPr>
        <p:spPr>
          <a:xfrm>
            <a:off x="3035300" y="2526566"/>
            <a:ext cx="6121400" cy="1448707"/>
          </a:xfrm>
        </p:spPr>
        <p:txBody>
          <a:bodyPr anchor="ctr" anchorCtr="0">
            <a:normAutofit/>
          </a:bodyPr>
          <a:lstStyle>
            <a:lvl1pPr algn="ctr">
              <a:defRPr sz="4000">
                <a:solidFill>
                  <a:schemeClr val="bg1"/>
                </a:solidFill>
              </a:defRPr>
            </a:lvl1pPr>
          </a:lstStyle>
          <a:p>
            <a:r>
              <a:rPr lang="zh-CN" altLang="en-US" smtClean="0"/>
              <a:t>编辑标题</a:t>
            </a:r>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lvl1pPr>
              <a:defRPr b="1"/>
            </a:lvl1p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269713"/>
            <a:ext cx="5181600" cy="4935143"/>
          </a:xfrm>
        </p:spPr>
        <p:txBody>
          <a:bodyPr/>
          <a:lstStyle>
            <a:lvl1pPr marL="0" indent="0">
              <a:buFont typeface="Arial"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269713"/>
            <a:ext cx="5181600" cy="4935143"/>
          </a:xfrm>
        </p:spPr>
        <p:txBody>
          <a:bodyPr/>
          <a:lstStyle>
            <a:lvl1pPr marL="0" indent="0">
              <a:buFont typeface="Arial"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C764DE79-268F-4C1A-8933-263129D2AF90}" type="datetimeFigureOut">
              <a:rPr lang="en-US"/>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6"/>
            <a:ext cx="10515600" cy="902566"/>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348652"/>
            <a:ext cx="5157787" cy="57811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007731"/>
            <a:ext cx="5157787" cy="426244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348652"/>
            <a:ext cx="5183188" cy="57811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007731"/>
            <a:ext cx="5183188" cy="426244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C764DE79-268F-4C1A-8933-263129D2AF90}" type="datetimeFigureOut">
              <a:rPr lang="en-US"/>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hasCustomPrompt="1"/>
          </p:nvPr>
        </p:nvSpPr>
        <p:spPr>
          <a:xfrm>
            <a:off x="1934634" y="1880301"/>
            <a:ext cx="8322733" cy="1992163"/>
          </a:xfrm>
        </p:spPr>
        <p:txBody>
          <a:bodyPr>
            <a:normAutofit/>
          </a:bodyPr>
          <a:lstStyle>
            <a:lvl1pPr algn="ctr">
              <a:defRPr sz="13800"/>
            </a:lvl1pPr>
          </a:lstStyle>
          <a:p>
            <a:r>
              <a:rPr lang="zh-CN" altLang="en-US" smtClean="0"/>
              <a:t>编辑标题</a:t>
            </a:r>
            <a:endParaRPr lang="en-US"/>
          </a:p>
        </p:txBody>
      </p:sp>
      <p:sp>
        <p:nvSpPr>
          <p:cNvPr id="3" name="Date Placeholder 2"/>
          <p:cNvSpPr>
            <a:spLocks noGrp="1"/>
          </p:cNvSpPr>
          <p:nvPr>
            <p:ph type="dt" sz="half" idx="10"/>
          </p:nvPr>
        </p:nvSpPr>
        <p:spPr/>
        <p:txBody>
          <a:bodyPr>
            <a:normAutofit/>
          </a:bodyPr>
          <a:lstStyle/>
          <a:p>
            <a:fld id="{C764DE79-268F-4C1A-8933-263129D2AF90}" type="datetimeFigureOut">
              <a:rPr lang="en-US"/>
              <a:t>2/15/2017</a:t>
            </a:fld>
            <a:endParaRPr lang="en-US"/>
          </a:p>
        </p:txBody>
      </p:sp>
      <p:sp>
        <p:nvSpPr>
          <p:cNvPr id="4" name="Footer Placeholder 3"/>
          <p:cNvSpPr>
            <a:spLocks noGrp="1"/>
          </p:cNvSpPr>
          <p:nvPr>
            <p:ph type="ftr" sz="quarter" idx="11"/>
          </p:nvPr>
        </p:nvSpPr>
        <p:spPr/>
        <p:txBody>
          <a:bodyPr>
            <a:normAutofit/>
          </a:bodyPr>
          <a:lstStyle/>
          <a:p>
            <a:endParaRPr lang="en-US"/>
          </a:p>
        </p:txBody>
      </p:sp>
      <p:sp>
        <p:nvSpPr>
          <p:cNvPr id="5" name="Slide Number Placeholder 4"/>
          <p:cNvSpPr>
            <a:spLocks noGrp="1"/>
          </p:cNvSpPr>
          <p:nvPr>
            <p:ph type="sldNum" sz="quarter" idx="12"/>
          </p:nvPr>
        </p:nvSpPr>
        <p:spPr/>
        <p:txBody>
          <a:bodyPr>
            <a:normAutofit/>
          </a:bodyPr>
          <a:lstStyle/>
          <a:p>
            <a:fld id="{48F63A3B-78C7-47BE-AE5E-E10140E04643}" type="slidenum">
              <a:rPr lang="en-US"/>
              <a:t>0</a:t>
            </a:fld>
            <a:endParaRPr lang="en-US"/>
          </a:p>
        </p:txBody>
      </p:sp>
      <p:sp>
        <p:nvSpPr>
          <p:cNvPr id="6" name="圆角矩形 5"/>
          <p:cNvSpPr/>
          <p:nvPr/>
        </p:nvSpPr>
        <p:spPr>
          <a:xfrm>
            <a:off x="2626179" y="3872465"/>
            <a:ext cx="6939642" cy="491721"/>
          </a:xfrm>
          <a:prstGeom prst="roundRect">
            <a:avLst>
              <a:gd name="adj" fmla="val 50000"/>
            </a:avLst>
          </a:prstGeom>
          <a:solidFill>
            <a:schemeClr val="accent1">
              <a:lumMod val="75000"/>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lnSpcReduction="20000"/>
          </a:bodyPr>
          <a:lstStyle/>
          <a:p>
            <a:pPr algn="ctr"/>
            <a:endParaRPr lang="en-US" altLang="zh-CN" sz="2000">
              <a:solidFill>
                <a:schemeClr val="accent2"/>
              </a:solidFill>
              <a:latin typeface="Arial" panose="020b0604020202020204" pitchFamily="34" charset="0"/>
              <a:ea typeface="黑体" pitchFamily="49" charset="-122"/>
              <a:cs typeface="Arial" panose="020b0604020202020204" pitchFamily="34" charset="0"/>
            </a:endParaRP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normAutofit/>
          </a:bodyPr>
          <a:lstStyle/>
          <a:p>
            <a:fld id="{C764DE79-268F-4C1A-8933-263129D2AF90}" type="datetimeFigureOut">
              <a:rPr lang="en-US"/>
              <a:t>2/15/2017</a:t>
            </a:fld>
            <a:endParaRPr lang="en-US"/>
          </a:p>
        </p:txBody>
      </p:sp>
      <p:sp>
        <p:nvSpPr>
          <p:cNvPr id="3" name="Footer Placeholder 2"/>
          <p:cNvSpPr>
            <a:spLocks noGrp="1"/>
          </p:cNvSpPr>
          <p:nvPr>
            <p:ph type="ftr" sz="quarter" idx="11"/>
          </p:nvPr>
        </p:nvSpPr>
        <p:spPr/>
        <p:txBody>
          <a:bodyPr>
            <a:normAutofit/>
          </a:bodyPr>
          <a:lstStyle/>
          <a:p>
            <a:endParaRPr lang="en-US"/>
          </a:p>
        </p:txBody>
      </p:sp>
      <p:sp>
        <p:nvSpPr>
          <p:cNvPr id="4" name="Slide Number Placeholder 3"/>
          <p:cNvSpPr>
            <a:spLocks noGrp="1"/>
          </p:cNvSpPr>
          <p:nvPr>
            <p:ph type="sldNum" sz="quarter" idx="12"/>
          </p:nvPr>
        </p:nvSpPr>
        <p:spPr/>
        <p:txBody>
          <a:bodyPr>
            <a:normAutofit/>
          </a:bodyPr>
          <a:lstStyle/>
          <a:p>
            <a:fld id="{48F63A3B-78C7-47BE-AE5E-E10140E04643}" type="slidenum">
              <a:rPr lang="en-US"/>
              <a:t>0</a:t>
            </a:fld>
            <a:endParaRPr lang="en-US"/>
          </a:p>
        </p:txBody>
      </p:sp>
      <p:sp>
        <p:nvSpPr>
          <p:cNvPr id="5" name="矩形 4"/>
          <p:cNvSpPr/>
          <p:nvPr/>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7" y="457200"/>
            <a:ext cx="4165200"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2017/2/15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hasCustomPrompt="1"/>
          </p:nvPr>
        </p:nvSpPr>
        <p:spPr>
          <a:xfrm>
            <a:off x="10066564" y="365125"/>
            <a:ext cx="1287236" cy="5557693"/>
          </a:xfrm>
        </p:spPr>
        <p:txBody>
          <a:bodyPr vert="eaVert"/>
          <a:lstStyle/>
          <a:p>
            <a:r>
              <a:rPr lang="zh-CN" altLang="en-US" smtClean="0"/>
              <a:t>编辑标题</a:t>
            </a:r>
            <a:endParaRPr lang="en-US"/>
          </a:p>
        </p:txBody>
      </p:sp>
      <p:sp>
        <p:nvSpPr>
          <p:cNvPr id="3" name="Vertical Text Placeholder 2"/>
          <p:cNvSpPr>
            <a:spLocks noGrp="1"/>
          </p:cNvSpPr>
          <p:nvPr>
            <p:ph type="body" orient="vert" idx="1"/>
          </p:nvPr>
        </p:nvSpPr>
        <p:spPr>
          <a:xfrm>
            <a:off x="838200" y="365125"/>
            <a:ext cx="9171214" cy="555769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C764DE79-268F-4C1A-8933-263129D2AF90}" type="datetimeFigureOut">
              <a:rPr lang="en-US"/>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media/image2.png" Type="http://schemas.openxmlformats.org/officeDocument/2006/relationships/image"/><Relationship Id="rId12" Target="../tags/tag1.xml" Type="http://schemas.openxmlformats.org/officeDocument/2006/relationships/tags"/><Relationship Id="rId13" Target="../tags/tag2.xml" Type="http://schemas.openxmlformats.org/officeDocument/2006/relationships/tags"/><Relationship Id="rId14" Target="../media/image3.png" Type="http://schemas.openxmlformats.org/officeDocument/2006/relationships/image"/><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slideLayouts/slideLayout21.xml" Type="http://schemas.openxmlformats.org/officeDocument/2006/relationships/slideLayout"/><Relationship Id="rId12" Target="../theme/theme2.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7" name="图片 6"/>
          <p:cNvPicPr>
            <a:picLocks noChangeAspect="1"/>
          </p:cNvPicPr>
          <p:nvPr/>
        </p:nvPicPr>
        <p:blipFill>
          <a:blip r:embed="rId11">
            <a:extLst>
              <a:ext uri="{28A0092B-C50C-407E-A947-70E740481C1C}">
                <a14:useLocalDpi val="0"/>
              </a:ext>
            </a:extLst>
          </a:blip>
          <a:srcRect t="78491"/>
          <a:stretch>
            <a:fillRect/>
          </a:stretch>
        </p:blipFill>
        <p:spPr>
          <a:xfrm>
            <a:off x="0" y="4847772"/>
            <a:ext cx="12192000" cy="2010228"/>
          </a:xfrm>
          <a:prstGeom prst="rect">
            <a:avLst/>
          </a:prstGeom>
        </p:spPr>
      </p:pic>
      <p:sp>
        <p:nvSpPr>
          <p:cNvPr id="2" name="Title Placeholder 1"/>
          <p:cNvSpPr>
            <a:spLocks noGrp="1"/>
          </p:cNvSpPr>
          <p:nvPr>
            <p:ph type="title"/>
            <p:custDataLst>
              <p:tags r:id="rId12"/>
            </p:custDataLst>
          </p:nvPr>
        </p:nvSpPr>
        <p:spPr>
          <a:xfrm>
            <a:off x="838200" y="365125"/>
            <a:ext cx="10515600" cy="7794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custDataLst>
              <p:tags r:id="rId13"/>
            </p:custDataLst>
          </p:nvPr>
        </p:nvSpPr>
        <p:spPr>
          <a:xfrm>
            <a:off x="838200" y="1281793"/>
            <a:ext cx="10515600" cy="489517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600">
                <a:solidFill>
                  <a:schemeClr val="bg1"/>
                </a:solidFill>
              </a:defRPr>
            </a:lvl1pPr>
          </a:lstStyle>
          <a:p>
            <a:fld id="{C764DE79-268F-4C1A-8933-263129D2AF90}" type="datetimeFigureOut">
              <a:rPr lang="en-US" smtClean="0"/>
              <a:t>2/15/2017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600">
                <a:solidFill>
                  <a:schemeClr val="bg1"/>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600">
                <a:solidFill>
                  <a:schemeClr val="bg1"/>
                </a:solidFill>
              </a:defRPr>
            </a:lvl1pPr>
          </a:lstStyle>
          <a:p>
            <a:fld id="{48F63A3B-78C7-47BE-AE5E-E10140E04643}" type="slidenum">
              <a:rPr lang="en-US" smtClean="0"/>
              <a:t>0</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iming/>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342900" indent="-342900" algn="l" defTabSz="914400" rtl="0" eaLnBrk="1" latinLnBrk="0" hangingPunct="1">
        <a:lnSpc>
          <a:spcPct val="90000"/>
        </a:lnSpc>
        <a:spcBef>
          <a:spcPts val="1000"/>
        </a:spcBef>
        <a:buFontTx/>
        <a:buBlip>
          <a:blip r:embed="rId14"/>
        </a:buBlip>
        <a:defRPr sz="2400"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2017/2/15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8214905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tags/tag3.xml" Type="http://schemas.openxmlformats.org/officeDocument/2006/relationships/tags"/><Relationship Id="rId4" Target="../tags/tag4.xml" Type="http://schemas.openxmlformats.org/officeDocument/2006/relationships/tags"/><Relationship Id="rId5" Target="../tags/tag5.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69.xml" Type="http://schemas.openxmlformats.org/officeDocument/2006/relationships/tags"/><Relationship Id="rId11" Target="../tags/tag70.xml" Type="http://schemas.openxmlformats.org/officeDocument/2006/relationships/tags"/><Relationship Id="rId12" Target="../tags/tag71.xml" Type="http://schemas.openxmlformats.org/officeDocument/2006/relationships/tags"/><Relationship Id="rId13" Target="../tags/tag72.xml" Type="http://schemas.openxmlformats.org/officeDocument/2006/relationships/tags"/><Relationship Id="rId14" Target="../tags/tag73.xml" Type="http://schemas.openxmlformats.org/officeDocument/2006/relationships/tags"/><Relationship Id="rId15" Target="../tags/tag74.xml" Type="http://schemas.openxmlformats.org/officeDocument/2006/relationships/tags"/><Relationship Id="rId16" Target="../tags/tag75.xml" Type="http://schemas.openxmlformats.org/officeDocument/2006/relationships/tags"/><Relationship Id="rId17" Target="../tags/tag76.xml" Type="http://schemas.openxmlformats.org/officeDocument/2006/relationships/tags"/><Relationship Id="rId18" Target="../tags/tag77.xml" Type="http://schemas.openxmlformats.org/officeDocument/2006/relationships/tags"/><Relationship Id="rId19" Target="../tags/tag78.xml" Type="http://schemas.openxmlformats.org/officeDocument/2006/relationships/tags"/><Relationship Id="rId2" Target="../notesSlides/notesSlide10.xml" Type="http://schemas.openxmlformats.org/officeDocument/2006/relationships/notesSlide"/><Relationship Id="rId3" Target="../tags/tag62.xml" Type="http://schemas.openxmlformats.org/officeDocument/2006/relationships/tags"/><Relationship Id="rId4" Target="../tags/tag63.xml" Type="http://schemas.openxmlformats.org/officeDocument/2006/relationships/tags"/><Relationship Id="rId5" Target="../tags/tag64.xml" Type="http://schemas.openxmlformats.org/officeDocument/2006/relationships/tags"/><Relationship Id="rId6" Target="../tags/tag65.xml" Type="http://schemas.openxmlformats.org/officeDocument/2006/relationships/tags"/><Relationship Id="rId7" Target="../tags/tag66.xml" Type="http://schemas.openxmlformats.org/officeDocument/2006/relationships/tags"/><Relationship Id="rId8" Target="../tags/tag67.xml" Type="http://schemas.openxmlformats.org/officeDocument/2006/relationships/tags"/><Relationship Id="rId9" Target="../tags/tag68.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86.xml" Type="http://schemas.openxmlformats.org/officeDocument/2006/relationships/tags"/><Relationship Id="rId11" Target="../tags/tag87.xml" Type="http://schemas.openxmlformats.org/officeDocument/2006/relationships/tags"/><Relationship Id="rId12" Target="../tags/tag88.xml" Type="http://schemas.openxmlformats.org/officeDocument/2006/relationships/tags"/><Relationship Id="rId13" Target="../tags/tag89.xml" Type="http://schemas.openxmlformats.org/officeDocument/2006/relationships/tags"/><Relationship Id="rId14" Target="../tags/tag90.xml" Type="http://schemas.openxmlformats.org/officeDocument/2006/relationships/tags"/><Relationship Id="rId15" Target="../tags/tag91.xml" Type="http://schemas.openxmlformats.org/officeDocument/2006/relationships/tags"/><Relationship Id="rId16" Target="../tags/tag92.xml" Type="http://schemas.openxmlformats.org/officeDocument/2006/relationships/tags"/><Relationship Id="rId17" Target="../tags/tag93.xml" Type="http://schemas.openxmlformats.org/officeDocument/2006/relationships/tags"/><Relationship Id="rId18" Target="../tags/tag94.xml" Type="http://schemas.openxmlformats.org/officeDocument/2006/relationships/tags"/><Relationship Id="rId19" Target="../tags/tag95.xml" Type="http://schemas.openxmlformats.org/officeDocument/2006/relationships/tags"/><Relationship Id="rId2" Target="../notesSlides/notesSlide11.xml" Type="http://schemas.openxmlformats.org/officeDocument/2006/relationships/notesSlide"/><Relationship Id="rId20" Target="../tags/tag96.xml" Type="http://schemas.openxmlformats.org/officeDocument/2006/relationships/tags"/><Relationship Id="rId21" Target="../tags/tag97.xml" Type="http://schemas.openxmlformats.org/officeDocument/2006/relationships/tags"/><Relationship Id="rId22" Target="../tags/tag98.xml" Type="http://schemas.openxmlformats.org/officeDocument/2006/relationships/tags"/><Relationship Id="rId3" Target="../tags/tag79.xml" Type="http://schemas.openxmlformats.org/officeDocument/2006/relationships/tags"/><Relationship Id="rId4" Target="../tags/tag80.xml" Type="http://schemas.openxmlformats.org/officeDocument/2006/relationships/tags"/><Relationship Id="rId5" Target="../tags/tag81.xml" Type="http://schemas.openxmlformats.org/officeDocument/2006/relationships/tags"/><Relationship Id="rId6" Target="../tags/tag82.xml" Type="http://schemas.openxmlformats.org/officeDocument/2006/relationships/tags"/><Relationship Id="rId7" Target="../tags/tag83.xml" Type="http://schemas.openxmlformats.org/officeDocument/2006/relationships/tags"/><Relationship Id="rId8" Target="../tags/tag84.xml" Type="http://schemas.openxmlformats.org/officeDocument/2006/relationships/tags"/><Relationship Id="rId9" Target="../tags/tag85.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2.xml" Type="http://schemas.openxmlformats.org/officeDocument/2006/relationships/notesSlide"/><Relationship Id="rId3" Target="../tags/tag99.xml" Type="http://schemas.openxmlformats.org/officeDocument/2006/relationships/tags"/><Relationship Id="rId4" Target="../tags/tag100.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tags/tag101.xml" Type="http://schemas.openxmlformats.org/officeDocument/2006/relationships/tags"/><Relationship Id="rId4" Target="../tags/tag102.xml" Type="http://schemas.openxmlformats.org/officeDocument/2006/relationships/tags"/><Relationship Id="rId5" Target="../tags/tag103.xml" Type="http://schemas.openxmlformats.org/officeDocument/2006/relationships/tags"/><Relationship Id="rId6" Target="../tags/tag104.xml" Type="http://schemas.openxmlformats.org/officeDocument/2006/relationships/tags"/><Relationship Id="rId7" Target="../tags/tag105.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tags/tag106.xml" Type="http://schemas.openxmlformats.org/officeDocument/2006/relationships/tags"/><Relationship Id="rId4" Target="../tags/tag107.xml" Type="http://schemas.openxmlformats.org/officeDocument/2006/relationships/tags"/><Relationship Id="rId5" Target="../tags/tag108.xml" Type="http://schemas.openxmlformats.org/officeDocument/2006/relationships/tags"/><Relationship Id="rId6" Target="../tags/tag109.xml" Type="http://schemas.openxmlformats.org/officeDocument/2006/relationships/tags"/><Relationship Id="rId7" Target="../tags/tag110.xml" Type="http://schemas.openxmlformats.org/officeDocument/2006/relationships/tags"/><Relationship Id="rId8" Target="../tags/tag111.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tags/tag112.xml" Type="http://schemas.openxmlformats.org/officeDocument/2006/relationships/tags"/><Relationship Id="rId4" Target="../tags/tag113.xml" Type="http://schemas.openxmlformats.org/officeDocument/2006/relationships/tags"/><Relationship Id="rId5" Target="../tags/tag114.xml" Type="http://schemas.openxmlformats.org/officeDocument/2006/relationships/tags"/><Relationship Id="rId6" Target="../tags/tag115.xml" Type="http://schemas.openxmlformats.org/officeDocument/2006/relationships/tags"/><Relationship Id="rId7" Target="../tags/tag116.xml" Type="http://schemas.openxmlformats.org/officeDocument/2006/relationships/tags"/><Relationship Id="rId8" Target="../tags/tag117.xml" Type="http://schemas.openxmlformats.org/officeDocument/2006/relationships/tags"/><Relationship Id="rId9" Target="../tags/tag118.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26.xml" Type="http://schemas.openxmlformats.org/officeDocument/2006/relationships/tags"/><Relationship Id="rId2" Target="../notesSlides/notesSlide16.xml" Type="http://schemas.openxmlformats.org/officeDocument/2006/relationships/notesSlide"/><Relationship Id="rId3" Target="../tags/tag119.xml" Type="http://schemas.openxmlformats.org/officeDocument/2006/relationships/tags"/><Relationship Id="rId4" Target="../tags/tag120.xml" Type="http://schemas.openxmlformats.org/officeDocument/2006/relationships/tags"/><Relationship Id="rId5" Target="../tags/tag121.xml" Type="http://schemas.openxmlformats.org/officeDocument/2006/relationships/tags"/><Relationship Id="rId6" Target="../tags/tag122.xml" Type="http://schemas.openxmlformats.org/officeDocument/2006/relationships/tags"/><Relationship Id="rId7" Target="../tags/tag123.xml" Type="http://schemas.openxmlformats.org/officeDocument/2006/relationships/tags"/><Relationship Id="rId8" Target="../tags/tag124.xml" Type="http://schemas.openxmlformats.org/officeDocument/2006/relationships/tags"/><Relationship Id="rId9" Target="../tags/tag125.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34.xml" Type="http://schemas.openxmlformats.org/officeDocument/2006/relationships/tags"/><Relationship Id="rId11" Target="../tags/tag135.xml" Type="http://schemas.openxmlformats.org/officeDocument/2006/relationships/tags"/><Relationship Id="rId2" Target="../notesSlides/notesSlide17.xml" Type="http://schemas.openxmlformats.org/officeDocument/2006/relationships/notesSlide"/><Relationship Id="rId3" Target="../tags/tag127.xml" Type="http://schemas.openxmlformats.org/officeDocument/2006/relationships/tags"/><Relationship Id="rId4" Target="../tags/tag128.xml" Type="http://schemas.openxmlformats.org/officeDocument/2006/relationships/tags"/><Relationship Id="rId5" Target="../tags/tag129.xml" Type="http://schemas.openxmlformats.org/officeDocument/2006/relationships/tags"/><Relationship Id="rId6" Target="../tags/tag130.xml" Type="http://schemas.openxmlformats.org/officeDocument/2006/relationships/tags"/><Relationship Id="rId7" Target="../tags/tag131.xml" Type="http://schemas.openxmlformats.org/officeDocument/2006/relationships/tags"/><Relationship Id="rId8" Target="../tags/tag132.xml" Type="http://schemas.openxmlformats.org/officeDocument/2006/relationships/tags"/><Relationship Id="rId9" Target="../tags/tag133.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43.xml" Type="http://schemas.openxmlformats.org/officeDocument/2006/relationships/tags"/><Relationship Id="rId11" Target="../tags/tag144.xml" Type="http://schemas.openxmlformats.org/officeDocument/2006/relationships/tags"/><Relationship Id="rId12" Target="../tags/tag145.xml" Type="http://schemas.openxmlformats.org/officeDocument/2006/relationships/tags"/><Relationship Id="rId2" Target="../notesSlides/notesSlide18.xml" Type="http://schemas.openxmlformats.org/officeDocument/2006/relationships/notesSlide"/><Relationship Id="rId3" Target="../tags/tag136.xml" Type="http://schemas.openxmlformats.org/officeDocument/2006/relationships/tags"/><Relationship Id="rId4" Target="../tags/tag137.xml" Type="http://schemas.openxmlformats.org/officeDocument/2006/relationships/tags"/><Relationship Id="rId5" Target="../tags/tag138.xml" Type="http://schemas.openxmlformats.org/officeDocument/2006/relationships/tags"/><Relationship Id="rId6" Target="../tags/tag139.xml" Type="http://schemas.openxmlformats.org/officeDocument/2006/relationships/tags"/><Relationship Id="rId7" Target="../tags/tag140.xml" Type="http://schemas.openxmlformats.org/officeDocument/2006/relationships/tags"/><Relationship Id="rId8" Target="../tags/tag141.xml" Type="http://schemas.openxmlformats.org/officeDocument/2006/relationships/tags"/><Relationship Id="rId9" Target="../tags/tag142.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52.xml" Type="http://schemas.openxmlformats.org/officeDocument/2006/relationships/tags"/><Relationship Id="rId11" Target="../tags/tag153.xml" Type="http://schemas.openxmlformats.org/officeDocument/2006/relationships/tags"/><Relationship Id="rId12" Target="../media/image3.png" Type="http://schemas.openxmlformats.org/officeDocument/2006/relationships/image"/><Relationship Id="rId13" Target="../tags/tag154.xml" Type="http://schemas.openxmlformats.org/officeDocument/2006/relationships/tags"/><Relationship Id="rId14" Target="../tags/tag155.xml" Type="http://schemas.openxmlformats.org/officeDocument/2006/relationships/tags"/><Relationship Id="rId2" Target="../notesSlides/notesSlide19.xml" Type="http://schemas.openxmlformats.org/officeDocument/2006/relationships/notesSlide"/><Relationship Id="rId3" Target="../tags/tag146.xml" Type="http://schemas.openxmlformats.org/officeDocument/2006/relationships/tags"/><Relationship Id="rId4" Target="../tags/tag147.xml" Type="http://schemas.openxmlformats.org/officeDocument/2006/relationships/tags"/><Relationship Id="rId5" Target="../tags/tag148.xml" Type="http://schemas.openxmlformats.org/officeDocument/2006/relationships/tags"/><Relationship Id="rId6" Target="../tags/tag149.xml" Type="http://schemas.openxmlformats.org/officeDocument/2006/relationships/tags"/><Relationship Id="rId7" Target="../tags/tag150.xml" Type="http://schemas.openxmlformats.org/officeDocument/2006/relationships/tags"/><Relationship Id="rId8" Target="../tags/tag151.xml" Type="http://schemas.openxmlformats.org/officeDocument/2006/relationships/tags"/><Relationship Id="rId9"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tags/tag6.xml" Type="http://schemas.openxmlformats.org/officeDocument/2006/relationships/tags"/><Relationship Id="rId4" Target="../tags/tag7.xml" Type="http://schemas.openxmlformats.org/officeDocument/2006/relationships/tags"/><Relationship Id="rId5" Target="../tags/tag8.xml" Type="http://schemas.openxmlformats.org/officeDocument/2006/relationships/tags"/><Relationship Id="rId6" Target="../tags/tag9.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61.xml" Type="http://schemas.openxmlformats.org/officeDocument/2006/relationships/tags"/><Relationship Id="rId11" Target="../tags/tag162.xml" Type="http://schemas.openxmlformats.org/officeDocument/2006/relationships/tags"/><Relationship Id="rId2" Target="../notesSlides/notesSlide20.xml" Type="http://schemas.openxmlformats.org/officeDocument/2006/relationships/notesSlide"/><Relationship Id="rId3" Target="../tags/tag156.xml" Type="http://schemas.openxmlformats.org/officeDocument/2006/relationships/tags"/><Relationship Id="rId4" Target="../tags/tag157.xml" Type="http://schemas.openxmlformats.org/officeDocument/2006/relationships/tags"/><Relationship Id="rId5" Target="../media/image7.jpeg" Type="http://schemas.openxmlformats.org/officeDocument/2006/relationships/image"/><Relationship Id="rId6" Target="../tags/tag158.xml" Type="http://schemas.openxmlformats.org/officeDocument/2006/relationships/tags"/><Relationship Id="rId7" Target="../tags/tag159.xml" Type="http://schemas.openxmlformats.org/officeDocument/2006/relationships/tags"/><Relationship Id="rId8" Target="../media/image8.jpeg" Type="http://schemas.openxmlformats.org/officeDocument/2006/relationships/image"/><Relationship Id="rId9" Target="../tags/tag160.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168.xml" Type="http://schemas.openxmlformats.org/officeDocument/2006/relationships/tags"/><Relationship Id="rId11" Target="../tags/tag169.xml" Type="http://schemas.openxmlformats.org/officeDocument/2006/relationships/tags"/><Relationship Id="rId12" Target="../tags/tag170.xml" Type="http://schemas.openxmlformats.org/officeDocument/2006/relationships/tags"/><Relationship Id="rId2" Target="../notesSlides/notesSlide21.xml" Type="http://schemas.openxmlformats.org/officeDocument/2006/relationships/notesSlide"/><Relationship Id="rId3" Target="../tags/tag163.xml" Type="http://schemas.openxmlformats.org/officeDocument/2006/relationships/tags"/><Relationship Id="rId4" Target="../tags/tag164.xml" Type="http://schemas.openxmlformats.org/officeDocument/2006/relationships/tags"/><Relationship Id="rId5" Target="../tags/tag165.xml" Type="http://schemas.openxmlformats.org/officeDocument/2006/relationships/tags"/><Relationship Id="rId6" Target="../media/image5.jpeg" Type="http://schemas.openxmlformats.org/officeDocument/2006/relationships/image"/><Relationship Id="rId7" Target="../tags/tag166.xml" Type="http://schemas.openxmlformats.org/officeDocument/2006/relationships/tags"/><Relationship Id="rId8" Target="../media/image4.jpeg" Type="http://schemas.openxmlformats.org/officeDocument/2006/relationships/image"/><Relationship Id="rId9" Target="../tags/tag167.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tags/tag171.xml" Type="http://schemas.openxmlformats.org/officeDocument/2006/relationships/tags"/><Relationship Id="rId4" Target="../tags/tag172.xml" Type="http://schemas.openxmlformats.org/officeDocument/2006/relationships/tags"/><Relationship Id="rId5" Target="../tags/tag173.xml" Type="http://schemas.openxmlformats.org/officeDocument/2006/relationships/tags"/><Relationship Id="rId6" Target="../tags/tag174.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tags/tag175.xml" Type="http://schemas.openxmlformats.org/officeDocument/2006/relationships/tags"/><Relationship Id="rId4" Target="../tags/tag176.xml" Type="http://schemas.openxmlformats.org/officeDocument/2006/relationships/tags"/><Relationship Id="rId5" Target="../tags/tag177.xml" Type="http://schemas.openxmlformats.org/officeDocument/2006/relationships/tags"/><Relationship Id="rId6" Target="../tags/tag178.xml" Type="http://schemas.openxmlformats.org/officeDocument/2006/relationships/tags"/><Relationship Id="rId7" Target="../tags/tag179.xml" Type="http://schemas.openxmlformats.org/officeDocument/2006/relationships/tags"/><Relationship Id="rId8" Target="../tags/tag180.xml" Type="http://schemas.openxmlformats.org/officeDocument/2006/relationships/tags"/><Relationship Id="rId9" Target="../tags/tag181.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89.xml" Type="http://schemas.openxmlformats.org/officeDocument/2006/relationships/tags"/><Relationship Id="rId11" Target="../tags/tag190.xml" Type="http://schemas.openxmlformats.org/officeDocument/2006/relationships/tags"/><Relationship Id="rId12" Target="../tags/tag191.xml" Type="http://schemas.openxmlformats.org/officeDocument/2006/relationships/tags"/><Relationship Id="rId2" Target="../notesSlides/notesSlide24.xml" Type="http://schemas.openxmlformats.org/officeDocument/2006/relationships/notesSlide"/><Relationship Id="rId3" Target="../tags/tag182.xml" Type="http://schemas.openxmlformats.org/officeDocument/2006/relationships/tags"/><Relationship Id="rId4" Target="../tags/tag183.xml" Type="http://schemas.openxmlformats.org/officeDocument/2006/relationships/tags"/><Relationship Id="rId5" Target="../tags/tag184.xml" Type="http://schemas.openxmlformats.org/officeDocument/2006/relationships/tags"/><Relationship Id="rId6" Target="../tags/tag185.xml" Type="http://schemas.openxmlformats.org/officeDocument/2006/relationships/tags"/><Relationship Id="rId7" Target="../tags/tag186.xml" Type="http://schemas.openxmlformats.org/officeDocument/2006/relationships/tags"/><Relationship Id="rId8" Target="../tags/tag187.xml" Type="http://schemas.openxmlformats.org/officeDocument/2006/relationships/tags"/><Relationship Id="rId9" Target="../tags/tag188.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99.xml" Type="http://schemas.openxmlformats.org/officeDocument/2006/relationships/tags"/><Relationship Id="rId11" Target="../tags/tag200.xml" Type="http://schemas.openxmlformats.org/officeDocument/2006/relationships/tags"/><Relationship Id="rId12" Target="../tags/tag201.xml" Type="http://schemas.openxmlformats.org/officeDocument/2006/relationships/tags"/><Relationship Id="rId13" Target="../tags/tag202.xml" Type="http://schemas.openxmlformats.org/officeDocument/2006/relationships/tags"/><Relationship Id="rId14" Target="../tags/tag203.xml" Type="http://schemas.openxmlformats.org/officeDocument/2006/relationships/tags"/><Relationship Id="rId15" Target="../tags/tag204.xml" Type="http://schemas.openxmlformats.org/officeDocument/2006/relationships/tags"/><Relationship Id="rId2" Target="../notesSlides/notesSlide25.xml" Type="http://schemas.openxmlformats.org/officeDocument/2006/relationships/notesSlide"/><Relationship Id="rId3" Target="../tags/tag192.xml" Type="http://schemas.openxmlformats.org/officeDocument/2006/relationships/tags"/><Relationship Id="rId4" Target="../tags/tag193.xml" Type="http://schemas.openxmlformats.org/officeDocument/2006/relationships/tags"/><Relationship Id="rId5" Target="../tags/tag194.xml" Type="http://schemas.openxmlformats.org/officeDocument/2006/relationships/tags"/><Relationship Id="rId6" Target="../tags/tag195.xml" Type="http://schemas.openxmlformats.org/officeDocument/2006/relationships/tags"/><Relationship Id="rId7" Target="../tags/tag196.xml" Type="http://schemas.openxmlformats.org/officeDocument/2006/relationships/tags"/><Relationship Id="rId8" Target="../tags/tag197.xml" Type="http://schemas.openxmlformats.org/officeDocument/2006/relationships/tags"/><Relationship Id="rId9" Target="../tags/tag198.xml" Type="http://schemas.openxmlformats.org/officeDocument/2006/relationships/tags"/></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212.xml" Type="http://schemas.openxmlformats.org/officeDocument/2006/relationships/tags"/><Relationship Id="rId11" Target="../tags/tag213.xml" Type="http://schemas.openxmlformats.org/officeDocument/2006/relationships/tags"/><Relationship Id="rId12" Target="../tags/tag214.xml" Type="http://schemas.openxmlformats.org/officeDocument/2006/relationships/tags"/><Relationship Id="rId13" Target="../tags/tag215.xml" Type="http://schemas.openxmlformats.org/officeDocument/2006/relationships/tags"/><Relationship Id="rId14" Target="../tags/tag216.xml" Type="http://schemas.openxmlformats.org/officeDocument/2006/relationships/tags"/><Relationship Id="rId15" Target="../tags/tag217.xml" Type="http://schemas.openxmlformats.org/officeDocument/2006/relationships/tags"/><Relationship Id="rId16" Target="../tags/tag218.xml" Type="http://schemas.openxmlformats.org/officeDocument/2006/relationships/tags"/><Relationship Id="rId17" Target="../tags/tag219.xml" Type="http://schemas.openxmlformats.org/officeDocument/2006/relationships/tags"/><Relationship Id="rId18" Target="../tags/tag220.xml" Type="http://schemas.openxmlformats.org/officeDocument/2006/relationships/tags"/><Relationship Id="rId19" Target="../tags/tag221.xml" Type="http://schemas.openxmlformats.org/officeDocument/2006/relationships/tags"/><Relationship Id="rId2" Target="../notesSlides/notesSlide26.xml" Type="http://schemas.openxmlformats.org/officeDocument/2006/relationships/notesSlide"/><Relationship Id="rId3" Target="../tags/tag205.xml" Type="http://schemas.openxmlformats.org/officeDocument/2006/relationships/tags"/><Relationship Id="rId4" Target="../tags/tag206.xml" Type="http://schemas.openxmlformats.org/officeDocument/2006/relationships/tags"/><Relationship Id="rId5" Target="../tags/tag207.xml" Type="http://schemas.openxmlformats.org/officeDocument/2006/relationships/tags"/><Relationship Id="rId6" Target="../tags/tag208.xml" Type="http://schemas.openxmlformats.org/officeDocument/2006/relationships/tags"/><Relationship Id="rId7" Target="../tags/tag209.xml" Type="http://schemas.openxmlformats.org/officeDocument/2006/relationships/tags"/><Relationship Id="rId8" Target="../tags/tag210.xml" Type="http://schemas.openxmlformats.org/officeDocument/2006/relationships/tags"/><Relationship Id="rId9" Target="../tags/tag211.xml" Type="http://schemas.openxmlformats.org/officeDocument/2006/relationships/tags"/></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229.xml" Type="http://schemas.openxmlformats.org/officeDocument/2006/relationships/tags"/><Relationship Id="rId11" Target="../tags/tag230.xml" Type="http://schemas.openxmlformats.org/officeDocument/2006/relationships/tags"/><Relationship Id="rId12" Target="../tags/tag231.xml" Type="http://schemas.openxmlformats.org/officeDocument/2006/relationships/tags"/><Relationship Id="rId13" Target="../tags/tag232.xml" Type="http://schemas.openxmlformats.org/officeDocument/2006/relationships/tags"/><Relationship Id="rId14" Target="../tags/tag233.xml" Type="http://schemas.openxmlformats.org/officeDocument/2006/relationships/tags"/><Relationship Id="rId15" Target="../tags/tag234.xml" Type="http://schemas.openxmlformats.org/officeDocument/2006/relationships/tags"/><Relationship Id="rId16" Target="../tags/tag235.xml" Type="http://schemas.openxmlformats.org/officeDocument/2006/relationships/tags"/><Relationship Id="rId17" Target="../tags/tag236.xml" Type="http://schemas.openxmlformats.org/officeDocument/2006/relationships/tags"/><Relationship Id="rId18" Target="../tags/tag237.xml" Type="http://schemas.openxmlformats.org/officeDocument/2006/relationships/tags"/><Relationship Id="rId19" Target="../tags/tag238.xml" Type="http://schemas.openxmlformats.org/officeDocument/2006/relationships/tags"/><Relationship Id="rId2" Target="../notesSlides/notesSlide27.xml" Type="http://schemas.openxmlformats.org/officeDocument/2006/relationships/notesSlide"/><Relationship Id="rId20" Target="../tags/tag239.xml" Type="http://schemas.openxmlformats.org/officeDocument/2006/relationships/tags"/><Relationship Id="rId21" Target="../tags/tag240.xml" Type="http://schemas.openxmlformats.org/officeDocument/2006/relationships/tags"/><Relationship Id="rId22" Target="../tags/tag241.xml" Type="http://schemas.openxmlformats.org/officeDocument/2006/relationships/tags"/><Relationship Id="rId3" Target="../tags/tag222.xml" Type="http://schemas.openxmlformats.org/officeDocument/2006/relationships/tags"/><Relationship Id="rId4" Target="../tags/tag223.xml" Type="http://schemas.openxmlformats.org/officeDocument/2006/relationships/tags"/><Relationship Id="rId5" Target="../tags/tag224.xml" Type="http://schemas.openxmlformats.org/officeDocument/2006/relationships/tags"/><Relationship Id="rId6" Target="../tags/tag225.xml" Type="http://schemas.openxmlformats.org/officeDocument/2006/relationships/tags"/><Relationship Id="rId7" Target="../tags/tag226.xml" Type="http://schemas.openxmlformats.org/officeDocument/2006/relationships/tags"/><Relationship Id="rId8" Target="../tags/tag227.xml" Type="http://schemas.openxmlformats.org/officeDocument/2006/relationships/tags"/><Relationship Id="rId9" Target="../tags/tag228.xml" Type="http://schemas.openxmlformats.org/officeDocument/2006/relationships/tags"/></Relationships>
</file>

<file path=ppt/slides/_rels/slide2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8.xml" Type="http://schemas.openxmlformats.org/officeDocument/2006/relationships/notesSlide"/><Relationship Id="rId3" Target="../tags/tag242.xml" Type="http://schemas.openxmlformats.org/officeDocument/2006/relationships/tags"/><Relationship Id="rId4" Target="../tags/tag243.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xml" Type="http://schemas.openxmlformats.org/officeDocument/2006/relationships/notesSlide"/><Relationship Id="rId3" Target="../tags/tag10.xml" Type="http://schemas.openxmlformats.org/officeDocument/2006/relationships/tags"/><Relationship Id="rId4" Target="../tags/tag11.xml" Type="http://schemas.openxmlformats.org/officeDocument/2006/relationships/tags"/><Relationship Id="rId5" Target="../tags/tag12.xml" Type="http://schemas.openxmlformats.org/officeDocument/2006/relationships/tags"/><Relationship Id="rId6" Target="../tags/tag13.xml" Type="http://schemas.openxmlformats.org/officeDocument/2006/relationships/tags"/><Relationship Id="rId7" Target="../tags/tag14.xml" Type="http://schemas.openxmlformats.org/officeDocument/2006/relationships/tags"/><Relationship Id="rId8" Target="../tags/tag15.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tags/tag16.xml" Type="http://schemas.openxmlformats.org/officeDocument/2006/relationships/tags"/><Relationship Id="rId4" Target="../media/image4.jpeg" Type="http://schemas.openxmlformats.org/officeDocument/2006/relationships/image"/><Relationship Id="rId5" Target="../tags/tag17.xml" Type="http://schemas.openxmlformats.org/officeDocument/2006/relationships/tags"/><Relationship Id="rId6" Target="../tags/tag18.xml" Type="http://schemas.openxmlformats.org/officeDocument/2006/relationships/tags"/><Relationship Id="rId7" Target="../tags/tag19.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tags/tag20.xml" Type="http://schemas.openxmlformats.org/officeDocument/2006/relationships/tags"/><Relationship Id="rId4" Target="../media/image5.jpeg" Type="http://schemas.openxmlformats.org/officeDocument/2006/relationships/image"/><Relationship Id="rId5" Target="../tags/tag21.xml" Type="http://schemas.openxmlformats.org/officeDocument/2006/relationships/tags"/><Relationship Id="rId6" Target="../tags/tag22.xml" Type="http://schemas.openxmlformats.org/officeDocument/2006/relationships/tags"/><Relationship Id="rId7" Target="../tags/tag23.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tags/tag24.xml" Type="http://schemas.openxmlformats.org/officeDocument/2006/relationships/tags"/><Relationship Id="rId4" Target="../tags/tag25.xml" Type="http://schemas.openxmlformats.org/officeDocument/2006/relationships/tags"/><Relationship Id="rId5" Target="../tags/tag26.xml" Type="http://schemas.openxmlformats.org/officeDocument/2006/relationships/tags"/><Relationship Id="rId6" Target="../tags/tag27.xml" Type="http://schemas.openxmlformats.org/officeDocument/2006/relationships/tags"/><Relationship Id="rId7" Target="../tags/tag28.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36.xml" Type="http://schemas.openxmlformats.org/officeDocument/2006/relationships/tags"/><Relationship Id="rId2" Target="../notesSlides/notesSlide7.xml" Type="http://schemas.openxmlformats.org/officeDocument/2006/relationships/notesSlide"/><Relationship Id="rId3" Target="../tags/tag29.xml" Type="http://schemas.openxmlformats.org/officeDocument/2006/relationships/tags"/><Relationship Id="rId4" Target="../tags/tag30.xml" Type="http://schemas.openxmlformats.org/officeDocument/2006/relationships/tags"/><Relationship Id="rId5" Target="../tags/tag31.xml" Type="http://schemas.openxmlformats.org/officeDocument/2006/relationships/tags"/><Relationship Id="rId6" Target="../tags/tag32.xml" Type="http://schemas.openxmlformats.org/officeDocument/2006/relationships/tags"/><Relationship Id="rId7" Target="../tags/tag33.xml" Type="http://schemas.openxmlformats.org/officeDocument/2006/relationships/tags"/><Relationship Id="rId8" Target="../tags/tag34.xml" Type="http://schemas.openxmlformats.org/officeDocument/2006/relationships/tags"/><Relationship Id="rId9" Target="../tags/tag35.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44.xml" Type="http://schemas.openxmlformats.org/officeDocument/2006/relationships/tags"/><Relationship Id="rId11" Target="../tags/tag45.xml" Type="http://schemas.openxmlformats.org/officeDocument/2006/relationships/tags"/><Relationship Id="rId12" Target="../tags/tag46.xml" Type="http://schemas.openxmlformats.org/officeDocument/2006/relationships/tags"/><Relationship Id="rId13" Target="../tags/tag47.xml" Type="http://schemas.openxmlformats.org/officeDocument/2006/relationships/tags"/><Relationship Id="rId2" Target="../notesSlides/notesSlide8.xml" Type="http://schemas.openxmlformats.org/officeDocument/2006/relationships/notesSlide"/><Relationship Id="rId3" Target="../tags/tag37.xml" Type="http://schemas.openxmlformats.org/officeDocument/2006/relationships/tags"/><Relationship Id="rId4" Target="../tags/tag38.xml" Type="http://schemas.openxmlformats.org/officeDocument/2006/relationships/tags"/><Relationship Id="rId5" Target="../tags/tag39.xml" Type="http://schemas.openxmlformats.org/officeDocument/2006/relationships/tags"/><Relationship Id="rId6" Target="../tags/tag40.xml" Type="http://schemas.openxmlformats.org/officeDocument/2006/relationships/tags"/><Relationship Id="rId7" Target="../tags/tag41.xml" Type="http://schemas.openxmlformats.org/officeDocument/2006/relationships/tags"/><Relationship Id="rId8" Target="../tags/tag42.xml" Type="http://schemas.openxmlformats.org/officeDocument/2006/relationships/tags"/><Relationship Id="rId9" Target="../tags/tag43.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55.xml" Type="http://schemas.openxmlformats.org/officeDocument/2006/relationships/tags"/><Relationship Id="rId11" Target="../tags/tag56.xml" Type="http://schemas.openxmlformats.org/officeDocument/2006/relationships/tags"/><Relationship Id="rId12" Target="../tags/tag57.xml" Type="http://schemas.openxmlformats.org/officeDocument/2006/relationships/tags"/><Relationship Id="rId13" Target="../tags/tag58.xml" Type="http://schemas.openxmlformats.org/officeDocument/2006/relationships/tags"/><Relationship Id="rId14" Target="../tags/tag59.xml" Type="http://schemas.openxmlformats.org/officeDocument/2006/relationships/tags"/><Relationship Id="rId15" Target="../tags/tag60.xml" Type="http://schemas.openxmlformats.org/officeDocument/2006/relationships/tags"/><Relationship Id="rId16" Target="../tags/tag61.xml" Type="http://schemas.openxmlformats.org/officeDocument/2006/relationships/tags"/><Relationship Id="rId2" Target="../notesSlides/notesSlide9.xml" Type="http://schemas.openxmlformats.org/officeDocument/2006/relationships/notesSlide"/><Relationship Id="rId3" Target="../tags/tag48.xml" Type="http://schemas.openxmlformats.org/officeDocument/2006/relationships/tags"/><Relationship Id="rId4" Target="../tags/tag49.xml" Type="http://schemas.openxmlformats.org/officeDocument/2006/relationships/tags"/><Relationship Id="rId5" Target="../tags/tag50.xml" Type="http://schemas.openxmlformats.org/officeDocument/2006/relationships/tags"/><Relationship Id="rId6" Target="../tags/tag51.xml" Type="http://schemas.openxmlformats.org/officeDocument/2006/relationships/tags"/><Relationship Id="rId7" Target="../tags/tag52.xml" Type="http://schemas.openxmlformats.org/officeDocument/2006/relationships/tags"/><Relationship Id="rId8" Target="../tags/tag53.xml" Type="http://schemas.openxmlformats.org/officeDocument/2006/relationships/tags"/><Relationship Id="rId9" Target="../tags/tag54.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ctrTitle"/>
            <p:custDataLst>
              <p:tags r:id="rId3"/>
            </p:custDataLst>
          </p:nvPr>
        </p:nvSpPr>
        <p:spPr/>
        <p:txBody>
          <a:bodyPr>
            <a:normAutofit/>
          </a:bodyPr>
          <a:lstStyle/>
          <a:p>
            <a:r>
              <a:rPr altLang="zh-CN" lang="da-DK"/>
              <a:t>LOREM IPSUM DOLOR</a:t>
            </a:r>
          </a:p>
        </p:txBody>
      </p:sp>
      <p:sp>
        <p:nvSpPr>
          <p:cNvPr id="3" name="副标题 2"/>
          <p:cNvSpPr>
            <a:spLocks noGrp="1"/>
          </p:cNvSpPr>
          <p:nvPr>
            <p:ph idx="1" type="subTitle"/>
            <p:custDataLst>
              <p:tags r:id="rId4"/>
            </p:custDataLst>
          </p:nvPr>
        </p:nvSpPr>
        <p:spPr/>
        <p:txBody>
          <a:bodyPr>
            <a:normAutofit/>
          </a:bodyPr>
          <a:lstStyle/>
          <a:p>
            <a:r>
              <a:rPr altLang="zh-CN" lang="da-DK" smtClean="0"/>
              <a:t>LOREM IPSUM DOLOR</a:t>
            </a:r>
          </a:p>
        </p:txBody>
      </p:sp>
    </p:spTree>
    <p:custDataLst>
      <p:tags r:id="rId5"/>
    </p:custData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矩形 3"/>
          <p:cNvSpPr/>
          <p:nvPr>
            <p:custDataLst>
              <p:tags r:id="rId3"/>
            </p:custDataLst>
          </p:nvPr>
        </p:nvSpPr>
        <p:spPr>
          <a:xfrm>
            <a:off x="4200170" y="3013001"/>
            <a:ext cx="241001" cy="687179"/>
          </a:xfrm>
          <a:custGeom>
            <a:gdLst>
              <a:gd fmla="*/ 0 w 235132" name="connsiteX0"/>
              <a:gd fmla="*/ 0 h 496389" name="connsiteY0"/>
              <a:gd fmla="*/ 235132 w 235132" name="connsiteX1"/>
              <a:gd fmla="*/ 0 h 496389" name="connsiteY1"/>
              <a:gd fmla="*/ 235132 w 235132" name="connsiteX2"/>
              <a:gd fmla="*/ 496389 h 496389" name="connsiteY2"/>
              <a:gd fmla="*/ 0 w 235132" name="connsiteX3"/>
              <a:gd fmla="*/ 496389 h 496389" name="connsiteY3"/>
              <a:gd fmla="*/ 0 w 235132" name="connsiteX4"/>
              <a:gd fmla="*/ 0 h 496389" name="connsiteY4"/>
              <a:gd fmla="*/ 0 w 243840" name="connsiteX0-1"/>
              <a:gd fmla="*/ 0 h 566058" name="connsiteY0-2"/>
              <a:gd fmla="*/ 235132 w 243840" name="connsiteX1-3"/>
              <a:gd fmla="*/ 0 h 566058" name="connsiteY1-4"/>
              <a:gd fmla="*/ 243840 w 243840" name="connsiteX2-5"/>
              <a:gd fmla="*/ 566058 h 566058" name="connsiteY2-6"/>
              <a:gd fmla="*/ 0 w 243840" name="connsiteX3-7"/>
              <a:gd fmla="*/ 496389 h 566058" name="connsiteY3-8"/>
              <a:gd fmla="*/ 0 w 243840" name="connsiteX4-9"/>
              <a:gd fmla="*/ 0 h 566058" name="connsiteY4-10"/>
              <a:gd fmla="*/ 0 w 235132" name="connsiteX0-11"/>
              <a:gd fmla="*/ 0 h 637965" name="connsiteY0-12"/>
              <a:gd fmla="*/ 235132 w 235132" name="connsiteX1-13"/>
              <a:gd fmla="*/ 0 h 637965" name="connsiteY1-14"/>
              <a:gd fmla="*/ 235131 w 235132" name="connsiteX2-15"/>
              <a:gd fmla="*/ 637965 h 637965" name="connsiteY2-16"/>
              <a:gd fmla="*/ 0 w 235132" name="connsiteX3-17"/>
              <a:gd fmla="*/ 496389 h 637965" name="connsiteY3-18"/>
              <a:gd fmla="*/ 0 w 235132" name="connsiteX4-19"/>
              <a:gd fmla="*/ 0 h 637965"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637965" w="235132">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bg1"/>
              </a:solidFill>
            </a:endParaRPr>
          </a:p>
        </p:txBody>
      </p:sp>
      <p:sp>
        <p:nvSpPr>
          <p:cNvPr id="32" name="矩形 31"/>
          <p:cNvSpPr/>
          <p:nvPr>
            <p:custDataLst>
              <p:tags r:id="rId4"/>
            </p:custDataLst>
          </p:nvPr>
        </p:nvSpPr>
        <p:spPr>
          <a:xfrm>
            <a:off x="4200171" y="3014630"/>
            <a:ext cx="4010892" cy="527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900000" rIns="36000" tIns="36000" wrap="square">
            <a:normAutofit/>
          </a:bodyPr>
          <a:lstStyle/>
          <a:p>
            <a:pPr>
              <a:defRPr/>
            </a:pPr>
            <a:r>
              <a:rPr altLang="zh-CN" lang="da-DK">
                <a:solidFill>
                  <a:schemeClr val="bg1"/>
                </a:solidFill>
              </a:rPr>
              <a:t>LOREM IPSUM DOLOR</a:t>
            </a:r>
          </a:p>
        </p:txBody>
      </p:sp>
      <p:sp>
        <p:nvSpPr>
          <p:cNvPr id="33" name="文本框 4"/>
          <p:cNvSpPr txBox="1">
            <a:spLocks noChangeArrowheads="1"/>
          </p:cNvSpPr>
          <p:nvPr>
            <p:custDataLst>
              <p:tags r:id="rId5"/>
            </p:custDataLst>
          </p:nvPr>
        </p:nvSpPr>
        <p:spPr bwMode="auto">
          <a:xfrm>
            <a:off x="4441171" y="3087907"/>
            <a:ext cx="462462" cy="3794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wrap="square">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a:solidFill>
                  <a:schemeClr val="bg1"/>
                </a:solidFill>
                <a:latin typeface="+mn-lt"/>
                <a:ea typeface="+mn-ea"/>
              </a:rPr>
              <a:t>03</a:t>
            </a:r>
          </a:p>
        </p:txBody>
      </p:sp>
      <p:sp>
        <p:nvSpPr>
          <p:cNvPr id="35" name="矩形 3"/>
          <p:cNvSpPr/>
          <p:nvPr>
            <p:custDataLst>
              <p:tags r:id="rId6"/>
            </p:custDataLst>
          </p:nvPr>
        </p:nvSpPr>
        <p:spPr>
          <a:xfrm>
            <a:off x="4200170" y="4119588"/>
            <a:ext cx="241001" cy="687179"/>
          </a:xfrm>
          <a:custGeom>
            <a:gdLst>
              <a:gd fmla="*/ 0 w 235132" name="connsiteX0"/>
              <a:gd fmla="*/ 0 h 496389" name="connsiteY0"/>
              <a:gd fmla="*/ 235132 w 235132" name="connsiteX1"/>
              <a:gd fmla="*/ 0 h 496389" name="connsiteY1"/>
              <a:gd fmla="*/ 235132 w 235132" name="connsiteX2"/>
              <a:gd fmla="*/ 496389 h 496389" name="connsiteY2"/>
              <a:gd fmla="*/ 0 w 235132" name="connsiteX3"/>
              <a:gd fmla="*/ 496389 h 496389" name="connsiteY3"/>
              <a:gd fmla="*/ 0 w 235132" name="connsiteX4"/>
              <a:gd fmla="*/ 0 h 496389" name="connsiteY4"/>
              <a:gd fmla="*/ 0 w 243840" name="connsiteX0-1"/>
              <a:gd fmla="*/ 0 h 566058" name="connsiteY0-2"/>
              <a:gd fmla="*/ 235132 w 243840" name="connsiteX1-3"/>
              <a:gd fmla="*/ 0 h 566058" name="connsiteY1-4"/>
              <a:gd fmla="*/ 243840 w 243840" name="connsiteX2-5"/>
              <a:gd fmla="*/ 566058 h 566058" name="connsiteY2-6"/>
              <a:gd fmla="*/ 0 w 243840" name="connsiteX3-7"/>
              <a:gd fmla="*/ 496389 h 566058" name="connsiteY3-8"/>
              <a:gd fmla="*/ 0 w 243840" name="connsiteX4-9"/>
              <a:gd fmla="*/ 0 h 566058" name="connsiteY4-10"/>
              <a:gd fmla="*/ 0 w 235132" name="connsiteX0-11"/>
              <a:gd fmla="*/ 0 h 637965" name="connsiteY0-12"/>
              <a:gd fmla="*/ 235132 w 235132" name="connsiteX1-13"/>
              <a:gd fmla="*/ 0 h 637965" name="connsiteY1-14"/>
              <a:gd fmla="*/ 235131 w 235132" name="connsiteX2-15"/>
              <a:gd fmla="*/ 637965 h 637965" name="connsiteY2-16"/>
              <a:gd fmla="*/ 0 w 235132" name="connsiteX3-17"/>
              <a:gd fmla="*/ 496389 h 637965" name="connsiteY3-18"/>
              <a:gd fmla="*/ 0 w 235132" name="connsiteX4-19"/>
              <a:gd fmla="*/ 0 h 637965"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637965" w="235132">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bg1"/>
              </a:solidFill>
            </a:endParaRPr>
          </a:p>
        </p:txBody>
      </p:sp>
      <p:sp>
        <p:nvSpPr>
          <p:cNvPr id="36" name="矩形 35"/>
          <p:cNvSpPr/>
          <p:nvPr>
            <p:custDataLst>
              <p:tags r:id="rId7"/>
            </p:custDataLst>
          </p:nvPr>
        </p:nvSpPr>
        <p:spPr>
          <a:xfrm>
            <a:off x="4200171" y="4119588"/>
            <a:ext cx="4010892" cy="527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900000" rIns="36000" tIns="36000" wrap="square">
            <a:normAutofit/>
          </a:bodyPr>
          <a:lstStyle/>
          <a:p>
            <a:pPr>
              <a:defRPr/>
            </a:pPr>
            <a:r>
              <a:rPr altLang="zh-CN" lang="da-DK">
                <a:solidFill>
                  <a:schemeClr val="bg1"/>
                </a:solidFill>
              </a:rPr>
              <a:t>LOREM IPSUM DOLOR</a:t>
            </a:r>
          </a:p>
        </p:txBody>
      </p:sp>
      <p:sp>
        <p:nvSpPr>
          <p:cNvPr id="37" name="文本框 26"/>
          <p:cNvSpPr txBox="1">
            <a:spLocks noChangeArrowheads="1"/>
          </p:cNvSpPr>
          <p:nvPr>
            <p:custDataLst>
              <p:tags r:id="rId8"/>
            </p:custDataLst>
          </p:nvPr>
        </p:nvSpPr>
        <p:spPr bwMode="auto">
          <a:xfrm>
            <a:off x="4441171" y="4196123"/>
            <a:ext cx="462462" cy="377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wrap="square">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a:solidFill>
                  <a:schemeClr val="bg1"/>
                </a:solidFill>
                <a:latin typeface="+mn-lt"/>
                <a:ea typeface="+mn-ea"/>
              </a:rPr>
              <a:t>04</a:t>
            </a:r>
          </a:p>
        </p:txBody>
      </p:sp>
      <p:sp>
        <p:nvSpPr>
          <p:cNvPr id="39" name="矩形 3"/>
          <p:cNvSpPr/>
          <p:nvPr>
            <p:custDataLst>
              <p:tags r:id="rId9"/>
            </p:custDataLst>
          </p:nvPr>
        </p:nvSpPr>
        <p:spPr>
          <a:xfrm>
            <a:off x="4200170" y="5226176"/>
            <a:ext cx="241001" cy="685551"/>
          </a:xfrm>
          <a:custGeom>
            <a:gdLst>
              <a:gd fmla="*/ 0 w 235132" name="connsiteX0"/>
              <a:gd fmla="*/ 0 h 496389" name="connsiteY0"/>
              <a:gd fmla="*/ 235132 w 235132" name="connsiteX1"/>
              <a:gd fmla="*/ 0 h 496389" name="connsiteY1"/>
              <a:gd fmla="*/ 235132 w 235132" name="connsiteX2"/>
              <a:gd fmla="*/ 496389 h 496389" name="connsiteY2"/>
              <a:gd fmla="*/ 0 w 235132" name="connsiteX3"/>
              <a:gd fmla="*/ 496389 h 496389" name="connsiteY3"/>
              <a:gd fmla="*/ 0 w 235132" name="connsiteX4"/>
              <a:gd fmla="*/ 0 h 496389" name="connsiteY4"/>
              <a:gd fmla="*/ 0 w 243840" name="connsiteX0-1"/>
              <a:gd fmla="*/ 0 h 566058" name="connsiteY0-2"/>
              <a:gd fmla="*/ 235132 w 243840" name="connsiteX1-3"/>
              <a:gd fmla="*/ 0 h 566058" name="connsiteY1-4"/>
              <a:gd fmla="*/ 243840 w 243840" name="connsiteX2-5"/>
              <a:gd fmla="*/ 566058 h 566058" name="connsiteY2-6"/>
              <a:gd fmla="*/ 0 w 243840" name="connsiteX3-7"/>
              <a:gd fmla="*/ 496389 h 566058" name="connsiteY3-8"/>
              <a:gd fmla="*/ 0 w 243840" name="connsiteX4-9"/>
              <a:gd fmla="*/ 0 h 566058" name="connsiteY4-10"/>
              <a:gd fmla="*/ 0 w 235132" name="connsiteX0-11"/>
              <a:gd fmla="*/ 0 h 637965" name="connsiteY0-12"/>
              <a:gd fmla="*/ 235132 w 235132" name="connsiteX1-13"/>
              <a:gd fmla="*/ 0 h 637965" name="connsiteY1-14"/>
              <a:gd fmla="*/ 235131 w 235132" name="connsiteX2-15"/>
              <a:gd fmla="*/ 637965 h 637965" name="connsiteY2-16"/>
              <a:gd fmla="*/ 0 w 235132" name="connsiteX3-17"/>
              <a:gd fmla="*/ 496389 h 637965" name="connsiteY3-18"/>
              <a:gd fmla="*/ 0 w 235132" name="connsiteX4-19"/>
              <a:gd fmla="*/ 0 h 637965"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637965" w="235132">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bg1"/>
              </a:solidFill>
            </a:endParaRPr>
          </a:p>
        </p:txBody>
      </p:sp>
      <p:sp>
        <p:nvSpPr>
          <p:cNvPr id="40" name="矩形 39"/>
          <p:cNvSpPr/>
          <p:nvPr>
            <p:custDataLst>
              <p:tags r:id="rId10"/>
            </p:custDataLst>
          </p:nvPr>
        </p:nvSpPr>
        <p:spPr>
          <a:xfrm>
            <a:off x="4200171" y="5226176"/>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900000" rIns="36000" tIns="36000" wrap="square">
            <a:normAutofit/>
          </a:bodyPr>
          <a:lstStyle/>
          <a:p>
            <a:pPr>
              <a:defRPr/>
            </a:pPr>
            <a:r>
              <a:rPr altLang="zh-CN" lang="da-DK">
                <a:solidFill>
                  <a:schemeClr val="bg1"/>
                </a:solidFill>
              </a:rPr>
              <a:t>LOREM IPSUM DOLOR</a:t>
            </a:r>
          </a:p>
        </p:txBody>
      </p:sp>
      <p:sp>
        <p:nvSpPr>
          <p:cNvPr id="41" name="文本框 30"/>
          <p:cNvSpPr txBox="1">
            <a:spLocks noChangeArrowheads="1"/>
          </p:cNvSpPr>
          <p:nvPr>
            <p:custDataLst>
              <p:tags r:id="rId11"/>
            </p:custDataLst>
          </p:nvPr>
        </p:nvSpPr>
        <p:spPr bwMode="auto">
          <a:xfrm>
            <a:off x="4441171" y="5301082"/>
            <a:ext cx="462462" cy="377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wrap="square">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a:solidFill>
                  <a:schemeClr val="bg1"/>
                </a:solidFill>
                <a:latin typeface="+mn-lt"/>
                <a:ea typeface="+mn-ea"/>
              </a:rPr>
              <a:t>05</a:t>
            </a:r>
          </a:p>
        </p:txBody>
      </p:sp>
      <p:sp>
        <p:nvSpPr>
          <p:cNvPr id="47" name="矩形 3"/>
          <p:cNvSpPr/>
          <p:nvPr>
            <p:custDataLst>
              <p:tags r:id="rId12"/>
            </p:custDataLst>
          </p:nvPr>
        </p:nvSpPr>
        <p:spPr>
          <a:xfrm>
            <a:off x="4200170" y="803083"/>
            <a:ext cx="241001" cy="685551"/>
          </a:xfrm>
          <a:custGeom>
            <a:gdLst>
              <a:gd fmla="*/ 0 w 235132" name="connsiteX0"/>
              <a:gd fmla="*/ 0 h 496389" name="connsiteY0"/>
              <a:gd fmla="*/ 235132 w 235132" name="connsiteX1"/>
              <a:gd fmla="*/ 0 h 496389" name="connsiteY1"/>
              <a:gd fmla="*/ 235132 w 235132" name="connsiteX2"/>
              <a:gd fmla="*/ 496389 h 496389" name="connsiteY2"/>
              <a:gd fmla="*/ 0 w 235132" name="connsiteX3"/>
              <a:gd fmla="*/ 496389 h 496389" name="connsiteY3"/>
              <a:gd fmla="*/ 0 w 235132" name="connsiteX4"/>
              <a:gd fmla="*/ 0 h 496389" name="connsiteY4"/>
              <a:gd fmla="*/ 0 w 243840" name="connsiteX0-1"/>
              <a:gd fmla="*/ 0 h 566058" name="connsiteY0-2"/>
              <a:gd fmla="*/ 235132 w 243840" name="connsiteX1-3"/>
              <a:gd fmla="*/ 0 h 566058" name="connsiteY1-4"/>
              <a:gd fmla="*/ 243840 w 243840" name="connsiteX2-5"/>
              <a:gd fmla="*/ 566058 h 566058" name="connsiteY2-6"/>
              <a:gd fmla="*/ 0 w 243840" name="connsiteX3-7"/>
              <a:gd fmla="*/ 496389 h 566058" name="connsiteY3-8"/>
              <a:gd fmla="*/ 0 w 243840" name="connsiteX4-9"/>
              <a:gd fmla="*/ 0 h 566058" name="connsiteY4-10"/>
              <a:gd fmla="*/ 0 w 235132" name="connsiteX0-11"/>
              <a:gd fmla="*/ 0 h 637965" name="connsiteY0-12"/>
              <a:gd fmla="*/ 235132 w 235132" name="connsiteX1-13"/>
              <a:gd fmla="*/ 0 h 637965" name="connsiteY1-14"/>
              <a:gd fmla="*/ 235131 w 235132" name="connsiteX2-15"/>
              <a:gd fmla="*/ 637965 h 637965" name="connsiteY2-16"/>
              <a:gd fmla="*/ 0 w 235132" name="connsiteX3-17"/>
              <a:gd fmla="*/ 496389 h 637965" name="connsiteY3-18"/>
              <a:gd fmla="*/ 0 w 235132" name="connsiteX4-19"/>
              <a:gd fmla="*/ 0 h 637965"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637965" w="235132">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bg1"/>
              </a:solidFill>
            </a:endParaRPr>
          </a:p>
        </p:txBody>
      </p:sp>
      <p:sp>
        <p:nvSpPr>
          <p:cNvPr id="48" name="矩形 47"/>
          <p:cNvSpPr/>
          <p:nvPr>
            <p:custDataLst>
              <p:tags r:id="rId13"/>
            </p:custDataLst>
          </p:nvPr>
        </p:nvSpPr>
        <p:spPr>
          <a:xfrm>
            <a:off x="4200171" y="803083"/>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900000" rIns="36000" tIns="36000" wrap="square">
            <a:normAutofit/>
          </a:bodyPr>
          <a:lstStyle/>
          <a:p>
            <a:pPr>
              <a:defRPr/>
            </a:pPr>
            <a:r>
              <a:rPr altLang="zh-CN" lang="da-DK">
                <a:solidFill>
                  <a:schemeClr val="bg1"/>
                </a:solidFill>
              </a:rPr>
              <a:t>LOREM IPSUM DOLOR</a:t>
            </a:r>
          </a:p>
        </p:txBody>
      </p:sp>
      <p:sp>
        <p:nvSpPr>
          <p:cNvPr id="49" name="文本框 30"/>
          <p:cNvSpPr txBox="1">
            <a:spLocks noChangeArrowheads="1"/>
          </p:cNvSpPr>
          <p:nvPr>
            <p:custDataLst>
              <p:tags r:id="rId14"/>
            </p:custDataLst>
          </p:nvPr>
        </p:nvSpPr>
        <p:spPr bwMode="auto">
          <a:xfrm>
            <a:off x="4441171" y="877989"/>
            <a:ext cx="462462" cy="377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wrap="square">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a:solidFill>
                  <a:schemeClr val="bg1"/>
                </a:solidFill>
                <a:latin typeface="+mn-lt"/>
                <a:ea typeface="+mn-ea"/>
              </a:rPr>
              <a:t>01</a:t>
            </a:r>
          </a:p>
        </p:txBody>
      </p:sp>
      <p:sp>
        <p:nvSpPr>
          <p:cNvPr id="51" name="矩形 3"/>
          <p:cNvSpPr/>
          <p:nvPr>
            <p:custDataLst>
              <p:tags r:id="rId15"/>
            </p:custDataLst>
          </p:nvPr>
        </p:nvSpPr>
        <p:spPr>
          <a:xfrm>
            <a:off x="4200170" y="1908042"/>
            <a:ext cx="241001" cy="685551"/>
          </a:xfrm>
          <a:custGeom>
            <a:gdLst>
              <a:gd fmla="*/ 0 w 235132" name="connsiteX0"/>
              <a:gd fmla="*/ 0 h 496389" name="connsiteY0"/>
              <a:gd fmla="*/ 235132 w 235132" name="connsiteX1"/>
              <a:gd fmla="*/ 0 h 496389" name="connsiteY1"/>
              <a:gd fmla="*/ 235132 w 235132" name="connsiteX2"/>
              <a:gd fmla="*/ 496389 h 496389" name="connsiteY2"/>
              <a:gd fmla="*/ 0 w 235132" name="connsiteX3"/>
              <a:gd fmla="*/ 496389 h 496389" name="connsiteY3"/>
              <a:gd fmla="*/ 0 w 235132" name="connsiteX4"/>
              <a:gd fmla="*/ 0 h 496389" name="connsiteY4"/>
              <a:gd fmla="*/ 0 w 243840" name="connsiteX0-1"/>
              <a:gd fmla="*/ 0 h 566058" name="connsiteY0-2"/>
              <a:gd fmla="*/ 235132 w 243840" name="connsiteX1-3"/>
              <a:gd fmla="*/ 0 h 566058" name="connsiteY1-4"/>
              <a:gd fmla="*/ 243840 w 243840" name="connsiteX2-5"/>
              <a:gd fmla="*/ 566058 h 566058" name="connsiteY2-6"/>
              <a:gd fmla="*/ 0 w 243840" name="connsiteX3-7"/>
              <a:gd fmla="*/ 496389 h 566058" name="connsiteY3-8"/>
              <a:gd fmla="*/ 0 w 243840" name="connsiteX4-9"/>
              <a:gd fmla="*/ 0 h 566058" name="connsiteY4-10"/>
              <a:gd fmla="*/ 0 w 235132" name="connsiteX0-11"/>
              <a:gd fmla="*/ 0 h 637965" name="connsiteY0-12"/>
              <a:gd fmla="*/ 235132 w 235132" name="connsiteX1-13"/>
              <a:gd fmla="*/ 0 h 637965" name="connsiteY1-14"/>
              <a:gd fmla="*/ 235131 w 235132" name="connsiteX2-15"/>
              <a:gd fmla="*/ 637965 h 637965" name="connsiteY2-16"/>
              <a:gd fmla="*/ 0 w 235132" name="connsiteX3-17"/>
              <a:gd fmla="*/ 496389 h 637965" name="connsiteY3-18"/>
              <a:gd fmla="*/ 0 w 235132" name="connsiteX4-19"/>
              <a:gd fmla="*/ 0 h 637965"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637965" w="235132">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bg1"/>
              </a:solidFill>
            </a:endParaRPr>
          </a:p>
        </p:txBody>
      </p:sp>
      <p:sp>
        <p:nvSpPr>
          <p:cNvPr id="52" name="矩形 51"/>
          <p:cNvSpPr/>
          <p:nvPr>
            <p:custDataLst>
              <p:tags r:id="rId16"/>
            </p:custDataLst>
          </p:nvPr>
        </p:nvSpPr>
        <p:spPr>
          <a:xfrm>
            <a:off x="4200171" y="1908042"/>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900000" rIns="36000" tIns="36000" wrap="square">
            <a:normAutofit/>
          </a:bodyPr>
          <a:lstStyle/>
          <a:p>
            <a:pPr>
              <a:defRPr/>
            </a:pPr>
            <a:r>
              <a:rPr altLang="zh-CN" lang="da-DK">
                <a:solidFill>
                  <a:schemeClr val="bg1"/>
                </a:solidFill>
              </a:rPr>
              <a:t>LOREM IPSUM DOLOR</a:t>
            </a:r>
          </a:p>
        </p:txBody>
      </p:sp>
      <p:sp>
        <p:nvSpPr>
          <p:cNvPr id="53" name="文本框 34"/>
          <p:cNvSpPr txBox="1">
            <a:spLocks noChangeArrowheads="1"/>
          </p:cNvSpPr>
          <p:nvPr>
            <p:custDataLst>
              <p:tags r:id="rId17"/>
            </p:custDataLst>
          </p:nvPr>
        </p:nvSpPr>
        <p:spPr bwMode="auto">
          <a:xfrm>
            <a:off x="4441171" y="1982948"/>
            <a:ext cx="462462" cy="377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wrap="square">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a:solidFill>
                  <a:schemeClr val="bg1"/>
                </a:solidFill>
                <a:latin typeface="+mn-lt"/>
                <a:ea typeface="+mn-ea"/>
              </a:rPr>
              <a:t>02</a:t>
            </a:r>
          </a:p>
        </p:txBody>
      </p:sp>
      <p:sp>
        <p:nvSpPr>
          <p:cNvPr id="54" name="矩形 53"/>
          <p:cNvSpPr/>
          <p:nvPr>
            <p:custDataLst>
              <p:tags r:id="rId18"/>
            </p:custDataLst>
          </p:nvPr>
        </p:nvSpPr>
        <p:spPr>
          <a:xfrm rot="16200000">
            <a:off x="372906" y="2659661"/>
            <a:ext cx="3408219" cy="991294"/>
          </a:xfrm>
          <a:prstGeom prst="rect">
            <a:avLst/>
          </a:prstGeom>
        </p:spPr>
        <p:txBody>
          <a:bodyPr anchor="ctr" anchorCtr="0" bIns="0" lIns="0" rIns="0" tIns="0" wrap="square">
            <a:noAutofit/>
          </a:bodyPr>
          <a:lstStyle/>
          <a:p>
            <a:pPr algn="ctr">
              <a:defRPr/>
            </a:pPr>
            <a:endParaRPr altLang="zh-CN" b="1" lang="en-US" smtClean="0" spc="400" sz="3200">
              <a:solidFill>
                <a:schemeClr val="accent1"/>
              </a:solidFill>
              <a:latin typeface="+mj-lt"/>
              <a:ea typeface="+mj-ea"/>
              <a:cs typeface="+mj-cs"/>
            </a:endParaRPr>
          </a:p>
          <a:p>
            <a:pPr algn="ctr">
              <a:defRPr/>
            </a:pPr>
            <a:r>
              <a:rPr altLang="zh-CN" b="1" lang="en-US" smtClean="0" spc="400" sz="3200">
                <a:solidFill>
                  <a:schemeClr val="accent1"/>
                </a:solidFill>
                <a:latin typeface="+mj-lt"/>
                <a:ea typeface="+mj-ea"/>
                <a:cs typeface="+mj-cs"/>
              </a:rPr>
              <a:t>CONTENTS</a:t>
            </a:r>
          </a:p>
        </p:txBody>
      </p:sp>
    </p:spTree>
    <p:custDataLst>
      <p:tags r:id="rId19"/>
    </p:custData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custDataLst>
              <p:tags r:id="rId3"/>
            </p:custDataLst>
          </p:nvPr>
        </p:nvSpPr>
        <p:spPr>
          <a:xfrm>
            <a:off x="4200170" y="2621703"/>
            <a:ext cx="241001" cy="687179"/>
          </a:xfrm>
          <a:custGeom>
            <a:gdLst>
              <a:gd fmla="*/ 0 w 235132" name="connsiteX0"/>
              <a:gd fmla="*/ 0 h 496389" name="connsiteY0"/>
              <a:gd fmla="*/ 235132 w 235132" name="connsiteX1"/>
              <a:gd fmla="*/ 0 h 496389" name="connsiteY1"/>
              <a:gd fmla="*/ 235132 w 235132" name="connsiteX2"/>
              <a:gd fmla="*/ 496389 h 496389" name="connsiteY2"/>
              <a:gd fmla="*/ 0 w 235132" name="connsiteX3"/>
              <a:gd fmla="*/ 496389 h 496389" name="connsiteY3"/>
              <a:gd fmla="*/ 0 w 235132" name="connsiteX4"/>
              <a:gd fmla="*/ 0 h 496389" name="connsiteY4"/>
              <a:gd fmla="*/ 0 w 243840" name="connsiteX0-1"/>
              <a:gd fmla="*/ 0 h 566058" name="connsiteY0-2"/>
              <a:gd fmla="*/ 235132 w 243840" name="connsiteX1-3"/>
              <a:gd fmla="*/ 0 h 566058" name="connsiteY1-4"/>
              <a:gd fmla="*/ 243840 w 243840" name="connsiteX2-5"/>
              <a:gd fmla="*/ 566058 h 566058" name="connsiteY2-6"/>
              <a:gd fmla="*/ 0 w 243840" name="connsiteX3-7"/>
              <a:gd fmla="*/ 496389 h 566058" name="connsiteY3-8"/>
              <a:gd fmla="*/ 0 w 243840" name="connsiteX4-9"/>
              <a:gd fmla="*/ 0 h 566058" name="connsiteY4-10"/>
              <a:gd fmla="*/ 0 w 235132" name="connsiteX0-11"/>
              <a:gd fmla="*/ 0 h 637965" name="connsiteY0-12"/>
              <a:gd fmla="*/ 235132 w 235132" name="connsiteX1-13"/>
              <a:gd fmla="*/ 0 h 637965" name="connsiteY1-14"/>
              <a:gd fmla="*/ 235131 w 235132" name="connsiteX2-15"/>
              <a:gd fmla="*/ 637965 h 637965" name="connsiteY2-16"/>
              <a:gd fmla="*/ 0 w 235132" name="connsiteX3-17"/>
              <a:gd fmla="*/ 496389 h 637965" name="connsiteY3-18"/>
              <a:gd fmla="*/ 0 w 235132" name="connsiteX4-19"/>
              <a:gd fmla="*/ 0 h 637965"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637965" w="235132">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bg1"/>
              </a:solidFill>
            </a:endParaRPr>
          </a:p>
        </p:txBody>
      </p:sp>
      <p:sp>
        <p:nvSpPr>
          <p:cNvPr id="3" name="矩形 2"/>
          <p:cNvSpPr/>
          <p:nvPr>
            <p:custDataLst>
              <p:tags r:id="rId4"/>
            </p:custDataLst>
          </p:nvPr>
        </p:nvSpPr>
        <p:spPr>
          <a:xfrm>
            <a:off x="4200171" y="2623332"/>
            <a:ext cx="4010892" cy="527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900000" rIns="36000" tIns="36000" wrap="square">
            <a:normAutofit/>
          </a:bodyPr>
          <a:lstStyle/>
          <a:p>
            <a:pPr>
              <a:defRPr/>
            </a:pPr>
            <a:r>
              <a:rPr altLang="zh-CN" lang="da-DK">
                <a:solidFill>
                  <a:schemeClr val="bg1"/>
                </a:solidFill>
              </a:rPr>
              <a:t>LOREM IPSUM DOLOR</a:t>
            </a:r>
          </a:p>
        </p:txBody>
      </p:sp>
      <p:sp>
        <p:nvSpPr>
          <p:cNvPr id="2053" name="文本框 4"/>
          <p:cNvSpPr txBox="1">
            <a:spLocks noChangeArrowheads="1"/>
          </p:cNvSpPr>
          <p:nvPr>
            <p:custDataLst>
              <p:tags r:id="rId5"/>
            </p:custDataLst>
          </p:nvPr>
        </p:nvSpPr>
        <p:spPr bwMode="auto">
          <a:xfrm>
            <a:off x="4441171" y="2696609"/>
            <a:ext cx="462462" cy="3794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wrap="square">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a:solidFill>
                  <a:schemeClr val="bg1"/>
                </a:solidFill>
                <a:latin typeface="+mn-lt"/>
                <a:ea typeface="+mn-ea"/>
              </a:rPr>
              <a:t>03</a:t>
            </a:r>
          </a:p>
        </p:txBody>
      </p:sp>
      <p:sp>
        <p:nvSpPr>
          <p:cNvPr id="25" name="矩形 3"/>
          <p:cNvSpPr/>
          <p:nvPr>
            <p:custDataLst>
              <p:tags r:id="rId6"/>
            </p:custDataLst>
          </p:nvPr>
        </p:nvSpPr>
        <p:spPr>
          <a:xfrm>
            <a:off x="4200170" y="3557355"/>
            <a:ext cx="241001" cy="687179"/>
          </a:xfrm>
          <a:custGeom>
            <a:gdLst>
              <a:gd fmla="*/ 0 w 235132" name="connsiteX0"/>
              <a:gd fmla="*/ 0 h 496389" name="connsiteY0"/>
              <a:gd fmla="*/ 235132 w 235132" name="connsiteX1"/>
              <a:gd fmla="*/ 0 h 496389" name="connsiteY1"/>
              <a:gd fmla="*/ 235132 w 235132" name="connsiteX2"/>
              <a:gd fmla="*/ 496389 h 496389" name="connsiteY2"/>
              <a:gd fmla="*/ 0 w 235132" name="connsiteX3"/>
              <a:gd fmla="*/ 496389 h 496389" name="connsiteY3"/>
              <a:gd fmla="*/ 0 w 235132" name="connsiteX4"/>
              <a:gd fmla="*/ 0 h 496389" name="connsiteY4"/>
              <a:gd fmla="*/ 0 w 243840" name="connsiteX0-1"/>
              <a:gd fmla="*/ 0 h 566058" name="connsiteY0-2"/>
              <a:gd fmla="*/ 235132 w 243840" name="connsiteX1-3"/>
              <a:gd fmla="*/ 0 h 566058" name="connsiteY1-4"/>
              <a:gd fmla="*/ 243840 w 243840" name="connsiteX2-5"/>
              <a:gd fmla="*/ 566058 h 566058" name="connsiteY2-6"/>
              <a:gd fmla="*/ 0 w 243840" name="connsiteX3-7"/>
              <a:gd fmla="*/ 496389 h 566058" name="connsiteY3-8"/>
              <a:gd fmla="*/ 0 w 243840" name="connsiteX4-9"/>
              <a:gd fmla="*/ 0 h 566058" name="connsiteY4-10"/>
              <a:gd fmla="*/ 0 w 235132" name="connsiteX0-11"/>
              <a:gd fmla="*/ 0 h 637965" name="connsiteY0-12"/>
              <a:gd fmla="*/ 235132 w 235132" name="connsiteX1-13"/>
              <a:gd fmla="*/ 0 h 637965" name="connsiteY1-14"/>
              <a:gd fmla="*/ 235131 w 235132" name="connsiteX2-15"/>
              <a:gd fmla="*/ 637965 h 637965" name="connsiteY2-16"/>
              <a:gd fmla="*/ 0 w 235132" name="connsiteX3-17"/>
              <a:gd fmla="*/ 496389 h 637965" name="connsiteY3-18"/>
              <a:gd fmla="*/ 0 w 235132" name="connsiteX4-19"/>
              <a:gd fmla="*/ 0 h 637965"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637965" w="235132">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bg1"/>
              </a:solidFill>
            </a:endParaRPr>
          </a:p>
        </p:txBody>
      </p:sp>
      <p:sp>
        <p:nvSpPr>
          <p:cNvPr id="26" name="矩形 25"/>
          <p:cNvSpPr/>
          <p:nvPr>
            <p:custDataLst>
              <p:tags r:id="rId7"/>
            </p:custDataLst>
          </p:nvPr>
        </p:nvSpPr>
        <p:spPr>
          <a:xfrm>
            <a:off x="4200171" y="3557355"/>
            <a:ext cx="4010892" cy="527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900000" rIns="36000" tIns="36000" wrap="square">
            <a:normAutofit/>
          </a:bodyPr>
          <a:lstStyle/>
          <a:p>
            <a:pPr>
              <a:defRPr/>
            </a:pPr>
            <a:r>
              <a:rPr altLang="zh-CN" lang="da-DK">
                <a:solidFill>
                  <a:schemeClr val="bg1"/>
                </a:solidFill>
              </a:rPr>
              <a:t>LOREM IPSUM DOLOR</a:t>
            </a:r>
          </a:p>
        </p:txBody>
      </p:sp>
      <p:sp>
        <p:nvSpPr>
          <p:cNvPr id="2057" name="文本框 26"/>
          <p:cNvSpPr txBox="1">
            <a:spLocks noChangeArrowheads="1"/>
          </p:cNvSpPr>
          <p:nvPr>
            <p:custDataLst>
              <p:tags r:id="rId8"/>
            </p:custDataLst>
          </p:nvPr>
        </p:nvSpPr>
        <p:spPr bwMode="auto">
          <a:xfrm>
            <a:off x="4441171" y="3633890"/>
            <a:ext cx="462462" cy="377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wrap="square">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a:solidFill>
                  <a:schemeClr val="bg1"/>
                </a:solidFill>
                <a:latin typeface="+mn-lt"/>
                <a:ea typeface="+mn-ea"/>
              </a:rPr>
              <a:t>04</a:t>
            </a:r>
          </a:p>
        </p:txBody>
      </p:sp>
      <p:sp>
        <p:nvSpPr>
          <p:cNvPr id="29" name="矩形 3"/>
          <p:cNvSpPr/>
          <p:nvPr>
            <p:custDataLst>
              <p:tags r:id="rId9"/>
            </p:custDataLst>
          </p:nvPr>
        </p:nvSpPr>
        <p:spPr>
          <a:xfrm>
            <a:off x="4200170" y="4493007"/>
            <a:ext cx="241001" cy="685551"/>
          </a:xfrm>
          <a:custGeom>
            <a:gdLst>
              <a:gd fmla="*/ 0 w 235132" name="connsiteX0"/>
              <a:gd fmla="*/ 0 h 496389" name="connsiteY0"/>
              <a:gd fmla="*/ 235132 w 235132" name="connsiteX1"/>
              <a:gd fmla="*/ 0 h 496389" name="connsiteY1"/>
              <a:gd fmla="*/ 235132 w 235132" name="connsiteX2"/>
              <a:gd fmla="*/ 496389 h 496389" name="connsiteY2"/>
              <a:gd fmla="*/ 0 w 235132" name="connsiteX3"/>
              <a:gd fmla="*/ 496389 h 496389" name="connsiteY3"/>
              <a:gd fmla="*/ 0 w 235132" name="connsiteX4"/>
              <a:gd fmla="*/ 0 h 496389" name="connsiteY4"/>
              <a:gd fmla="*/ 0 w 243840" name="connsiteX0-1"/>
              <a:gd fmla="*/ 0 h 566058" name="connsiteY0-2"/>
              <a:gd fmla="*/ 235132 w 243840" name="connsiteX1-3"/>
              <a:gd fmla="*/ 0 h 566058" name="connsiteY1-4"/>
              <a:gd fmla="*/ 243840 w 243840" name="connsiteX2-5"/>
              <a:gd fmla="*/ 566058 h 566058" name="connsiteY2-6"/>
              <a:gd fmla="*/ 0 w 243840" name="connsiteX3-7"/>
              <a:gd fmla="*/ 496389 h 566058" name="connsiteY3-8"/>
              <a:gd fmla="*/ 0 w 243840" name="connsiteX4-9"/>
              <a:gd fmla="*/ 0 h 566058" name="connsiteY4-10"/>
              <a:gd fmla="*/ 0 w 235132" name="connsiteX0-11"/>
              <a:gd fmla="*/ 0 h 637965" name="connsiteY0-12"/>
              <a:gd fmla="*/ 235132 w 235132" name="connsiteX1-13"/>
              <a:gd fmla="*/ 0 h 637965" name="connsiteY1-14"/>
              <a:gd fmla="*/ 235131 w 235132" name="connsiteX2-15"/>
              <a:gd fmla="*/ 637965 h 637965" name="connsiteY2-16"/>
              <a:gd fmla="*/ 0 w 235132" name="connsiteX3-17"/>
              <a:gd fmla="*/ 496389 h 637965" name="connsiteY3-18"/>
              <a:gd fmla="*/ 0 w 235132" name="connsiteX4-19"/>
              <a:gd fmla="*/ 0 h 637965"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637965" w="235132">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bg1"/>
              </a:solidFill>
            </a:endParaRPr>
          </a:p>
        </p:txBody>
      </p:sp>
      <p:sp>
        <p:nvSpPr>
          <p:cNvPr id="30" name="矩形 29"/>
          <p:cNvSpPr/>
          <p:nvPr>
            <p:custDataLst>
              <p:tags r:id="rId10"/>
            </p:custDataLst>
          </p:nvPr>
        </p:nvSpPr>
        <p:spPr>
          <a:xfrm>
            <a:off x="4200171" y="4493007"/>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900000" rIns="36000" tIns="36000" wrap="square">
            <a:normAutofit/>
          </a:bodyPr>
          <a:lstStyle/>
          <a:p>
            <a:pPr>
              <a:defRPr/>
            </a:pPr>
            <a:r>
              <a:rPr altLang="zh-CN" lang="da-DK">
                <a:solidFill>
                  <a:schemeClr val="bg1"/>
                </a:solidFill>
              </a:rPr>
              <a:t>LOREM IPSUM DOLOR</a:t>
            </a:r>
          </a:p>
        </p:txBody>
      </p:sp>
      <p:sp>
        <p:nvSpPr>
          <p:cNvPr id="2060" name="文本框 30"/>
          <p:cNvSpPr txBox="1">
            <a:spLocks noChangeArrowheads="1"/>
          </p:cNvSpPr>
          <p:nvPr>
            <p:custDataLst>
              <p:tags r:id="rId11"/>
            </p:custDataLst>
          </p:nvPr>
        </p:nvSpPr>
        <p:spPr bwMode="auto">
          <a:xfrm>
            <a:off x="4441171" y="4567913"/>
            <a:ext cx="462462" cy="377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wrap="square">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a:solidFill>
                  <a:schemeClr val="bg1"/>
                </a:solidFill>
                <a:latin typeface="+mn-lt"/>
                <a:ea typeface="+mn-ea"/>
              </a:rPr>
              <a:t>05</a:t>
            </a:r>
          </a:p>
        </p:txBody>
      </p:sp>
      <p:sp>
        <p:nvSpPr>
          <p:cNvPr id="33" name="矩形 3"/>
          <p:cNvSpPr/>
          <p:nvPr>
            <p:custDataLst>
              <p:tags r:id="rId12"/>
            </p:custDataLst>
          </p:nvPr>
        </p:nvSpPr>
        <p:spPr>
          <a:xfrm>
            <a:off x="4200170" y="5427030"/>
            <a:ext cx="241001" cy="685551"/>
          </a:xfrm>
          <a:custGeom>
            <a:gdLst>
              <a:gd fmla="*/ 0 w 235132" name="connsiteX0"/>
              <a:gd fmla="*/ 0 h 496389" name="connsiteY0"/>
              <a:gd fmla="*/ 235132 w 235132" name="connsiteX1"/>
              <a:gd fmla="*/ 0 h 496389" name="connsiteY1"/>
              <a:gd fmla="*/ 235132 w 235132" name="connsiteX2"/>
              <a:gd fmla="*/ 496389 h 496389" name="connsiteY2"/>
              <a:gd fmla="*/ 0 w 235132" name="connsiteX3"/>
              <a:gd fmla="*/ 496389 h 496389" name="connsiteY3"/>
              <a:gd fmla="*/ 0 w 235132" name="connsiteX4"/>
              <a:gd fmla="*/ 0 h 496389" name="connsiteY4"/>
              <a:gd fmla="*/ 0 w 243840" name="connsiteX0-1"/>
              <a:gd fmla="*/ 0 h 566058" name="connsiteY0-2"/>
              <a:gd fmla="*/ 235132 w 243840" name="connsiteX1-3"/>
              <a:gd fmla="*/ 0 h 566058" name="connsiteY1-4"/>
              <a:gd fmla="*/ 243840 w 243840" name="connsiteX2-5"/>
              <a:gd fmla="*/ 566058 h 566058" name="connsiteY2-6"/>
              <a:gd fmla="*/ 0 w 243840" name="connsiteX3-7"/>
              <a:gd fmla="*/ 496389 h 566058" name="connsiteY3-8"/>
              <a:gd fmla="*/ 0 w 243840" name="connsiteX4-9"/>
              <a:gd fmla="*/ 0 h 566058" name="connsiteY4-10"/>
              <a:gd fmla="*/ 0 w 235132" name="connsiteX0-11"/>
              <a:gd fmla="*/ 0 h 637965" name="connsiteY0-12"/>
              <a:gd fmla="*/ 235132 w 235132" name="connsiteX1-13"/>
              <a:gd fmla="*/ 0 h 637965" name="connsiteY1-14"/>
              <a:gd fmla="*/ 235131 w 235132" name="connsiteX2-15"/>
              <a:gd fmla="*/ 637965 h 637965" name="connsiteY2-16"/>
              <a:gd fmla="*/ 0 w 235132" name="connsiteX3-17"/>
              <a:gd fmla="*/ 496389 h 637965" name="connsiteY3-18"/>
              <a:gd fmla="*/ 0 w 235132" name="connsiteX4-19"/>
              <a:gd fmla="*/ 0 h 637965"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637965" w="235132">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bg1"/>
              </a:solidFill>
            </a:endParaRPr>
          </a:p>
        </p:txBody>
      </p:sp>
      <p:sp>
        <p:nvSpPr>
          <p:cNvPr id="34" name="矩形 33"/>
          <p:cNvSpPr/>
          <p:nvPr>
            <p:custDataLst>
              <p:tags r:id="rId13"/>
            </p:custDataLst>
          </p:nvPr>
        </p:nvSpPr>
        <p:spPr>
          <a:xfrm>
            <a:off x="4200171" y="5427030"/>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900000" rIns="36000" tIns="36000" wrap="square">
            <a:normAutofit/>
          </a:bodyPr>
          <a:lstStyle/>
          <a:p>
            <a:pPr>
              <a:defRPr/>
            </a:pPr>
            <a:r>
              <a:rPr altLang="zh-CN" lang="da-DK">
                <a:solidFill>
                  <a:schemeClr val="bg1"/>
                </a:solidFill>
              </a:rPr>
              <a:t>LOREM IPSUM DOLOR</a:t>
            </a:r>
          </a:p>
        </p:txBody>
      </p:sp>
      <p:sp>
        <p:nvSpPr>
          <p:cNvPr id="2063" name="文本框 34"/>
          <p:cNvSpPr txBox="1">
            <a:spLocks noChangeArrowheads="1"/>
          </p:cNvSpPr>
          <p:nvPr>
            <p:custDataLst>
              <p:tags r:id="rId14"/>
            </p:custDataLst>
          </p:nvPr>
        </p:nvSpPr>
        <p:spPr bwMode="auto">
          <a:xfrm>
            <a:off x="4441171" y="5501936"/>
            <a:ext cx="462462" cy="377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wrap="square">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a:solidFill>
                  <a:schemeClr val="bg1"/>
                </a:solidFill>
                <a:latin typeface="+mn-lt"/>
                <a:ea typeface="+mn-ea"/>
              </a:rPr>
              <a:t>06</a:t>
            </a:r>
          </a:p>
        </p:txBody>
      </p:sp>
      <p:sp>
        <p:nvSpPr>
          <p:cNvPr id="16" name="矩形 3"/>
          <p:cNvSpPr/>
          <p:nvPr>
            <p:custDataLst>
              <p:tags r:id="rId15"/>
            </p:custDataLst>
          </p:nvPr>
        </p:nvSpPr>
        <p:spPr>
          <a:xfrm>
            <a:off x="4200170" y="753655"/>
            <a:ext cx="241001" cy="685551"/>
          </a:xfrm>
          <a:custGeom>
            <a:gdLst>
              <a:gd fmla="*/ 0 w 235132" name="connsiteX0"/>
              <a:gd fmla="*/ 0 h 496389" name="connsiteY0"/>
              <a:gd fmla="*/ 235132 w 235132" name="connsiteX1"/>
              <a:gd fmla="*/ 0 h 496389" name="connsiteY1"/>
              <a:gd fmla="*/ 235132 w 235132" name="connsiteX2"/>
              <a:gd fmla="*/ 496389 h 496389" name="connsiteY2"/>
              <a:gd fmla="*/ 0 w 235132" name="connsiteX3"/>
              <a:gd fmla="*/ 496389 h 496389" name="connsiteY3"/>
              <a:gd fmla="*/ 0 w 235132" name="connsiteX4"/>
              <a:gd fmla="*/ 0 h 496389" name="connsiteY4"/>
              <a:gd fmla="*/ 0 w 243840" name="connsiteX0-1"/>
              <a:gd fmla="*/ 0 h 566058" name="connsiteY0-2"/>
              <a:gd fmla="*/ 235132 w 243840" name="connsiteX1-3"/>
              <a:gd fmla="*/ 0 h 566058" name="connsiteY1-4"/>
              <a:gd fmla="*/ 243840 w 243840" name="connsiteX2-5"/>
              <a:gd fmla="*/ 566058 h 566058" name="connsiteY2-6"/>
              <a:gd fmla="*/ 0 w 243840" name="connsiteX3-7"/>
              <a:gd fmla="*/ 496389 h 566058" name="connsiteY3-8"/>
              <a:gd fmla="*/ 0 w 243840" name="connsiteX4-9"/>
              <a:gd fmla="*/ 0 h 566058" name="connsiteY4-10"/>
              <a:gd fmla="*/ 0 w 235132" name="connsiteX0-11"/>
              <a:gd fmla="*/ 0 h 637965" name="connsiteY0-12"/>
              <a:gd fmla="*/ 235132 w 235132" name="connsiteX1-13"/>
              <a:gd fmla="*/ 0 h 637965" name="connsiteY1-14"/>
              <a:gd fmla="*/ 235131 w 235132" name="connsiteX2-15"/>
              <a:gd fmla="*/ 637965 h 637965" name="connsiteY2-16"/>
              <a:gd fmla="*/ 0 w 235132" name="connsiteX3-17"/>
              <a:gd fmla="*/ 496389 h 637965" name="connsiteY3-18"/>
              <a:gd fmla="*/ 0 w 235132" name="connsiteX4-19"/>
              <a:gd fmla="*/ 0 h 637965"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637965" w="235132">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bg1"/>
              </a:solidFill>
            </a:endParaRPr>
          </a:p>
        </p:txBody>
      </p:sp>
      <p:sp>
        <p:nvSpPr>
          <p:cNvPr id="17" name="矩形 16"/>
          <p:cNvSpPr/>
          <p:nvPr>
            <p:custDataLst>
              <p:tags r:id="rId16"/>
            </p:custDataLst>
          </p:nvPr>
        </p:nvSpPr>
        <p:spPr>
          <a:xfrm>
            <a:off x="4200171" y="753655"/>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900000" rIns="36000" tIns="36000" wrap="square">
            <a:normAutofit/>
          </a:bodyPr>
          <a:lstStyle/>
          <a:p>
            <a:pPr>
              <a:defRPr/>
            </a:pPr>
            <a:r>
              <a:rPr altLang="zh-CN" lang="da-DK">
                <a:solidFill>
                  <a:schemeClr val="bg1"/>
                </a:solidFill>
              </a:rPr>
              <a:t>LOREM IPSUM DOLOR</a:t>
            </a:r>
          </a:p>
        </p:txBody>
      </p:sp>
      <p:sp>
        <p:nvSpPr>
          <p:cNvPr id="18" name="文本框 30"/>
          <p:cNvSpPr txBox="1">
            <a:spLocks noChangeArrowheads="1"/>
          </p:cNvSpPr>
          <p:nvPr>
            <p:custDataLst>
              <p:tags r:id="rId17"/>
            </p:custDataLst>
          </p:nvPr>
        </p:nvSpPr>
        <p:spPr bwMode="auto">
          <a:xfrm>
            <a:off x="4441171" y="828561"/>
            <a:ext cx="462462" cy="377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wrap="square">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a:solidFill>
                  <a:schemeClr val="bg1"/>
                </a:solidFill>
                <a:latin typeface="+mn-lt"/>
                <a:ea typeface="+mn-ea"/>
              </a:rPr>
              <a:t>01</a:t>
            </a:r>
          </a:p>
        </p:txBody>
      </p:sp>
      <p:sp>
        <p:nvSpPr>
          <p:cNvPr id="19" name="矩形 3"/>
          <p:cNvSpPr/>
          <p:nvPr>
            <p:custDataLst>
              <p:tags r:id="rId18"/>
            </p:custDataLst>
          </p:nvPr>
        </p:nvSpPr>
        <p:spPr>
          <a:xfrm>
            <a:off x="4200170" y="1687679"/>
            <a:ext cx="241001" cy="685551"/>
          </a:xfrm>
          <a:custGeom>
            <a:gdLst>
              <a:gd fmla="*/ 0 w 235132" name="connsiteX0"/>
              <a:gd fmla="*/ 0 h 496389" name="connsiteY0"/>
              <a:gd fmla="*/ 235132 w 235132" name="connsiteX1"/>
              <a:gd fmla="*/ 0 h 496389" name="connsiteY1"/>
              <a:gd fmla="*/ 235132 w 235132" name="connsiteX2"/>
              <a:gd fmla="*/ 496389 h 496389" name="connsiteY2"/>
              <a:gd fmla="*/ 0 w 235132" name="connsiteX3"/>
              <a:gd fmla="*/ 496389 h 496389" name="connsiteY3"/>
              <a:gd fmla="*/ 0 w 235132" name="connsiteX4"/>
              <a:gd fmla="*/ 0 h 496389" name="connsiteY4"/>
              <a:gd fmla="*/ 0 w 243840" name="connsiteX0-1"/>
              <a:gd fmla="*/ 0 h 566058" name="connsiteY0-2"/>
              <a:gd fmla="*/ 235132 w 243840" name="connsiteX1-3"/>
              <a:gd fmla="*/ 0 h 566058" name="connsiteY1-4"/>
              <a:gd fmla="*/ 243840 w 243840" name="connsiteX2-5"/>
              <a:gd fmla="*/ 566058 h 566058" name="connsiteY2-6"/>
              <a:gd fmla="*/ 0 w 243840" name="connsiteX3-7"/>
              <a:gd fmla="*/ 496389 h 566058" name="connsiteY3-8"/>
              <a:gd fmla="*/ 0 w 243840" name="connsiteX4-9"/>
              <a:gd fmla="*/ 0 h 566058" name="connsiteY4-10"/>
              <a:gd fmla="*/ 0 w 235132" name="connsiteX0-11"/>
              <a:gd fmla="*/ 0 h 637965" name="connsiteY0-12"/>
              <a:gd fmla="*/ 235132 w 235132" name="connsiteX1-13"/>
              <a:gd fmla="*/ 0 h 637965" name="connsiteY1-14"/>
              <a:gd fmla="*/ 235131 w 235132" name="connsiteX2-15"/>
              <a:gd fmla="*/ 637965 h 637965" name="connsiteY2-16"/>
              <a:gd fmla="*/ 0 w 235132" name="connsiteX3-17"/>
              <a:gd fmla="*/ 496389 h 637965" name="connsiteY3-18"/>
              <a:gd fmla="*/ 0 w 235132" name="connsiteX4-19"/>
              <a:gd fmla="*/ 0 h 637965"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637965" w="235132">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bg1"/>
              </a:solidFill>
            </a:endParaRPr>
          </a:p>
        </p:txBody>
      </p:sp>
      <p:sp>
        <p:nvSpPr>
          <p:cNvPr id="20" name="矩形 19"/>
          <p:cNvSpPr/>
          <p:nvPr>
            <p:custDataLst>
              <p:tags r:id="rId19"/>
            </p:custDataLst>
          </p:nvPr>
        </p:nvSpPr>
        <p:spPr>
          <a:xfrm>
            <a:off x="4200171" y="1687679"/>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900000" rIns="36000" tIns="36000" wrap="square">
            <a:normAutofit/>
          </a:bodyPr>
          <a:lstStyle/>
          <a:p>
            <a:pPr>
              <a:defRPr/>
            </a:pPr>
            <a:r>
              <a:rPr altLang="zh-CN" lang="da-DK">
                <a:solidFill>
                  <a:schemeClr val="bg1"/>
                </a:solidFill>
              </a:rPr>
              <a:t>LOREM IPSUM DOLOR</a:t>
            </a:r>
          </a:p>
        </p:txBody>
      </p:sp>
      <p:sp>
        <p:nvSpPr>
          <p:cNvPr id="21" name="文本框 34"/>
          <p:cNvSpPr txBox="1">
            <a:spLocks noChangeArrowheads="1"/>
          </p:cNvSpPr>
          <p:nvPr>
            <p:custDataLst>
              <p:tags r:id="rId20"/>
            </p:custDataLst>
          </p:nvPr>
        </p:nvSpPr>
        <p:spPr bwMode="auto">
          <a:xfrm>
            <a:off x="4441171" y="1762585"/>
            <a:ext cx="462462" cy="377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wrap="square">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a:solidFill>
                  <a:schemeClr val="bg1"/>
                </a:solidFill>
                <a:latin typeface="+mn-lt"/>
                <a:ea typeface="+mn-ea"/>
              </a:rPr>
              <a:t>02</a:t>
            </a:r>
          </a:p>
        </p:txBody>
      </p:sp>
      <p:sp>
        <p:nvSpPr>
          <p:cNvPr id="27" name="矩形 26"/>
          <p:cNvSpPr/>
          <p:nvPr>
            <p:custDataLst>
              <p:tags r:id="rId21"/>
            </p:custDataLst>
          </p:nvPr>
        </p:nvSpPr>
        <p:spPr>
          <a:xfrm rot="16200000">
            <a:off x="372906" y="2659661"/>
            <a:ext cx="3408219" cy="991294"/>
          </a:xfrm>
          <a:prstGeom prst="rect">
            <a:avLst/>
          </a:prstGeom>
        </p:spPr>
        <p:txBody>
          <a:bodyPr anchor="ctr" anchorCtr="0" bIns="0" lIns="0" rIns="0" tIns="0" wrap="square">
            <a:noAutofit/>
          </a:bodyPr>
          <a:lstStyle/>
          <a:p>
            <a:pPr algn="ctr">
              <a:defRPr/>
            </a:pPr>
            <a:endParaRPr altLang="zh-CN" b="1" lang="en-US" smtClean="0" spc="400" sz="3200">
              <a:solidFill>
                <a:schemeClr val="accent1"/>
              </a:solidFill>
              <a:latin typeface="+mj-lt"/>
              <a:ea typeface="+mj-ea"/>
              <a:cs typeface="+mj-cs"/>
            </a:endParaRPr>
          </a:p>
          <a:p>
            <a:pPr algn="ctr">
              <a:defRPr/>
            </a:pPr>
            <a:r>
              <a:rPr altLang="zh-CN" b="1" lang="en-US" smtClean="0" spc="400" sz="3200">
                <a:solidFill>
                  <a:schemeClr val="accent1"/>
                </a:solidFill>
                <a:latin typeface="+mj-lt"/>
                <a:ea typeface="+mj-ea"/>
                <a:cs typeface="+mj-cs"/>
              </a:rPr>
              <a:t>CONTENTS</a:t>
            </a:r>
          </a:p>
        </p:txBody>
      </p:sp>
    </p:spTree>
    <p:custDataLst>
      <p:tags r:id="rId22"/>
    </p:custData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标题 3"/>
          <p:cNvSpPr>
            <a:spLocks noGrp="1"/>
          </p:cNvSpPr>
          <p:nvPr>
            <p:ph type="title"/>
            <p:custDataLst>
              <p:tags r:id="rId3"/>
            </p:custDataLst>
          </p:nvPr>
        </p:nvSpPr>
        <p:spPr/>
        <p:txBody>
          <a:bodyPr/>
          <a:lstStyle/>
          <a:p>
            <a:r>
              <a:rPr altLang="zh-CN" lang="en-US" smtClean="0"/>
              <a:t>LOREM IPSUM DOLOR</a:t>
            </a:r>
          </a:p>
        </p:txBody>
      </p:sp>
    </p:spTree>
    <p:custDataLst>
      <p:tags r:id="rId4"/>
    </p:custData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custDataLst>
              <p:tags r:id="rId3"/>
            </p:custDataLst>
          </p:nvPr>
        </p:nvSpPr>
        <p:spPr>
          <a:xfrm>
            <a:off x="506919" y="311877"/>
            <a:ext cx="7228411" cy="699594"/>
          </a:xfrm>
          <a:prstGeom prst="rect">
            <a:avLst/>
          </a:prstGeom>
        </p:spPr>
        <p:txBody>
          <a:bodyPr anchor="b" bIns="45720" lIns="91440" rIns="91440" rtlCol="0" tIns="45720" vert="horz">
            <a:normAutofit/>
          </a:bodyPr>
          <a:lstStyle>
            <a:lvl1pPr algn="ctr">
              <a:lnSpc>
                <a:spcPct val="90000"/>
              </a:lnSpc>
              <a:spcBef>
                <a:spcPct val="0"/>
              </a:spcBef>
              <a:buNone/>
              <a:defRPr b="1" baseline="0" i="0" sz="3200">
                <a:solidFill>
                  <a:schemeClr val="accent1"/>
                </a:solidFill>
                <a:effectLst/>
                <a:ea charset="-122" panose="02010609060101010101" pitchFamily="49" typeface="黑体"/>
                <a:cs typeface="+mj-cs"/>
              </a:defRPr>
            </a:lvl1pPr>
          </a:lstStyle>
          <a:p>
            <a:pPr algn="l"/>
            <a:r>
              <a:rPr altLang="zh-CN" lang="da-DK">
                <a:latin typeface="+mj-lt"/>
                <a:ea typeface="+mj-ea"/>
              </a:rPr>
              <a:t>LOREM IPSUM DOLOR</a:t>
            </a:r>
          </a:p>
        </p:txBody>
      </p:sp>
      <p:sp>
        <p:nvSpPr>
          <p:cNvPr id="8" name="任意多边形 7"/>
          <p:cNvSpPr/>
          <p:nvPr>
            <p:custDataLst>
              <p:tags r:id="rId4"/>
            </p:custDataLst>
          </p:nvPr>
        </p:nvSpPr>
        <p:spPr>
          <a:xfrm rot="2186675">
            <a:off x="4052008" y="1871233"/>
            <a:ext cx="512763" cy="2795587"/>
          </a:xfrm>
          <a:custGeom>
            <a:gdLst>
              <a:gd fmla="*/ 14677 w 414958" name="connsiteX0"/>
              <a:gd fmla="*/ 14677 h 2795970" name="connsiteY0"/>
              <a:gd fmla="*/ 50110 w 414958" name="connsiteX1"/>
              <a:gd fmla="*/ 0 h 2795970" name="connsiteY1"/>
              <a:gd fmla="*/ 364848 w 414958" name="connsiteX2"/>
              <a:gd fmla="*/ 0 h 2795970" name="connsiteY2"/>
              <a:gd fmla="*/ 414958 w 414958" name="connsiteX3"/>
              <a:gd fmla="*/ 50110 h 2795970" name="connsiteY3"/>
              <a:gd fmla="*/ 414958 w 414958" name="connsiteX4"/>
              <a:gd fmla="*/ 2404952 h 2795970" name="connsiteY4"/>
              <a:gd fmla="*/ 0 w 414958" name="connsiteX5"/>
              <a:gd fmla="*/ 2795970 h 2795970" name="connsiteY5"/>
              <a:gd fmla="*/ 0 w 414958" name="connsiteX6"/>
              <a:gd fmla="*/ 50110 h 2795970" name="connsiteY6"/>
              <a:gd fmla="*/ 14677 w 414958" name="connsiteX7"/>
              <a:gd fmla="*/ 14677 h 279597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795970" w="414957">
                <a:moveTo>
                  <a:pt x="14677" y="14677"/>
                </a:moveTo>
                <a:cubicBezTo>
                  <a:pt x="23745" y="5609"/>
                  <a:pt x="36273" y="0"/>
                  <a:pt x="50110" y="0"/>
                </a:cubicBezTo>
                <a:lnTo>
                  <a:pt x="364848" y="0"/>
                </a:lnTo>
                <a:cubicBezTo>
                  <a:pt x="392523" y="0"/>
                  <a:pt x="414958" y="22435"/>
                  <a:pt x="414958" y="50110"/>
                </a:cubicBezTo>
                <a:lnTo>
                  <a:pt x="414958" y="2404952"/>
                </a:lnTo>
                <a:lnTo>
                  <a:pt x="0" y="2795970"/>
                </a:lnTo>
                <a:lnTo>
                  <a:pt x="0" y="50110"/>
                </a:lnTo>
                <a:cubicBezTo>
                  <a:pt x="0" y="36272"/>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vert="vert270">
            <a:normAutofit fontScale="22500" lnSpcReduction="20000"/>
          </a:bodyPr>
          <a:lstStyle/>
          <a:p>
            <a:pPr algn="ctr">
              <a:defRPr/>
            </a:pPr>
            <a:r>
              <a:rPr altLang="zh-CN" lang="en-US" sz="2000">
                <a:solidFill>
                  <a:schemeClr val="bg1"/>
                </a:solidFill>
              </a:rPr>
              <a:t>LOREM IPSUM </a:t>
            </a:r>
          </a:p>
        </p:txBody>
      </p:sp>
      <p:cxnSp>
        <p:nvCxnSpPr>
          <p:cNvPr id="10" name="直接连接符 9"/>
          <p:cNvCxnSpPr/>
          <p:nvPr>
            <p:custDataLst>
              <p:tags r:id="rId5"/>
            </p:custDataLst>
          </p:nvPr>
        </p:nvCxnSpPr>
        <p:spPr>
          <a:xfrm>
            <a:off x="1206843" y="4238194"/>
            <a:ext cx="9778314" cy="0"/>
          </a:xfrm>
          <a:prstGeom prst="line">
            <a:avLst/>
          </a:prstGeom>
          <a:ln w="31750">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6"/>
            </p:custDataLst>
          </p:nvPr>
        </p:nvSpPr>
        <p:spPr>
          <a:xfrm>
            <a:off x="2640013" y="4445001"/>
            <a:ext cx="7200900" cy="1781175"/>
          </a:xfrm>
          <a:prstGeom prst="rect">
            <a:avLst/>
          </a:prstGeom>
          <a:noFill/>
        </p:spPr>
        <p:txBody>
          <a:bodyPr>
            <a:normAutofit/>
          </a:bodyPr>
          <a:lstStyle/>
          <a:p>
            <a:pPr algn="just">
              <a:lnSpc>
                <a:spcPct val="150000"/>
              </a:lnSpc>
              <a:spcBef>
                <a:spcPts val="600"/>
              </a:spcBef>
              <a:defRPr/>
            </a:pPr>
            <a:r>
              <a:rPr altLang="zh-CN" lang="da-DK"/>
              <a:t>Lorem ipsum dolor sit amet, consectetur adipisicing elit.Lorem ipsum dolor sit amet, consectetur adipisicing elit.Lorem ipsum dolor sit amet, consectetur adipisicing elit.Lorem ips</a:t>
            </a:r>
          </a:p>
        </p:txBody>
      </p:sp>
    </p:spTree>
    <p:custDataLst>
      <p:tags r:id="rId7"/>
    </p:custData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文本框 6"/>
          <p:cNvSpPr txBox="1"/>
          <p:nvPr>
            <p:custDataLst>
              <p:tags r:id="rId3"/>
            </p:custDataLst>
          </p:nvPr>
        </p:nvSpPr>
        <p:spPr>
          <a:xfrm>
            <a:off x="2640013" y="4445001"/>
            <a:ext cx="7200900" cy="1781175"/>
          </a:xfrm>
          <a:prstGeom prst="rect">
            <a:avLst/>
          </a:prstGeom>
          <a:noFill/>
        </p:spPr>
        <p:txBody>
          <a:bodyPr>
            <a:normAutofit/>
          </a:bodyPr>
          <a:lstStyle/>
          <a:p>
            <a:pPr algn="just">
              <a:lnSpc>
                <a:spcPct val="150000"/>
              </a:lnSpc>
              <a:spcBef>
                <a:spcPts val="600"/>
              </a:spcBef>
              <a:defRPr/>
            </a:pPr>
            <a:r>
              <a:rPr altLang="zh-CN" lang="da-DK"/>
              <a:t>Lorem ipsum dolor sit amet, consectetur adipisicing elit.Lorem ipsum dolor sit amet, consectetur adipisicing elit.Lorem ipsum dolor sit amet, consectetur adipisicing elit.Lorem ips</a:t>
            </a:r>
          </a:p>
        </p:txBody>
      </p:sp>
      <p:sp>
        <p:nvSpPr>
          <p:cNvPr id="10" name="任意多边形 9"/>
          <p:cNvSpPr/>
          <p:nvPr>
            <p:custDataLst>
              <p:tags r:id="rId4"/>
            </p:custDataLst>
          </p:nvPr>
        </p:nvSpPr>
        <p:spPr>
          <a:xfrm rot="2186675">
            <a:off x="7627229" y="1871233"/>
            <a:ext cx="512763" cy="2795587"/>
          </a:xfrm>
          <a:custGeom>
            <a:gdLst>
              <a:gd fmla="*/ 14677 w 414958" name="connsiteX0"/>
              <a:gd fmla="*/ 14677 h 2795970" name="connsiteY0"/>
              <a:gd fmla="*/ 50110 w 414958" name="connsiteX1"/>
              <a:gd fmla="*/ 0 h 2795970" name="connsiteY1"/>
              <a:gd fmla="*/ 364848 w 414958" name="connsiteX2"/>
              <a:gd fmla="*/ 0 h 2795970" name="connsiteY2"/>
              <a:gd fmla="*/ 414958 w 414958" name="connsiteX3"/>
              <a:gd fmla="*/ 50110 h 2795970" name="connsiteY3"/>
              <a:gd fmla="*/ 414958 w 414958" name="connsiteX4"/>
              <a:gd fmla="*/ 2404952 h 2795970" name="connsiteY4"/>
              <a:gd fmla="*/ 0 w 414958" name="connsiteX5"/>
              <a:gd fmla="*/ 2795970 h 2795970" name="connsiteY5"/>
              <a:gd fmla="*/ 0 w 414958" name="connsiteX6"/>
              <a:gd fmla="*/ 50110 h 2795970" name="connsiteY6"/>
              <a:gd fmla="*/ 14677 w 414958" name="connsiteX7"/>
              <a:gd fmla="*/ 14677 h 279597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795970" w="414957">
                <a:moveTo>
                  <a:pt x="14677" y="14677"/>
                </a:moveTo>
                <a:cubicBezTo>
                  <a:pt x="23745" y="5609"/>
                  <a:pt x="36273" y="0"/>
                  <a:pt x="50110" y="0"/>
                </a:cubicBezTo>
                <a:lnTo>
                  <a:pt x="364848" y="0"/>
                </a:lnTo>
                <a:cubicBezTo>
                  <a:pt x="392523" y="0"/>
                  <a:pt x="414958" y="22435"/>
                  <a:pt x="414958" y="50110"/>
                </a:cubicBezTo>
                <a:lnTo>
                  <a:pt x="414958" y="2404952"/>
                </a:lnTo>
                <a:lnTo>
                  <a:pt x="0" y="2795970"/>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vert="vert270">
            <a:normAutofit fontScale="22500" lnSpcReduction="20000"/>
          </a:bodyPr>
          <a:lstStyle/>
          <a:p>
            <a:pPr algn="ctr">
              <a:defRPr/>
            </a:pPr>
            <a:r>
              <a:rPr altLang="zh-CN" lang="en-US" sz="2000">
                <a:solidFill>
                  <a:schemeClr val="bg1"/>
                </a:solidFill>
              </a:rPr>
              <a:t>LOREM IPSUM </a:t>
            </a:r>
          </a:p>
        </p:txBody>
      </p:sp>
      <p:sp>
        <p:nvSpPr>
          <p:cNvPr id="11" name="任意多边形 10"/>
          <p:cNvSpPr/>
          <p:nvPr>
            <p:custDataLst>
              <p:tags r:id="rId5"/>
            </p:custDataLst>
          </p:nvPr>
        </p:nvSpPr>
        <p:spPr>
          <a:xfrm rot="2186675">
            <a:off x="4052008" y="1871233"/>
            <a:ext cx="512763" cy="2795587"/>
          </a:xfrm>
          <a:custGeom>
            <a:gdLst>
              <a:gd fmla="*/ 14677 w 414958" name="connsiteX0"/>
              <a:gd fmla="*/ 14677 h 2795970" name="connsiteY0"/>
              <a:gd fmla="*/ 50110 w 414958" name="connsiteX1"/>
              <a:gd fmla="*/ 0 h 2795970" name="connsiteY1"/>
              <a:gd fmla="*/ 364848 w 414958" name="connsiteX2"/>
              <a:gd fmla="*/ 0 h 2795970" name="connsiteY2"/>
              <a:gd fmla="*/ 414958 w 414958" name="connsiteX3"/>
              <a:gd fmla="*/ 50110 h 2795970" name="connsiteY3"/>
              <a:gd fmla="*/ 414958 w 414958" name="connsiteX4"/>
              <a:gd fmla="*/ 2404952 h 2795970" name="connsiteY4"/>
              <a:gd fmla="*/ 0 w 414958" name="connsiteX5"/>
              <a:gd fmla="*/ 2795970 h 2795970" name="connsiteY5"/>
              <a:gd fmla="*/ 0 w 414958" name="connsiteX6"/>
              <a:gd fmla="*/ 50110 h 2795970" name="connsiteY6"/>
              <a:gd fmla="*/ 14677 w 414958" name="connsiteX7"/>
              <a:gd fmla="*/ 14677 h 279597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795970" w="414957">
                <a:moveTo>
                  <a:pt x="14677" y="14677"/>
                </a:moveTo>
                <a:cubicBezTo>
                  <a:pt x="23745" y="5609"/>
                  <a:pt x="36273" y="0"/>
                  <a:pt x="50110" y="0"/>
                </a:cubicBezTo>
                <a:lnTo>
                  <a:pt x="364848" y="0"/>
                </a:lnTo>
                <a:cubicBezTo>
                  <a:pt x="392523" y="0"/>
                  <a:pt x="414958" y="22435"/>
                  <a:pt x="414958" y="50110"/>
                </a:cubicBezTo>
                <a:lnTo>
                  <a:pt x="414958" y="2404952"/>
                </a:lnTo>
                <a:lnTo>
                  <a:pt x="0" y="2795970"/>
                </a:lnTo>
                <a:lnTo>
                  <a:pt x="0" y="50110"/>
                </a:lnTo>
                <a:cubicBezTo>
                  <a:pt x="0" y="36272"/>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vert="vert270">
            <a:normAutofit fontScale="22500" lnSpcReduction="20000"/>
          </a:bodyPr>
          <a:lstStyle/>
          <a:p>
            <a:pPr algn="ctr">
              <a:defRPr/>
            </a:pPr>
            <a:r>
              <a:rPr altLang="zh-CN" lang="en-US" sz="2000">
                <a:solidFill>
                  <a:schemeClr val="bg1"/>
                </a:solidFill>
              </a:rPr>
              <a:t>LOREM IPSUM </a:t>
            </a:r>
          </a:p>
        </p:txBody>
      </p:sp>
      <p:cxnSp>
        <p:nvCxnSpPr>
          <p:cNvPr id="12" name="直接连接符 11"/>
          <p:cNvCxnSpPr/>
          <p:nvPr>
            <p:custDataLst>
              <p:tags r:id="rId6"/>
            </p:custDataLst>
          </p:nvPr>
        </p:nvCxnSpPr>
        <p:spPr>
          <a:xfrm>
            <a:off x="1206843" y="4238194"/>
            <a:ext cx="9778314" cy="0"/>
          </a:xfrm>
          <a:prstGeom prst="line">
            <a:avLst/>
          </a:prstGeom>
          <a:ln w="31750">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3" name="文本框 12"/>
          <p:cNvSpPr txBox="1"/>
          <p:nvPr>
            <p:custDataLst>
              <p:tags r:id="rId7"/>
            </p:custDataLst>
          </p:nvPr>
        </p:nvSpPr>
        <p:spPr>
          <a:xfrm>
            <a:off x="506919" y="311877"/>
            <a:ext cx="7228411" cy="699594"/>
          </a:xfrm>
          <a:prstGeom prst="rect">
            <a:avLst/>
          </a:prstGeom>
        </p:spPr>
        <p:txBody>
          <a:bodyPr anchor="b" bIns="45720" lIns="91440" rIns="91440" rtlCol="0" tIns="45720" vert="horz">
            <a:normAutofit/>
          </a:bodyPr>
          <a:lstStyle>
            <a:lvl1pPr algn="ctr">
              <a:lnSpc>
                <a:spcPct val="90000"/>
              </a:lnSpc>
              <a:spcBef>
                <a:spcPct val="0"/>
              </a:spcBef>
              <a:buNone/>
              <a:defRPr b="1" baseline="0" i="0" sz="3200">
                <a:solidFill>
                  <a:schemeClr val="accent1"/>
                </a:solidFill>
                <a:effectLst/>
                <a:ea charset="-122" panose="02010609060101010101" pitchFamily="49" typeface="黑体"/>
                <a:cs typeface="+mj-cs"/>
              </a:defRPr>
            </a:lvl1pPr>
          </a:lstStyle>
          <a:p>
            <a:pPr algn="l"/>
            <a:r>
              <a:rPr altLang="zh-CN" lang="da-DK">
                <a:latin typeface="+mj-lt"/>
                <a:ea typeface="+mj-ea"/>
              </a:rPr>
              <a:t>LOREM IPSUM DOLOR</a:t>
            </a:r>
          </a:p>
        </p:txBody>
      </p:sp>
    </p:spTree>
    <p:custDataLst>
      <p:tags r:id="rId8"/>
    </p:custData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文本框 7"/>
          <p:cNvSpPr txBox="1"/>
          <p:nvPr>
            <p:custDataLst>
              <p:tags r:id="rId3"/>
            </p:custDataLst>
          </p:nvPr>
        </p:nvSpPr>
        <p:spPr>
          <a:xfrm>
            <a:off x="2640013" y="4445001"/>
            <a:ext cx="7200900" cy="1781175"/>
          </a:xfrm>
          <a:prstGeom prst="rect">
            <a:avLst/>
          </a:prstGeom>
          <a:noFill/>
        </p:spPr>
        <p:txBody>
          <a:bodyPr>
            <a:normAutofit/>
          </a:bodyPr>
          <a:lstStyle/>
          <a:p>
            <a:pPr algn="just">
              <a:lnSpc>
                <a:spcPct val="150000"/>
              </a:lnSpc>
              <a:spcBef>
                <a:spcPts val="600"/>
              </a:spcBef>
              <a:defRPr/>
            </a:pPr>
            <a:r>
              <a:rPr altLang="zh-CN" lang="da-DK"/>
              <a:t>Lorem ipsum dolor sit amet, consectetur adipisicing elit.Lorem ipsum dolor sit amet, consectetur adipisicing elit.Lorem ipsum dolor sit amet, consectetur adipisicing elit.Lorem ips</a:t>
            </a:r>
          </a:p>
        </p:txBody>
      </p:sp>
      <p:sp>
        <p:nvSpPr>
          <p:cNvPr id="11" name="任意多边形 10"/>
          <p:cNvSpPr/>
          <p:nvPr>
            <p:custDataLst>
              <p:tags r:id="rId4"/>
            </p:custDataLst>
          </p:nvPr>
        </p:nvSpPr>
        <p:spPr>
          <a:xfrm rot="2186675">
            <a:off x="9815754" y="1871233"/>
            <a:ext cx="512763" cy="2795587"/>
          </a:xfrm>
          <a:custGeom>
            <a:gdLst>
              <a:gd fmla="*/ 14677 w 414958" name="connsiteX0"/>
              <a:gd fmla="*/ 14677 h 2795971" name="connsiteY0"/>
              <a:gd fmla="*/ 50110 w 414958" name="connsiteX1"/>
              <a:gd fmla="*/ 0 h 2795971" name="connsiteY1"/>
              <a:gd fmla="*/ 364848 w 414958" name="connsiteX2"/>
              <a:gd fmla="*/ 0 h 2795971" name="connsiteY2"/>
              <a:gd fmla="*/ 414958 w 414958" name="connsiteX3"/>
              <a:gd fmla="*/ 50110 h 2795971" name="connsiteY3"/>
              <a:gd fmla="*/ 414958 w 414958" name="connsiteX4"/>
              <a:gd fmla="*/ 2404952 h 2795971" name="connsiteY4"/>
              <a:gd fmla="*/ 0 w 414958" name="connsiteX5"/>
              <a:gd fmla="*/ 2795971 h 2795971" name="connsiteY5"/>
              <a:gd fmla="*/ 0 w 414958" name="connsiteX6"/>
              <a:gd fmla="*/ 50110 h 2795971" name="connsiteY6"/>
              <a:gd fmla="*/ 14677 w 414958" name="connsiteX7"/>
              <a:gd fmla="*/ 14677 h 279597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795971" w="414957">
                <a:moveTo>
                  <a:pt x="14677" y="14677"/>
                </a:moveTo>
                <a:cubicBezTo>
                  <a:pt x="23745" y="5609"/>
                  <a:pt x="36273" y="0"/>
                  <a:pt x="50110" y="0"/>
                </a:cubicBezTo>
                <a:lnTo>
                  <a:pt x="364848" y="0"/>
                </a:lnTo>
                <a:cubicBezTo>
                  <a:pt x="392523" y="0"/>
                  <a:pt x="414958" y="22435"/>
                  <a:pt x="414958" y="50110"/>
                </a:cubicBezTo>
                <a:lnTo>
                  <a:pt x="414958" y="2404952"/>
                </a:lnTo>
                <a:lnTo>
                  <a:pt x="0" y="2795971"/>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vert="vert270">
            <a:normAutofit fontScale="22500" lnSpcReduction="20000"/>
          </a:bodyPr>
          <a:lstStyle/>
          <a:p>
            <a:pPr algn="ctr">
              <a:defRPr/>
            </a:pPr>
            <a:r>
              <a:rPr altLang="zh-CN" lang="en-US" sz="2000">
                <a:solidFill>
                  <a:schemeClr val="bg1"/>
                </a:solidFill>
              </a:rPr>
              <a:t>LOREM IPSUM </a:t>
            </a:r>
          </a:p>
        </p:txBody>
      </p:sp>
      <p:sp>
        <p:nvSpPr>
          <p:cNvPr id="12" name="任意多边形 11"/>
          <p:cNvSpPr/>
          <p:nvPr>
            <p:custDataLst>
              <p:tags r:id="rId5"/>
            </p:custDataLst>
          </p:nvPr>
        </p:nvSpPr>
        <p:spPr>
          <a:xfrm rot="2186675">
            <a:off x="6042821" y="1871233"/>
            <a:ext cx="512763" cy="2795587"/>
          </a:xfrm>
          <a:custGeom>
            <a:gdLst>
              <a:gd fmla="*/ 14677 w 414958" name="connsiteX0"/>
              <a:gd fmla="*/ 14677 h 2795970" name="connsiteY0"/>
              <a:gd fmla="*/ 50110 w 414958" name="connsiteX1"/>
              <a:gd fmla="*/ 0 h 2795970" name="connsiteY1"/>
              <a:gd fmla="*/ 364848 w 414958" name="connsiteX2"/>
              <a:gd fmla="*/ 0 h 2795970" name="connsiteY2"/>
              <a:gd fmla="*/ 414958 w 414958" name="connsiteX3"/>
              <a:gd fmla="*/ 50110 h 2795970" name="connsiteY3"/>
              <a:gd fmla="*/ 414958 w 414958" name="connsiteX4"/>
              <a:gd fmla="*/ 2404952 h 2795970" name="connsiteY4"/>
              <a:gd fmla="*/ 0 w 414958" name="connsiteX5"/>
              <a:gd fmla="*/ 2795970 h 2795970" name="connsiteY5"/>
              <a:gd fmla="*/ 0 w 414958" name="connsiteX6"/>
              <a:gd fmla="*/ 50110 h 2795970" name="connsiteY6"/>
              <a:gd fmla="*/ 14677 w 414958" name="connsiteX7"/>
              <a:gd fmla="*/ 14677 h 279597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795970" w="414957">
                <a:moveTo>
                  <a:pt x="14677" y="14677"/>
                </a:moveTo>
                <a:cubicBezTo>
                  <a:pt x="23745" y="5609"/>
                  <a:pt x="36273" y="0"/>
                  <a:pt x="50110" y="0"/>
                </a:cubicBezTo>
                <a:lnTo>
                  <a:pt x="364848" y="0"/>
                </a:lnTo>
                <a:cubicBezTo>
                  <a:pt x="392523" y="0"/>
                  <a:pt x="414958" y="22435"/>
                  <a:pt x="414958" y="50110"/>
                </a:cubicBezTo>
                <a:lnTo>
                  <a:pt x="414958" y="2404952"/>
                </a:lnTo>
                <a:lnTo>
                  <a:pt x="0" y="2795970"/>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vert="vert270">
            <a:normAutofit fontScale="22500" lnSpcReduction="20000"/>
          </a:bodyPr>
          <a:lstStyle/>
          <a:p>
            <a:pPr algn="ctr">
              <a:defRPr/>
            </a:pPr>
            <a:r>
              <a:rPr altLang="zh-CN" lang="en-US" sz="2000">
                <a:solidFill>
                  <a:schemeClr val="bg1"/>
                </a:solidFill>
              </a:rPr>
              <a:t>LOREM IPSUM </a:t>
            </a:r>
          </a:p>
        </p:txBody>
      </p:sp>
      <p:sp>
        <p:nvSpPr>
          <p:cNvPr id="13" name="任意多边形 12"/>
          <p:cNvSpPr/>
          <p:nvPr>
            <p:custDataLst>
              <p:tags r:id="rId6"/>
            </p:custDataLst>
          </p:nvPr>
        </p:nvSpPr>
        <p:spPr>
          <a:xfrm rot="2186675">
            <a:off x="2269888" y="1871233"/>
            <a:ext cx="512763" cy="2795587"/>
          </a:xfrm>
          <a:custGeom>
            <a:gdLst>
              <a:gd fmla="*/ 14677 w 414958" name="connsiteX0"/>
              <a:gd fmla="*/ 14677 h 2795970" name="connsiteY0"/>
              <a:gd fmla="*/ 50110 w 414958" name="connsiteX1"/>
              <a:gd fmla="*/ 0 h 2795970" name="connsiteY1"/>
              <a:gd fmla="*/ 364848 w 414958" name="connsiteX2"/>
              <a:gd fmla="*/ 0 h 2795970" name="connsiteY2"/>
              <a:gd fmla="*/ 414958 w 414958" name="connsiteX3"/>
              <a:gd fmla="*/ 50110 h 2795970" name="connsiteY3"/>
              <a:gd fmla="*/ 414958 w 414958" name="connsiteX4"/>
              <a:gd fmla="*/ 2404952 h 2795970" name="connsiteY4"/>
              <a:gd fmla="*/ 0 w 414958" name="connsiteX5"/>
              <a:gd fmla="*/ 2795970 h 2795970" name="connsiteY5"/>
              <a:gd fmla="*/ 0 w 414958" name="connsiteX6"/>
              <a:gd fmla="*/ 50110 h 2795970" name="connsiteY6"/>
              <a:gd fmla="*/ 14677 w 414958" name="connsiteX7"/>
              <a:gd fmla="*/ 14677 h 279597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795970" w="414957">
                <a:moveTo>
                  <a:pt x="14677" y="14677"/>
                </a:moveTo>
                <a:cubicBezTo>
                  <a:pt x="23745" y="5609"/>
                  <a:pt x="36273" y="0"/>
                  <a:pt x="50110" y="0"/>
                </a:cubicBezTo>
                <a:lnTo>
                  <a:pt x="364848" y="0"/>
                </a:lnTo>
                <a:cubicBezTo>
                  <a:pt x="392523" y="0"/>
                  <a:pt x="414958" y="22435"/>
                  <a:pt x="414958" y="50110"/>
                </a:cubicBezTo>
                <a:lnTo>
                  <a:pt x="414958" y="2404952"/>
                </a:lnTo>
                <a:lnTo>
                  <a:pt x="0" y="2795970"/>
                </a:lnTo>
                <a:lnTo>
                  <a:pt x="0" y="50110"/>
                </a:lnTo>
                <a:cubicBezTo>
                  <a:pt x="0" y="36272"/>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vert="vert270">
            <a:normAutofit fontScale="22500" lnSpcReduction="20000"/>
          </a:bodyPr>
          <a:lstStyle/>
          <a:p>
            <a:pPr algn="ctr">
              <a:defRPr/>
            </a:pPr>
            <a:r>
              <a:rPr altLang="zh-CN" lang="en-US" sz="2000">
                <a:solidFill>
                  <a:schemeClr val="bg1"/>
                </a:solidFill>
              </a:rPr>
              <a:t>LOREM IPSUM </a:t>
            </a:r>
          </a:p>
        </p:txBody>
      </p:sp>
      <p:cxnSp>
        <p:nvCxnSpPr>
          <p:cNvPr id="14" name="直接连接符 13"/>
          <p:cNvCxnSpPr/>
          <p:nvPr>
            <p:custDataLst>
              <p:tags r:id="rId7"/>
            </p:custDataLst>
          </p:nvPr>
        </p:nvCxnSpPr>
        <p:spPr>
          <a:xfrm>
            <a:off x="1206843" y="4238194"/>
            <a:ext cx="9778314" cy="0"/>
          </a:xfrm>
          <a:prstGeom prst="line">
            <a:avLst/>
          </a:prstGeom>
          <a:ln w="31750">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8"/>
            </p:custDataLst>
          </p:nvPr>
        </p:nvSpPr>
        <p:spPr>
          <a:xfrm>
            <a:off x="506919" y="311877"/>
            <a:ext cx="7228411" cy="699594"/>
          </a:xfrm>
          <a:prstGeom prst="rect">
            <a:avLst/>
          </a:prstGeom>
        </p:spPr>
        <p:txBody>
          <a:bodyPr anchor="b" bIns="45720" lIns="91440" rIns="91440" rtlCol="0" tIns="45720" vert="horz">
            <a:normAutofit/>
          </a:bodyPr>
          <a:lstStyle>
            <a:lvl1pPr algn="ctr">
              <a:lnSpc>
                <a:spcPct val="90000"/>
              </a:lnSpc>
              <a:spcBef>
                <a:spcPct val="0"/>
              </a:spcBef>
              <a:buNone/>
              <a:defRPr b="1" baseline="0" i="0" sz="3200">
                <a:solidFill>
                  <a:schemeClr val="accent1"/>
                </a:solidFill>
                <a:effectLst/>
                <a:ea charset="-122" panose="02010609060101010101" pitchFamily="49" typeface="黑体"/>
                <a:cs typeface="+mj-cs"/>
              </a:defRPr>
            </a:lvl1pPr>
          </a:lstStyle>
          <a:p>
            <a:pPr algn="l"/>
            <a:r>
              <a:rPr altLang="zh-CN" lang="da-DK">
                <a:latin typeface="+mj-lt"/>
                <a:ea typeface="+mj-ea"/>
              </a:rPr>
              <a:t>LOREM IPSUM DOLOR</a:t>
            </a:r>
          </a:p>
        </p:txBody>
      </p:sp>
    </p:spTree>
    <p:custDataLst>
      <p:tags r:id="rId9"/>
    </p:custData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文本框 9"/>
          <p:cNvSpPr txBox="1"/>
          <p:nvPr>
            <p:custDataLst>
              <p:tags r:id="rId3"/>
            </p:custDataLst>
          </p:nvPr>
        </p:nvSpPr>
        <p:spPr>
          <a:xfrm>
            <a:off x="2640013" y="4445001"/>
            <a:ext cx="7200900" cy="1781175"/>
          </a:xfrm>
          <a:prstGeom prst="rect">
            <a:avLst/>
          </a:prstGeom>
          <a:noFill/>
        </p:spPr>
        <p:txBody>
          <a:bodyPr>
            <a:normAutofit/>
          </a:bodyPr>
          <a:lstStyle/>
          <a:p>
            <a:pPr algn="just">
              <a:lnSpc>
                <a:spcPct val="150000"/>
              </a:lnSpc>
              <a:spcBef>
                <a:spcPts val="600"/>
              </a:spcBef>
              <a:defRPr/>
            </a:pPr>
            <a:r>
              <a:rPr altLang="zh-CN" lang="da-DK"/>
              <a:t>Lorem ipsum dolor sit amet, consectetur adipisicing elit.Lorem ipsum dolor sit amet, consectetur adipisicing elit.Lorem ipsum dolor sit amet, consectetur adipisicing elit.Lorem ips</a:t>
            </a:r>
          </a:p>
        </p:txBody>
      </p:sp>
      <p:sp>
        <p:nvSpPr>
          <p:cNvPr id="11" name="任意多边形 10"/>
          <p:cNvSpPr/>
          <p:nvPr>
            <p:custDataLst>
              <p:tags r:id="rId4"/>
            </p:custDataLst>
          </p:nvPr>
        </p:nvSpPr>
        <p:spPr>
          <a:xfrm rot="2186675">
            <a:off x="9782802" y="1871233"/>
            <a:ext cx="512763" cy="2795587"/>
          </a:xfrm>
          <a:custGeom>
            <a:gdLst>
              <a:gd fmla="*/ 14677 w 414958" name="connsiteX0"/>
              <a:gd fmla="*/ 14677 h 2795971" name="connsiteY0"/>
              <a:gd fmla="*/ 50110 w 414958" name="connsiteX1"/>
              <a:gd fmla="*/ 0 h 2795971" name="connsiteY1"/>
              <a:gd fmla="*/ 364848 w 414958" name="connsiteX2"/>
              <a:gd fmla="*/ 0 h 2795971" name="connsiteY2"/>
              <a:gd fmla="*/ 414958 w 414958" name="connsiteX3"/>
              <a:gd fmla="*/ 50110 h 2795971" name="connsiteY3"/>
              <a:gd fmla="*/ 414958 w 414958" name="connsiteX4"/>
              <a:gd fmla="*/ 2404952 h 2795971" name="connsiteY4"/>
              <a:gd fmla="*/ 0 w 414958" name="connsiteX5"/>
              <a:gd fmla="*/ 2795971 h 2795971" name="connsiteY5"/>
              <a:gd fmla="*/ 0 w 414958" name="connsiteX6"/>
              <a:gd fmla="*/ 50110 h 2795971" name="connsiteY6"/>
              <a:gd fmla="*/ 14677 w 414958" name="connsiteX7"/>
              <a:gd fmla="*/ 14677 h 279597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795971" w="414957">
                <a:moveTo>
                  <a:pt x="14677" y="14677"/>
                </a:moveTo>
                <a:cubicBezTo>
                  <a:pt x="23745" y="5609"/>
                  <a:pt x="36273" y="0"/>
                  <a:pt x="50110" y="0"/>
                </a:cubicBezTo>
                <a:lnTo>
                  <a:pt x="364848" y="0"/>
                </a:lnTo>
                <a:cubicBezTo>
                  <a:pt x="392523" y="0"/>
                  <a:pt x="414958" y="22435"/>
                  <a:pt x="414958" y="50110"/>
                </a:cubicBezTo>
                <a:lnTo>
                  <a:pt x="414958" y="2404952"/>
                </a:lnTo>
                <a:lnTo>
                  <a:pt x="0" y="2795971"/>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vert="vert270">
            <a:normAutofit fontScale="22500" lnSpcReduction="20000"/>
          </a:bodyPr>
          <a:lstStyle/>
          <a:p>
            <a:pPr algn="ctr">
              <a:defRPr/>
            </a:pPr>
            <a:r>
              <a:rPr altLang="zh-CN" lang="en-US" sz="2000">
                <a:solidFill>
                  <a:schemeClr val="bg1"/>
                </a:solidFill>
              </a:rPr>
              <a:t>LOREM IPSUM </a:t>
            </a:r>
          </a:p>
        </p:txBody>
      </p:sp>
      <p:sp>
        <p:nvSpPr>
          <p:cNvPr id="12" name="任意多边形 11"/>
          <p:cNvSpPr/>
          <p:nvPr>
            <p:custDataLst>
              <p:tags r:id="rId5"/>
            </p:custDataLst>
          </p:nvPr>
        </p:nvSpPr>
        <p:spPr>
          <a:xfrm rot="2186675">
            <a:off x="7278498" y="1871233"/>
            <a:ext cx="512763" cy="2795587"/>
          </a:xfrm>
          <a:custGeom>
            <a:gdLst>
              <a:gd fmla="*/ 14677 w 414958" name="connsiteX0"/>
              <a:gd fmla="*/ 14677 h 2795971" name="connsiteY0"/>
              <a:gd fmla="*/ 50110 w 414958" name="connsiteX1"/>
              <a:gd fmla="*/ 0 h 2795971" name="connsiteY1"/>
              <a:gd fmla="*/ 364848 w 414958" name="connsiteX2"/>
              <a:gd fmla="*/ 0 h 2795971" name="connsiteY2"/>
              <a:gd fmla="*/ 414958 w 414958" name="connsiteX3"/>
              <a:gd fmla="*/ 50110 h 2795971" name="connsiteY3"/>
              <a:gd fmla="*/ 414958 w 414958" name="connsiteX4"/>
              <a:gd fmla="*/ 2404952 h 2795971" name="connsiteY4"/>
              <a:gd fmla="*/ 0 w 414958" name="connsiteX5"/>
              <a:gd fmla="*/ 2795971 h 2795971" name="connsiteY5"/>
              <a:gd fmla="*/ 0 w 414958" name="connsiteX6"/>
              <a:gd fmla="*/ 50110 h 2795971" name="connsiteY6"/>
              <a:gd fmla="*/ 14677 w 414958" name="connsiteX7"/>
              <a:gd fmla="*/ 14677 h 279597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795971" w="414957">
                <a:moveTo>
                  <a:pt x="14677" y="14677"/>
                </a:moveTo>
                <a:cubicBezTo>
                  <a:pt x="23745" y="5609"/>
                  <a:pt x="36273" y="0"/>
                  <a:pt x="50110" y="0"/>
                </a:cubicBezTo>
                <a:lnTo>
                  <a:pt x="364848" y="0"/>
                </a:lnTo>
                <a:cubicBezTo>
                  <a:pt x="392523" y="0"/>
                  <a:pt x="414958" y="22435"/>
                  <a:pt x="414958" y="50110"/>
                </a:cubicBezTo>
                <a:lnTo>
                  <a:pt x="414958" y="2404952"/>
                </a:lnTo>
                <a:lnTo>
                  <a:pt x="0" y="2795971"/>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vert="vert270">
            <a:normAutofit fontScale="22500" lnSpcReduction="20000"/>
          </a:bodyPr>
          <a:lstStyle/>
          <a:p>
            <a:pPr algn="ctr">
              <a:defRPr/>
            </a:pPr>
            <a:r>
              <a:rPr altLang="zh-CN" lang="en-US" sz="2000">
                <a:solidFill>
                  <a:schemeClr val="bg1"/>
                </a:solidFill>
              </a:rPr>
              <a:t>LOREM IPSUM </a:t>
            </a:r>
          </a:p>
        </p:txBody>
      </p:sp>
      <p:sp>
        <p:nvSpPr>
          <p:cNvPr id="13" name="任意多边形 12"/>
          <p:cNvSpPr/>
          <p:nvPr>
            <p:custDataLst>
              <p:tags r:id="rId6"/>
            </p:custDataLst>
          </p:nvPr>
        </p:nvSpPr>
        <p:spPr>
          <a:xfrm rot="2186675">
            <a:off x="4774193" y="1871233"/>
            <a:ext cx="512763" cy="2795587"/>
          </a:xfrm>
          <a:custGeom>
            <a:gdLst>
              <a:gd fmla="*/ 14677 w 414958" name="connsiteX0"/>
              <a:gd fmla="*/ 14677 h 2795970" name="connsiteY0"/>
              <a:gd fmla="*/ 50110 w 414958" name="connsiteX1"/>
              <a:gd fmla="*/ 0 h 2795970" name="connsiteY1"/>
              <a:gd fmla="*/ 364848 w 414958" name="connsiteX2"/>
              <a:gd fmla="*/ 0 h 2795970" name="connsiteY2"/>
              <a:gd fmla="*/ 414958 w 414958" name="connsiteX3"/>
              <a:gd fmla="*/ 50110 h 2795970" name="connsiteY3"/>
              <a:gd fmla="*/ 414958 w 414958" name="connsiteX4"/>
              <a:gd fmla="*/ 2404952 h 2795970" name="connsiteY4"/>
              <a:gd fmla="*/ 0 w 414958" name="connsiteX5"/>
              <a:gd fmla="*/ 2795970 h 2795970" name="connsiteY5"/>
              <a:gd fmla="*/ 0 w 414958" name="connsiteX6"/>
              <a:gd fmla="*/ 50110 h 2795970" name="connsiteY6"/>
              <a:gd fmla="*/ 14677 w 414958" name="connsiteX7"/>
              <a:gd fmla="*/ 14677 h 279597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795970" w="414957">
                <a:moveTo>
                  <a:pt x="14677" y="14677"/>
                </a:moveTo>
                <a:cubicBezTo>
                  <a:pt x="23745" y="5609"/>
                  <a:pt x="36273" y="0"/>
                  <a:pt x="50110" y="0"/>
                </a:cubicBezTo>
                <a:lnTo>
                  <a:pt x="364848" y="0"/>
                </a:lnTo>
                <a:cubicBezTo>
                  <a:pt x="392523" y="0"/>
                  <a:pt x="414958" y="22435"/>
                  <a:pt x="414958" y="50110"/>
                </a:cubicBezTo>
                <a:lnTo>
                  <a:pt x="414958" y="2404952"/>
                </a:lnTo>
                <a:lnTo>
                  <a:pt x="0" y="2795970"/>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vert="vert270">
            <a:normAutofit fontScale="22500" lnSpcReduction="20000"/>
          </a:bodyPr>
          <a:lstStyle/>
          <a:p>
            <a:pPr algn="ctr">
              <a:defRPr/>
            </a:pPr>
            <a:r>
              <a:rPr altLang="zh-CN" lang="en-US" sz="2000">
                <a:solidFill>
                  <a:schemeClr val="bg1"/>
                </a:solidFill>
              </a:rPr>
              <a:t>LOREM IPSUM </a:t>
            </a:r>
          </a:p>
        </p:txBody>
      </p:sp>
      <p:sp>
        <p:nvSpPr>
          <p:cNvPr id="14" name="任意多边形 13"/>
          <p:cNvSpPr/>
          <p:nvPr>
            <p:custDataLst>
              <p:tags r:id="rId7"/>
            </p:custDataLst>
          </p:nvPr>
        </p:nvSpPr>
        <p:spPr>
          <a:xfrm rot="2186675">
            <a:off x="2269888" y="1871233"/>
            <a:ext cx="512763" cy="2795587"/>
          </a:xfrm>
          <a:custGeom>
            <a:gdLst>
              <a:gd fmla="*/ 14677 w 414958" name="connsiteX0"/>
              <a:gd fmla="*/ 14677 h 2795970" name="connsiteY0"/>
              <a:gd fmla="*/ 50110 w 414958" name="connsiteX1"/>
              <a:gd fmla="*/ 0 h 2795970" name="connsiteY1"/>
              <a:gd fmla="*/ 364848 w 414958" name="connsiteX2"/>
              <a:gd fmla="*/ 0 h 2795970" name="connsiteY2"/>
              <a:gd fmla="*/ 414958 w 414958" name="connsiteX3"/>
              <a:gd fmla="*/ 50110 h 2795970" name="connsiteY3"/>
              <a:gd fmla="*/ 414958 w 414958" name="connsiteX4"/>
              <a:gd fmla="*/ 2404952 h 2795970" name="connsiteY4"/>
              <a:gd fmla="*/ 0 w 414958" name="connsiteX5"/>
              <a:gd fmla="*/ 2795970 h 2795970" name="connsiteY5"/>
              <a:gd fmla="*/ 0 w 414958" name="connsiteX6"/>
              <a:gd fmla="*/ 50110 h 2795970" name="connsiteY6"/>
              <a:gd fmla="*/ 14677 w 414958" name="connsiteX7"/>
              <a:gd fmla="*/ 14677 h 279597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795970" w="414957">
                <a:moveTo>
                  <a:pt x="14677" y="14677"/>
                </a:moveTo>
                <a:cubicBezTo>
                  <a:pt x="23745" y="5609"/>
                  <a:pt x="36273" y="0"/>
                  <a:pt x="50110" y="0"/>
                </a:cubicBezTo>
                <a:lnTo>
                  <a:pt x="364848" y="0"/>
                </a:lnTo>
                <a:cubicBezTo>
                  <a:pt x="392523" y="0"/>
                  <a:pt x="414958" y="22435"/>
                  <a:pt x="414958" y="50110"/>
                </a:cubicBezTo>
                <a:lnTo>
                  <a:pt x="414958" y="2404952"/>
                </a:lnTo>
                <a:lnTo>
                  <a:pt x="0" y="2795970"/>
                </a:lnTo>
                <a:lnTo>
                  <a:pt x="0" y="50110"/>
                </a:lnTo>
                <a:cubicBezTo>
                  <a:pt x="0" y="36272"/>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vert="vert270">
            <a:normAutofit fontScale="22500" lnSpcReduction="20000"/>
          </a:bodyPr>
          <a:lstStyle/>
          <a:p>
            <a:pPr algn="ctr">
              <a:defRPr/>
            </a:pPr>
            <a:r>
              <a:rPr altLang="zh-CN" lang="en-US" sz="2000">
                <a:solidFill>
                  <a:schemeClr val="bg1"/>
                </a:solidFill>
              </a:rPr>
              <a:t>LOREM IPSUM </a:t>
            </a:r>
          </a:p>
        </p:txBody>
      </p:sp>
      <p:cxnSp>
        <p:nvCxnSpPr>
          <p:cNvPr id="16" name="直接连接符 15"/>
          <p:cNvCxnSpPr/>
          <p:nvPr>
            <p:custDataLst>
              <p:tags r:id="rId8"/>
            </p:custDataLst>
          </p:nvPr>
        </p:nvCxnSpPr>
        <p:spPr>
          <a:xfrm>
            <a:off x="1206843" y="4238194"/>
            <a:ext cx="9778314" cy="0"/>
          </a:xfrm>
          <a:prstGeom prst="line">
            <a:avLst/>
          </a:prstGeom>
          <a:ln w="31750">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9"/>
            </p:custDataLst>
          </p:nvPr>
        </p:nvSpPr>
        <p:spPr>
          <a:xfrm>
            <a:off x="506919" y="311877"/>
            <a:ext cx="7228411" cy="699594"/>
          </a:xfrm>
          <a:prstGeom prst="rect">
            <a:avLst/>
          </a:prstGeom>
        </p:spPr>
        <p:txBody>
          <a:bodyPr anchor="b" bIns="45720" lIns="91440" rIns="91440" rtlCol="0" tIns="45720" vert="horz">
            <a:normAutofit/>
          </a:bodyPr>
          <a:lstStyle>
            <a:lvl1pPr algn="ctr">
              <a:lnSpc>
                <a:spcPct val="90000"/>
              </a:lnSpc>
              <a:spcBef>
                <a:spcPct val="0"/>
              </a:spcBef>
              <a:buNone/>
              <a:defRPr b="1" baseline="0" i="0" sz="3200">
                <a:solidFill>
                  <a:schemeClr val="accent1"/>
                </a:solidFill>
                <a:effectLst/>
                <a:ea charset="-122" panose="02010609060101010101" pitchFamily="49" typeface="黑体"/>
                <a:cs typeface="+mj-cs"/>
              </a:defRPr>
            </a:lvl1pPr>
          </a:lstStyle>
          <a:p>
            <a:pPr algn="l"/>
            <a:r>
              <a:rPr altLang="zh-CN" lang="da-DK">
                <a:latin typeface="+mj-lt"/>
                <a:ea typeface="+mj-ea"/>
              </a:rPr>
              <a:t>LOREM IPSUM DOLOR</a:t>
            </a:r>
          </a:p>
        </p:txBody>
      </p:sp>
    </p:spTree>
    <p:custDataLst>
      <p:tags r:id="rId10"/>
    </p:custData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文本框 9"/>
          <p:cNvSpPr txBox="1"/>
          <p:nvPr>
            <p:custDataLst>
              <p:tags r:id="rId3"/>
            </p:custDataLst>
          </p:nvPr>
        </p:nvSpPr>
        <p:spPr>
          <a:xfrm>
            <a:off x="2640013" y="4445001"/>
            <a:ext cx="7200900" cy="1781175"/>
          </a:xfrm>
          <a:prstGeom prst="rect">
            <a:avLst/>
          </a:prstGeom>
          <a:noFill/>
        </p:spPr>
        <p:txBody>
          <a:bodyPr>
            <a:normAutofit/>
          </a:bodyPr>
          <a:lstStyle/>
          <a:p>
            <a:pPr algn="just">
              <a:lnSpc>
                <a:spcPct val="150000"/>
              </a:lnSpc>
              <a:spcBef>
                <a:spcPts val="600"/>
              </a:spcBef>
              <a:defRPr/>
            </a:pPr>
            <a:r>
              <a:rPr altLang="zh-CN" lang="da-DK"/>
              <a:t>Lorem ipsum dolor sit amet, consectetur adipisicing elit.Lorem ipsum dolor sit amet, consectetur adipisicing elit.Lorem ipsum dolor sit amet, consectetur adipisicing elit.Lorem ips</a:t>
            </a:r>
          </a:p>
        </p:txBody>
      </p:sp>
      <p:sp>
        <p:nvSpPr>
          <p:cNvPr id="18" name="任意多边形 17"/>
          <p:cNvSpPr/>
          <p:nvPr>
            <p:custDataLst>
              <p:tags r:id="rId4"/>
            </p:custDataLst>
          </p:nvPr>
        </p:nvSpPr>
        <p:spPr>
          <a:xfrm rot="2186675">
            <a:off x="7937524" y="1871233"/>
            <a:ext cx="512763" cy="2795587"/>
          </a:xfrm>
          <a:custGeom>
            <a:gdLst>
              <a:gd fmla="*/ 14677 w 414958" name="connsiteX0"/>
              <a:gd fmla="*/ 14677 h 2795971" name="connsiteY0"/>
              <a:gd fmla="*/ 50110 w 414958" name="connsiteX1"/>
              <a:gd fmla="*/ 0 h 2795971" name="connsiteY1"/>
              <a:gd fmla="*/ 364848 w 414958" name="connsiteX2"/>
              <a:gd fmla="*/ 0 h 2795971" name="connsiteY2"/>
              <a:gd fmla="*/ 414958 w 414958" name="connsiteX3"/>
              <a:gd fmla="*/ 50110 h 2795971" name="connsiteY3"/>
              <a:gd fmla="*/ 414958 w 414958" name="connsiteX4"/>
              <a:gd fmla="*/ 2404952 h 2795971" name="connsiteY4"/>
              <a:gd fmla="*/ 0 w 414958" name="connsiteX5"/>
              <a:gd fmla="*/ 2795971 h 2795971" name="connsiteY5"/>
              <a:gd fmla="*/ 0 w 414958" name="connsiteX6"/>
              <a:gd fmla="*/ 50110 h 2795971" name="connsiteY6"/>
              <a:gd fmla="*/ 14677 w 414958" name="connsiteX7"/>
              <a:gd fmla="*/ 14677 h 279597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795971" w="414957">
                <a:moveTo>
                  <a:pt x="14677" y="14677"/>
                </a:moveTo>
                <a:cubicBezTo>
                  <a:pt x="23745" y="5609"/>
                  <a:pt x="36273" y="0"/>
                  <a:pt x="50110" y="0"/>
                </a:cubicBezTo>
                <a:lnTo>
                  <a:pt x="364848" y="0"/>
                </a:lnTo>
                <a:cubicBezTo>
                  <a:pt x="392523" y="0"/>
                  <a:pt x="414958" y="22435"/>
                  <a:pt x="414958" y="50110"/>
                </a:cubicBezTo>
                <a:lnTo>
                  <a:pt x="414958" y="2404952"/>
                </a:lnTo>
                <a:lnTo>
                  <a:pt x="0" y="2795971"/>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vert="vert270">
            <a:normAutofit fontScale="22500" lnSpcReduction="20000"/>
          </a:bodyPr>
          <a:lstStyle/>
          <a:p>
            <a:pPr algn="ctr">
              <a:defRPr/>
            </a:pPr>
            <a:r>
              <a:rPr altLang="zh-CN" lang="en-US" sz="2000">
                <a:solidFill>
                  <a:schemeClr val="bg1"/>
                </a:solidFill>
              </a:rPr>
              <a:t>LOREM IPSUM </a:t>
            </a:r>
          </a:p>
        </p:txBody>
      </p:sp>
      <p:sp>
        <p:nvSpPr>
          <p:cNvPr id="19" name="任意多边形 18"/>
          <p:cNvSpPr/>
          <p:nvPr>
            <p:custDataLst>
              <p:tags r:id="rId5"/>
            </p:custDataLst>
          </p:nvPr>
        </p:nvSpPr>
        <p:spPr>
          <a:xfrm rot="2186675">
            <a:off x="6048312" y="1871233"/>
            <a:ext cx="512763" cy="2795587"/>
          </a:xfrm>
          <a:custGeom>
            <a:gdLst>
              <a:gd fmla="*/ 14677 w 414958" name="connsiteX0"/>
              <a:gd fmla="*/ 14677 h 2795971" name="connsiteY0"/>
              <a:gd fmla="*/ 50110 w 414958" name="connsiteX1"/>
              <a:gd fmla="*/ 0 h 2795971" name="connsiteY1"/>
              <a:gd fmla="*/ 364848 w 414958" name="connsiteX2"/>
              <a:gd fmla="*/ 0 h 2795971" name="connsiteY2"/>
              <a:gd fmla="*/ 414958 w 414958" name="connsiteX3"/>
              <a:gd fmla="*/ 50110 h 2795971" name="connsiteY3"/>
              <a:gd fmla="*/ 414958 w 414958" name="connsiteX4"/>
              <a:gd fmla="*/ 2404952 h 2795971" name="connsiteY4"/>
              <a:gd fmla="*/ 0 w 414958" name="connsiteX5"/>
              <a:gd fmla="*/ 2795971 h 2795971" name="connsiteY5"/>
              <a:gd fmla="*/ 0 w 414958" name="connsiteX6"/>
              <a:gd fmla="*/ 50110 h 2795971" name="connsiteY6"/>
              <a:gd fmla="*/ 14677 w 414958" name="connsiteX7"/>
              <a:gd fmla="*/ 14677 h 279597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795971" w="414957">
                <a:moveTo>
                  <a:pt x="14677" y="14677"/>
                </a:moveTo>
                <a:cubicBezTo>
                  <a:pt x="23745" y="5609"/>
                  <a:pt x="36273" y="0"/>
                  <a:pt x="50110" y="0"/>
                </a:cubicBezTo>
                <a:lnTo>
                  <a:pt x="364848" y="0"/>
                </a:lnTo>
                <a:cubicBezTo>
                  <a:pt x="392523" y="0"/>
                  <a:pt x="414958" y="22435"/>
                  <a:pt x="414958" y="50110"/>
                </a:cubicBezTo>
                <a:lnTo>
                  <a:pt x="414958" y="2404952"/>
                </a:lnTo>
                <a:lnTo>
                  <a:pt x="0" y="2795971"/>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vert="vert270">
            <a:normAutofit fontScale="22500" lnSpcReduction="20000"/>
          </a:bodyPr>
          <a:lstStyle/>
          <a:p>
            <a:pPr algn="ctr">
              <a:defRPr/>
            </a:pPr>
            <a:r>
              <a:rPr altLang="zh-CN" lang="en-US" sz="2000">
                <a:solidFill>
                  <a:schemeClr val="bg1"/>
                </a:solidFill>
              </a:rPr>
              <a:t>LOREM IPSUM </a:t>
            </a:r>
          </a:p>
        </p:txBody>
      </p:sp>
      <p:sp>
        <p:nvSpPr>
          <p:cNvPr id="20" name="任意多边形 19"/>
          <p:cNvSpPr/>
          <p:nvPr>
            <p:custDataLst>
              <p:tags r:id="rId6"/>
            </p:custDataLst>
          </p:nvPr>
        </p:nvSpPr>
        <p:spPr>
          <a:xfrm rot="2186675">
            <a:off x="4159100" y="1871233"/>
            <a:ext cx="512763" cy="2795587"/>
          </a:xfrm>
          <a:custGeom>
            <a:gdLst>
              <a:gd fmla="*/ 14677 w 414958" name="connsiteX0"/>
              <a:gd fmla="*/ 14677 h 2795970" name="connsiteY0"/>
              <a:gd fmla="*/ 50110 w 414958" name="connsiteX1"/>
              <a:gd fmla="*/ 0 h 2795970" name="connsiteY1"/>
              <a:gd fmla="*/ 364848 w 414958" name="connsiteX2"/>
              <a:gd fmla="*/ 0 h 2795970" name="connsiteY2"/>
              <a:gd fmla="*/ 414958 w 414958" name="connsiteX3"/>
              <a:gd fmla="*/ 50110 h 2795970" name="connsiteY3"/>
              <a:gd fmla="*/ 414958 w 414958" name="connsiteX4"/>
              <a:gd fmla="*/ 2404952 h 2795970" name="connsiteY4"/>
              <a:gd fmla="*/ 0 w 414958" name="connsiteX5"/>
              <a:gd fmla="*/ 2795970 h 2795970" name="connsiteY5"/>
              <a:gd fmla="*/ 0 w 414958" name="connsiteX6"/>
              <a:gd fmla="*/ 50110 h 2795970" name="connsiteY6"/>
              <a:gd fmla="*/ 14677 w 414958" name="connsiteX7"/>
              <a:gd fmla="*/ 14677 h 279597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795970" w="414957">
                <a:moveTo>
                  <a:pt x="14677" y="14677"/>
                </a:moveTo>
                <a:cubicBezTo>
                  <a:pt x="23745" y="5609"/>
                  <a:pt x="36273" y="0"/>
                  <a:pt x="50110" y="0"/>
                </a:cubicBezTo>
                <a:lnTo>
                  <a:pt x="364848" y="0"/>
                </a:lnTo>
                <a:cubicBezTo>
                  <a:pt x="392523" y="0"/>
                  <a:pt x="414958" y="22435"/>
                  <a:pt x="414958" y="50110"/>
                </a:cubicBezTo>
                <a:lnTo>
                  <a:pt x="414958" y="2404952"/>
                </a:lnTo>
                <a:lnTo>
                  <a:pt x="0" y="2795970"/>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vert="vert270">
            <a:normAutofit fontScale="22500" lnSpcReduction="20000"/>
          </a:bodyPr>
          <a:lstStyle/>
          <a:p>
            <a:pPr algn="ctr">
              <a:defRPr/>
            </a:pPr>
            <a:r>
              <a:rPr altLang="zh-CN" lang="en-US" sz="2000">
                <a:solidFill>
                  <a:schemeClr val="bg1"/>
                </a:solidFill>
              </a:rPr>
              <a:t>LOREM IPSUM </a:t>
            </a:r>
          </a:p>
        </p:txBody>
      </p:sp>
      <p:sp>
        <p:nvSpPr>
          <p:cNvPr id="21" name="任意多边形 20"/>
          <p:cNvSpPr/>
          <p:nvPr>
            <p:custDataLst>
              <p:tags r:id="rId7"/>
            </p:custDataLst>
          </p:nvPr>
        </p:nvSpPr>
        <p:spPr>
          <a:xfrm rot="2186675">
            <a:off x="2269888" y="1871233"/>
            <a:ext cx="512763" cy="2795587"/>
          </a:xfrm>
          <a:custGeom>
            <a:gdLst>
              <a:gd fmla="*/ 14677 w 414958" name="connsiteX0"/>
              <a:gd fmla="*/ 14677 h 2795970" name="connsiteY0"/>
              <a:gd fmla="*/ 50110 w 414958" name="connsiteX1"/>
              <a:gd fmla="*/ 0 h 2795970" name="connsiteY1"/>
              <a:gd fmla="*/ 364848 w 414958" name="connsiteX2"/>
              <a:gd fmla="*/ 0 h 2795970" name="connsiteY2"/>
              <a:gd fmla="*/ 414958 w 414958" name="connsiteX3"/>
              <a:gd fmla="*/ 50110 h 2795970" name="connsiteY3"/>
              <a:gd fmla="*/ 414958 w 414958" name="connsiteX4"/>
              <a:gd fmla="*/ 2404952 h 2795970" name="connsiteY4"/>
              <a:gd fmla="*/ 0 w 414958" name="connsiteX5"/>
              <a:gd fmla="*/ 2795970 h 2795970" name="connsiteY5"/>
              <a:gd fmla="*/ 0 w 414958" name="connsiteX6"/>
              <a:gd fmla="*/ 50110 h 2795970" name="connsiteY6"/>
              <a:gd fmla="*/ 14677 w 414958" name="connsiteX7"/>
              <a:gd fmla="*/ 14677 h 279597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795970" w="414957">
                <a:moveTo>
                  <a:pt x="14677" y="14677"/>
                </a:moveTo>
                <a:cubicBezTo>
                  <a:pt x="23745" y="5609"/>
                  <a:pt x="36273" y="0"/>
                  <a:pt x="50110" y="0"/>
                </a:cubicBezTo>
                <a:lnTo>
                  <a:pt x="364848" y="0"/>
                </a:lnTo>
                <a:cubicBezTo>
                  <a:pt x="392523" y="0"/>
                  <a:pt x="414958" y="22435"/>
                  <a:pt x="414958" y="50110"/>
                </a:cubicBezTo>
                <a:lnTo>
                  <a:pt x="414958" y="2404952"/>
                </a:lnTo>
                <a:lnTo>
                  <a:pt x="0" y="2795970"/>
                </a:lnTo>
                <a:lnTo>
                  <a:pt x="0" y="50110"/>
                </a:lnTo>
                <a:cubicBezTo>
                  <a:pt x="0" y="36272"/>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vert="vert270">
            <a:normAutofit fontScale="22500" lnSpcReduction="20000"/>
          </a:bodyPr>
          <a:lstStyle/>
          <a:p>
            <a:pPr algn="ctr">
              <a:defRPr/>
            </a:pPr>
            <a:r>
              <a:rPr altLang="zh-CN" lang="en-US" sz="2000">
                <a:solidFill>
                  <a:schemeClr val="bg1"/>
                </a:solidFill>
              </a:rPr>
              <a:t>LOREM IPSUM </a:t>
            </a:r>
          </a:p>
        </p:txBody>
      </p:sp>
      <p:sp>
        <p:nvSpPr>
          <p:cNvPr id="22" name="任意多边形 21"/>
          <p:cNvSpPr/>
          <p:nvPr>
            <p:custDataLst>
              <p:tags r:id="rId8"/>
            </p:custDataLst>
          </p:nvPr>
        </p:nvSpPr>
        <p:spPr>
          <a:xfrm rot="2186675">
            <a:off x="9826736" y="1871233"/>
            <a:ext cx="512763" cy="2795587"/>
          </a:xfrm>
          <a:custGeom>
            <a:gdLst>
              <a:gd fmla="*/ 14677 w 414958" name="connsiteX0"/>
              <a:gd fmla="*/ 14677 h 2795971" name="connsiteY0"/>
              <a:gd fmla="*/ 50110 w 414958" name="connsiteX1"/>
              <a:gd fmla="*/ 0 h 2795971" name="connsiteY1"/>
              <a:gd fmla="*/ 364848 w 414958" name="connsiteX2"/>
              <a:gd fmla="*/ 0 h 2795971" name="connsiteY2"/>
              <a:gd fmla="*/ 414958 w 414958" name="connsiteX3"/>
              <a:gd fmla="*/ 50110 h 2795971" name="connsiteY3"/>
              <a:gd fmla="*/ 414958 w 414958" name="connsiteX4"/>
              <a:gd fmla="*/ 2404952 h 2795971" name="connsiteY4"/>
              <a:gd fmla="*/ 0 w 414958" name="connsiteX5"/>
              <a:gd fmla="*/ 2795971 h 2795971" name="connsiteY5"/>
              <a:gd fmla="*/ 0 w 414958" name="connsiteX6"/>
              <a:gd fmla="*/ 50110 h 2795971" name="connsiteY6"/>
              <a:gd fmla="*/ 14677 w 414958" name="connsiteX7"/>
              <a:gd fmla="*/ 14677 h 279597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795971" w="414957">
                <a:moveTo>
                  <a:pt x="14677" y="14677"/>
                </a:moveTo>
                <a:cubicBezTo>
                  <a:pt x="23745" y="5609"/>
                  <a:pt x="36273" y="0"/>
                  <a:pt x="50110" y="0"/>
                </a:cubicBezTo>
                <a:lnTo>
                  <a:pt x="364848" y="0"/>
                </a:lnTo>
                <a:cubicBezTo>
                  <a:pt x="392523" y="0"/>
                  <a:pt x="414958" y="22435"/>
                  <a:pt x="414958" y="50110"/>
                </a:cubicBezTo>
                <a:lnTo>
                  <a:pt x="414958" y="2404952"/>
                </a:lnTo>
                <a:lnTo>
                  <a:pt x="0" y="2795971"/>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vert="vert270">
            <a:normAutofit fontScale="22500" lnSpcReduction="20000"/>
          </a:bodyPr>
          <a:lstStyle/>
          <a:p>
            <a:pPr algn="ctr">
              <a:defRPr/>
            </a:pPr>
            <a:r>
              <a:rPr altLang="zh-CN" lang="en-US" sz="2000">
                <a:solidFill>
                  <a:schemeClr val="bg1"/>
                </a:solidFill>
              </a:rPr>
              <a:t>LOREM IPSUM </a:t>
            </a:r>
          </a:p>
        </p:txBody>
      </p:sp>
      <p:cxnSp>
        <p:nvCxnSpPr>
          <p:cNvPr id="24" name="直接连接符 23"/>
          <p:cNvCxnSpPr/>
          <p:nvPr>
            <p:custDataLst>
              <p:tags r:id="rId9"/>
            </p:custDataLst>
          </p:nvPr>
        </p:nvCxnSpPr>
        <p:spPr>
          <a:xfrm>
            <a:off x="1206843" y="4238194"/>
            <a:ext cx="9778314" cy="0"/>
          </a:xfrm>
          <a:prstGeom prst="line">
            <a:avLst/>
          </a:prstGeom>
          <a:ln w="31750">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5" name="文本框 24"/>
          <p:cNvSpPr txBox="1"/>
          <p:nvPr>
            <p:custDataLst>
              <p:tags r:id="rId10"/>
            </p:custDataLst>
          </p:nvPr>
        </p:nvSpPr>
        <p:spPr>
          <a:xfrm>
            <a:off x="506919" y="311877"/>
            <a:ext cx="7228411" cy="699594"/>
          </a:xfrm>
          <a:prstGeom prst="rect">
            <a:avLst/>
          </a:prstGeom>
        </p:spPr>
        <p:txBody>
          <a:bodyPr anchor="b" bIns="45720" lIns="91440" rIns="91440" rtlCol="0" tIns="45720" vert="horz">
            <a:normAutofit/>
          </a:bodyPr>
          <a:lstStyle>
            <a:lvl1pPr algn="ctr">
              <a:lnSpc>
                <a:spcPct val="90000"/>
              </a:lnSpc>
              <a:spcBef>
                <a:spcPct val="0"/>
              </a:spcBef>
              <a:buNone/>
              <a:defRPr b="1" baseline="0" i="0" sz="3200">
                <a:solidFill>
                  <a:schemeClr val="accent1"/>
                </a:solidFill>
                <a:effectLst/>
                <a:ea charset="-122" panose="02010609060101010101" pitchFamily="49" typeface="黑体"/>
                <a:cs typeface="+mj-cs"/>
              </a:defRPr>
            </a:lvl1pPr>
          </a:lstStyle>
          <a:p>
            <a:pPr algn="l"/>
            <a:r>
              <a:rPr altLang="zh-CN" lang="da-DK">
                <a:latin typeface="+mj-lt"/>
                <a:ea typeface="+mj-ea"/>
              </a:rPr>
              <a:t>LOREM IPSUM DOLOR</a:t>
            </a:r>
          </a:p>
        </p:txBody>
      </p:sp>
    </p:spTree>
    <p:custDataLst>
      <p:tags r:id="rId11"/>
    </p:custData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8" name="文本框 167"/>
          <p:cNvSpPr txBox="1"/>
          <p:nvPr>
            <p:custDataLst>
              <p:tags r:id="rId3"/>
            </p:custDataLst>
          </p:nvPr>
        </p:nvSpPr>
        <p:spPr>
          <a:xfrm>
            <a:off x="2640013" y="4445001"/>
            <a:ext cx="7200900" cy="1781175"/>
          </a:xfrm>
          <a:prstGeom prst="rect">
            <a:avLst/>
          </a:prstGeom>
          <a:noFill/>
        </p:spPr>
        <p:txBody>
          <a:bodyPr>
            <a:normAutofit/>
          </a:bodyPr>
          <a:lstStyle/>
          <a:p>
            <a:pPr algn="just">
              <a:lnSpc>
                <a:spcPct val="150000"/>
              </a:lnSpc>
              <a:spcBef>
                <a:spcPts val="600"/>
              </a:spcBef>
              <a:defRPr/>
            </a:pPr>
            <a:r>
              <a:rPr altLang="zh-CN" lang="da-DK"/>
              <a:t>Lorem ipsum dolor sit amet, consectetur adipisicing elit.Lorem ipsum dolor sit amet, consectetur adipisicing elit.Lorem ipsum dolor sit amet, consectetur adipisicing elit.Lorem ips</a:t>
            </a:r>
          </a:p>
        </p:txBody>
      </p:sp>
      <p:sp>
        <p:nvSpPr>
          <p:cNvPr id="165" name="任意多边形 164"/>
          <p:cNvSpPr/>
          <p:nvPr>
            <p:custDataLst>
              <p:tags r:id="rId4"/>
            </p:custDataLst>
          </p:nvPr>
        </p:nvSpPr>
        <p:spPr>
          <a:xfrm rot="2186675">
            <a:off x="7047835" y="1871233"/>
            <a:ext cx="512763" cy="2795587"/>
          </a:xfrm>
          <a:custGeom>
            <a:gdLst>
              <a:gd fmla="*/ 14677 w 414958" name="connsiteX0"/>
              <a:gd fmla="*/ 14677 h 2795971" name="connsiteY0"/>
              <a:gd fmla="*/ 50110 w 414958" name="connsiteX1"/>
              <a:gd fmla="*/ 0 h 2795971" name="connsiteY1"/>
              <a:gd fmla="*/ 364848 w 414958" name="connsiteX2"/>
              <a:gd fmla="*/ 0 h 2795971" name="connsiteY2"/>
              <a:gd fmla="*/ 414958 w 414958" name="connsiteX3"/>
              <a:gd fmla="*/ 50110 h 2795971" name="connsiteY3"/>
              <a:gd fmla="*/ 414958 w 414958" name="connsiteX4"/>
              <a:gd fmla="*/ 2404952 h 2795971" name="connsiteY4"/>
              <a:gd fmla="*/ 0 w 414958" name="connsiteX5"/>
              <a:gd fmla="*/ 2795971 h 2795971" name="connsiteY5"/>
              <a:gd fmla="*/ 0 w 414958" name="connsiteX6"/>
              <a:gd fmla="*/ 50110 h 2795971" name="connsiteY6"/>
              <a:gd fmla="*/ 14677 w 414958" name="connsiteX7"/>
              <a:gd fmla="*/ 14677 h 279597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795971" w="414957">
                <a:moveTo>
                  <a:pt x="14677" y="14677"/>
                </a:moveTo>
                <a:cubicBezTo>
                  <a:pt x="23745" y="5609"/>
                  <a:pt x="36273" y="0"/>
                  <a:pt x="50110" y="0"/>
                </a:cubicBezTo>
                <a:lnTo>
                  <a:pt x="364848" y="0"/>
                </a:lnTo>
                <a:cubicBezTo>
                  <a:pt x="392523" y="0"/>
                  <a:pt x="414958" y="22435"/>
                  <a:pt x="414958" y="50110"/>
                </a:cubicBezTo>
                <a:lnTo>
                  <a:pt x="414958" y="2404952"/>
                </a:lnTo>
                <a:lnTo>
                  <a:pt x="0" y="2795971"/>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vert="vert270">
            <a:normAutofit fontScale="22500" lnSpcReduction="20000"/>
          </a:bodyPr>
          <a:lstStyle/>
          <a:p>
            <a:pPr algn="ctr">
              <a:defRPr/>
            </a:pPr>
            <a:r>
              <a:rPr altLang="zh-CN" lang="en-US" sz="2000">
                <a:solidFill>
                  <a:schemeClr val="bg1"/>
                </a:solidFill>
              </a:rPr>
              <a:t>LOREM IPSUM </a:t>
            </a:r>
          </a:p>
        </p:txBody>
      </p:sp>
      <p:sp>
        <p:nvSpPr>
          <p:cNvPr id="164" name="任意多边形 163"/>
          <p:cNvSpPr/>
          <p:nvPr>
            <p:custDataLst>
              <p:tags r:id="rId5"/>
            </p:custDataLst>
          </p:nvPr>
        </p:nvSpPr>
        <p:spPr>
          <a:xfrm rot="2186675">
            <a:off x="5455186" y="1871233"/>
            <a:ext cx="512763" cy="2795587"/>
          </a:xfrm>
          <a:custGeom>
            <a:gdLst>
              <a:gd fmla="*/ 14677 w 414958" name="connsiteX0"/>
              <a:gd fmla="*/ 14677 h 2795971" name="connsiteY0"/>
              <a:gd fmla="*/ 50110 w 414958" name="connsiteX1"/>
              <a:gd fmla="*/ 0 h 2795971" name="connsiteY1"/>
              <a:gd fmla="*/ 364848 w 414958" name="connsiteX2"/>
              <a:gd fmla="*/ 0 h 2795971" name="connsiteY2"/>
              <a:gd fmla="*/ 414958 w 414958" name="connsiteX3"/>
              <a:gd fmla="*/ 50110 h 2795971" name="connsiteY3"/>
              <a:gd fmla="*/ 414958 w 414958" name="connsiteX4"/>
              <a:gd fmla="*/ 2404952 h 2795971" name="connsiteY4"/>
              <a:gd fmla="*/ 0 w 414958" name="connsiteX5"/>
              <a:gd fmla="*/ 2795971 h 2795971" name="connsiteY5"/>
              <a:gd fmla="*/ 0 w 414958" name="connsiteX6"/>
              <a:gd fmla="*/ 50110 h 2795971" name="connsiteY6"/>
              <a:gd fmla="*/ 14677 w 414958" name="connsiteX7"/>
              <a:gd fmla="*/ 14677 h 279597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795971" w="414957">
                <a:moveTo>
                  <a:pt x="14677" y="14677"/>
                </a:moveTo>
                <a:cubicBezTo>
                  <a:pt x="23745" y="5609"/>
                  <a:pt x="36273" y="0"/>
                  <a:pt x="50110" y="0"/>
                </a:cubicBezTo>
                <a:lnTo>
                  <a:pt x="364848" y="0"/>
                </a:lnTo>
                <a:cubicBezTo>
                  <a:pt x="392523" y="0"/>
                  <a:pt x="414958" y="22435"/>
                  <a:pt x="414958" y="50110"/>
                </a:cubicBezTo>
                <a:lnTo>
                  <a:pt x="414958" y="2404952"/>
                </a:lnTo>
                <a:lnTo>
                  <a:pt x="0" y="2795971"/>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vert="vert270">
            <a:normAutofit fontScale="22500" lnSpcReduction="20000"/>
          </a:bodyPr>
          <a:lstStyle/>
          <a:p>
            <a:pPr algn="ctr">
              <a:defRPr/>
            </a:pPr>
            <a:r>
              <a:rPr altLang="zh-CN" lang="en-US" sz="2000">
                <a:solidFill>
                  <a:schemeClr val="bg1"/>
                </a:solidFill>
              </a:rPr>
              <a:t>LOREM IPSUM </a:t>
            </a:r>
          </a:p>
        </p:txBody>
      </p:sp>
      <p:sp>
        <p:nvSpPr>
          <p:cNvPr id="163" name="任意多边形 162"/>
          <p:cNvSpPr/>
          <p:nvPr>
            <p:custDataLst>
              <p:tags r:id="rId6"/>
            </p:custDataLst>
          </p:nvPr>
        </p:nvSpPr>
        <p:spPr>
          <a:xfrm rot="2186675">
            <a:off x="3862537" y="1871233"/>
            <a:ext cx="512763" cy="2795587"/>
          </a:xfrm>
          <a:custGeom>
            <a:gdLst>
              <a:gd fmla="*/ 14677 w 414958" name="connsiteX0"/>
              <a:gd fmla="*/ 14677 h 2795970" name="connsiteY0"/>
              <a:gd fmla="*/ 50110 w 414958" name="connsiteX1"/>
              <a:gd fmla="*/ 0 h 2795970" name="connsiteY1"/>
              <a:gd fmla="*/ 364848 w 414958" name="connsiteX2"/>
              <a:gd fmla="*/ 0 h 2795970" name="connsiteY2"/>
              <a:gd fmla="*/ 414958 w 414958" name="connsiteX3"/>
              <a:gd fmla="*/ 50110 h 2795970" name="connsiteY3"/>
              <a:gd fmla="*/ 414958 w 414958" name="connsiteX4"/>
              <a:gd fmla="*/ 2404952 h 2795970" name="connsiteY4"/>
              <a:gd fmla="*/ 0 w 414958" name="connsiteX5"/>
              <a:gd fmla="*/ 2795970 h 2795970" name="connsiteY5"/>
              <a:gd fmla="*/ 0 w 414958" name="connsiteX6"/>
              <a:gd fmla="*/ 50110 h 2795970" name="connsiteY6"/>
              <a:gd fmla="*/ 14677 w 414958" name="connsiteX7"/>
              <a:gd fmla="*/ 14677 h 279597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795970" w="414957">
                <a:moveTo>
                  <a:pt x="14677" y="14677"/>
                </a:moveTo>
                <a:cubicBezTo>
                  <a:pt x="23745" y="5609"/>
                  <a:pt x="36273" y="0"/>
                  <a:pt x="50110" y="0"/>
                </a:cubicBezTo>
                <a:lnTo>
                  <a:pt x="364848" y="0"/>
                </a:lnTo>
                <a:cubicBezTo>
                  <a:pt x="392523" y="0"/>
                  <a:pt x="414958" y="22435"/>
                  <a:pt x="414958" y="50110"/>
                </a:cubicBezTo>
                <a:lnTo>
                  <a:pt x="414958" y="2404952"/>
                </a:lnTo>
                <a:lnTo>
                  <a:pt x="0" y="2795970"/>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vert="vert270">
            <a:normAutofit fontScale="22500" lnSpcReduction="20000"/>
          </a:bodyPr>
          <a:lstStyle/>
          <a:p>
            <a:pPr algn="ctr">
              <a:defRPr/>
            </a:pPr>
            <a:r>
              <a:rPr altLang="zh-CN" lang="en-US" sz="2000">
                <a:solidFill>
                  <a:schemeClr val="bg1"/>
                </a:solidFill>
              </a:rPr>
              <a:t>LOREM IPSUM </a:t>
            </a:r>
          </a:p>
        </p:txBody>
      </p:sp>
      <p:sp>
        <p:nvSpPr>
          <p:cNvPr id="162" name="任意多边形 161"/>
          <p:cNvSpPr/>
          <p:nvPr>
            <p:custDataLst>
              <p:tags r:id="rId7"/>
            </p:custDataLst>
          </p:nvPr>
        </p:nvSpPr>
        <p:spPr>
          <a:xfrm rot="2186675">
            <a:off x="2269888" y="1871233"/>
            <a:ext cx="512763" cy="2795587"/>
          </a:xfrm>
          <a:custGeom>
            <a:gdLst>
              <a:gd fmla="*/ 14677 w 414958" name="connsiteX0"/>
              <a:gd fmla="*/ 14677 h 2795970" name="connsiteY0"/>
              <a:gd fmla="*/ 50110 w 414958" name="connsiteX1"/>
              <a:gd fmla="*/ 0 h 2795970" name="connsiteY1"/>
              <a:gd fmla="*/ 364848 w 414958" name="connsiteX2"/>
              <a:gd fmla="*/ 0 h 2795970" name="connsiteY2"/>
              <a:gd fmla="*/ 414958 w 414958" name="connsiteX3"/>
              <a:gd fmla="*/ 50110 h 2795970" name="connsiteY3"/>
              <a:gd fmla="*/ 414958 w 414958" name="connsiteX4"/>
              <a:gd fmla="*/ 2404952 h 2795970" name="connsiteY4"/>
              <a:gd fmla="*/ 0 w 414958" name="connsiteX5"/>
              <a:gd fmla="*/ 2795970 h 2795970" name="connsiteY5"/>
              <a:gd fmla="*/ 0 w 414958" name="connsiteX6"/>
              <a:gd fmla="*/ 50110 h 2795970" name="connsiteY6"/>
              <a:gd fmla="*/ 14677 w 414958" name="connsiteX7"/>
              <a:gd fmla="*/ 14677 h 279597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795970" w="414957">
                <a:moveTo>
                  <a:pt x="14677" y="14677"/>
                </a:moveTo>
                <a:cubicBezTo>
                  <a:pt x="23745" y="5609"/>
                  <a:pt x="36273" y="0"/>
                  <a:pt x="50110" y="0"/>
                </a:cubicBezTo>
                <a:lnTo>
                  <a:pt x="364848" y="0"/>
                </a:lnTo>
                <a:cubicBezTo>
                  <a:pt x="392523" y="0"/>
                  <a:pt x="414958" y="22435"/>
                  <a:pt x="414958" y="50110"/>
                </a:cubicBezTo>
                <a:lnTo>
                  <a:pt x="414958" y="2404952"/>
                </a:lnTo>
                <a:lnTo>
                  <a:pt x="0" y="2795970"/>
                </a:lnTo>
                <a:lnTo>
                  <a:pt x="0" y="50110"/>
                </a:lnTo>
                <a:cubicBezTo>
                  <a:pt x="0" y="36272"/>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vert="vert270">
            <a:normAutofit fontScale="22500" lnSpcReduction="20000"/>
          </a:bodyPr>
          <a:lstStyle/>
          <a:p>
            <a:pPr algn="ctr">
              <a:defRPr/>
            </a:pPr>
            <a:r>
              <a:rPr altLang="zh-CN" lang="en-US" sz="2000">
                <a:solidFill>
                  <a:schemeClr val="bg1"/>
                </a:solidFill>
              </a:rPr>
              <a:t>LOREM IPSUM </a:t>
            </a:r>
          </a:p>
        </p:txBody>
      </p:sp>
      <p:sp>
        <p:nvSpPr>
          <p:cNvPr id="9" name="任意多边形 8"/>
          <p:cNvSpPr/>
          <p:nvPr>
            <p:custDataLst>
              <p:tags r:id="rId8"/>
            </p:custDataLst>
          </p:nvPr>
        </p:nvSpPr>
        <p:spPr>
          <a:xfrm rot="2186675">
            <a:off x="8640484" y="1871233"/>
            <a:ext cx="512763" cy="2795587"/>
          </a:xfrm>
          <a:custGeom>
            <a:gdLst>
              <a:gd fmla="*/ 14677 w 414958" name="connsiteX0"/>
              <a:gd fmla="*/ 14677 h 2795971" name="connsiteY0"/>
              <a:gd fmla="*/ 50110 w 414958" name="connsiteX1"/>
              <a:gd fmla="*/ 0 h 2795971" name="connsiteY1"/>
              <a:gd fmla="*/ 364848 w 414958" name="connsiteX2"/>
              <a:gd fmla="*/ 0 h 2795971" name="connsiteY2"/>
              <a:gd fmla="*/ 414958 w 414958" name="connsiteX3"/>
              <a:gd fmla="*/ 50110 h 2795971" name="connsiteY3"/>
              <a:gd fmla="*/ 414958 w 414958" name="connsiteX4"/>
              <a:gd fmla="*/ 2404952 h 2795971" name="connsiteY4"/>
              <a:gd fmla="*/ 0 w 414958" name="connsiteX5"/>
              <a:gd fmla="*/ 2795971 h 2795971" name="connsiteY5"/>
              <a:gd fmla="*/ 0 w 414958" name="connsiteX6"/>
              <a:gd fmla="*/ 50110 h 2795971" name="connsiteY6"/>
              <a:gd fmla="*/ 14677 w 414958" name="connsiteX7"/>
              <a:gd fmla="*/ 14677 h 279597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795971" w="414957">
                <a:moveTo>
                  <a:pt x="14677" y="14677"/>
                </a:moveTo>
                <a:cubicBezTo>
                  <a:pt x="23745" y="5609"/>
                  <a:pt x="36273" y="0"/>
                  <a:pt x="50110" y="0"/>
                </a:cubicBezTo>
                <a:lnTo>
                  <a:pt x="364848" y="0"/>
                </a:lnTo>
                <a:cubicBezTo>
                  <a:pt x="392523" y="0"/>
                  <a:pt x="414958" y="22435"/>
                  <a:pt x="414958" y="50110"/>
                </a:cubicBezTo>
                <a:lnTo>
                  <a:pt x="414958" y="2404952"/>
                </a:lnTo>
                <a:lnTo>
                  <a:pt x="0" y="2795971"/>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vert="vert270">
            <a:normAutofit fontScale="22500" lnSpcReduction="20000"/>
          </a:bodyPr>
          <a:lstStyle/>
          <a:p>
            <a:pPr algn="ctr">
              <a:defRPr/>
            </a:pPr>
            <a:r>
              <a:rPr altLang="zh-CN" lang="en-US" sz="2000">
                <a:solidFill>
                  <a:schemeClr val="bg1"/>
                </a:solidFill>
              </a:rPr>
              <a:t>LOREM IPSUM </a:t>
            </a:r>
          </a:p>
        </p:txBody>
      </p:sp>
      <p:sp>
        <p:nvSpPr>
          <p:cNvPr id="10" name="任意多边形 9"/>
          <p:cNvSpPr/>
          <p:nvPr>
            <p:custDataLst>
              <p:tags r:id="rId9"/>
            </p:custDataLst>
          </p:nvPr>
        </p:nvSpPr>
        <p:spPr>
          <a:xfrm rot="2186675">
            <a:off x="10233134" y="1871234"/>
            <a:ext cx="512763" cy="2795587"/>
          </a:xfrm>
          <a:custGeom>
            <a:gdLst>
              <a:gd fmla="*/ 14677 w 414958" name="connsiteX0"/>
              <a:gd fmla="*/ 14677 h 2795971" name="connsiteY0"/>
              <a:gd fmla="*/ 50110 w 414958" name="connsiteX1"/>
              <a:gd fmla="*/ 0 h 2795971" name="connsiteY1"/>
              <a:gd fmla="*/ 364848 w 414958" name="connsiteX2"/>
              <a:gd fmla="*/ 0 h 2795971" name="connsiteY2"/>
              <a:gd fmla="*/ 414958 w 414958" name="connsiteX3"/>
              <a:gd fmla="*/ 50110 h 2795971" name="connsiteY3"/>
              <a:gd fmla="*/ 414958 w 414958" name="connsiteX4"/>
              <a:gd fmla="*/ 2404952 h 2795971" name="connsiteY4"/>
              <a:gd fmla="*/ 0 w 414958" name="connsiteX5"/>
              <a:gd fmla="*/ 2795971 h 2795971" name="connsiteY5"/>
              <a:gd fmla="*/ 0 w 414958" name="connsiteX6"/>
              <a:gd fmla="*/ 50110 h 2795971" name="connsiteY6"/>
              <a:gd fmla="*/ 14677 w 414958" name="connsiteX7"/>
              <a:gd fmla="*/ 14677 h 2795971"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795971" w="414957">
                <a:moveTo>
                  <a:pt x="14677" y="14677"/>
                </a:moveTo>
                <a:cubicBezTo>
                  <a:pt x="23745" y="5609"/>
                  <a:pt x="36273" y="0"/>
                  <a:pt x="50110" y="0"/>
                </a:cubicBezTo>
                <a:lnTo>
                  <a:pt x="364848" y="0"/>
                </a:lnTo>
                <a:cubicBezTo>
                  <a:pt x="392523" y="0"/>
                  <a:pt x="414958" y="22435"/>
                  <a:pt x="414958" y="50110"/>
                </a:cubicBezTo>
                <a:lnTo>
                  <a:pt x="414958" y="2404952"/>
                </a:lnTo>
                <a:lnTo>
                  <a:pt x="0" y="2795971"/>
                </a:lnTo>
                <a:lnTo>
                  <a:pt x="0" y="50110"/>
                </a:lnTo>
                <a:cubicBezTo>
                  <a:pt x="0" y="36273"/>
                  <a:pt x="5609" y="23745"/>
                  <a:pt x="14677" y="14677"/>
                </a:cubicBezTo>
                <a:close/>
              </a:path>
            </a:pathLst>
          </a:custGeom>
          <a:solidFill>
            <a:schemeClr val="accent1"/>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0" vert="vert270">
            <a:normAutofit fontScale="22500" lnSpcReduction="20000"/>
          </a:bodyPr>
          <a:lstStyle/>
          <a:p>
            <a:pPr algn="ctr">
              <a:defRPr/>
            </a:pPr>
            <a:r>
              <a:rPr altLang="zh-CN" lang="en-US" sz="2000">
                <a:solidFill>
                  <a:schemeClr val="bg1"/>
                </a:solidFill>
              </a:rPr>
              <a:t>LOREM IPSUM </a:t>
            </a:r>
          </a:p>
        </p:txBody>
      </p:sp>
      <p:cxnSp>
        <p:nvCxnSpPr>
          <p:cNvPr id="8253" name="直接连接符 8252"/>
          <p:cNvCxnSpPr/>
          <p:nvPr>
            <p:custDataLst>
              <p:tags r:id="rId10"/>
            </p:custDataLst>
          </p:nvPr>
        </p:nvCxnSpPr>
        <p:spPr>
          <a:xfrm>
            <a:off x="1206843" y="4238194"/>
            <a:ext cx="9778314" cy="0"/>
          </a:xfrm>
          <a:prstGeom prst="line">
            <a:avLst/>
          </a:prstGeom>
          <a:ln w="31750">
            <a:solidFill>
              <a:schemeClr val="accent1">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11"/>
            </p:custDataLst>
          </p:nvPr>
        </p:nvSpPr>
        <p:spPr>
          <a:xfrm>
            <a:off x="506919" y="311877"/>
            <a:ext cx="7228411" cy="699594"/>
          </a:xfrm>
          <a:prstGeom prst="rect">
            <a:avLst/>
          </a:prstGeom>
        </p:spPr>
        <p:txBody>
          <a:bodyPr anchor="b" bIns="45720" lIns="91440" rIns="91440" rtlCol="0" tIns="45720" vert="horz">
            <a:normAutofit/>
          </a:bodyPr>
          <a:lstStyle>
            <a:lvl1pPr algn="ctr">
              <a:lnSpc>
                <a:spcPct val="90000"/>
              </a:lnSpc>
              <a:spcBef>
                <a:spcPct val="0"/>
              </a:spcBef>
              <a:buNone/>
              <a:defRPr b="1" baseline="0" i="0" sz="3200">
                <a:solidFill>
                  <a:schemeClr val="accent1"/>
                </a:solidFill>
                <a:effectLst/>
                <a:ea charset="-122" panose="02010609060101010101" pitchFamily="49" typeface="黑体"/>
                <a:cs typeface="+mj-cs"/>
              </a:defRPr>
            </a:lvl1pPr>
          </a:lstStyle>
          <a:p>
            <a:pPr algn="l"/>
            <a:r>
              <a:rPr altLang="zh-CN" lang="da-DK">
                <a:latin typeface="+mj-lt"/>
                <a:ea typeface="+mj-ea"/>
              </a:rPr>
              <a:t>LOREM IPSUM DOLOR</a:t>
            </a:r>
          </a:p>
        </p:txBody>
      </p:sp>
    </p:spTree>
    <p:custDataLst>
      <p:tags r:id="rId12"/>
    </p:custData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椭圆 25"/>
          <p:cNvSpPr/>
          <p:nvPr>
            <p:custDataLst>
              <p:tags r:id="rId3"/>
            </p:custDataLst>
          </p:nvPr>
        </p:nvSpPr>
        <p:spPr>
          <a:xfrm>
            <a:off x="7580292" y="3221179"/>
            <a:ext cx="1044132" cy="1044132"/>
          </a:xfrm>
          <a:prstGeom prst="ellipse">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ct val="0"/>
              </a:spcBef>
              <a:spcAft>
                <a:spcPct val="0"/>
              </a:spcAft>
              <a:defRPr/>
            </a:pPr>
            <a:endParaRPr altLang="en-US" lang="zh-CN"/>
          </a:p>
        </p:txBody>
      </p:sp>
      <p:sp>
        <p:nvSpPr>
          <p:cNvPr id="27" name="椭圆 26"/>
          <p:cNvSpPr/>
          <p:nvPr>
            <p:custDataLst>
              <p:tags r:id="rId4"/>
            </p:custDataLst>
          </p:nvPr>
        </p:nvSpPr>
        <p:spPr>
          <a:xfrm>
            <a:off x="4788978" y="3765519"/>
            <a:ext cx="363358" cy="363358"/>
          </a:xfrm>
          <a:prstGeom prst="ellipse">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ct val="0"/>
              </a:spcBef>
              <a:spcAft>
                <a:spcPct val="0"/>
              </a:spcAft>
              <a:defRPr/>
            </a:pPr>
            <a:endParaRPr altLang="en-US" lang="zh-CN"/>
          </a:p>
        </p:txBody>
      </p:sp>
      <p:sp>
        <p:nvSpPr>
          <p:cNvPr id="28" name="椭圆 27"/>
          <p:cNvSpPr/>
          <p:nvPr>
            <p:custDataLst>
              <p:tags r:id="rId5"/>
            </p:custDataLst>
          </p:nvPr>
        </p:nvSpPr>
        <p:spPr>
          <a:xfrm>
            <a:off x="7580292" y="4287586"/>
            <a:ext cx="431575" cy="431575"/>
          </a:xfrm>
          <a:prstGeom prst="ellipse">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ct val="0"/>
              </a:spcBef>
              <a:spcAft>
                <a:spcPct val="0"/>
              </a:spcAft>
              <a:defRPr/>
            </a:pPr>
            <a:endParaRPr altLang="en-US" lang="zh-CN"/>
          </a:p>
        </p:txBody>
      </p:sp>
      <p:sp>
        <p:nvSpPr>
          <p:cNvPr id="29" name="椭圆 28"/>
          <p:cNvSpPr/>
          <p:nvPr>
            <p:custDataLst>
              <p:tags r:id="rId6"/>
            </p:custDataLst>
          </p:nvPr>
        </p:nvSpPr>
        <p:spPr>
          <a:xfrm>
            <a:off x="3567576" y="3515624"/>
            <a:ext cx="431575" cy="431575"/>
          </a:xfrm>
          <a:prstGeom prst="ellipse">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ct val="0"/>
              </a:spcBef>
              <a:spcAft>
                <a:spcPct val="0"/>
              </a:spcAft>
              <a:defRPr/>
            </a:pPr>
            <a:endParaRPr altLang="en-US" lang="zh-CN"/>
          </a:p>
        </p:txBody>
      </p:sp>
      <p:sp>
        <p:nvSpPr>
          <p:cNvPr id="30" name="椭圆 29"/>
          <p:cNvSpPr/>
          <p:nvPr>
            <p:custDataLst>
              <p:tags r:id="rId7"/>
            </p:custDataLst>
          </p:nvPr>
        </p:nvSpPr>
        <p:spPr>
          <a:xfrm>
            <a:off x="4289187" y="1117600"/>
            <a:ext cx="3621050" cy="3550050"/>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ct val="0"/>
              </a:spcBef>
              <a:spcAft>
                <a:spcPct val="0"/>
              </a:spcAft>
              <a:defRPr/>
            </a:pPr>
            <a:endParaRPr altLang="en-US" lang="zh-CN"/>
          </a:p>
        </p:txBody>
      </p:sp>
      <p:sp>
        <p:nvSpPr>
          <p:cNvPr id="31" name="椭圆 30"/>
          <p:cNvSpPr/>
          <p:nvPr>
            <p:custDataLst>
              <p:tags r:id="rId8"/>
            </p:custDataLst>
          </p:nvPr>
        </p:nvSpPr>
        <p:spPr>
          <a:xfrm>
            <a:off x="4187558" y="4426107"/>
            <a:ext cx="349436" cy="348044"/>
          </a:xfrm>
          <a:prstGeom prst="ellipse">
            <a:avLst/>
          </a:prstGeom>
          <a:solidFill>
            <a:schemeClr val="accent1">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ct val="0"/>
              </a:spcBef>
              <a:spcAft>
                <a:spcPct val="0"/>
              </a:spcAft>
              <a:defRPr/>
            </a:pPr>
            <a:endParaRPr altLang="en-US" lang="zh-CN"/>
          </a:p>
        </p:txBody>
      </p:sp>
      <p:pic>
        <p:nvPicPr>
          <p:cNvPr id="33" name="图片占位符 7"/>
          <p:cNvPicPr>
            <a:picLocks noChangeAspect="1"/>
          </p:cNvPicPr>
          <p:nvPr>
            <p:custDataLst>
              <p:tags r:id="rId10"/>
            </p:custDataLst>
          </p:nvPr>
        </p:nvPicPr>
        <p:blipFill>
          <a:blip r:embed="rId9">
            <a:extLst>
              <a:ext uri="{28A0092B-C50C-407E-A947-70E740481C1C}">
                <a14:useLocalDpi val="0"/>
              </a:ext>
            </a:extLst>
          </a:blip>
          <a:srcRect l="39" r="39"/>
          <a:stretch>
            <a:fillRect/>
          </a:stretch>
        </p:blipFill>
        <p:spPr>
          <a:xfrm>
            <a:off x="4446999" y="1310400"/>
            <a:ext cx="3322800" cy="3153600"/>
          </a:xfrm>
          <a:prstGeom prst="rect">
            <a:avLst/>
          </a:prstGeom>
        </p:spPr>
      </p:pic>
      <p:sp>
        <p:nvSpPr>
          <p:cNvPr id="35" name="文本框 34"/>
          <p:cNvSpPr txBox="1"/>
          <p:nvPr>
            <p:custDataLst>
              <p:tags r:id="rId11"/>
            </p:custDataLst>
          </p:nvPr>
        </p:nvSpPr>
        <p:spPr>
          <a:xfrm>
            <a:off x="2517600" y="4759200"/>
            <a:ext cx="7156800" cy="1562400"/>
          </a:xfrm>
          <a:prstGeom prst="rect">
            <a:avLst/>
          </a:prstGeom>
        </p:spPr>
        <p:txBody>
          <a:bodyPr>
            <a:normAutofit/>
          </a:bodyPr>
          <a:lstStyle>
            <a:defPPr>
              <a:defRPr lang="zh-CN"/>
            </a:defPPr>
            <a:lvl1pPr indent="-342900" marL="342900">
              <a:lnSpc>
                <a:spcPct val="90000"/>
              </a:lnSpc>
              <a:spcBef>
                <a:spcPts val="1000"/>
              </a:spcBef>
              <a:buFontTx/>
              <a:buBlip>
                <a:blip r:embed="rId12"/>
              </a:buBlip>
              <a:defRPr sz="2400"/>
            </a:lvl1pPr>
            <a:lvl2pPr indent="-342900" marL="800100">
              <a:lnSpc>
                <a:spcPct val="90000"/>
              </a:lnSpc>
              <a:spcBef>
                <a:spcPts val="500"/>
              </a:spcBef>
              <a:buFont charset="0" pitchFamily="34" typeface="Arial"/>
              <a:buChar char="•"/>
              <a:defRPr sz="2000"/>
            </a:lvl2pPr>
            <a:lvl3pPr indent="-342900" marL="1257300">
              <a:lnSpc>
                <a:spcPct val="90000"/>
              </a:lnSpc>
              <a:spcBef>
                <a:spcPts val="500"/>
              </a:spcBef>
              <a:buFont charset="0" pitchFamily="34" typeface="Arial"/>
              <a:buChar char="•"/>
            </a:lvl3pPr>
            <a:lvl4pPr indent="-285750" marL="1657350">
              <a:lnSpc>
                <a:spcPct val="90000"/>
              </a:lnSpc>
              <a:spcBef>
                <a:spcPts val="500"/>
              </a:spcBef>
              <a:buFont charset="0" pitchFamily="34" typeface="Arial"/>
              <a:buChar char="•"/>
            </a:lvl4pPr>
            <a:lvl5pPr indent="-285750" marL="2114550">
              <a:lnSpc>
                <a:spcPct val="90000"/>
              </a:lnSpc>
              <a:spcBef>
                <a:spcPts val="500"/>
              </a:spcBef>
              <a:buFont charset="0" pitchFamily="34" typeface="Arial"/>
              <a:buChar char="•"/>
            </a:lvl5pPr>
            <a:lvl6pPr indent="-228600" marL="2514600">
              <a:lnSpc>
                <a:spcPct val="90000"/>
              </a:lnSpc>
              <a:spcBef>
                <a:spcPts val="500"/>
              </a:spcBef>
              <a:buFont charset="0" pitchFamily="34" typeface="Arial"/>
              <a:buChar char="•"/>
            </a:lvl6pPr>
            <a:lvl7pPr indent="-228600" marL="2971800">
              <a:lnSpc>
                <a:spcPct val="90000"/>
              </a:lnSpc>
              <a:spcBef>
                <a:spcPts val="500"/>
              </a:spcBef>
              <a:buFont charset="0" pitchFamily="34" typeface="Arial"/>
              <a:buChar char="•"/>
            </a:lvl7pPr>
            <a:lvl8pPr indent="-228600" marL="3429000">
              <a:lnSpc>
                <a:spcPct val="90000"/>
              </a:lnSpc>
              <a:spcBef>
                <a:spcPts val="500"/>
              </a:spcBef>
              <a:buFont charset="0" pitchFamily="34" typeface="Arial"/>
              <a:buChar char="•"/>
            </a:lvl8pPr>
            <a:lvl9pPr indent="-228600" marL="3886200">
              <a:lnSpc>
                <a:spcPct val="90000"/>
              </a:lnSpc>
              <a:spcBef>
                <a:spcPts val="500"/>
              </a:spcBef>
              <a:buFont charset="0" pitchFamily="34" typeface="Arial"/>
              <a:buChar char="•"/>
            </a:lvl9pPr>
          </a:lstStyle>
          <a:p>
            <a:r>
              <a:rPr altLang="zh-CN" lang="en-US" smtClean="0"/>
              <a:t>Lorem ipsum dolor sit amet, consectetur adipisicing elit.Lorem ipsum dolor sit amet, consectetur adipisicing elit.Lorem ipsum dolor sit amet, consectetur adipisicing elit.Lorem ips</a:t>
            </a:r>
          </a:p>
        </p:txBody>
      </p:sp>
      <p:sp>
        <p:nvSpPr>
          <p:cNvPr id="36" name="文本框 35"/>
          <p:cNvSpPr txBox="1"/>
          <p:nvPr>
            <p:custDataLst>
              <p:tags r:id="rId13"/>
            </p:custDataLst>
          </p:nvPr>
        </p:nvSpPr>
        <p:spPr>
          <a:xfrm>
            <a:off x="2262000" y="262800"/>
            <a:ext cx="7668000" cy="802800"/>
          </a:xfrm>
          <a:prstGeom prst="rect">
            <a:avLst/>
          </a:prstGeom>
        </p:spPr>
        <p:txBody>
          <a:bodyPr>
            <a:normAutofit/>
          </a:bodyPr>
          <a:lstStyle>
            <a:defPPr>
              <a:defRPr lang="zh-CN"/>
            </a:defPPr>
            <a:lvl1pPr>
              <a:lnSpc>
                <a:spcPct val="90000"/>
              </a:lnSpc>
              <a:spcBef>
                <a:spcPct val="0"/>
              </a:spcBef>
              <a:buNone/>
              <a:defRPr sz="4400">
                <a:solidFill>
                  <a:schemeClr val="accent1"/>
                </a:solidFill>
                <a:latin typeface="+mj-lt"/>
                <a:ea typeface="+mj-ea"/>
                <a:cs typeface="+mj-cs"/>
              </a:defRPr>
            </a:lvl1pPr>
          </a:lstStyle>
          <a:p>
            <a:pPr algn="ctr"/>
            <a:r>
              <a:rPr altLang="zh-CN" lang="en-US" smtClean="0" sz="3600"/>
              <a:t>LOREM IPSUM DOLOR</a:t>
            </a:r>
          </a:p>
        </p:txBody>
      </p:sp>
    </p:spTree>
    <p:custDataLst>
      <p:tags r:id="rId14"/>
    </p:custData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custDataLst>
              <p:tags r:id="rId3"/>
            </p:custDataLst>
          </p:nvPr>
        </p:nvSpPr>
        <p:spPr>
          <a:xfrm>
            <a:off x="722184" y="1356228"/>
            <a:ext cx="50800" cy="360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rmAutofit/>
          </a:bodyPr>
          <a:lstStyle/>
          <a:p>
            <a:pPr algn="ctr"/>
            <a:endParaRPr altLang="en-US" lang="zh-CN"/>
          </a:p>
        </p:txBody>
      </p:sp>
      <p:sp>
        <p:nvSpPr>
          <p:cNvPr id="3" name="标题 2"/>
          <p:cNvSpPr>
            <a:spLocks noGrp="1"/>
          </p:cNvSpPr>
          <p:nvPr>
            <p:ph type="title"/>
            <p:custDataLst>
              <p:tags r:id="rId4"/>
            </p:custDataLst>
          </p:nvPr>
        </p:nvSpPr>
        <p:spPr/>
        <p:txBody>
          <a:bodyPr/>
          <a:lstStyle/>
          <a:p>
            <a:r>
              <a:rPr altLang="zh-CN" lang="en-US" smtClean="0"/>
              <a:t>LOREM IPSUM DOLOR</a:t>
            </a:r>
          </a:p>
        </p:txBody>
      </p:sp>
      <p:sp>
        <p:nvSpPr>
          <p:cNvPr id="4" name="内容占位符 3"/>
          <p:cNvSpPr>
            <a:spLocks noGrp="1"/>
          </p:cNvSpPr>
          <p:nvPr>
            <p:ph idx="1"/>
            <p:custDataLst>
              <p:tags r:id="rId5"/>
            </p:custDataLst>
          </p:nvPr>
        </p:nvSpPr>
        <p:spPr/>
        <p:txBody>
          <a:bodyPr/>
          <a:lstStyle/>
          <a:p>
            <a:pPr>
              <a:lnSpc>
                <a:spcPct val="150000"/>
              </a:lnSpc>
            </a:pPr>
            <a:r>
              <a:rPr altLang="zh-CN" lang="en-US" smtClean="0"/>
              <a:t>Lorem ipsum dolor sit amet, consectetur adipisicing elit, sed do eiusmod tempor incididunt ut labore et dolore magna aliqua. Ut enim ad minim veniam, quis nostrud exercitation ullamco laboris nisi ut aliquip ex ea commodo consequat.</a:t>
            </a:r>
          </a:p>
        </p:txBody>
      </p:sp>
    </p:spTree>
    <p:custDataLst>
      <p:tags r:id="rId6"/>
    </p:custData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custDataLst>
              <p:tags r:id="rId3"/>
            </p:custDataLst>
          </p:nvPr>
        </p:nvSpPr>
        <p:spPr>
          <a:xfrm>
            <a:off x="2349218" y="1398142"/>
            <a:ext cx="3375022" cy="3149143"/>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4" name="矩形 3"/>
          <p:cNvSpPr/>
          <p:nvPr>
            <p:custDataLst>
              <p:tags r:id="rId4"/>
            </p:custDataLst>
          </p:nvPr>
        </p:nvSpPr>
        <p:spPr>
          <a:xfrm>
            <a:off x="2567569" y="1567552"/>
            <a:ext cx="2938320" cy="2718985"/>
          </a:xfrm>
          <a:prstGeom prst="rect">
            <a:avLst/>
          </a:prstGeom>
          <a:blipFill dpi="0" rotWithShape="1">
            <a:blip r:embed="rId5">
              <a:extLst>
                <a:ext uri="{28A0092B-C50C-407E-A947-70E740481C1C}">
                  <a14:useLocalDpi val="0"/>
                </a:ext>
              </a:extLst>
            </a:blip>
            <a:stretch>
              <a:fillRect l="-11690" r="-11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6" name="矩形 5"/>
          <p:cNvSpPr/>
          <p:nvPr>
            <p:custDataLst>
              <p:tags r:id="rId6"/>
            </p:custDataLst>
          </p:nvPr>
        </p:nvSpPr>
        <p:spPr>
          <a:xfrm>
            <a:off x="6467761" y="1398142"/>
            <a:ext cx="3375022" cy="3149143"/>
          </a:xfrm>
          <a:prstGeom prst="rect">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endParaRPr altLang="en-US" lang="zh-CN"/>
          </a:p>
        </p:txBody>
      </p:sp>
      <p:sp>
        <p:nvSpPr>
          <p:cNvPr id="7" name="矩形 6"/>
          <p:cNvSpPr/>
          <p:nvPr>
            <p:custDataLst>
              <p:tags r:id="rId7"/>
            </p:custDataLst>
          </p:nvPr>
        </p:nvSpPr>
        <p:spPr>
          <a:xfrm>
            <a:off x="6686112" y="1567552"/>
            <a:ext cx="2938320" cy="2718985"/>
          </a:xfrm>
          <a:prstGeom prst="rect">
            <a:avLst/>
          </a:prstGeom>
          <a:blipFill dpi="0" rotWithShape="1">
            <a:blip r:embed="rId8">
              <a:extLst>
                <a:ext uri="{28A0092B-C50C-407E-A947-70E740481C1C}">
                  <a14:useLocalDpi val="0"/>
                </a:ext>
              </a:extLst>
            </a:blip>
            <a:stretch>
              <a:fillRect l="-11690" r="-11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2057" name="文本框 8"/>
          <p:cNvSpPr txBox="1">
            <a:spLocks noChangeArrowheads="1"/>
          </p:cNvSpPr>
          <p:nvPr>
            <p:custDataLst>
              <p:tags r:id="rId9"/>
            </p:custDataLst>
          </p:nvPr>
        </p:nvSpPr>
        <p:spPr bwMode="auto">
          <a:xfrm>
            <a:off x="2265364" y="262997"/>
            <a:ext cx="7666037" cy="803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algn="ctr">
              <a:lnSpc>
                <a:spcPct val="150000"/>
              </a:lnSpc>
              <a:spcBef>
                <a:spcPts val="600"/>
              </a:spcBef>
              <a:spcAft>
                <a:spcPts val="600"/>
              </a:spcAft>
            </a:pPr>
            <a:r>
              <a:rPr altLang="zh-CN" b="1" lang="da-DK" sz="3200">
                <a:solidFill>
                  <a:schemeClr val="accent1"/>
                </a:solidFill>
                <a:latin typeface="+mj-lt"/>
                <a:ea typeface="+mj-ea"/>
                <a:cs typeface="+mj-cs"/>
              </a:rPr>
              <a:t>LOREM IPSUM DOLOR</a:t>
            </a:r>
          </a:p>
        </p:txBody>
      </p:sp>
      <p:sp>
        <p:nvSpPr>
          <p:cNvPr id="10" name="文本框 9"/>
          <p:cNvSpPr txBox="1"/>
          <p:nvPr>
            <p:custDataLst>
              <p:tags r:id="rId10"/>
            </p:custDataLst>
          </p:nvPr>
        </p:nvSpPr>
        <p:spPr>
          <a:xfrm>
            <a:off x="2640013" y="4733328"/>
            <a:ext cx="7200900" cy="1781175"/>
          </a:xfrm>
          <a:prstGeom prst="rect">
            <a:avLst/>
          </a:prstGeom>
          <a:noFill/>
        </p:spPr>
        <p:txBody>
          <a:bodyPr>
            <a:normAutofit/>
          </a:bodyPr>
          <a:lstStyle/>
          <a:p>
            <a:pPr algn="just">
              <a:lnSpc>
                <a:spcPct val="150000"/>
              </a:lnSpc>
              <a:spcBef>
                <a:spcPts val="600"/>
              </a:spcBef>
              <a:defRPr/>
            </a:pPr>
            <a:r>
              <a:rPr altLang="zh-CN" lang="da-DK"/>
              <a:t>Lorem ipsum dolor sit amet, consectetur adipisicing elit, sed do eiusmod tempor incididunt ut labore et dolore magna aliqua. Ut enim ad minim veniam, quis nostrud exercitation ullamco labori</a:t>
            </a:r>
          </a:p>
        </p:txBody>
      </p:sp>
    </p:spTree>
    <p:custDataLst>
      <p:tags r:id="rId11"/>
    </p:custData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1"/>
          <p:cNvSpPr>
            <a:spLocks noChangeArrowheads="1"/>
          </p:cNvSpPr>
          <p:nvPr>
            <p:custDataLst>
              <p:tags r:id="rId3"/>
            </p:custDataLst>
          </p:nvPr>
        </p:nvSpPr>
        <p:spPr bwMode="auto">
          <a:xfrm>
            <a:off x="3568700" y="3568974"/>
            <a:ext cx="2520950" cy="520700"/>
          </a:xfrm>
          <a:prstGeom prst="rect">
            <a:avLst/>
          </a:prstGeom>
          <a:solidFill>
            <a:schemeClr val="accent1">
              <a:lumMod val="20000"/>
              <a:lumOff val="80000"/>
              <a:alpha val="59608"/>
            </a:schemeClr>
          </a:solidFill>
          <a:ln>
            <a:noFill/>
          </a:ln>
        </p:spPr>
        <p:txBody>
          <a:bodyPr anchor="ctr">
            <a:normAutofit/>
          </a:bodyPr>
          <a:lstStyle/>
          <a:p>
            <a:pPr algn="ctr">
              <a:defRPr/>
            </a:pPr>
            <a:endParaRPr altLang="zh-CN" lang="zh-CN">
              <a:solidFill>
                <a:srgbClr val="FFFFFF"/>
              </a:solidFill>
              <a:latin charset="-122" panose="02010600030101010101" pitchFamily="2" typeface="宋体"/>
              <a:sym charset="-122" panose="02010600030101010101" pitchFamily="2" typeface="宋体"/>
            </a:endParaRPr>
          </a:p>
        </p:txBody>
      </p:sp>
      <p:sp>
        <p:nvSpPr>
          <p:cNvPr id="7" name="矩形 4"/>
          <p:cNvSpPr>
            <a:spLocks noChangeArrowheads="1"/>
          </p:cNvSpPr>
          <p:nvPr>
            <p:custDataLst>
              <p:tags r:id="rId4"/>
            </p:custDataLst>
          </p:nvPr>
        </p:nvSpPr>
        <p:spPr bwMode="auto">
          <a:xfrm>
            <a:off x="6157913" y="3568974"/>
            <a:ext cx="3384550" cy="520700"/>
          </a:xfrm>
          <a:prstGeom prst="rect">
            <a:avLst/>
          </a:prstGeom>
          <a:solidFill>
            <a:schemeClr val="accent1">
              <a:lumMod val="20000"/>
              <a:lumOff val="80000"/>
              <a:alpha val="59999"/>
            </a:schemeClr>
          </a:solidFill>
          <a:ln>
            <a:noFill/>
          </a:ln>
        </p:spPr>
        <p:txBody>
          <a:bodyPr anchor="ctr">
            <a:normAutofit/>
          </a:bodyPr>
          <a:lstStyle/>
          <a:p>
            <a:pPr algn="ctr">
              <a:defRPr/>
            </a:pPr>
            <a:endParaRPr altLang="zh-CN" lang="zh-CN">
              <a:solidFill>
                <a:srgbClr val="FFFFFF"/>
              </a:solidFill>
              <a:latin charset="-122" panose="02010600030101010101" pitchFamily="2" typeface="宋体"/>
              <a:sym charset="-122" panose="02010600030101010101" pitchFamily="2" typeface="宋体"/>
            </a:endParaRPr>
          </a:p>
        </p:txBody>
      </p:sp>
      <p:sp>
        <p:nvSpPr>
          <p:cNvPr id="3" name="矩形 2"/>
          <p:cNvSpPr/>
          <p:nvPr>
            <p:custDataLst>
              <p:tags r:id="rId5"/>
            </p:custDataLst>
          </p:nvPr>
        </p:nvSpPr>
        <p:spPr>
          <a:xfrm>
            <a:off x="6187318" y="1502838"/>
            <a:ext cx="4278943" cy="3209204"/>
          </a:xfrm>
          <a:prstGeom prst="rect">
            <a:avLst/>
          </a:prstGeom>
          <a:blipFill dpi="0" rotWithShape="1">
            <a:blip r:embed="rId6">
              <a:extLst>
                <a:ext uri="{28A0092B-C50C-407E-A947-70E740481C1C}">
                  <a14:useLocalDpi val="0"/>
                </a:ext>
              </a:extLst>
            </a:blip>
            <a:stretch>
              <a:fillRect l="-6222" r="-62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2" name="矩形 1"/>
          <p:cNvSpPr/>
          <p:nvPr>
            <p:custDataLst>
              <p:tags r:id="rId7"/>
            </p:custDataLst>
          </p:nvPr>
        </p:nvSpPr>
        <p:spPr>
          <a:xfrm>
            <a:off x="2913694" y="1502839"/>
            <a:ext cx="3187322" cy="3209204"/>
          </a:xfrm>
          <a:prstGeom prst="rect">
            <a:avLst/>
          </a:prstGeom>
          <a:blipFill dpi="0" rotWithShape="1">
            <a:blip r:embed="rId8">
              <a:extLst>
                <a:ext uri="{28A0092B-C50C-407E-A947-70E740481C1C}">
                  <a14:useLocalDpi val="0"/>
                </a:ext>
              </a:extLst>
            </a:blip>
            <a:stretch>
              <a:fillRect l="-30549" r="-305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2058" name="矩形 5"/>
          <p:cNvSpPr>
            <a:spLocks noChangeArrowheads="1"/>
          </p:cNvSpPr>
          <p:nvPr>
            <p:custDataLst>
              <p:tags r:id="rId9"/>
            </p:custDataLst>
          </p:nvPr>
        </p:nvSpPr>
        <p:spPr bwMode="auto">
          <a:xfrm>
            <a:off x="1725740" y="1501835"/>
            <a:ext cx="979420" cy="3209205"/>
          </a:xfrm>
          <a:prstGeom prst="rect">
            <a:avLst/>
          </a:prstGeom>
          <a:solidFill>
            <a:schemeClr val="accent1"/>
          </a:solidFill>
          <a:ln>
            <a:noFill/>
          </a:ln>
          <a:extLst>
            <a:ext uri="{91240B29-F687-4F45-9708-019B960494DF}">
              <a14:hiddenLine w="9525">
                <a:solidFill>
                  <a:srgbClr val="000000"/>
                </a:solidFill>
                <a:miter lim="800000"/>
                <a:headEnd/>
                <a:tailEnd/>
              </a14:hiddenLine>
            </a:ext>
          </a:extLst>
        </p:spPr>
        <p:txBody>
          <a:bodyPr anchor="ctr">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algn="ctr" eaLnBrk="1" hangingPunct="1"/>
            <a:endParaRPr altLang="en-US" lang="zh-CN">
              <a:solidFill>
                <a:srgbClr val="FFFFFF"/>
              </a:solidFill>
              <a:latin charset="-122" pitchFamily="34" typeface="微软雅黑"/>
              <a:ea charset="-122" pitchFamily="34" typeface="微软雅黑"/>
              <a:sym charset="-122" pitchFamily="34" typeface="微软雅黑"/>
            </a:endParaRPr>
          </a:p>
        </p:txBody>
      </p:sp>
      <p:sp>
        <p:nvSpPr>
          <p:cNvPr id="12" name="文本框 11"/>
          <p:cNvSpPr txBox="1"/>
          <p:nvPr>
            <p:custDataLst>
              <p:tags r:id="rId10"/>
            </p:custDataLst>
          </p:nvPr>
        </p:nvSpPr>
        <p:spPr>
          <a:xfrm>
            <a:off x="2640013" y="4823943"/>
            <a:ext cx="7200900" cy="1781175"/>
          </a:xfrm>
          <a:prstGeom prst="rect">
            <a:avLst/>
          </a:prstGeom>
          <a:noFill/>
        </p:spPr>
        <p:txBody>
          <a:bodyPr>
            <a:normAutofit/>
          </a:bodyPr>
          <a:lstStyle/>
          <a:p>
            <a:pPr algn="just">
              <a:lnSpc>
                <a:spcPct val="150000"/>
              </a:lnSpc>
              <a:spcBef>
                <a:spcPts val="600"/>
              </a:spcBef>
              <a:defRPr/>
            </a:pPr>
            <a:r>
              <a:rPr altLang="zh-CN" lang="da-DK"/>
              <a:t>Lorem ipsum dolor sit amet, consectetur adipisicing elit.Lorem ipsum dolor sit amet, consectetur adipisicing elit.Lorem ipsum dolor sit amet, consectetur adipisicing elit.Lorem ips</a:t>
            </a:r>
          </a:p>
        </p:txBody>
      </p:sp>
      <p:sp>
        <p:nvSpPr>
          <p:cNvPr id="13" name="文本框 8"/>
          <p:cNvSpPr txBox="1">
            <a:spLocks noChangeArrowheads="1"/>
          </p:cNvSpPr>
          <p:nvPr>
            <p:custDataLst>
              <p:tags r:id="rId11"/>
            </p:custDataLst>
          </p:nvPr>
        </p:nvSpPr>
        <p:spPr bwMode="auto">
          <a:xfrm>
            <a:off x="2265364" y="262997"/>
            <a:ext cx="7666037" cy="803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algn="ctr">
              <a:lnSpc>
                <a:spcPct val="150000"/>
              </a:lnSpc>
              <a:spcBef>
                <a:spcPts val="600"/>
              </a:spcBef>
              <a:spcAft>
                <a:spcPts val="600"/>
              </a:spcAft>
            </a:pPr>
            <a:r>
              <a:rPr altLang="zh-CN" b="1" lang="da-DK" sz="3200">
                <a:solidFill>
                  <a:schemeClr val="accent1"/>
                </a:solidFill>
                <a:latin typeface="+mj-lt"/>
                <a:ea typeface="+mj-ea"/>
                <a:cs typeface="+mj-cs"/>
              </a:rPr>
              <a:t>LOREM IPSUM DOLOR</a:t>
            </a:r>
          </a:p>
        </p:txBody>
      </p:sp>
    </p:spTree>
    <p:custDataLst>
      <p:tags r:id="rId12"/>
    </p:custDataLst>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8" name="椭圆 57"/>
          <p:cNvSpPr/>
          <p:nvPr>
            <p:custDataLst>
              <p:tags r:id="rId3"/>
            </p:custDataLst>
          </p:nvPr>
        </p:nvSpPr>
        <p:spPr>
          <a:xfrm>
            <a:off x="3645352" y="2896633"/>
            <a:ext cx="998538" cy="998538"/>
          </a:xfrm>
          <a:prstGeom prst="ellipse">
            <a:avLst/>
          </a:prstGeom>
          <a:solidFill>
            <a:schemeClr val="accent1"/>
          </a:solidFill>
          <a:ln algn="ctr" cap="flat" cmpd="sng" w="57150">
            <a:solidFill>
              <a:schemeClr val="accent1">
                <a:lumMod val="60000"/>
                <a:lumOff val="40000"/>
              </a:schemeClr>
            </a:solidFill>
            <a:prstDash val="solid"/>
          </a:ln>
          <a:effectLst/>
        </p:spPr>
        <p:txBody>
          <a:bodyPr anchor="ctr" bIns="0" lIns="0" rIns="0" tIns="0">
            <a:normAutofit/>
          </a:bodyPr>
          <a:lstStyle/>
          <a:p>
            <a:pPr algn="ctr">
              <a:defRPr/>
            </a:pPr>
            <a:r>
              <a:rPr b="1" kern="0" lang="en-US" sz="3600">
                <a:ln cmpd="sng" w="18415">
                  <a:noFill/>
                  <a:prstDash val="solid"/>
                </a:ln>
                <a:solidFill>
                  <a:schemeClr val="bg1"/>
                </a:solidFill>
              </a:rPr>
              <a:t>01</a:t>
            </a:r>
          </a:p>
        </p:txBody>
      </p:sp>
      <p:sp>
        <p:nvSpPr>
          <p:cNvPr id="10" name="KSO_GT2"/>
          <p:cNvSpPr txBox="1"/>
          <p:nvPr>
            <p:custDataLst>
              <p:tags r:id="rId4"/>
            </p:custDataLst>
          </p:nvPr>
        </p:nvSpPr>
        <p:spPr>
          <a:xfrm>
            <a:off x="5201242" y="2785861"/>
            <a:ext cx="3611834" cy="1220082"/>
          </a:xfrm>
          <a:prstGeom prst="rect">
            <a:avLst/>
          </a:prstGeom>
          <a:noFill/>
        </p:spPr>
        <p:txBody>
          <a:bodyPr anchor="ctr" anchorCtr="1" bIns="0" lIns="0" rIns="0" tIns="0">
            <a:normAutofit/>
          </a:bodyPr>
          <a:lstStyle/>
          <a:p>
            <a:pPr>
              <a:lnSpc>
                <a:spcPct val="120000"/>
              </a:lnSpc>
              <a:defRPr/>
            </a:pPr>
            <a:r>
              <a:rPr altLang="zh-CN" kern="0" lang="en-US"/>
              <a:t>Lorem ipsum dolor sit amet, consectetur adipisicing elit.Lorem ipsum dolor sit a</a:t>
            </a:r>
          </a:p>
        </p:txBody>
      </p:sp>
      <p:sp>
        <p:nvSpPr>
          <p:cNvPr id="6" name="文本框 5"/>
          <p:cNvSpPr txBox="1"/>
          <p:nvPr>
            <p:custDataLst>
              <p:tags r:id="rId5"/>
            </p:custDataLst>
          </p:nvPr>
        </p:nvSpPr>
        <p:spPr>
          <a:xfrm>
            <a:off x="506919" y="311877"/>
            <a:ext cx="7228411" cy="699594"/>
          </a:xfrm>
          <a:prstGeom prst="rect">
            <a:avLst/>
          </a:prstGeom>
        </p:spPr>
        <p:txBody>
          <a:bodyPr anchor="b" bIns="45720" lIns="91440" rIns="91440" rtlCol="0" tIns="45720" vert="horz">
            <a:normAutofit/>
          </a:bodyPr>
          <a:lstStyle>
            <a:lvl1pPr algn="ctr">
              <a:lnSpc>
                <a:spcPct val="90000"/>
              </a:lnSpc>
              <a:spcBef>
                <a:spcPct val="0"/>
              </a:spcBef>
              <a:buNone/>
              <a:defRPr b="1" baseline="0" i="0" sz="3200">
                <a:solidFill>
                  <a:schemeClr val="accent1"/>
                </a:solidFill>
                <a:effectLst/>
                <a:ea charset="-122" panose="02010609060101010101" pitchFamily="49" typeface="黑体"/>
                <a:cs typeface="+mj-cs"/>
              </a:defRPr>
            </a:lvl1pPr>
          </a:lstStyle>
          <a:p>
            <a:pPr algn="l"/>
            <a:r>
              <a:rPr altLang="zh-CN" lang="da-DK">
                <a:latin typeface="+mj-lt"/>
                <a:ea typeface="+mj-ea"/>
              </a:rPr>
              <a:t>LOREM IPSUM DOLOR</a:t>
            </a:r>
          </a:p>
        </p:txBody>
      </p:sp>
    </p:spTree>
    <p:custDataLst>
      <p:tags r:id="rId6"/>
    </p:custData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 name="矩形 1"/>
          <p:cNvSpPr/>
          <p:nvPr>
            <p:custDataLst>
              <p:tags r:id="rId3"/>
            </p:custDataLst>
          </p:nvPr>
        </p:nvSpPr>
        <p:spPr>
          <a:xfrm rot="19929492">
            <a:off x="4001155" y="3305563"/>
            <a:ext cx="3820467" cy="376237"/>
          </a:xfrm>
          <a:custGeom>
            <a:gdLst>
              <a:gd fmla="*/ 0 w 4180787" name="connsiteX0"/>
              <a:gd fmla="*/ 0 h 432613" name="connsiteY0"/>
              <a:gd fmla="*/ 4180787 w 4180787" name="connsiteX1"/>
              <a:gd fmla="*/ 0 h 432613" name="connsiteY1"/>
              <a:gd fmla="*/ 4180787 w 4180787" name="connsiteX2"/>
              <a:gd fmla="*/ 432613 h 432613" name="connsiteY2"/>
              <a:gd fmla="*/ 0 w 4180787" name="connsiteX3"/>
              <a:gd fmla="*/ 432613 h 432613" name="connsiteY3"/>
              <a:gd fmla="*/ 0 w 4180787" name="connsiteX4"/>
              <a:gd fmla="*/ 0 h 432613" name="connsiteY4"/>
              <a:gd fmla="*/ 0 w 4180787" name="connsiteX0-1"/>
              <a:gd fmla="*/ 0 h 446239" name="connsiteY0-2"/>
              <a:gd fmla="*/ 4180787 w 4180787" name="connsiteX1-3"/>
              <a:gd fmla="*/ 0 h 446239" name="connsiteY1-4"/>
              <a:gd fmla="*/ 4180787 w 4180787" name="connsiteX2-5"/>
              <a:gd fmla="*/ 432613 h 446239" name="connsiteY2-6"/>
              <a:gd fmla="*/ 1797892 w 4180787" name="connsiteX3-7"/>
              <a:gd fmla="*/ 446239 h 446239" name="connsiteY3-8"/>
              <a:gd fmla="*/ 0 w 4180787" name="connsiteX4-9"/>
              <a:gd fmla="*/ 432613 h 446239" name="connsiteY4-10"/>
              <a:gd fmla="*/ 0 w 4180787" name="connsiteX5"/>
              <a:gd fmla="*/ 0 h 446239" name="connsiteY5"/>
              <a:gd fmla="*/ 0 w 4180787" name="connsiteX0-11"/>
              <a:gd fmla="*/ 3102 h 449341" name="connsiteY0-12"/>
              <a:gd fmla="*/ 1774422 w 4180787" name="connsiteX1-13"/>
              <a:gd fmla="*/ 0 h 449341" name="connsiteY1-14"/>
              <a:gd fmla="*/ 4180787 w 4180787" name="connsiteX2-15"/>
              <a:gd fmla="*/ 3102 h 449341" name="connsiteY2-16"/>
              <a:gd fmla="*/ 4180787 w 4180787" name="connsiteX3-17"/>
              <a:gd fmla="*/ 435715 h 449341" name="connsiteY3-18"/>
              <a:gd fmla="*/ 1797892 w 4180787" name="connsiteX4-19"/>
              <a:gd fmla="*/ 449341 h 449341" name="connsiteY4-20"/>
              <a:gd fmla="*/ 0 w 4180787" name="connsiteX5-21"/>
              <a:gd fmla="*/ 435715 h 449341" name="connsiteY5-22"/>
              <a:gd fmla="*/ 0 w 4180787" name="connsiteX6"/>
              <a:gd fmla="*/ 3102 h 449341" name="connsiteY6"/>
              <a:gd fmla="*/ 0 w 4180787" name="connsiteX0-23"/>
              <a:gd fmla="*/ 0 h 446239" name="connsiteY0-24"/>
              <a:gd fmla="*/ 1791064 w 4180787" name="connsiteX1-25"/>
              <a:gd fmla="*/ 191058 h 446239" name="connsiteY1-26"/>
              <a:gd fmla="*/ 4180787 w 4180787" name="connsiteX2-27"/>
              <a:gd fmla="*/ 0 h 446239" name="connsiteY2-28"/>
              <a:gd fmla="*/ 4180787 w 4180787" name="connsiteX3-29"/>
              <a:gd fmla="*/ 432613 h 446239" name="connsiteY3-30"/>
              <a:gd fmla="*/ 1797892 w 4180787" name="connsiteX4-31"/>
              <a:gd fmla="*/ 446239 h 446239" name="connsiteY4-32"/>
              <a:gd fmla="*/ 0 w 4180787" name="connsiteX5-33"/>
              <a:gd fmla="*/ 432613 h 446239" name="connsiteY5-34"/>
              <a:gd fmla="*/ 0 w 4180787" name="connsiteX6-35"/>
              <a:gd fmla="*/ 0 h 446239" name="connsiteY6-36"/>
              <a:gd fmla="*/ 0 w 4180787" name="connsiteX0-37"/>
              <a:gd fmla="*/ 0 h 432613" name="connsiteY0-38"/>
              <a:gd fmla="*/ 1791064 w 4180787" name="connsiteX1-39"/>
              <a:gd fmla="*/ 191058 h 432613" name="connsiteY1-40"/>
              <a:gd fmla="*/ 4180787 w 4180787" name="connsiteX2-41"/>
              <a:gd fmla="*/ 0 h 432613" name="connsiteY2-42"/>
              <a:gd fmla="*/ 4180787 w 4180787" name="connsiteX3-43"/>
              <a:gd fmla="*/ 432613 h 432613" name="connsiteY3-44"/>
              <a:gd fmla="*/ 1740284 w 4180787" name="connsiteX4-45"/>
              <a:gd fmla="*/ 300725 h 432613" name="connsiteY4-46"/>
              <a:gd fmla="*/ 0 w 4180787" name="connsiteX5-47"/>
              <a:gd fmla="*/ 432613 h 432613" name="connsiteY5-48"/>
              <a:gd fmla="*/ 0 w 4180787" name="connsiteX6-49"/>
              <a:gd fmla="*/ 0 h 432613" name="connsiteY6-50"/>
              <a:gd fmla="*/ 0 w 4180787" name="connsiteX0-51"/>
              <a:gd fmla="*/ 0 h 432613" name="connsiteY0-52"/>
              <a:gd fmla="*/ 1835870 w 4180787" name="connsiteX1-53"/>
              <a:gd fmla="*/ 187218 h 432613" name="connsiteY1-54"/>
              <a:gd fmla="*/ 4180787 w 4180787" name="connsiteX2-55"/>
              <a:gd fmla="*/ 0 h 432613" name="connsiteY2-56"/>
              <a:gd fmla="*/ 4180787 w 4180787" name="connsiteX3-57"/>
              <a:gd fmla="*/ 432613 h 432613" name="connsiteY3-58"/>
              <a:gd fmla="*/ 1740284 w 4180787" name="connsiteX4-59"/>
              <a:gd fmla="*/ 300725 h 432613" name="connsiteY4-60"/>
              <a:gd fmla="*/ 0 w 4180787" name="connsiteX5-61"/>
              <a:gd fmla="*/ 432613 h 432613" name="connsiteY5-62"/>
              <a:gd fmla="*/ 0 w 4180787" name="connsiteX6-63"/>
              <a:gd fmla="*/ 0 h 432613" name="connsiteY6-64"/>
              <a:gd fmla="*/ 0 w 4180787" name="connsiteX0-65"/>
              <a:gd fmla="*/ 4908 h 437521" name="connsiteY0-66"/>
              <a:gd fmla="*/ 1835870 w 4180787" name="connsiteX1-67"/>
              <a:gd fmla="*/ 192126 h 437521" name="connsiteY1-68"/>
              <a:gd fmla="*/ 4180787 w 4180787" name="connsiteX2-69"/>
              <a:gd fmla="*/ 4908 h 437521" name="connsiteY2-70"/>
              <a:gd fmla="*/ 4180787 w 4180787" name="connsiteX3-71"/>
              <a:gd fmla="*/ 437521 h 437521" name="connsiteY3-72"/>
              <a:gd fmla="*/ 1740284 w 4180787" name="connsiteX4-73"/>
              <a:gd fmla="*/ 305633 h 437521" name="connsiteY4-74"/>
              <a:gd fmla="*/ 0 w 4180787" name="connsiteX5-75"/>
              <a:gd fmla="*/ 437521 h 437521" name="connsiteY5-76"/>
              <a:gd fmla="*/ 0 w 4180787" name="connsiteX6-77"/>
              <a:gd fmla="*/ 4908 h 437521" name="connsiteY6-78"/>
              <a:gd fmla="*/ 0 w 4180787" name="connsiteX0-79"/>
              <a:gd fmla="*/ 4908 h 446252" name="connsiteY0-80"/>
              <a:gd fmla="*/ 1835870 w 4180787" name="connsiteX1-81"/>
              <a:gd fmla="*/ 192126 h 446252" name="connsiteY1-82"/>
              <a:gd fmla="*/ 4180787 w 4180787" name="connsiteX2-83"/>
              <a:gd fmla="*/ 4908 h 446252" name="connsiteY2-84"/>
              <a:gd fmla="*/ 4180787 w 4180787" name="connsiteX3-85"/>
              <a:gd fmla="*/ 437521 h 446252" name="connsiteY3-86"/>
              <a:gd fmla="*/ 1740284 w 4180787" name="connsiteX4-87"/>
              <a:gd fmla="*/ 305633 h 446252" name="connsiteY4-88"/>
              <a:gd fmla="*/ 0 w 4180787" name="connsiteX5-89"/>
              <a:gd fmla="*/ 437521 h 446252" name="connsiteY5-90"/>
              <a:gd fmla="*/ 0 w 4180787" name="connsiteX6-91"/>
              <a:gd fmla="*/ 4908 h 446252" name="connsiteY6-92"/>
              <a:gd fmla="*/ 0 w 4180787" name="connsiteX0-93"/>
              <a:gd fmla="*/ 4107 h 445451" name="connsiteY0-94"/>
              <a:gd fmla="*/ 1779968 w 4180787" name="connsiteX1-95"/>
              <a:gd fmla="*/ 241252 h 445451" name="connsiteY1-96"/>
              <a:gd fmla="*/ 4180787 w 4180787" name="connsiteX2-97"/>
              <a:gd fmla="*/ 4107 h 445451" name="connsiteY2-98"/>
              <a:gd fmla="*/ 4180787 w 4180787" name="connsiteX3-99"/>
              <a:gd fmla="*/ 436720 h 445451" name="connsiteY3-100"/>
              <a:gd fmla="*/ 1740284 w 4180787" name="connsiteX4-101"/>
              <a:gd fmla="*/ 304832 h 445451" name="connsiteY4-102"/>
              <a:gd fmla="*/ 0 w 4180787" name="connsiteX5-103"/>
              <a:gd fmla="*/ 436720 h 445451" name="connsiteY5-104"/>
              <a:gd fmla="*/ 0 w 4180787" name="connsiteX6-105"/>
              <a:gd fmla="*/ 4107 h 445451" name="connsiteY6-106"/>
              <a:gd fmla="*/ 0 w 4180787" name="connsiteX0-107"/>
              <a:gd fmla="*/ 4107 h 445451" name="connsiteY0-108"/>
              <a:gd fmla="*/ 1779968 w 4180787" name="connsiteX1-109"/>
              <a:gd fmla="*/ 241252 h 445451" name="connsiteY1-110"/>
              <a:gd fmla="*/ 4180787 w 4180787" name="connsiteX2-111"/>
              <a:gd fmla="*/ 4107 h 445451" name="connsiteY2-112"/>
              <a:gd fmla="*/ 4180787 w 4180787" name="connsiteX3-113"/>
              <a:gd fmla="*/ 436720 h 445451" name="connsiteY3-114"/>
              <a:gd fmla="*/ 1740284 w 4180787" name="connsiteX4-115"/>
              <a:gd fmla="*/ 304832 h 445451" name="connsiteY4-116"/>
              <a:gd fmla="*/ 0 w 4180787" name="connsiteX5-117"/>
              <a:gd fmla="*/ 436720 h 445451" name="connsiteY5-118"/>
              <a:gd fmla="*/ 0 w 4180787" name="connsiteX6-119"/>
              <a:gd fmla="*/ 4107 h 445451" name="connsiteY6-120"/>
              <a:gd fmla="*/ 0 w 4180787" name="connsiteX0-121"/>
              <a:gd fmla="*/ 4107 h 436720" name="connsiteY0-122"/>
              <a:gd fmla="*/ 1779968 w 4180787" name="connsiteX1-123"/>
              <a:gd fmla="*/ 241252 h 436720" name="connsiteY1-124"/>
              <a:gd fmla="*/ 4180787 w 4180787" name="connsiteX2-125"/>
              <a:gd fmla="*/ 4107 h 436720" name="connsiteY2-126"/>
              <a:gd fmla="*/ 4180787 w 4180787" name="connsiteX3-127"/>
              <a:gd fmla="*/ 436720 h 436720" name="connsiteY3-128"/>
              <a:gd fmla="*/ 1740284 w 4180787" name="connsiteX4-129"/>
              <a:gd fmla="*/ 304832 h 436720" name="connsiteY4-130"/>
              <a:gd fmla="*/ 0 w 4180787" name="connsiteX5-131"/>
              <a:gd fmla="*/ 436720 h 436720" name="connsiteY5-132"/>
              <a:gd fmla="*/ 0 w 4180787" name="connsiteX6-133"/>
              <a:gd fmla="*/ 4107 h 436720" name="connsiteY6-134"/>
              <a:gd fmla="*/ 0 w 4180787" name="connsiteX0-135"/>
              <a:gd fmla="*/ 4107 h 436720" name="connsiteY0-136"/>
              <a:gd fmla="*/ 1779968 w 4180787" name="connsiteX1-137"/>
              <a:gd fmla="*/ 241252 h 436720" name="connsiteY1-138"/>
              <a:gd fmla="*/ 4180787 w 4180787" name="connsiteX2-139"/>
              <a:gd fmla="*/ 4107 h 436720" name="connsiteY2-140"/>
              <a:gd fmla="*/ 4180787 w 4180787" name="connsiteX3-141"/>
              <a:gd fmla="*/ 436720 h 436720" name="connsiteY3-142"/>
              <a:gd fmla="*/ 1740284 w 4180787" name="connsiteX4-143"/>
              <a:gd fmla="*/ 304832 h 436720" name="connsiteY4-144"/>
              <a:gd fmla="*/ 0 w 4180787" name="connsiteX5-145"/>
              <a:gd fmla="*/ 436720 h 436720" name="connsiteY5-146"/>
              <a:gd fmla="*/ 0 w 4180787" name="connsiteX6-147"/>
              <a:gd fmla="*/ 4107 h 436720" name="connsiteY6-148"/>
              <a:gd fmla="*/ 0 w 4180787" name="connsiteX0-149"/>
              <a:gd fmla="*/ 0 h 432613" name="connsiteY0-150"/>
              <a:gd fmla="*/ 1779968 w 4180787" name="connsiteX1-151"/>
              <a:gd fmla="*/ 237145 h 432613" name="connsiteY1-152"/>
              <a:gd fmla="*/ 4180787 w 4180787" name="connsiteX2-153"/>
              <a:gd fmla="*/ 0 h 432613" name="connsiteY2-154"/>
              <a:gd fmla="*/ 4180787 w 4180787" name="connsiteX3-155"/>
              <a:gd fmla="*/ 432613 h 432613" name="connsiteY3-156"/>
              <a:gd fmla="*/ 1740284 w 4180787" name="connsiteX4-157"/>
              <a:gd fmla="*/ 300725 h 432613" name="connsiteY4-158"/>
              <a:gd fmla="*/ 0 w 4180787" name="connsiteX5-159"/>
              <a:gd fmla="*/ 432613 h 432613" name="connsiteY5-160"/>
              <a:gd fmla="*/ 0 w 4180787" name="connsiteX6-161"/>
              <a:gd fmla="*/ 0 h 432613" name="connsiteY6-162"/>
            </a:gd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b="b" l="l" r="r" t="t"/>
            <a:pathLst>
              <a:path h="432613" w="4180787">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algn="ctr" cap="flat" cmpd="sng" w="25400">
            <a:noFill/>
            <a:prstDash val="solid"/>
          </a:ln>
          <a:effectLst/>
        </p:spPr>
        <p:txBody>
          <a:bodyPr anchor="ctr">
            <a:normAutofit/>
          </a:bodyPr>
          <a:lstStyle/>
          <a:p>
            <a:pPr algn="ctr">
              <a:defRPr/>
            </a:pPr>
            <a:endParaRPr kern="0" lang="en-US">
              <a:solidFill>
                <a:sysClr lastClr="FFFFFF" val="window"/>
              </a:solidFill>
            </a:endParaRPr>
          </a:p>
        </p:txBody>
      </p:sp>
      <p:sp>
        <p:nvSpPr>
          <p:cNvPr id="60" name="椭圆 59"/>
          <p:cNvSpPr/>
          <p:nvPr>
            <p:custDataLst>
              <p:tags r:id="rId4"/>
            </p:custDataLst>
          </p:nvPr>
        </p:nvSpPr>
        <p:spPr>
          <a:xfrm>
            <a:off x="3542816" y="4052895"/>
            <a:ext cx="998538" cy="998537"/>
          </a:xfrm>
          <a:prstGeom prst="ellipse">
            <a:avLst/>
          </a:prstGeom>
          <a:solidFill>
            <a:schemeClr val="accent1"/>
          </a:solidFill>
          <a:ln algn="ctr" cap="flat" cmpd="sng" w="57150">
            <a:solidFill>
              <a:schemeClr val="accent1">
                <a:lumMod val="60000"/>
                <a:lumOff val="40000"/>
              </a:schemeClr>
            </a:solidFill>
            <a:prstDash val="solid"/>
          </a:ln>
          <a:effectLst/>
        </p:spPr>
        <p:txBody>
          <a:bodyPr anchor="ctr" bIns="0" lIns="0" rIns="0" tIns="0">
            <a:normAutofit/>
          </a:bodyPr>
          <a:lstStyle/>
          <a:p>
            <a:pPr algn="ctr">
              <a:defRPr/>
            </a:pPr>
            <a:r>
              <a:rPr b="1" kern="0" lang="en-US" sz="3600">
                <a:ln cmpd="sng" w="18415">
                  <a:noFill/>
                  <a:prstDash val="solid"/>
                </a:ln>
                <a:solidFill>
                  <a:schemeClr val="bg1"/>
                </a:solidFill>
              </a:rPr>
              <a:t>02</a:t>
            </a:r>
          </a:p>
        </p:txBody>
      </p:sp>
      <p:sp>
        <p:nvSpPr>
          <p:cNvPr id="58" name="椭圆 57"/>
          <p:cNvSpPr/>
          <p:nvPr>
            <p:custDataLst>
              <p:tags r:id="rId5"/>
            </p:custDataLst>
          </p:nvPr>
        </p:nvSpPr>
        <p:spPr>
          <a:xfrm>
            <a:off x="7477125" y="1814466"/>
            <a:ext cx="998538" cy="998538"/>
          </a:xfrm>
          <a:prstGeom prst="ellipse">
            <a:avLst/>
          </a:prstGeom>
          <a:solidFill>
            <a:schemeClr val="accent1"/>
          </a:solidFill>
          <a:ln algn="ctr" cap="flat" cmpd="sng" w="57150">
            <a:solidFill>
              <a:schemeClr val="accent1">
                <a:lumMod val="60000"/>
                <a:lumOff val="40000"/>
              </a:schemeClr>
            </a:solidFill>
            <a:prstDash val="solid"/>
          </a:ln>
          <a:effectLst/>
        </p:spPr>
        <p:txBody>
          <a:bodyPr anchor="ctr" bIns="0" lIns="0" rIns="0" tIns="0">
            <a:normAutofit/>
          </a:bodyPr>
          <a:lstStyle/>
          <a:p>
            <a:pPr algn="ctr">
              <a:defRPr/>
            </a:pPr>
            <a:r>
              <a:rPr b="1" kern="0" lang="en-US" sz="3600">
                <a:ln cmpd="sng" w="18415">
                  <a:noFill/>
                  <a:prstDash val="solid"/>
                </a:ln>
                <a:solidFill>
                  <a:schemeClr val="bg1"/>
                </a:solidFill>
              </a:rPr>
              <a:t>01</a:t>
            </a:r>
          </a:p>
        </p:txBody>
      </p:sp>
      <p:sp>
        <p:nvSpPr>
          <p:cNvPr id="9" name="KSO_GT3"/>
          <p:cNvSpPr txBox="1"/>
          <p:nvPr>
            <p:custDataLst>
              <p:tags r:id="rId6"/>
            </p:custDataLst>
          </p:nvPr>
        </p:nvSpPr>
        <p:spPr>
          <a:xfrm>
            <a:off x="2983223" y="3004364"/>
            <a:ext cx="2389967" cy="842300"/>
          </a:xfrm>
          <a:prstGeom prst="rect">
            <a:avLst/>
          </a:prstGeom>
          <a:noFill/>
        </p:spPr>
        <p:txBody>
          <a:bodyPr anchor="ctr" anchorCtr="1" bIns="0" lIns="0" rIns="0" tIns="0">
            <a:normAutofit/>
          </a:bodyPr>
          <a:lstStyle/>
          <a:p>
            <a:pPr>
              <a:lnSpc>
                <a:spcPct val="120000"/>
              </a:lnSpc>
              <a:defRPr/>
            </a:pPr>
            <a:r>
              <a:rPr altLang="zh-CN" kern="0" lang="da-DK"/>
              <a:t>Lorem ipsum dolor sit amet</a:t>
            </a:r>
          </a:p>
        </p:txBody>
      </p:sp>
      <p:sp>
        <p:nvSpPr>
          <p:cNvPr id="10" name="KSO_GT2"/>
          <p:cNvSpPr txBox="1"/>
          <p:nvPr>
            <p:custDataLst>
              <p:tags r:id="rId7"/>
            </p:custDataLst>
          </p:nvPr>
        </p:nvSpPr>
        <p:spPr>
          <a:xfrm>
            <a:off x="7023146" y="3004363"/>
            <a:ext cx="2389967" cy="842301"/>
          </a:xfrm>
          <a:prstGeom prst="rect">
            <a:avLst/>
          </a:prstGeom>
          <a:noFill/>
        </p:spPr>
        <p:txBody>
          <a:bodyPr anchor="ctr" anchorCtr="1" bIns="0" lIns="0" rIns="0" tIns="0">
            <a:normAutofit/>
          </a:bodyPr>
          <a:lstStyle/>
          <a:p>
            <a:pPr>
              <a:lnSpc>
                <a:spcPct val="120000"/>
              </a:lnSpc>
              <a:defRPr/>
            </a:pPr>
            <a:r>
              <a:rPr altLang="zh-CN" kern="0" lang="da-DK"/>
              <a:t>Lorem ipsum dolor sit amet</a:t>
            </a:r>
          </a:p>
        </p:txBody>
      </p:sp>
      <p:sp>
        <p:nvSpPr>
          <p:cNvPr id="8" name="文本框 7"/>
          <p:cNvSpPr txBox="1"/>
          <p:nvPr>
            <p:custDataLst>
              <p:tags r:id="rId8"/>
            </p:custDataLst>
          </p:nvPr>
        </p:nvSpPr>
        <p:spPr>
          <a:xfrm>
            <a:off x="506919" y="311877"/>
            <a:ext cx="7228411" cy="699594"/>
          </a:xfrm>
          <a:prstGeom prst="rect">
            <a:avLst/>
          </a:prstGeom>
        </p:spPr>
        <p:txBody>
          <a:bodyPr anchor="b" bIns="45720" lIns="91440" rIns="91440" rtlCol="0" tIns="45720" vert="horz">
            <a:normAutofit/>
          </a:bodyPr>
          <a:lstStyle>
            <a:lvl1pPr algn="ctr">
              <a:lnSpc>
                <a:spcPct val="90000"/>
              </a:lnSpc>
              <a:spcBef>
                <a:spcPct val="0"/>
              </a:spcBef>
              <a:buNone/>
              <a:defRPr b="1" baseline="0" i="0" sz="3200">
                <a:solidFill>
                  <a:schemeClr val="accent1"/>
                </a:solidFill>
                <a:effectLst/>
                <a:ea charset="-122" panose="02010609060101010101" pitchFamily="49" typeface="黑体"/>
                <a:cs typeface="+mj-cs"/>
              </a:defRPr>
            </a:lvl1pPr>
          </a:lstStyle>
          <a:p>
            <a:pPr algn="l"/>
            <a:r>
              <a:rPr altLang="zh-CN" lang="da-DK">
                <a:latin typeface="+mj-lt"/>
                <a:ea typeface="+mj-ea"/>
              </a:rPr>
              <a:t>LOREM IPSUM DOLOR</a:t>
            </a:r>
          </a:p>
        </p:txBody>
      </p:sp>
    </p:spTree>
    <p:custDataLst>
      <p:tags r:id="rId9"/>
    </p:custDataLst>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3" name="矩形 1"/>
          <p:cNvSpPr/>
          <p:nvPr>
            <p:custDataLst>
              <p:tags r:id="rId3"/>
            </p:custDataLst>
          </p:nvPr>
        </p:nvSpPr>
        <p:spPr>
          <a:xfrm rot="293950">
            <a:off x="4800601" y="1785938"/>
            <a:ext cx="2847975" cy="295275"/>
          </a:xfrm>
          <a:custGeom>
            <a:gdLst>
              <a:gd fmla="*/ 0 w 4180787" name="connsiteX0"/>
              <a:gd fmla="*/ 0 h 432613" name="connsiteY0"/>
              <a:gd fmla="*/ 4180787 w 4180787" name="connsiteX1"/>
              <a:gd fmla="*/ 0 h 432613" name="connsiteY1"/>
              <a:gd fmla="*/ 4180787 w 4180787" name="connsiteX2"/>
              <a:gd fmla="*/ 432613 h 432613" name="connsiteY2"/>
              <a:gd fmla="*/ 0 w 4180787" name="connsiteX3"/>
              <a:gd fmla="*/ 432613 h 432613" name="connsiteY3"/>
              <a:gd fmla="*/ 0 w 4180787" name="connsiteX4"/>
              <a:gd fmla="*/ 0 h 432613" name="connsiteY4"/>
              <a:gd fmla="*/ 0 w 4180787" name="connsiteX0-1"/>
              <a:gd fmla="*/ 0 h 446239" name="connsiteY0-2"/>
              <a:gd fmla="*/ 4180787 w 4180787" name="connsiteX1-3"/>
              <a:gd fmla="*/ 0 h 446239" name="connsiteY1-4"/>
              <a:gd fmla="*/ 4180787 w 4180787" name="connsiteX2-5"/>
              <a:gd fmla="*/ 432613 h 446239" name="connsiteY2-6"/>
              <a:gd fmla="*/ 1797892 w 4180787" name="connsiteX3-7"/>
              <a:gd fmla="*/ 446239 h 446239" name="connsiteY3-8"/>
              <a:gd fmla="*/ 0 w 4180787" name="connsiteX4-9"/>
              <a:gd fmla="*/ 432613 h 446239" name="connsiteY4-10"/>
              <a:gd fmla="*/ 0 w 4180787" name="connsiteX5"/>
              <a:gd fmla="*/ 0 h 446239" name="connsiteY5"/>
              <a:gd fmla="*/ 0 w 4180787" name="connsiteX0-11"/>
              <a:gd fmla="*/ 3102 h 449341" name="connsiteY0-12"/>
              <a:gd fmla="*/ 1774422 w 4180787" name="connsiteX1-13"/>
              <a:gd fmla="*/ 0 h 449341" name="connsiteY1-14"/>
              <a:gd fmla="*/ 4180787 w 4180787" name="connsiteX2-15"/>
              <a:gd fmla="*/ 3102 h 449341" name="connsiteY2-16"/>
              <a:gd fmla="*/ 4180787 w 4180787" name="connsiteX3-17"/>
              <a:gd fmla="*/ 435715 h 449341" name="connsiteY3-18"/>
              <a:gd fmla="*/ 1797892 w 4180787" name="connsiteX4-19"/>
              <a:gd fmla="*/ 449341 h 449341" name="connsiteY4-20"/>
              <a:gd fmla="*/ 0 w 4180787" name="connsiteX5-21"/>
              <a:gd fmla="*/ 435715 h 449341" name="connsiteY5-22"/>
              <a:gd fmla="*/ 0 w 4180787" name="connsiteX6"/>
              <a:gd fmla="*/ 3102 h 449341" name="connsiteY6"/>
              <a:gd fmla="*/ 0 w 4180787" name="connsiteX0-23"/>
              <a:gd fmla="*/ 0 h 446239" name="connsiteY0-24"/>
              <a:gd fmla="*/ 1791064 w 4180787" name="connsiteX1-25"/>
              <a:gd fmla="*/ 191058 h 446239" name="connsiteY1-26"/>
              <a:gd fmla="*/ 4180787 w 4180787" name="connsiteX2-27"/>
              <a:gd fmla="*/ 0 h 446239" name="connsiteY2-28"/>
              <a:gd fmla="*/ 4180787 w 4180787" name="connsiteX3-29"/>
              <a:gd fmla="*/ 432613 h 446239" name="connsiteY3-30"/>
              <a:gd fmla="*/ 1797892 w 4180787" name="connsiteX4-31"/>
              <a:gd fmla="*/ 446239 h 446239" name="connsiteY4-32"/>
              <a:gd fmla="*/ 0 w 4180787" name="connsiteX5-33"/>
              <a:gd fmla="*/ 432613 h 446239" name="connsiteY5-34"/>
              <a:gd fmla="*/ 0 w 4180787" name="connsiteX6-35"/>
              <a:gd fmla="*/ 0 h 446239" name="connsiteY6-36"/>
              <a:gd fmla="*/ 0 w 4180787" name="connsiteX0-37"/>
              <a:gd fmla="*/ 0 h 432613" name="connsiteY0-38"/>
              <a:gd fmla="*/ 1791064 w 4180787" name="connsiteX1-39"/>
              <a:gd fmla="*/ 191058 h 432613" name="connsiteY1-40"/>
              <a:gd fmla="*/ 4180787 w 4180787" name="connsiteX2-41"/>
              <a:gd fmla="*/ 0 h 432613" name="connsiteY2-42"/>
              <a:gd fmla="*/ 4180787 w 4180787" name="connsiteX3-43"/>
              <a:gd fmla="*/ 432613 h 432613" name="connsiteY3-44"/>
              <a:gd fmla="*/ 1740284 w 4180787" name="connsiteX4-45"/>
              <a:gd fmla="*/ 300725 h 432613" name="connsiteY4-46"/>
              <a:gd fmla="*/ 0 w 4180787" name="connsiteX5-47"/>
              <a:gd fmla="*/ 432613 h 432613" name="connsiteY5-48"/>
              <a:gd fmla="*/ 0 w 4180787" name="connsiteX6-49"/>
              <a:gd fmla="*/ 0 h 432613" name="connsiteY6-50"/>
              <a:gd fmla="*/ 0 w 4180787" name="connsiteX0-51"/>
              <a:gd fmla="*/ 0 h 432613" name="connsiteY0-52"/>
              <a:gd fmla="*/ 1835870 w 4180787" name="connsiteX1-53"/>
              <a:gd fmla="*/ 187218 h 432613" name="connsiteY1-54"/>
              <a:gd fmla="*/ 4180787 w 4180787" name="connsiteX2-55"/>
              <a:gd fmla="*/ 0 h 432613" name="connsiteY2-56"/>
              <a:gd fmla="*/ 4180787 w 4180787" name="connsiteX3-57"/>
              <a:gd fmla="*/ 432613 h 432613" name="connsiteY3-58"/>
              <a:gd fmla="*/ 1740284 w 4180787" name="connsiteX4-59"/>
              <a:gd fmla="*/ 300725 h 432613" name="connsiteY4-60"/>
              <a:gd fmla="*/ 0 w 4180787" name="connsiteX5-61"/>
              <a:gd fmla="*/ 432613 h 432613" name="connsiteY5-62"/>
              <a:gd fmla="*/ 0 w 4180787" name="connsiteX6-63"/>
              <a:gd fmla="*/ 0 h 432613" name="connsiteY6-64"/>
              <a:gd fmla="*/ 0 w 4180787" name="connsiteX0-65"/>
              <a:gd fmla="*/ 4908 h 437521" name="connsiteY0-66"/>
              <a:gd fmla="*/ 1835870 w 4180787" name="connsiteX1-67"/>
              <a:gd fmla="*/ 192126 h 437521" name="connsiteY1-68"/>
              <a:gd fmla="*/ 4180787 w 4180787" name="connsiteX2-69"/>
              <a:gd fmla="*/ 4908 h 437521" name="connsiteY2-70"/>
              <a:gd fmla="*/ 4180787 w 4180787" name="connsiteX3-71"/>
              <a:gd fmla="*/ 437521 h 437521" name="connsiteY3-72"/>
              <a:gd fmla="*/ 1740284 w 4180787" name="connsiteX4-73"/>
              <a:gd fmla="*/ 305633 h 437521" name="connsiteY4-74"/>
              <a:gd fmla="*/ 0 w 4180787" name="connsiteX5-75"/>
              <a:gd fmla="*/ 437521 h 437521" name="connsiteY5-76"/>
              <a:gd fmla="*/ 0 w 4180787" name="connsiteX6-77"/>
              <a:gd fmla="*/ 4908 h 437521" name="connsiteY6-78"/>
              <a:gd fmla="*/ 0 w 4180787" name="connsiteX0-79"/>
              <a:gd fmla="*/ 4908 h 446252" name="connsiteY0-80"/>
              <a:gd fmla="*/ 1835870 w 4180787" name="connsiteX1-81"/>
              <a:gd fmla="*/ 192126 h 446252" name="connsiteY1-82"/>
              <a:gd fmla="*/ 4180787 w 4180787" name="connsiteX2-83"/>
              <a:gd fmla="*/ 4908 h 446252" name="connsiteY2-84"/>
              <a:gd fmla="*/ 4180787 w 4180787" name="connsiteX3-85"/>
              <a:gd fmla="*/ 437521 h 446252" name="connsiteY3-86"/>
              <a:gd fmla="*/ 1740284 w 4180787" name="connsiteX4-87"/>
              <a:gd fmla="*/ 305633 h 446252" name="connsiteY4-88"/>
              <a:gd fmla="*/ 0 w 4180787" name="connsiteX5-89"/>
              <a:gd fmla="*/ 437521 h 446252" name="connsiteY5-90"/>
              <a:gd fmla="*/ 0 w 4180787" name="connsiteX6-91"/>
              <a:gd fmla="*/ 4908 h 446252" name="connsiteY6-92"/>
              <a:gd fmla="*/ 0 w 4180787" name="connsiteX0-93"/>
              <a:gd fmla="*/ 4107 h 445451" name="connsiteY0-94"/>
              <a:gd fmla="*/ 1779968 w 4180787" name="connsiteX1-95"/>
              <a:gd fmla="*/ 241252 h 445451" name="connsiteY1-96"/>
              <a:gd fmla="*/ 4180787 w 4180787" name="connsiteX2-97"/>
              <a:gd fmla="*/ 4107 h 445451" name="connsiteY2-98"/>
              <a:gd fmla="*/ 4180787 w 4180787" name="connsiteX3-99"/>
              <a:gd fmla="*/ 436720 h 445451" name="connsiteY3-100"/>
              <a:gd fmla="*/ 1740284 w 4180787" name="connsiteX4-101"/>
              <a:gd fmla="*/ 304832 h 445451" name="connsiteY4-102"/>
              <a:gd fmla="*/ 0 w 4180787" name="connsiteX5-103"/>
              <a:gd fmla="*/ 436720 h 445451" name="connsiteY5-104"/>
              <a:gd fmla="*/ 0 w 4180787" name="connsiteX6-105"/>
              <a:gd fmla="*/ 4107 h 445451" name="connsiteY6-106"/>
              <a:gd fmla="*/ 0 w 4180787" name="connsiteX0-107"/>
              <a:gd fmla="*/ 4107 h 445451" name="connsiteY0-108"/>
              <a:gd fmla="*/ 1779968 w 4180787" name="connsiteX1-109"/>
              <a:gd fmla="*/ 241252 h 445451" name="connsiteY1-110"/>
              <a:gd fmla="*/ 4180787 w 4180787" name="connsiteX2-111"/>
              <a:gd fmla="*/ 4107 h 445451" name="connsiteY2-112"/>
              <a:gd fmla="*/ 4180787 w 4180787" name="connsiteX3-113"/>
              <a:gd fmla="*/ 436720 h 445451" name="connsiteY3-114"/>
              <a:gd fmla="*/ 1740284 w 4180787" name="connsiteX4-115"/>
              <a:gd fmla="*/ 304832 h 445451" name="connsiteY4-116"/>
              <a:gd fmla="*/ 0 w 4180787" name="connsiteX5-117"/>
              <a:gd fmla="*/ 436720 h 445451" name="connsiteY5-118"/>
              <a:gd fmla="*/ 0 w 4180787" name="connsiteX6-119"/>
              <a:gd fmla="*/ 4107 h 445451" name="connsiteY6-120"/>
              <a:gd fmla="*/ 0 w 4180787" name="connsiteX0-121"/>
              <a:gd fmla="*/ 4107 h 436720" name="connsiteY0-122"/>
              <a:gd fmla="*/ 1779968 w 4180787" name="connsiteX1-123"/>
              <a:gd fmla="*/ 241252 h 436720" name="connsiteY1-124"/>
              <a:gd fmla="*/ 4180787 w 4180787" name="connsiteX2-125"/>
              <a:gd fmla="*/ 4107 h 436720" name="connsiteY2-126"/>
              <a:gd fmla="*/ 4180787 w 4180787" name="connsiteX3-127"/>
              <a:gd fmla="*/ 436720 h 436720" name="connsiteY3-128"/>
              <a:gd fmla="*/ 1740284 w 4180787" name="connsiteX4-129"/>
              <a:gd fmla="*/ 304832 h 436720" name="connsiteY4-130"/>
              <a:gd fmla="*/ 0 w 4180787" name="connsiteX5-131"/>
              <a:gd fmla="*/ 436720 h 436720" name="connsiteY5-132"/>
              <a:gd fmla="*/ 0 w 4180787" name="connsiteX6-133"/>
              <a:gd fmla="*/ 4107 h 436720" name="connsiteY6-134"/>
              <a:gd fmla="*/ 0 w 4180787" name="connsiteX0-135"/>
              <a:gd fmla="*/ 4107 h 436720" name="connsiteY0-136"/>
              <a:gd fmla="*/ 1779968 w 4180787" name="connsiteX1-137"/>
              <a:gd fmla="*/ 241252 h 436720" name="connsiteY1-138"/>
              <a:gd fmla="*/ 4180787 w 4180787" name="connsiteX2-139"/>
              <a:gd fmla="*/ 4107 h 436720" name="connsiteY2-140"/>
              <a:gd fmla="*/ 4180787 w 4180787" name="connsiteX3-141"/>
              <a:gd fmla="*/ 436720 h 436720" name="connsiteY3-142"/>
              <a:gd fmla="*/ 1740284 w 4180787" name="connsiteX4-143"/>
              <a:gd fmla="*/ 304832 h 436720" name="connsiteY4-144"/>
              <a:gd fmla="*/ 0 w 4180787" name="connsiteX5-145"/>
              <a:gd fmla="*/ 436720 h 436720" name="connsiteY5-146"/>
              <a:gd fmla="*/ 0 w 4180787" name="connsiteX6-147"/>
              <a:gd fmla="*/ 4107 h 436720" name="connsiteY6-148"/>
              <a:gd fmla="*/ 0 w 4180787" name="connsiteX0-149"/>
              <a:gd fmla="*/ 0 h 432613" name="connsiteY0-150"/>
              <a:gd fmla="*/ 1779968 w 4180787" name="connsiteX1-151"/>
              <a:gd fmla="*/ 237145 h 432613" name="connsiteY1-152"/>
              <a:gd fmla="*/ 4180787 w 4180787" name="connsiteX2-153"/>
              <a:gd fmla="*/ 0 h 432613" name="connsiteY2-154"/>
              <a:gd fmla="*/ 4180787 w 4180787" name="connsiteX3-155"/>
              <a:gd fmla="*/ 432613 h 432613" name="connsiteY3-156"/>
              <a:gd fmla="*/ 1740284 w 4180787" name="connsiteX4-157"/>
              <a:gd fmla="*/ 300725 h 432613" name="connsiteY4-158"/>
              <a:gd fmla="*/ 0 w 4180787" name="connsiteX5-159"/>
              <a:gd fmla="*/ 432613 h 432613" name="connsiteY5-160"/>
              <a:gd fmla="*/ 0 w 4180787" name="connsiteX6-161"/>
              <a:gd fmla="*/ 0 h 432613" name="connsiteY6-162"/>
            </a:gd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b="b" l="l" r="r" t="t"/>
            <a:pathLst>
              <a:path h="432613" w="4180787">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algn="ctr" cap="flat" cmpd="sng" w="25400">
            <a:noFill/>
            <a:prstDash val="solid"/>
          </a:ln>
          <a:effectLst/>
        </p:spPr>
        <p:txBody>
          <a:bodyPr anchor="ctr">
            <a:normAutofit/>
          </a:bodyPr>
          <a:lstStyle/>
          <a:p>
            <a:pPr algn="ctr">
              <a:defRPr/>
            </a:pPr>
            <a:endParaRPr kern="0" lang="en-US">
              <a:solidFill>
                <a:sysClr lastClr="FFFFFF" val="window"/>
              </a:solidFill>
            </a:endParaRPr>
          </a:p>
        </p:txBody>
      </p:sp>
      <p:sp>
        <p:nvSpPr>
          <p:cNvPr id="62" name="椭圆 61"/>
          <p:cNvSpPr/>
          <p:nvPr>
            <p:custDataLst>
              <p:tags r:id="rId4"/>
            </p:custDataLst>
          </p:nvPr>
        </p:nvSpPr>
        <p:spPr>
          <a:xfrm>
            <a:off x="4151314" y="1362075"/>
            <a:ext cx="695325" cy="695325"/>
          </a:xfrm>
          <a:prstGeom prst="ellipse">
            <a:avLst/>
          </a:prstGeom>
          <a:solidFill>
            <a:schemeClr val="accent1"/>
          </a:solidFill>
          <a:ln algn="ctr" cap="flat" cmpd="sng" w="57150">
            <a:solidFill>
              <a:schemeClr val="accent1">
                <a:lumMod val="60000"/>
                <a:lumOff val="40000"/>
              </a:schemeClr>
            </a:solidFill>
            <a:prstDash val="solid"/>
          </a:ln>
          <a:effectLst/>
        </p:spPr>
        <p:txBody>
          <a:bodyPr anchor="ctr" bIns="0" lIns="0" rIns="0" tIns="0">
            <a:normAutofit/>
          </a:bodyPr>
          <a:lstStyle>
            <a:lvl1pPr>
              <a:defRPr>
                <a:solidFill>
                  <a:schemeClr val="tx1"/>
                </a:solidFill>
                <a:latin charset="0" pitchFamily="34" typeface="Arial Narrow"/>
                <a:ea charset="-122" pitchFamily="34" typeface="微软雅黑"/>
              </a:defRPr>
            </a:lvl1pPr>
            <a:lvl2pPr indent="-285750" marL="742950">
              <a:defRPr>
                <a:solidFill>
                  <a:schemeClr val="tx1"/>
                </a:solidFill>
                <a:latin charset="0" pitchFamily="34" typeface="Arial Narrow"/>
                <a:ea charset="-122" pitchFamily="34" typeface="微软雅黑"/>
              </a:defRPr>
            </a:lvl2pPr>
            <a:lvl3pPr indent="-228600" marL="1143000">
              <a:defRPr>
                <a:solidFill>
                  <a:schemeClr val="tx1"/>
                </a:solidFill>
                <a:latin charset="0" pitchFamily="34" typeface="Arial Narrow"/>
                <a:ea charset="-122" pitchFamily="34" typeface="微软雅黑"/>
              </a:defRPr>
            </a:lvl3pPr>
            <a:lvl4pPr indent="-228600" marL="1600200">
              <a:defRPr>
                <a:solidFill>
                  <a:schemeClr val="tx1"/>
                </a:solidFill>
                <a:latin charset="0" pitchFamily="34" typeface="Arial Narrow"/>
                <a:ea charset="-122" pitchFamily="34" typeface="微软雅黑"/>
              </a:defRPr>
            </a:lvl4pPr>
            <a:lvl5pPr indent="-228600" marL="2057400">
              <a:defRPr>
                <a:solidFill>
                  <a:schemeClr val="tx1"/>
                </a:solidFill>
                <a:latin charset="0" pitchFamily="34" typeface="Arial Narrow"/>
                <a:ea charset="-122" pitchFamily="34" typeface="微软雅黑"/>
              </a:defRPr>
            </a:lvl5pPr>
            <a:lvl6pPr fontAlgn="base" indent="-228600" marL="2514600">
              <a:spcBef>
                <a:spcPct val="0"/>
              </a:spcBef>
              <a:spcAft>
                <a:spcPct val="0"/>
              </a:spcAft>
              <a:defRPr>
                <a:solidFill>
                  <a:schemeClr val="tx1"/>
                </a:solidFill>
                <a:latin charset="0" pitchFamily="34" typeface="Arial Narrow"/>
                <a:ea charset="-122" pitchFamily="34" typeface="微软雅黑"/>
              </a:defRPr>
            </a:lvl6pPr>
            <a:lvl7pPr fontAlgn="base" indent="-228600" marL="2971800">
              <a:spcBef>
                <a:spcPct val="0"/>
              </a:spcBef>
              <a:spcAft>
                <a:spcPct val="0"/>
              </a:spcAft>
              <a:defRPr>
                <a:solidFill>
                  <a:schemeClr val="tx1"/>
                </a:solidFill>
                <a:latin charset="0" pitchFamily="34" typeface="Arial Narrow"/>
                <a:ea charset="-122" pitchFamily="34" typeface="微软雅黑"/>
              </a:defRPr>
            </a:lvl7pPr>
            <a:lvl8pPr fontAlgn="base" indent="-228600" marL="3429000">
              <a:spcBef>
                <a:spcPct val="0"/>
              </a:spcBef>
              <a:spcAft>
                <a:spcPct val="0"/>
              </a:spcAft>
              <a:defRPr>
                <a:solidFill>
                  <a:schemeClr val="tx1"/>
                </a:solidFill>
                <a:latin charset="0" pitchFamily="34" typeface="Arial Narrow"/>
                <a:ea charset="-122" pitchFamily="34" typeface="微软雅黑"/>
              </a:defRPr>
            </a:lvl8pPr>
            <a:lvl9pPr fontAlgn="base" indent="-228600" marL="3886200">
              <a:spcBef>
                <a:spcPct val="0"/>
              </a:spcBef>
              <a:spcAft>
                <a:spcPct val="0"/>
              </a:spcAft>
              <a:defRPr>
                <a:solidFill>
                  <a:schemeClr val="tx1"/>
                </a:solidFill>
                <a:latin charset="0" pitchFamily="34" typeface="Arial Narrow"/>
                <a:ea charset="-122" pitchFamily="34" typeface="微软雅黑"/>
              </a:defRPr>
            </a:lvl9pPr>
          </a:lstStyle>
          <a:p>
            <a:pPr algn="ctr" eaLnBrk="1" hangingPunct="1">
              <a:defRPr/>
            </a:pPr>
            <a:r>
              <a:rPr altLang="zh-CN" b="1" lang="en-US" sz="2800">
                <a:solidFill>
                  <a:schemeClr val="bg1"/>
                </a:solidFill>
                <a:latin typeface="+mn-lt"/>
                <a:ea typeface="+mn-ea"/>
              </a:rPr>
              <a:t>01</a:t>
            </a:r>
          </a:p>
        </p:txBody>
      </p:sp>
      <p:sp>
        <p:nvSpPr>
          <p:cNvPr id="45" name="矩形 1"/>
          <p:cNvSpPr/>
          <p:nvPr>
            <p:custDataLst>
              <p:tags r:id="rId5"/>
            </p:custDataLst>
          </p:nvPr>
        </p:nvSpPr>
        <p:spPr>
          <a:xfrm rot="19929492">
            <a:off x="4001155" y="2983346"/>
            <a:ext cx="3820467" cy="376237"/>
          </a:xfrm>
          <a:custGeom>
            <a:gdLst>
              <a:gd fmla="*/ 0 w 4180787" name="connsiteX0"/>
              <a:gd fmla="*/ 0 h 432613" name="connsiteY0"/>
              <a:gd fmla="*/ 4180787 w 4180787" name="connsiteX1"/>
              <a:gd fmla="*/ 0 h 432613" name="connsiteY1"/>
              <a:gd fmla="*/ 4180787 w 4180787" name="connsiteX2"/>
              <a:gd fmla="*/ 432613 h 432613" name="connsiteY2"/>
              <a:gd fmla="*/ 0 w 4180787" name="connsiteX3"/>
              <a:gd fmla="*/ 432613 h 432613" name="connsiteY3"/>
              <a:gd fmla="*/ 0 w 4180787" name="connsiteX4"/>
              <a:gd fmla="*/ 0 h 432613" name="connsiteY4"/>
              <a:gd fmla="*/ 0 w 4180787" name="connsiteX0-1"/>
              <a:gd fmla="*/ 0 h 446239" name="connsiteY0-2"/>
              <a:gd fmla="*/ 4180787 w 4180787" name="connsiteX1-3"/>
              <a:gd fmla="*/ 0 h 446239" name="connsiteY1-4"/>
              <a:gd fmla="*/ 4180787 w 4180787" name="connsiteX2-5"/>
              <a:gd fmla="*/ 432613 h 446239" name="connsiteY2-6"/>
              <a:gd fmla="*/ 1797892 w 4180787" name="connsiteX3-7"/>
              <a:gd fmla="*/ 446239 h 446239" name="connsiteY3-8"/>
              <a:gd fmla="*/ 0 w 4180787" name="connsiteX4-9"/>
              <a:gd fmla="*/ 432613 h 446239" name="connsiteY4-10"/>
              <a:gd fmla="*/ 0 w 4180787" name="connsiteX5"/>
              <a:gd fmla="*/ 0 h 446239" name="connsiteY5"/>
              <a:gd fmla="*/ 0 w 4180787" name="connsiteX0-11"/>
              <a:gd fmla="*/ 3102 h 449341" name="connsiteY0-12"/>
              <a:gd fmla="*/ 1774422 w 4180787" name="connsiteX1-13"/>
              <a:gd fmla="*/ 0 h 449341" name="connsiteY1-14"/>
              <a:gd fmla="*/ 4180787 w 4180787" name="connsiteX2-15"/>
              <a:gd fmla="*/ 3102 h 449341" name="connsiteY2-16"/>
              <a:gd fmla="*/ 4180787 w 4180787" name="connsiteX3-17"/>
              <a:gd fmla="*/ 435715 h 449341" name="connsiteY3-18"/>
              <a:gd fmla="*/ 1797892 w 4180787" name="connsiteX4-19"/>
              <a:gd fmla="*/ 449341 h 449341" name="connsiteY4-20"/>
              <a:gd fmla="*/ 0 w 4180787" name="connsiteX5-21"/>
              <a:gd fmla="*/ 435715 h 449341" name="connsiteY5-22"/>
              <a:gd fmla="*/ 0 w 4180787" name="connsiteX6"/>
              <a:gd fmla="*/ 3102 h 449341" name="connsiteY6"/>
              <a:gd fmla="*/ 0 w 4180787" name="connsiteX0-23"/>
              <a:gd fmla="*/ 0 h 446239" name="connsiteY0-24"/>
              <a:gd fmla="*/ 1791064 w 4180787" name="connsiteX1-25"/>
              <a:gd fmla="*/ 191058 h 446239" name="connsiteY1-26"/>
              <a:gd fmla="*/ 4180787 w 4180787" name="connsiteX2-27"/>
              <a:gd fmla="*/ 0 h 446239" name="connsiteY2-28"/>
              <a:gd fmla="*/ 4180787 w 4180787" name="connsiteX3-29"/>
              <a:gd fmla="*/ 432613 h 446239" name="connsiteY3-30"/>
              <a:gd fmla="*/ 1797892 w 4180787" name="connsiteX4-31"/>
              <a:gd fmla="*/ 446239 h 446239" name="connsiteY4-32"/>
              <a:gd fmla="*/ 0 w 4180787" name="connsiteX5-33"/>
              <a:gd fmla="*/ 432613 h 446239" name="connsiteY5-34"/>
              <a:gd fmla="*/ 0 w 4180787" name="connsiteX6-35"/>
              <a:gd fmla="*/ 0 h 446239" name="connsiteY6-36"/>
              <a:gd fmla="*/ 0 w 4180787" name="connsiteX0-37"/>
              <a:gd fmla="*/ 0 h 432613" name="connsiteY0-38"/>
              <a:gd fmla="*/ 1791064 w 4180787" name="connsiteX1-39"/>
              <a:gd fmla="*/ 191058 h 432613" name="connsiteY1-40"/>
              <a:gd fmla="*/ 4180787 w 4180787" name="connsiteX2-41"/>
              <a:gd fmla="*/ 0 h 432613" name="connsiteY2-42"/>
              <a:gd fmla="*/ 4180787 w 4180787" name="connsiteX3-43"/>
              <a:gd fmla="*/ 432613 h 432613" name="connsiteY3-44"/>
              <a:gd fmla="*/ 1740284 w 4180787" name="connsiteX4-45"/>
              <a:gd fmla="*/ 300725 h 432613" name="connsiteY4-46"/>
              <a:gd fmla="*/ 0 w 4180787" name="connsiteX5-47"/>
              <a:gd fmla="*/ 432613 h 432613" name="connsiteY5-48"/>
              <a:gd fmla="*/ 0 w 4180787" name="connsiteX6-49"/>
              <a:gd fmla="*/ 0 h 432613" name="connsiteY6-50"/>
              <a:gd fmla="*/ 0 w 4180787" name="connsiteX0-51"/>
              <a:gd fmla="*/ 0 h 432613" name="connsiteY0-52"/>
              <a:gd fmla="*/ 1835870 w 4180787" name="connsiteX1-53"/>
              <a:gd fmla="*/ 187218 h 432613" name="connsiteY1-54"/>
              <a:gd fmla="*/ 4180787 w 4180787" name="connsiteX2-55"/>
              <a:gd fmla="*/ 0 h 432613" name="connsiteY2-56"/>
              <a:gd fmla="*/ 4180787 w 4180787" name="connsiteX3-57"/>
              <a:gd fmla="*/ 432613 h 432613" name="connsiteY3-58"/>
              <a:gd fmla="*/ 1740284 w 4180787" name="connsiteX4-59"/>
              <a:gd fmla="*/ 300725 h 432613" name="connsiteY4-60"/>
              <a:gd fmla="*/ 0 w 4180787" name="connsiteX5-61"/>
              <a:gd fmla="*/ 432613 h 432613" name="connsiteY5-62"/>
              <a:gd fmla="*/ 0 w 4180787" name="connsiteX6-63"/>
              <a:gd fmla="*/ 0 h 432613" name="connsiteY6-64"/>
              <a:gd fmla="*/ 0 w 4180787" name="connsiteX0-65"/>
              <a:gd fmla="*/ 4908 h 437521" name="connsiteY0-66"/>
              <a:gd fmla="*/ 1835870 w 4180787" name="connsiteX1-67"/>
              <a:gd fmla="*/ 192126 h 437521" name="connsiteY1-68"/>
              <a:gd fmla="*/ 4180787 w 4180787" name="connsiteX2-69"/>
              <a:gd fmla="*/ 4908 h 437521" name="connsiteY2-70"/>
              <a:gd fmla="*/ 4180787 w 4180787" name="connsiteX3-71"/>
              <a:gd fmla="*/ 437521 h 437521" name="connsiteY3-72"/>
              <a:gd fmla="*/ 1740284 w 4180787" name="connsiteX4-73"/>
              <a:gd fmla="*/ 305633 h 437521" name="connsiteY4-74"/>
              <a:gd fmla="*/ 0 w 4180787" name="connsiteX5-75"/>
              <a:gd fmla="*/ 437521 h 437521" name="connsiteY5-76"/>
              <a:gd fmla="*/ 0 w 4180787" name="connsiteX6-77"/>
              <a:gd fmla="*/ 4908 h 437521" name="connsiteY6-78"/>
              <a:gd fmla="*/ 0 w 4180787" name="connsiteX0-79"/>
              <a:gd fmla="*/ 4908 h 446252" name="connsiteY0-80"/>
              <a:gd fmla="*/ 1835870 w 4180787" name="connsiteX1-81"/>
              <a:gd fmla="*/ 192126 h 446252" name="connsiteY1-82"/>
              <a:gd fmla="*/ 4180787 w 4180787" name="connsiteX2-83"/>
              <a:gd fmla="*/ 4908 h 446252" name="connsiteY2-84"/>
              <a:gd fmla="*/ 4180787 w 4180787" name="connsiteX3-85"/>
              <a:gd fmla="*/ 437521 h 446252" name="connsiteY3-86"/>
              <a:gd fmla="*/ 1740284 w 4180787" name="connsiteX4-87"/>
              <a:gd fmla="*/ 305633 h 446252" name="connsiteY4-88"/>
              <a:gd fmla="*/ 0 w 4180787" name="connsiteX5-89"/>
              <a:gd fmla="*/ 437521 h 446252" name="connsiteY5-90"/>
              <a:gd fmla="*/ 0 w 4180787" name="connsiteX6-91"/>
              <a:gd fmla="*/ 4908 h 446252" name="connsiteY6-92"/>
              <a:gd fmla="*/ 0 w 4180787" name="connsiteX0-93"/>
              <a:gd fmla="*/ 4107 h 445451" name="connsiteY0-94"/>
              <a:gd fmla="*/ 1779968 w 4180787" name="connsiteX1-95"/>
              <a:gd fmla="*/ 241252 h 445451" name="connsiteY1-96"/>
              <a:gd fmla="*/ 4180787 w 4180787" name="connsiteX2-97"/>
              <a:gd fmla="*/ 4107 h 445451" name="connsiteY2-98"/>
              <a:gd fmla="*/ 4180787 w 4180787" name="connsiteX3-99"/>
              <a:gd fmla="*/ 436720 h 445451" name="connsiteY3-100"/>
              <a:gd fmla="*/ 1740284 w 4180787" name="connsiteX4-101"/>
              <a:gd fmla="*/ 304832 h 445451" name="connsiteY4-102"/>
              <a:gd fmla="*/ 0 w 4180787" name="connsiteX5-103"/>
              <a:gd fmla="*/ 436720 h 445451" name="connsiteY5-104"/>
              <a:gd fmla="*/ 0 w 4180787" name="connsiteX6-105"/>
              <a:gd fmla="*/ 4107 h 445451" name="connsiteY6-106"/>
              <a:gd fmla="*/ 0 w 4180787" name="connsiteX0-107"/>
              <a:gd fmla="*/ 4107 h 445451" name="connsiteY0-108"/>
              <a:gd fmla="*/ 1779968 w 4180787" name="connsiteX1-109"/>
              <a:gd fmla="*/ 241252 h 445451" name="connsiteY1-110"/>
              <a:gd fmla="*/ 4180787 w 4180787" name="connsiteX2-111"/>
              <a:gd fmla="*/ 4107 h 445451" name="connsiteY2-112"/>
              <a:gd fmla="*/ 4180787 w 4180787" name="connsiteX3-113"/>
              <a:gd fmla="*/ 436720 h 445451" name="connsiteY3-114"/>
              <a:gd fmla="*/ 1740284 w 4180787" name="connsiteX4-115"/>
              <a:gd fmla="*/ 304832 h 445451" name="connsiteY4-116"/>
              <a:gd fmla="*/ 0 w 4180787" name="connsiteX5-117"/>
              <a:gd fmla="*/ 436720 h 445451" name="connsiteY5-118"/>
              <a:gd fmla="*/ 0 w 4180787" name="connsiteX6-119"/>
              <a:gd fmla="*/ 4107 h 445451" name="connsiteY6-120"/>
              <a:gd fmla="*/ 0 w 4180787" name="connsiteX0-121"/>
              <a:gd fmla="*/ 4107 h 436720" name="connsiteY0-122"/>
              <a:gd fmla="*/ 1779968 w 4180787" name="connsiteX1-123"/>
              <a:gd fmla="*/ 241252 h 436720" name="connsiteY1-124"/>
              <a:gd fmla="*/ 4180787 w 4180787" name="connsiteX2-125"/>
              <a:gd fmla="*/ 4107 h 436720" name="connsiteY2-126"/>
              <a:gd fmla="*/ 4180787 w 4180787" name="connsiteX3-127"/>
              <a:gd fmla="*/ 436720 h 436720" name="connsiteY3-128"/>
              <a:gd fmla="*/ 1740284 w 4180787" name="connsiteX4-129"/>
              <a:gd fmla="*/ 304832 h 436720" name="connsiteY4-130"/>
              <a:gd fmla="*/ 0 w 4180787" name="connsiteX5-131"/>
              <a:gd fmla="*/ 436720 h 436720" name="connsiteY5-132"/>
              <a:gd fmla="*/ 0 w 4180787" name="connsiteX6-133"/>
              <a:gd fmla="*/ 4107 h 436720" name="connsiteY6-134"/>
              <a:gd fmla="*/ 0 w 4180787" name="connsiteX0-135"/>
              <a:gd fmla="*/ 4107 h 436720" name="connsiteY0-136"/>
              <a:gd fmla="*/ 1779968 w 4180787" name="connsiteX1-137"/>
              <a:gd fmla="*/ 241252 h 436720" name="connsiteY1-138"/>
              <a:gd fmla="*/ 4180787 w 4180787" name="connsiteX2-139"/>
              <a:gd fmla="*/ 4107 h 436720" name="connsiteY2-140"/>
              <a:gd fmla="*/ 4180787 w 4180787" name="connsiteX3-141"/>
              <a:gd fmla="*/ 436720 h 436720" name="connsiteY3-142"/>
              <a:gd fmla="*/ 1740284 w 4180787" name="connsiteX4-143"/>
              <a:gd fmla="*/ 304832 h 436720" name="connsiteY4-144"/>
              <a:gd fmla="*/ 0 w 4180787" name="connsiteX5-145"/>
              <a:gd fmla="*/ 436720 h 436720" name="connsiteY5-146"/>
              <a:gd fmla="*/ 0 w 4180787" name="connsiteX6-147"/>
              <a:gd fmla="*/ 4107 h 436720" name="connsiteY6-148"/>
              <a:gd fmla="*/ 0 w 4180787" name="connsiteX0-149"/>
              <a:gd fmla="*/ 0 h 432613" name="connsiteY0-150"/>
              <a:gd fmla="*/ 1779968 w 4180787" name="connsiteX1-151"/>
              <a:gd fmla="*/ 237145 h 432613" name="connsiteY1-152"/>
              <a:gd fmla="*/ 4180787 w 4180787" name="connsiteX2-153"/>
              <a:gd fmla="*/ 0 h 432613" name="connsiteY2-154"/>
              <a:gd fmla="*/ 4180787 w 4180787" name="connsiteX3-155"/>
              <a:gd fmla="*/ 432613 h 432613" name="connsiteY3-156"/>
              <a:gd fmla="*/ 1740284 w 4180787" name="connsiteX4-157"/>
              <a:gd fmla="*/ 300725 h 432613" name="connsiteY4-158"/>
              <a:gd fmla="*/ 0 w 4180787" name="connsiteX5-159"/>
              <a:gd fmla="*/ 432613 h 432613" name="connsiteY5-160"/>
              <a:gd fmla="*/ 0 w 4180787" name="connsiteX6-161"/>
              <a:gd fmla="*/ 0 h 432613" name="connsiteY6-162"/>
            </a:gd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b="b" l="l" r="r" t="t"/>
            <a:pathLst>
              <a:path h="432613" w="4180787">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algn="ctr" cap="flat" cmpd="sng" w="25400">
            <a:noFill/>
            <a:prstDash val="solid"/>
          </a:ln>
          <a:effectLst/>
        </p:spPr>
        <p:txBody>
          <a:bodyPr anchor="ctr">
            <a:normAutofit/>
          </a:bodyPr>
          <a:lstStyle/>
          <a:p>
            <a:pPr algn="ctr">
              <a:defRPr/>
            </a:pPr>
            <a:endParaRPr kern="0" lang="en-US">
              <a:solidFill>
                <a:sysClr lastClr="FFFFFF" val="window"/>
              </a:solidFill>
            </a:endParaRPr>
          </a:p>
        </p:txBody>
      </p:sp>
      <p:sp>
        <p:nvSpPr>
          <p:cNvPr id="60" name="椭圆 59"/>
          <p:cNvSpPr/>
          <p:nvPr>
            <p:custDataLst>
              <p:tags r:id="rId6"/>
            </p:custDataLst>
          </p:nvPr>
        </p:nvSpPr>
        <p:spPr>
          <a:xfrm>
            <a:off x="3542816" y="3730678"/>
            <a:ext cx="998538" cy="998537"/>
          </a:xfrm>
          <a:prstGeom prst="ellipse">
            <a:avLst/>
          </a:prstGeom>
          <a:solidFill>
            <a:schemeClr val="accent1"/>
          </a:solidFill>
          <a:ln algn="ctr" cap="flat" cmpd="sng" w="57150">
            <a:solidFill>
              <a:schemeClr val="accent1">
                <a:lumMod val="60000"/>
                <a:lumOff val="40000"/>
              </a:schemeClr>
            </a:solidFill>
            <a:prstDash val="solid"/>
          </a:ln>
          <a:effectLst/>
        </p:spPr>
        <p:txBody>
          <a:bodyPr anchor="ctr" bIns="0" lIns="0" rIns="0" tIns="0">
            <a:normAutofit/>
          </a:bodyPr>
          <a:lstStyle/>
          <a:p>
            <a:pPr algn="ctr">
              <a:defRPr/>
            </a:pPr>
            <a:r>
              <a:rPr b="1" kern="0" lang="en-US" sz="3600">
                <a:ln cmpd="sng" w="18415">
                  <a:noFill/>
                  <a:prstDash val="solid"/>
                </a:ln>
                <a:solidFill>
                  <a:schemeClr val="bg1"/>
                </a:solidFill>
              </a:rPr>
              <a:t>03</a:t>
            </a:r>
          </a:p>
        </p:txBody>
      </p:sp>
      <p:sp>
        <p:nvSpPr>
          <p:cNvPr id="58" name="椭圆 57"/>
          <p:cNvSpPr/>
          <p:nvPr>
            <p:custDataLst>
              <p:tags r:id="rId7"/>
            </p:custDataLst>
          </p:nvPr>
        </p:nvSpPr>
        <p:spPr>
          <a:xfrm>
            <a:off x="7477125" y="1492249"/>
            <a:ext cx="998538" cy="998538"/>
          </a:xfrm>
          <a:prstGeom prst="ellipse">
            <a:avLst/>
          </a:prstGeom>
          <a:solidFill>
            <a:schemeClr val="accent1"/>
          </a:solidFill>
          <a:ln algn="ctr" cap="flat" cmpd="sng" w="57150">
            <a:solidFill>
              <a:schemeClr val="accent1">
                <a:lumMod val="60000"/>
                <a:lumOff val="40000"/>
              </a:schemeClr>
            </a:solidFill>
            <a:prstDash val="solid"/>
          </a:ln>
          <a:effectLst/>
        </p:spPr>
        <p:txBody>
          <a:bodyPr anchor="ctr" bIns="0" lIns="0" rIns="0" tIns="0">
            <a:normAutofit/>
          </a:bodyPr>
          <a:lstStyle/>
          <a:p>
            <a:pPr algn="ctr">
              <a:defRPr/>
            </a:pPr>
            <a:r>
              <a:rPr b="1" kern="0" lang="en-US" sz="3600">
                <a:ln cmpd="sng" w="18415">
                  <a:noFill/>
                  <a:prstDash val="solid"/>
                </a:ln>
                <a:solidFill>
                  <a:schemeClr val="bg1"/>
                </a:solidFill>
              </a:rPr>
              <a:t>02</a:t>
            </a:r>
          </a:p>
        </p:txBody>
      </p:sp>
      <p:sp>
        <p:nvSpPr>
          <p:cNvPr id="11" name="KSO_GT1"/>
          <p:cNvSpPr txBox="1"/>
          <p:nvPr>
            <p:custDataLst>
              <p:tags r:id="rId8"/>
            </p:custDataLst>
          </p:nvPr>
        </p:nvSpPr>
        <p:spPr>
          <a:xfrm>
            <a:off x="3440113" y="2202285"/>
            <a:ext cx="2117725" cy="802713"/>
          </a:xfrm>
          <a:prstGeom prst="rect">
            <a:avLst/>
          </a:prstGeom>
          <a:noFill/>
        </p:spPr>
        <p:txBody>
          <a:bodyPr anchor="ctr" anchorCtr="1" bIns="0" lIns="0" rIns="0" tIns="0">
            <a:normAutofit/>
          </a:bodyPr>
          <a:lstStyle/>
          <a:p>
            <a:pPr>
              <a:lnSpc>
                <a:spcPct val="120000"/>
              </a:lnSpc>
              <a:defRPr/>
            </a:pPr>
            <a:r>
              <a:rPr altLang="zh-CN" kern="0" lang="da-DK"/>
              <a:t>Lorem ipsum dolor sit amet</a:t>
            </a:r>
          </a:p>
        </p:txBody>
      </p:sp>
      <p:sp>
        <p:nvSpPr>
          <p:cNvPr id="12" name="KSO_GT3"/>
          <p:cNvSpPr txBox="1"/>
          <p:nvPr>
            <p:custDataLst>
              <p:tags r:id="rId9"/>
            </p:custDataLst>
          </p:nvPr>
        </p:nvSpPr>
        <p:spPr>
          <a:xfrm>
            <a:off x="2983223" y="4850679"/>
            <a:ext cx="2117725" cy="847389"/>
          </a:xfrm>
          <a:prstGeom prst="rect">
            <a:avLst/>
          </a:prstGeom>
          <a:noFill/>
        </p:spPr>
        <p:txBody>
          <a:bodyPr anchor="ctr" anchorCtr="1" bIns="0" lIns="0" rIns="0" tIns="0">
            <a:normAutofit/>
          </a:bodyPr>
          <a:lstStyle/>
          <a:p>
            <a:pPr>
              <a:lnSpc>
                <a:spcPct val="120000"/>
              </a:lnSpc>
              <a:defRPr/>
            </a:pPr>
            <a:r>
              <a:rPr altLang="zh-CN" kern="0" lang="da-DK"/>
              <a:t>Lorem ipsum dolor sit amet</a:t>
            </a:r>
          </a:p>
        </p:txBody>
      </p:sp>
      <p:sp>
        <p:nvSpPr>
          <p:cNvPr id="13" name="KSO_GT2"/>
          <p:cNvSpPr txBox="1"/>
          <p:nvPr>
            <p:custDataLst>
              <p:tags r:id="rId10"/>
            </p:custDataLst>
          </p:nvPr>
        </p:nvSpPr>
        <p:spPr>
          <a:xfrm>
            <a:off x="7023146" y="2724231"/>
            <a:ext cx="2117725" cy="806369"/>
          </a:xfrm>
          <a:prstGeom prst="rect">
            <a:avLst/>
          </a:prstGeom>
          <a:noFill/>
        </p:spPr>
        <p:txBody>
          <a:bodyPr anchor="ctr" anchorCtr="1" bIns="0" lIns="0" rIns="0" tIns="0">
            <a:normAutofit/>
          </a:bodyPr>
          <a:lstStyle/>
          <a:p>
            <a:pPr>
              <a:lnSpc>
                <a:spcPct val="120000"/>
              </a:lnSpc>
              <a:defRPr/>
            </a:pPr>
            <a:r>
              <a:rPr altLang="zh-CN" kern="0" lang="da-DK"/>
              <a:t>Lorem ipsum dolor sit amet</a:t>
            </a:r>
          </a:p>
        </p:txBody>
      </p:sp>
      <p:sp>
        <p:nvSpPr>
          <p:cNvPr id="14" name="文本框 13"/>
          <p:cNvSpPr txBox="1"/>
          <p:nvPr>
            <p:custDataLst>
              <p:tags r:id="rId11"/>
            </p:custDataLst>
          </p:nvPr>
        </p:nvSpPr>
        <p:spPr>
          <a:xfrm>
            <a:off x="506919" y="311877"/>
            <a:ext cx="7228411" cy="699594"/>
          </a:xfrm>
          <a:prstGeom prst="rect">
            <a:avLst/>
          </a:prstGeom>
        </p:spPr>
        <p:txBody>
          <a:bodyPr anchor="b" bIns="45720" lIns="91440" rIns="91440" rtlCol="0" tIns="45720" vert="horz">
            <a:normAutofit/>
          </a:bodyPr>
          <a:lstStyle>
            <a:lvl1pPr algn="ctr">
              <a:lnSpc>
                <a:spcPct val="90000"/>
              </a:lnSpc>
              <a:spcBef>
                <a:spcPct val="0"/>
              </a:spcBef>
              <a:buNone/>
              <a:defRPr b="1" baseline="0" i="0" sz="3200">
                <a:solidFill>
                  <a:schemeClr val="accent1"/>
                </a:solidFill>
                <a:effectLst/>
                <a:ea charset="-122" panose="02010609060101010101" pitchFamily="49" typeface="黑体"/>
                <a:cs typeface="+mj-cs"/>
              </a:defRPr>
            </a:lvl1pPr>
          </a:lstStyle>
          <a:p>
            <a:pPr algn="l"/>
            <a:r>
              <a:rPr altLang="zh-CN" lang="da-DK">
                <a:latin typeface="+mj-lt"/>
                <a:ea typeface="+mj-ea"/>
              </a:rPr>
              <a:t>LOREM IPSUM DOLOR</a:t>
            </a:r>
          </a:p>
        </p:txBody>
      </p:sp>
    </p:spTree>
    <p:custDataLst>
      <p:tags r:id="rId12"/>
    </p:custDataLst>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矩形 1"/>
          <p:cNvSpPr/>
          <p:nvPr>
            <p:custDataLst>
              <p:tags r:id="rId3"/>
            </p:custDataLst>
          </p:nvPr>
        </p:nvSpPr>
        <p:spPr>
          <a:xfrm rot="708470">
            <a:off x="4554706" y="4324143"/>
            <a:ext cx="2316291" cy="287338"/>
          </a:xfrm>
          <a:custGeom>
            <a:gdLst>
              <a:gd fmla="*/ 0 w 4180787" name="connsiteX0"/>
              <a:gd fmla="*/ 0 h 432613" name="connsiteY0"/>
              <a:gd fmla="*/ 4180787 w 4180787" name="connsiteX1"/>
              <a:gd fmla="*/ 0 h 432613" name="connsiteY1"/>
              <a:gd fmla="*/ 4180787 w 4180787" name="connsiteX2"/>
              <a:gd fmla="*/ 432613 h 432613" name="connsiteY2"/>
              <a:gd fmla="*/ 0 w 4180787" name="connsiteX3"/>
              <a:gd fmla="*/ 432613 h 432613" name="connsiteY3"/>
              <a:gd fmla="*/ 0 w 4180787" name="connsiteX4"/>
              <a:gd fmla="*/ 0 h 432613" name="connsiteY4"/>
              <a:gd fmla="*/ 0 w 4180787" name="connsiteX0-1"/>
              <a:gd fmla="*/ 0 h 446239" name="connsiteY0-2"/>
              <a:gd fmla="*/ 4180787 w 4180787" name="connsiteX1-3"/>
              <a:gd fmla="*/ 0 h 446239" name="connsiteY1-4"/>
              <a:gd fmla="*/ 4180787 w 4180787" name="connsiteX2-5"/>
              <a:gd fmla="*/ 432613 h 446239" name="connsiteY2-6"/>
              <a:gd fmla="*/ 1797892 w 4180787" name="connsiteX3-7"/>
              <a:gd fmla="*/ 446239 h 446239" name="connsiteY3-8"/>
              <a:gd fmla="*/ 0 w 4180787" name="connsiteX4-9"/>
              <a:gd fmla="*/ 432613 h 446239" name="connsiteY4-10"/>
              <a:gd fmla="*/ 0 w 4180787" name="connsiteX5"/>
              <a:gd fmla="*/ 0 h 446239" name="connsiteY5"/>
              <a:gd fmla="*/ 0 w 4180787" name="connsiteX0-11"/>
              <a:gd fmla="*/ 3102 h 449341" name="connsiteY0-12"/>
              <a:gd fmla="*/ 1774422 w 4180787" name="connsiteX1-13"/>
              <a:gd fmla="*/ 0 h 449341" name="connsiteY1-14"/>
              <a:gd fmla="*/ 4180787 w 4180787" name="connsiteX2-15"/>
              <a:gd fmla="*/ 3102 h 449341" name="connsiteY2-16"/>
              <a:gd fmla="*/ 4180787 w 4180787" name="connsiteX3-17"/>
              <a:gd fmla="*/ 435715 h 449341" name="connsiteY3-18"/>
              <a:gd fmla="*/ 1797892 w 4180787" name="connsiteX4-19"/>
              <a:gd fmla="*/ 449341 h 449341" name="connsiteY4-20"/>
              <a:gd fmla="*/ 0 w 4180787" name="connsiteX5-21"/>
              <a:gd fmla="*/ 435715 h 449341" name="connsiteY5-22"/>
              <a:gd fmla="*/ 0 w 4180787" name="connsiteX6"/>
              <a:gd fmla="*/ 3102 h 449341" name="connsiteY6"/>
              <a:gd fmla="*/ 0 w 4180787" name="connsiteX0-23"/>
              <a:gd fmla="*/ 0 h 446239" name="connsiteY0-24"/>
              <a:gd fmla="*/ 1791064 w 4180787" name="connsiteX1-25"/>
              <a:gd fmla="*/ 191058 h 446239" name="connsiteY1-26"/>
              <a:gd fmla="*/ 4180787 w 4180787" name="connsiteX2-27"/>
              <a:gd fmla="*/ 0 h 446239" name="connsiteY2-28"/>
              <a:gd fmla="*/ 4180787 w 4180787" name="connsiteX3-29"/>
              <a:gd fmla="*/ 432613 h 446239" name="connsiteY3-30"/>
              <a:gd fmla="*/ 1797892 w 4180787" name="connsiteX4-31"/>
              <a:gd fmla="*/ 446239 h 446239" name="connsiteY4-32"/>
              <a:gd fmla="*/ 0 w 4180787" name="connsiteX5-33"/>
              <a:gd fmla="*/ 432613 h 446239" name="connsiteY5-34"/>
              <a:gd fmla="*/ 0 w 4180787" name="connsiteX6-35"/>
              <a:gd fmla="*/ 0 h 446239" name="connsiteY6-36"/>
              <a:gd fmla="*/ 0 w 4180787" name="connsiteX0-37"/>
              <a:gd fmla="*/ 0 h 432613" name="connsiteY0-38"/>
              <a:gd fmla="*/ 1791064 w 4180787" name="connsiteX1-39"/>
              <a:gd fmla="*/ 191058 h 432613" name="connsiteY1-40"/>
              <a:gd fmla="*/ 4180787 w 4180787" name="connsiteX2-41"/>
              <a:gd fmla="*/ 0 h 432613" name="connsiteY2-42"/>
              <a:gd fmla="*/ 4180787 w 4180787" name="connsiteX3-43"/>
              <a:gd fmla="*/ 432613 h 432613" name="connsiteY3-44"/>
              <a:gd fmla="*/ 1740284 w 4180787" name="connsiteX4-45"/>
              <a:gd fmla="*/ 300725 h 432613" name="connsiteY4-46"/>
              <a:gd fmla="*/ 0 w 4180787" name="connsiteX5-47"/>
              <a:gd fmla="*/ 432613 h 432613" name="connsiteY5-48"/>
              <a:gd fmla="*/ 0 w 4180787" name="connsiteX6-49"/>
              <a:gd fmla="*/ 0 h 432613" name="connsiteY6-50"/>
              <a:gd fmla="*/ 0 w 4180787" name="connsiteX0-51"/>
              <a:gd fmla="*/ 0 h 432613" name="connsiteY0-52"/>
              <a:gd fmla="*/ 1835870 w 4180787" name="connsiteX1-53"/>
              <a:gd fmla="*/ 187218 h 432613" name="connsiteY1-54"/>
              <a:gd fmla="*/ 4180787 w 4180787" name="connsiteX2-55"/>
              <a:gd fmla="*/ 0 h 432613" name="connsiteY2-56"/>
              <a:gd fmla="*/ 4180787 w 4180787" name="connsiteX3-57"/>
              <a:gd fmla="*/ 432613 h 432613" name="connsiteY3-58"/>
              <a:gd fmla="*/ 1740284 w 4180787" name="connsiteX4-59"/>
              <a:gd fmla="*/ 300725 h 432613" name="connsiteY4-60"/>
              <a:gd fmla="*/ 0 w 4180787" name="connsiteX5-61"/>
              <a:gd fmla="*/ 432613 h 432613" name="connsiteY5-62"/>
              <a:gd fmla="*/ 0 w 4180787" name="connsiteX6-63"/>
              <a:gd fmla="*/ 0 h 432613" name="connsiteY6-64"/>
              <a:gd fmla="*/ 0 w 4180787" name="connsiteX0-65"/>
              <a:gd fmla="*/ 4908 h 437521" name="connsiteY0-66"/>
              <a:gd fmla="*/ 1835870 w 4180787" name="connsiteX1-67"/>
              <a:gd fmla="*/ 192126 h 437521" name="connsiteY1-68"/>
              <a:gd fmla="*/ 4180787 w 4180787" name="connsiteX2-69"/>
              <a:gd fmla="*/ 4908 h 437521" name="connsiteY2-70"/>
              <a:gd fmla="*/ 4180787 w 4180787" name="connsiteX3-71"/>
              <a:gd fmla="*/ 437521 h 437521" name="connsiteY3-72"/>
              <a:gd fmla="*/ 1740284 w 4180787" name="connsiteX4-73"/>
              <a:gd fmla="*/ 305633 h 437521" name="connsiteY4-74"/>
              <a:gd fmla="*/ 0 w 4180787" name="connsiteX5-75"/>
              <a:gd fmla="*/ 437521 h 437521" name="connsiteY5-76"/>
              <a:gd fmla="*/ 0 w 4180787" name="connsiteX6-77"/>
              <a:gd fmla="*/ 4908 h 437521" name="connsiteY6-78"/>
              <a:gd fmla="*/ 0 w 4180787" name="connsiteX0-79"/>
              <a:gd fmla="*/ 4908 h 446252" name="connsiteY0-80"/>
              <a:gd fmla="*/ 1835870 w 4180787" name="connsiteX1-81"/>
              <a:gd fmla="*/ 192126 h 446252" name="connsiteY1-82"/>
              <a:gd fmla="*/ 4180787 w 4180787" name="connsiteX2-83"/>
              <a:gd fmla="*/ 4908 h 446252" name="connsiteY2-84"/>
              <a:gd fmla="*/ 4180787 w 4180787" name="connsiteX3-85"/>
              <a:gd fmla="*/ 437521 h 446252" name="connsiteY3-86"/>
              <a:gd fmla="*/ 1740284 w 4180787" name="connsiteX4-87"/>
              <a:gd fmla="*/ 305633 h 446252" name="connsiteY4-88"/>
              <a:gd fmla="*/ 0 w 4180787" name="connsiteX5-89"/>
              <a:gd fmla="*/ 437521 h 446252" name="connsiteY5-90"/>
              <a:gd fmla="*/ 0 w 4180787" name="connsiteX6-91"/>
              <a:gd fmla="*/ 4908 h 446252" name="connsiteY6-92"/>
              <a:gd fmla="*/ 0 w 4180787" name="connsiteX0-93"/>
              <a:gd fmla="*/ 4107 h 445451" name="connsiteY0-94"/>
              <a:gd fmla="*/ 1779968 w 4180787" name="connsiteX1-95"/>
              <a:gd fmla="*/ 241252 h 445451" name="connsiteY1-96"/>
              <a:gd fmla="*/ 4180787 w 4180787" name="connsiteX2-97"/>
              <a:gd fmla="*/ 4107 h 445451" name="connsiteY2-98"/>
              <a:gd fmla="*/ 4180787 w 4180787" name="connsiteX3-99"/>
              <a:gd fmla="*/ 436720 h 445451" name="connsiteY3-100"/>
              <a:gd fmla="*/ 1740284 w 4180787" name="connsiteX4-101"/>
              <a:gd fmla="*/ 304832 h 445451" name="connsiteY4-102"/>
              <a:gd fmla="*/ 0 w 4180787" name="connsiteX5-103"/>
              <a:gd fmla="*/ 436720 h 445451" name="connsiteY5-104"/>
              <a:gd fmla="*/ 0 w 4180787" name="connsiteX6-105"/>
              <a:gd fmla="*/ 4107 h 445451" name="connsiteY6-106"/>
              <a:gd fmla="*/ 0 w 4180787" name="connsiteX0-107"/>
              <a:gd fmla="*/ 4107 h 445451" name="connsiteY0-108"/>
              <a:gd fmla="*/ 1779968 w 4180787" name="connsiteX1-109"/>
              <a:gd fmla="*/ 241252 h 445451" name="connsiteY1-110"/>
              <a:gd fmla="*/ 4180787 w 4180787" name="connsiteX2-111"/>
              <a:gd fmla="*/ 4107 h 445451" name="connsiteY2-112"/>
              <a:gd fmla="*/ 4180787 w 4180787" name="connsiteX3-113"/>
              <a:gd fmla="*/ 436720 h 445451" name="connsiteY3-114"/>
              <a:gd fmla="*/ 1740284 w 4180787" name="connsiteX4-115"/>
              <a:gd fmla="*/ 304832 h 445451" name="connsiteY4-116"/>
              <a:gd fmla="*/ 0 w 4180787" name="connsiteX5-117"/>
              <a:gd fmla="*/ 436720 h 445451" name="connsiteY5-118"/>
              <a:gd fmla="*/ 0 w 4180787" name="connsiteX6-119"/>
              <a:gd fmla="*/ 4107 h 445451" name="connsiteY6-120"/>
              <a:gd fmla="*/ 0 w 4180787" name="connsiteX0-121"/>
              <a:gd fmla="*/ 4107 h 436720" name="connsiteY0-122"/>
              <a:gd fmla="*/ 1779968 w 4180787" name="connsiteX1-123"/>
              <a:gd fmla="*/ 241252 h 436720" name="connsiteY1-124"/>
              <a:gd fmla="*/ 4180787 w 4180787" name="connsiteX2-125"/>
              <a:gd fmla="*/ 4107 h 436720" name="connsiteY2-126"/>
              <a:gd fmla="*/ 4180787 w 4180787" name="connsiteX3-127"/>
              <a:gd fmla="*/ 436720 h 436720" name="connsiteY3-128"/>
              <a:gd fmla="*/ 1740284 w 4180787" name="connsiteX4-129"/>
              <a:gd fmla="*/ 304832 h 436720" name="connsiteY4-130"/>
              <a:gd fmla="*/ 0 w 4180787" name="connsiteX5-131"/>
              <a:gd fmla="*/ 436720 h 436720" name="connsiteY5-132"/>
              <a:gd fmla="*/ 0 w 4180787" name="connsiteX6-133"/>
              <a:gd fmla="*/ 4107 h 436720" name="connsiteY6-134"/>
              <a:gd fmla="*/ 0 w 4180787" name="connsiteX0-135"/>
              <a:gd fmla="*/ 4107 h 436720" name="connsiteY0-136"/>
              <a:gd fmla="*/ 1779968 w 4180787" name="connsiteX1-137"/>
              <a:gd fmla="*/ 241252 h 436720" name="connsiteY1-138"/>
              <a:gd fmla="*/ 4180787 w 4180787" name="connsiteX2-139"/>
              <a:gd fmla="*/ 4107 h 436720" name="connsiteY2-140"/>
              <a:gd fmla="*/ 4180787 w 4180787" name="connsiteX3-141"/>
              <a:gd fmla="*/ 436720 h 436720" name="connsiteY3-142"/>
              <a:gd fmla="*/ 1740284 w 4180787" name="connsiteX4-143"/>
              <a:gd fmla="*/ 304832 h 436720" name="connsiteY4-144"/>
              <a:gd fmla="*/ 0 w 4180787" name="connsiteX5-145"/>
              <a:gd fmla="*/ 436720 h 436720" name="connsiteY5-146"/>
              <a:gd fmla="*/ 0 w 4180787" name="connsiteX6-147"/>
              <a:gd fmla="*/ 4107 h 436720" name="connsiteY6-148"/>
              <a:gd fmla="*/ 0 w 4180787" name="connsiteX0-149"/>
              <a:gd fmla="*/ 0 h 432613" name="connsiteY0-150"/>
              <a:gd fmla="*/ 1779968 w 4180787" name="connsiteX1-151"/>
              <a:gd fmla="*/ 237145 h 432613" name="connsiteY1-152"/>
              <a:gd fmla="*/ 4180787 w 4180787" name="connsiteX2-153"/>
              <a:gd fmla="*/ 0 h 432613" name="connsiteY2-154"/>
              <a:gd fmla="*/ 4180787 w 4180787" name="connsiteX3-155"/>
              <a:gd fmla="*/ 432613 h 432613" name="connsiteY3-156"/>
              <a:gd fmla="*/ 1740284 w 4180787" name="connsiteX4-157"/>
              <a:gd fmla="*/ 300725 h 432613" name="connsiteY4-158"/>
              <a:gd fmla="*/ 0 w 4180787" name="connsiteX5-159"/>
              <a:gd fmla="*/ 432613 h 432613" name="connsiteY5-160"/>
              <a:gd fmla="*/ 0 w 4180787" name="connsiteX6-161"/>
              <a:gd fmla="*/ 0 h 432613" name="connsiteY6-162"/>
            </a:gd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b="b" l="l" r="r" t="t"/>
            <a:pathLst>
              <a:path h="432613" w="4180787">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algn="ctr" cap="flat" cmpd="sng" w="25400">
            <a:noFill/>
            <a:prstDash val="solid"/>
          </a:ln>
          <a:effectLst/>
        </p:spPr>
        <p:txBody>
          <a:bodyPr anchor="ctr">
            <a:normAutofit/>
          </a:bodyPr>
          <a:lstStyle/>
          <a:p>
            <a:pPr algn="ctr">
              <a:defRPr/>
            </a:pPr>
            <a:endParaRPr kern="0" lang="en-US">
              <a:solidFill>
                <a:sysClr lastClr="FFFFFF" val="window"/>
              </a:solidFill>
            </a:endParaRPr>
          </a:p>
        </p:txBody>
      </p:sp>
      <p:sp>
        <p:nvSpPr>
          <p:cNvPr id="43" name="矩形 1"/>
          <p:cNvSpPr/>
          <p:nvPr>
            <p:custDataLst>
              <p:tags r:id="rId4"/>
            </p:custDataLst>
          </p:nvPr>
        </p:nvSpPr>
        <p:spPr>
          <a:xfrm rot="293950">
            <a:off x="4800601" y="2347392"/>
            <a:ext cx="2847975" cy="295275"/>
          </a:xfrm>
          <a:custGeom>
            <a:gdLst>
              <a:gd fmla="*/ 0 w 4180787" name="connsiteX0"/>
              <a:gd fmla="*/ 0 h 432613" name="connsiteY0"/>
              <a:gd fmla="*/ 4180787 w 4180787" name="connsiteX1"/>
              <a:gd fmla="*/ 0 h 432613" name="connsiteY1"/>
              <a:gd fmla="*/ 4180787 w 4180787" name="connsiteX2"/>
              <a:gd fmla="*/ 432613 h 432613" name="connsiteY2"/>
              <a:gd fmla="*/ 0 w 4180787" name="connsiteX3"/>
              <a:gd fmla="*/ 432613 h 432613" name="connsiteY3"/>
              <a:gd fmla="*/ 0 w 4180787" name="connsiteX4"/>
              <a:gd fmla="*/ 0 h 432613" name="connsiteY4"/>
              <a:gd fmla="*/ 0 w 4180787" name="connsiteX0-1"/>
              <a:gd fmla="*/ 0 h 446239" name="connsiteY0-2"/>
              <a:gd fmla="*/ 4180787 w 4180787" name="connsiteX1-3"/>
              <a:gd fmla="*/ 0 h 446239" name="connsiteY1-4"/>
              <a:gd fmla="*/ 4180787 w 4180787" name="connsiteX2-5"/>
              <a:gd fmla="*/ 432613 h 446239" name="connsiteY2-6"/>
              <a:gd fmla="*/ 1797892 w 4180787" name="connsiteX3-7"/>
              <a:gd fmla="*/ 446239 h 446239" name="connsiteY3-8"/>
              <a:gd fmla="*/ 0 w 4180787" name="connsiteX4-9"/>
              <a:gd fmla="*/ 432613 h 446239" name="connsiteY4-10"/>
              <a:gd fmla="*/ 0 w 4180787" name="connsiteX5"/>
              <a:gd fmla="*/ 0 h 446239" name="connsiteY5"/>
              <a:gd fmla="*/ 0 w 4180787" name="connsiteX0-11"/>
              <a:gd fmla="*/ 3102 h 449341" name="connsiteY0-12"/>
              <a:gd fmla="*/ 1774422 w 4180787" name="connsiteX1-13"/>
              <a:gd fmla="*/ 0 h 449341" name="connsiteY1-14"/>
              <a:gd fmla="*/ 4180787 w 4180787" name="connsiteX2-15"/>
              <a:gd fmla="*/ 3102 h 449341" name="connsiteY2-16"/>
              <a:gd fmla="*/ 4180787 w 4180787" name="connsiteX3-17"/>
              <a:gd fmla="*/ 435715 h 449341" name="connsiteY3-18"/>
              <a:gd fmla="*/ 1797892 w 4180787" name="connsiteX4-19"/>
              <a:gd fmla="*/ 449341 h 449341" name="connsiteY4-20"/>
              <a:gd fmla="*/ 0 w 4180787" name="connsiteX5-21"/>
              <a:gd fmla="*/ 435715 h 449341" name="connsiteY5-22"/>
              <a:gd fmla="*/ 0 w 4180787" name="connsiteX6"/>
              <a:gd fmla="*/ 3102 h 449341" name="connsiteY6"/>
              <a:gd fmla="*/ 0 w 4180787" name="connsiteX0-23"/>
              <a:gd fmla="*/ 0 h 446239" name="connsiteY0-24"/>
              <a:gd fmla="*/ 1791064 w 4180787" name="connsiteX1-25"/>
              <a:gd fmla="*/ 191058 h 446239" name="connsiteY1-26"/>
              <a:gd fmla="*/ 4180787 w 4180787" name="connsiteX2-27"/>
              <a:gd fmla="*/ 0 h 446239" name="connsiteY2-28"/>
              <a:gd fmla="*/ 4180787 w 4180787" name="connsiteX3-29"/>
              <a:gd fmla="*/ 432613 h 446239" name="connsiteY3-30"/>
              <a:gd fmla="*/ 1797892 w 4180787" name="connsiteX4-31"/>
              <a:gd fmla="*/ 446239 h 446239" name="connsiteY4-32"/>
              <a:gd fmla="*/ 0 w 4180787" name="connsiteX5-33"/>
              <a:gd fmla="*/ 432613 h 446239" name="connsiteY5-34"/>
              <a:gd fmla="*/ 0 w 4180787" name="connsiteX6-35"/>
              <a:gd fmla="*/ 0 h 446239" name="connsiteY6-36"/>
              <a:gd fmla="*/ 0 w 4180787" name="connsiteX0-37"/>
              <a:gd fmla="*/ 0 h 432613" name="connsiteY0-38"/>
              <a:gd fmla="*/ 1791064 w 4180787" name="connsiteX1-39"/>
              <a:gd fmla="*/ 191058 h 432613" name="connsiteY1-40"/>
              <a:gd fmla="*/ 4180787 w 4180787" name="connsiteX2-41"/>
              <a:gd fmla="*/ 0 h 432613" name="connsiteY2-42"/>
              <a:gd fmla="*/ 4180787 w 4180787" name="connsiteX3-43"/>
              <a:gd fmla="*/ 432613 h 432613" name="connsiteY3-44"/>
              <a:gd fmla="*/ 1740284 w 4180787" name="connsiteX4-45"/>
              <a:gd fmla="*/ 300725 h 432613" name="connsiteY4-46"/>
              <a:gd fmla="*/ 0 w 4180787" name="connsiteX5-47"/>
              <a:gd fmla="*/ 432613 h 432613" name="connsiteY5-48"/>
              <a:gd fmla="*/ 0 w 4180787" name="connsiteX6-49"/>
              <a:gd fmla="*/ 0 h 432613" name="connsiteY6-50"/>
              <a:gd fmla="*/ 0 w 4180787" name="connsiteX0-51"/>
              <a:gd fmla="*/ 0 h 432613" name="connsiteY0-52"/>
              <a:gd fmla="*/ 1835870 w 4180787" name="connsiteX1-53"/>
              <a:gd fmla="*/ 187218 h 432613" name="connsiteY1-54"/>
              <a:gd fmla="*/ 4180787 w 4180787" name="connsiteX2-55"/>
              <a:gd fmla="*/ 0 h 432613" name="connsiteY2-56"/>
              <a:gd fmla="*/ 4180787 w 4180787" name="connsiteX3-57"/>
              <a:gd fmla="*/ 432613 h 432613" name="connsiteY3-58"/>
              <a:gd fmla="*/ 1740284 w 4180787" name="connsiteX4-59"/>
              <a:gd fmla="*/ 300725 h 432613" name="connsiteY4-60"/>
              <a:gd fmla="*/ 0 w 4180787" name="connsiteX5-61"/>
              <a:gd fmla="*/ 432613 h 432613" name="connsiteY5-62"/>
              <a:gd fmla="*/ 0 w 4180787" name="connsiteX6-63"/>
              <a:gd fmla="*/ 0 h 432613" name="connsiteY6-64"/>
              <a:gd fmla="*/ 0 w 4180787" name="connsiteX0-65"/>
              <a:gd fmla="*/ 4908 h 437521" name="connsiteY0-66"/>
              <a:gd fmla="*/ 1835870 w 4180787" name="connsiteX1-67"/>
              <a:gd fmla="*/ 192126 h 437521" name="connsiteY1-68"/>
              <a:gd fmla="*/ 4180787 w 4180787" name="connsiteX2-69"/>
              <a:gd fmla="*/ 4908 h 437521" name="connsiteY2-70"/>
              <a:gd fmla="*/ 4180787 w 4180787" name="connsiteX3-71"/>
              <a:gd fmla="*/ 437521 h 437521" name="connsiteY3-72"/>
              <a:gd fmla="*/ 1740284 w 4180787" name="connsiteX4-73"/>
              <a:gd fmla="*/ 305633 h 437521" name="connsiteY4-74"/>
              <a:gd fmla="*/ 0 w 4180787" name="connsiteX5-75"/>
              <a:gd fmla="*/ 437521 h 437521" name="connsiteY5-76"/>
              <a:gd fmla="*/ 0 w 4180787" name="connsiteX6-77"/>
              <a:gd fmla="*/ 4908 h 437521" name="connsiteY6-78"/>
              <a:gd fmla="*/ 0 w 4180787" name="connsiteX0-79"/>
              <a:gd fmla="*/ 4908 h 446252" name="connsiteY0-80"/>
              <a:gd fmla="*/ 1835870 w 4180787" name="connsiteX1-81"/>
              <a:gd fmla="*/ 192126 h 446252" name="connsiteY1-82"/>
              <a:gd fmla="*/ 4180787 w 4180787" name="connsiteX2-83"/>
              <a:gd fmla="*/ 4908 h 446252" name="connsiteY2-84"/>
              <a:gd fmla="*/ 4180787 w 4180787" name="connsiteX3-85"/>
              <a:gd fmla="*/ 437521 h 446252" name="connsiteY3-86"/>
              <a:gd fmla="*/ 1740284 w 4180787" name="connsiteX4-87"/>
              <a:gd fmla="*/ 305633 h 446252" name="connsiteY4-88"/>
              <a:gd fmla="*/ 0 w 4180787" name="connsiteX5-89"/>
              <a:gd fmla="*/ 437521 h 446252" name="connsiteY5-90"/>
              <a:gd fmla="*/ 0 w 4180787" name="connsiteX6-91"/>
              <a:gd fmla="*/ 4908 h 446252" name="connsiteY6-92"/>
              <a:gd fmla="*/ 0 w 4180787" name="connsiteX0-93"/>
              <a:gd fmla="*/ 4107 h 445451" name="connsiteY0-94"/>
              <a:gd fmla="*/ 1779968 w 4180787" name="connsiteX1-95"/>
              <a:gd fmla="*/ 241252 h 445451" name="connsiteY1-96"/>
              <a:gd fmla="*/ 4180787 w 4180787" name="connsiteX2-97"/>
              <a:gd fmla="*/ 4107 h 445451" name="connsiteY2-98"/>
              <a:gd fmla="*/ 4180787 w 4180787" name="connsiteX3-99"/>
              <a:gd fmla="*/ 436720 h 445451" name="connsiteY3-100"/>
              <a:gd fmla="*/ 1740284 w 4180787" name="connsiteX4-101"/>
              <a:gd fmla="*/ 304832 h 445451" name="connsiteY4-102"/>
              <a:gd fmla="*/ 0 w 4180787" name="connsiteX5-103"/>
              <a:gd fmla="*/ 436720 h 445451" name="connsiteY5-104"/>
              <a:gd fmla="*/ 0 w 4180787" name="connsiteX6-105"/>
              <a:gd fmla="*/ 4107 h 445451" name="connsiteY6-106"/>
              <a:gd fmla="*/ 0 w 4180787" name="connsiteX0-107"/>
              <a:gd fmla="*/ 4107 h 445451" name="connsiteY0-108"/>
              <a:gd fmla="*/ 1779968 w 4180787" name="connsiteX1-109"/>
              <a:gd fmla="*/ 241252 h 445451" name="connsiteY1-110"/>
              <a:gd fmla="*/ 4180787 w 4180787" name="connsiteX2-111"/>
              <a:gd fmla="*/ 4107 h 445451" name="connsiteY2-112"/>
              <a:gd fmla="*/ 4180787 w 4180787" name="connsiteX3-113"/>
              <a:gd fmla="*/ 436720 h 445451" name="connsiteY3-114"/>
              <a:gd fmla="*/ 1740284 w 4180787" name="connsiteX4-115"/>
              <a:gd fmla="*/ 304832 h 445451" name="connsiteY4-116"/>
              <a:gd fmla="*/ 0 w 4180787" name="connsiteX5-117"/>
              <a:gd fmla="*/ 436720 h 445451" name="connsiteY5-118"/>
              <a:gd fmla="*/ 0 w 4180787" name="connsiteX6-119"/>
              <a:gd fmla="*/ 4107 h 445451" name="connsiteY6-120"/>
              <a:gd fmla="*/ 0 w 4180787" name="connsiteX0-121"/>
              <a:gd fmla="*/ 4107 h 436720" name="connsiteY0-122"/>
              <a:gd fmla="*/ 1779968 w 4180787" name="connsiteX1-123"/>
              <a:gd fmla="*/ 241252 h 436720" name="connsiteY1-124"/>
              <a:gd fmla="*/ 4180787 w 4180787" name="connsiteX2-125"/>
              <a:gd fmla="*/ 4107 h 436720" name="connsiteY2-126"/>
              <a:gd fmla="*/ 4180787 w 4180787" name="connsiteX3-127"/>
              <a:gd fmla="*/ 436720 h 436720" name="connsiteY3-128"/>
              <a:gd fmla="*/ 1740284 w 4180787" name="connsiteX4-129"/>
              <a:gd fmla="*/ 304832 h 436720" name="connsiteY4-130"/>
              <a:gd fmla="*/ 0 w 4180787" name="connsiteX5-131"/>
              <a:gd fmla="*/ 436720 h 436720" name="connsiteY5-132"/>
              <a:gd fmla="*/ 0 w 4180787" name="connsiteX6-133"/>
              <a:gd fmla="*/ 4107 h 436720" name="connsiteY6-134"/>
              <a:gd fmla="*/ 0 w 4180787" name="connsiteX0-135"/>
              <a:gd fmla="*/ 4107 h 436720" name="connsiteY0-136"/>
              <a:gd fmla="*/ 1779968 w 4180787" name="connsiteX1-137"/>
              <a:gd fmla="*/ 241252 h 436720" name="connsiteY1-138"/>
              <a:gd fmla="*/ 4180787 w 4180787" name="connsiteX2-139"/>
              <a:gd fmla="*/ 4107 h 436720" name="connsiteY2-140"/>
              <a:gd fmla="*/ 4180787 w 4180787" name="connsiteX3-141"/>
              <a:gd fmla="*/ 436720 h 436720" name="connsiteY3-142"/>
              <a:gd fmla="*/ 1740284 w 4180787" name="connsiteX4-143"/>
              <a:gd fmla="*/ 304832 h 436720" name="connsiteY4-144"/>
              <a:gd fmla="*/ 0 w 4180787" name="connsiteX5-145"/>
              <a:gd fmla="*/ 436720 h 436720" name="connsiteY5-146"/>
              <a:gd fmla="*/ 0 w 4180787" name="connsiteX6-147"/>
              <a:gd fmla="*/ 4107 h 436720" name="connsiteY6-148"/>
              <a:gd fmla="*/ 0 w 4180787" name="connsiteX0-149"/>
              <a:gd fmla="*/ 0 h 432613" name="connsiteY0-150"/>
              <a:gd fmla="*/ 1779968 w 4180787" name="connsiteX1-151"/>
              <a:gd fmla="*/ 237145 h 432613" name="connsiteY1-152"/>
              <a:gd fmla="*/ 4180787 w 4180787" name="connsiteX2-153"/>
              <a:gd fmla="*/ 0 h 432613" name="connsiteY2-154"/>
              <a:gd fmla="*/ 4180787 w 4180787" name="connsiteX3-155"/>
              <a:gd fmla="*/ 432613 h 432613" name="connsiteY3-156"/>
              <a:gd fmla="*/ 1740284 w 4180787" name="connsiteX4-157"/>
              <a:gd fmla="*/ 300725 h 432613" name="connsiteY4-158"/>
              <a:gd fmla="*/ 0 w 4180787" name="connsiteX5-159"/>
              <a:gd fmla="*/ 432613 h 432613" name="connsiteY5-160"/>
              <a:gd fmla="*/ 0 w 4180787" name="connsiteX6-161"/>
              <a:gd fmla="*/ 0 h 432613" name="connsiteY6-162"/>
            </a:gd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b="b" l="l" r="r" t="t"/>
            <a:pathLst>
              <a:path h="432613" w="4180787">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algn="ctr" cap="flat" cmpd="sng" w="25400">
            <a:noFill/>
            <a:prstDash val="solid"/>
          </a:ln>
          <a:effectLst/>
        </p:spPr>
        <p:txBody>
          <a:bodyPr anchor="ctr">
            <a:normAutofit/>
          </a:bodyPr>
          <a:lstStyle/>
          <a:p>
            <a:pPr algn="ctr">
              <a:defRPr/>
            </a:pPr>
            <a:endParaRPr kern="0" lang="en-US">
              <a:solidFill>
                <a:sysClr lastClr="FFFFFF" val="window"/>
              </a:solidFill>
            </a:endParaRPr>
          </a:p>
        </p:txBody>
      </p:sp>
      <p:sp>
        <p:nvSpPr>
          <p:cNvPr id="62" name="椭圆 61"/>
          <p:cNvSpPr/>
          <p:nvPr>
            <p:custDataLst>
              <p:tags r:id="rId5"/>
            </p:custDataLst>
          </p:nvPr>
        </p:nvSpPr>
        <p:spPr>
          <a:xfrm>
            <a:off x="4151314" y="1923529"/>
            <a:ext cx="695325" cy="695325"/>
          </a:xfrm>
          <a:prstGeom prst="ellipse">
            <a:avLst/>
          </a:prstGeom>
          <a:solidFill>
            <a:schemeClr val="accent1"/>
          </a:solidFill>
          <a:ln algn="ctr" cap="flat" cmpd="sng" w="57150">
            <a:solidFill>
              <a:schemeClr val="accent1">
                <a:lumMod val="60000"/>
                <a:lumOff val="40000"/>
              </a:schemeClr>
            </a:solidFill>
            <a:prstDash val="solid"/>
          </a:ln>
          <a:effectLst/>
        </p:spPr>
        <p:txBody>
          <a:bodyPr anchor="ctr" bIns="0" lIns="0" rIns="0" tIns="0">
            <a:normAutofit/>
          </a:bodyPr>
          <a:lstStyle>
            <a:lvl1pPr>
              <a:defRPr>
                <a:solidFill>
                  <a:schemeClr val="tx1"/>
                </a:solidFill>
                <a:latin charset="0" pitchFamily="34" typeface="Arial Narrow"/>
                <a:ea charset="-122" pitchFamily="34" typeface="微软雅黑"/>
              </a:defRPr>
            </a:lvl1pPr>
            <a:lvl2pPr indent="-285750" marL="742950">
              <a:defRPr>
                <a:solidFill>
                  <a:schemeClr val="tx1"/>
                </a:solidFill>
                <a:latin charset="0" pitchFamily="34" typeface="Arial Narrow"/>
                <a:ea charset="-122" pitchFamily="34" typeface="微软雅黑"/>
              </a:defRPr>
            </a:lvl2pPr>
            <a:lvl3pPr indent="-228600" marL="1143000">
              <a:defRPr>
                <a:solidFill>
                  <a:schemeClr val="tx1"/>
                </a:solidFill>
                <a:latin charset="0" pitchFamily="34" typeface="Arial Narrow"/>
                <a:ea charset="-122" pitchFamily="34" typeface="微软雅黑"/>
              </a:defRPr>
            </a:lvl3pPr>
            <a:lvl4pPr indent="-228600" marL="1600200">
              <a:defRPr>
                <a:solidFill>
                  <a:schemeClr val="tx1"/>
                </a:solidFill>
                <a:latin charset="0" pitchFamily="34" typeface="Arial Narrow"/>
                <a:ea charset="-122" pitchFamily="34" typeface="微软雅黑"/>
              </a:defRPr>
            </a:lvl4pPr>
            <a:lvl5pPr indent="-228600" marL="2057400">
              <a:defRPr>
                <a:solidFill>
                  <a:schemeClr val="tx1"/>
                </a:solidFill>
                <a:latin charset="0" pitchFamily="34" typeface="Arial Narrow"/>
                <a:ea charset="-122" pitchFamily="34" typeface="微软雅黑"/>
              </a:defRPr>
            </a:lvl5pPr>
            <a:lvl6pPr fontAlgn="base" indent="-228600" marL="2514600">
              <a:spcBef>
                <a:spcPct val="0"/>
              </a:spcBef>
              <a:spcAft>
                <a:spcPct val="0"/>
              </a:spcAft>
              <a:defRPr>
                <a:solidFill>
                  <a:schemeClr val="tx1"/>
                </a:solidFill>
                <a:latin charset="0" pitchFamily="34" typeface="Arial Narrow"/>
                <a:ea charset="-122" pitchFamily="34" typeface="微软雅黑"/>
              </a:defRPr>
            </a:lvl6pPr>
            <a:lvl7pPr fontAlgn="base" indent="-228600" marL="2971800">
              <a:spcBef>
                <a:spcPct val="0"/>
              </a:spcBef>
              <a:spcAft>
                <a:spcPct val="0"/>
              </a:spcAft>
              <a:defRPr>
                <a:solidFill>
                  <a:schemeClr val="tx1"/>
                </a:solidFill>
                <a:latin charset="0" pitchFamily="34" typeface="Arial Narrow"/>
                <a:ea charset="-122" pitchFamily="34" typeface="微软雅黑"/>
              </a:defRPr>
            </a:lvl7pPr>
            <a:lvl8pPr fontAlgn="base" indent="-228600" marL="3429000">
              <a:spcBef>
                <a:spcPct val="0"/>
              </a:spcBef>
              <a:spcAft>
                <a:spcPct val="0"/>
              </a:spcAft>
              <a:defRPr>
                <a:solidFill>
                  <a:schemeClr val="tx1"/>
                </a:solidFill>
                <a:latin charset="0" pitchFamily="34" typeface="Arial Narrow"/>
                <a:ea charset="-122" pitchFamily="34" typeface="微软雅黑"/>
              </a:defRPr>
            </a:lvl8pPr>
            <a:lvl9pPr fontAlgn="base" indent="-228600" marL="3886200">
              <a:spcBef>
                <a:spcPct val="0"/>
              </a:spcBef>
              <a:spcAft>
                <a:spcPct val="0"/>
              </a:spcAft>
              <a:defRPr>
                <a:solidFill>
                  <a:schemeClr val="tx1"/>
                </a:solidFill>
                <a:latin charset="0" pitchFamily="34" typeface="Arial Narrow"/>
                <a:ea charset="-122" pitchFamily="34" typeface="微软雅黑"/>
              </a:defRPr>
            </a:lvl9pPr>
          </a:lstStyle>
          <a:p>
            <a:pPr algn="ctr" eaLnBrk="1" hangingPunct="1">
              <a:defRPr/>
            </a:pPr>
            <a:r>
              <a:rPr altLang="zh-CN" b="1" lang="en-US" sz="2800">
                <a:solidFill>
                  <a:schemeClr val="bg1"/>
                </a:solidFill>
                <a:latin typeface="+mn-lt"/>
                <a:ea typeface="+mn-ea"/>
              </a:rPr>
              <a:t>01</a:t>
            </a:r>
          </a:p>
        </p:txBody>
      </p:sp>
      <p:sp>
        <p:nvSpPr>
          <p:cNvPr id="45" name="矩形 1"/>
          <p:cNvSpPr/>
          <p:nvPr>
            <p:custDataLst>
              <p:tags r:id="rId6"/>
            </p:custDataLst>
          </p:nvPr>
        </p:nvSpPr>
        <p:spPr>
          <a:xfrm rot="20288552">
            <a:off x="4187702" y="3251464"/>
            <a:ext cx="3710481" cy="376237"/>
          </a:xfrm>
          <a:custGeom>
            <a:gdLst>
              <a:gd fmla="*/ 0 w 4180787" name="connsiteX0"/>
              <a:gd fmla="*/ 0 h 432613" name="connsiteY0"/>
              <a:gd fmla="*/ 4180787 w 4180787" name="connsiteX1"/>
              <a:gd fmla="*/ 0 h 432613" name="connsiteY1"/>
              <a:gd fmla="*/ 4180787 w 4180787" name="connsiteX2"/>
              <a:gd fmla="*/ 432613 h 432613" name="connsiteY2"/>
              <a:gd fmla="*/ 0 w 4180787" name="connsiteX3"/>
              <a:gd fmla="*/ 432613 h 432613" name="connsiteY3"/>
              <a:gd fmla="*/ 0 w 4180787" name="connsiteX4"/>
              <a:gd fmla="*/ 0 h 432613" name="connsiteY4"/>
              <a:gd fmla="*/ 0 w 4180787" name="connsiteX0-1"/>
              <a:gd fmla="*/ 0 h 446239" name="connsiteY0-2"/>
              <a:gd fmla="*/ 4180787 w 4180787" name="connsiteX1-3"/>
              <a:gd fmla="*/ 0 h 446239" name="connsiteY1-4"/>
              <a:gd fmla="*/ 4180787 w 4180787" name="connsiteX2-5"/>
              <a:gd fmla="*/ 432613 h 446239" name="connsiteY2-6"/>
              <a:gd fmla="*/ 1797892 w 4180787" name="connsiteX3-7"/>
              <a:gd fmla="*/ 446239 h 446239" name="connsiteY3-8"/>
              <a:gd fmla="*/ 0 w 4180787" name="connsiteX4-9"/>
              <a:gd fmla="*/ 432613 h 446239" name="connsiteY4-10"/>
              <a:gd fmla="*/ 0 w 4180787" name="connsiteX5"/>
              <a:gd fmla="*/ 0 h 446239" name="connsiteY5"/>
              <a:gd fmla="*/ 0 w 4180787" name="connsiteX0-11"/>
              <a:gd fmla="*/ 3102 h 449341" name="connsiteY0-12"/>
              <a:gd fmla="*/ 1774422 w 4180787" name="connsiteX1-13"/>
              <a:gd fmla="*/ 0 h 449341" name="connsiteY1-14"/>
              <a:gd fmla="*/ 4180787 w 4180787" name="connsiteX2-15"/>
              <a:gd fmla="*/ 3102 h 449341" name="connsiteY2-16"/>
              <a:gd fmla="*/ 4180787 w 4180787" name="connsiteX3-17"/>
              <a:gd fmla="*/ 435715 h 449341" name="connsiteY3-18"/>
              <a:gd fmla="*/ 1797892 w 4180787" name="connsiteX4-19"/>
              <a:gd fmla="*/ 449341 h 449341" name="connsiteY4-20"/>
              <a:gd fmla="*/ 0 w 4180787" name="connsiteX5-21"/>
              <a:gd fmla="*/ 435715 h 449341" name="connsiteY5-22"/>
              <a:gd fmla="*/ 0 w 4180787" name="connsiteX6"/>
              <a:gd fmla="*/ 3102 h 449341" name="connsiteY6"/>
              <a:gd fmla="*/ 0 w 4180787" name="connsiteX0-23"/>
              <a:gd fmla="*/ 0 h 446239" name="connsiteY0-24"/>
              <a:gd fmla="*/ 1791064 w 4180787" name="connsiteX1-25"/>
              <a:gd fmla="*/ 191058 h 446239" name="connsiteY1-26"/>
              <a:gd fmla="*/ 4180787 w 4180787" name="connsiteX2-27"/>
              <a:gd fmla="*/ 0 h 446239" name="connsiteY2-28"/>
              <a:gd fmla="*/ 4180787 w 4180787" name="connsiteX3-29"/>
              <a:gd fmla="*/ 432613 h 446239" name="connsiteY3-30"/>
              <a:gd fmla="*/ 1797892 w 4180787" name="connsiteX4-31"/>
              <a:gd fmla="*/ 446239 h 446239" name="connsiteY4-32"/>
              <a:gd fmla="*/ 0 w 4180787" name="connsiteX5-33"/>
              <a:gd fmla="*/ 432613 h 446239" name="connsiteY5-34"/>
              <a:gd fmla="*/ 0 w 4180787" name="connsiteX6-35"/>
              <a:gd fmla="*/ 0 h 446239" name="connsiteY6-36"/>
              <a:gd fmla="*/ 0 w 4180787" name="connsiteX0-37"/>
              <a:gd fmla="*/ 0 h 432613" name="connsiteY0-38"/>
              <a:gd fmla="*/ 1791064 w 4180787" name="connsiteX1-39"/>
              <a:gd fmla="*/ 191058 h 432613" name="connsiteY1-40"/>
              <a:gd fmla="*/ 4180787 w 4180787" name="connsiteX2-41"/>
              <a:gd fmla="*/ 0 h 432613" name="connsiteY2-42"/>
              <a:gd fmla="*/ 4180787 w 4180787" name="connsiteX3-43"/>
              <a:gd fmla="*/ 432613 h 432613" name="connsiteY3-44"/>
              <a:gd fmla="*/ 1740284 w 4180787" name="connsiteX4-45"/>
              <a:gd fmla="*/ 300725 h 432613" name="connsiteY4-46"/>
              <a:gd fmla="*/ 0 w 4180787" name="connsiteX5-47"/>
              <a:gd fmla="*/ 432613 h 432613" name="connsiteY5-48"/>
              <a:gd fmla="*/ 0 w 4180787" name="connsiteX6-49"/>
              <a:gd fmla="*/ 0 h 432613" name="connsiteY6-50"/>
              <a:gd fmla="*/ 0 w 4180787" name="connsiteX0-51"/>
              <a:gd fmla="*/ 0 h 432613" name="connsiteY0-52"/>
              <a:gd fmla="*/ 1835870 w 4180787" name="connsiteX1-53"/>
              <a:gd fmla="*/ 187218 h 432613" name="connsiteY1-54"/>
              <a:gd fmla="*/ 4180787 w 4180787" name="connsiteX2-55"/>
              <a:gd fmla="*/ 0 h 432613" name="connsiteY2-56"/>
              <a:gd fmla="*/ 4180787 w 4180787" name="connsiteX3-57"/>
              <a:gd fmla="*/ 432613 h 432613" name="connsiteY3-58"/>
              <a:gd fmla="*/ 1740284 w 4180787" name="connsiteX4-59"/>
              <a:gd fmla="*/ 300725 h 432613" name="connsiteY4-60"/>
              <a:gd fmla="*/ 0 w 4180787" name="connsiteX5-61"/>
              <a:gd fmla="*/ 432613 h 432613" name="connsiteY5-62"/>
              <a:gd fmla="*/ 0 w 4180787" name="connsiteX6-63"/>
              <a:gd fmla="*/ 0 h 432613" name="connsiteY6-64"/>
              <a:gd fmla="*/ 0 w 4180787" name="connsiteX0-65"/>
              <a:gd fmla="*/ 4908 h 437521" name="connsiteY0-66"/>
              <a:gd fmla="*/ 1835870 w 4180787" name="connsiteX1-67"/>
              <a:gd fmla="*/ 192126 h 437521" name="connsiteY1-68"/>
              <a:gd fmla="*/ 4180787 w 4180787" name="connsiteX2-69"/>
              <a:gd fmla="*/ 4908 h 437521" name="connsiteY2-70"/>
              <a:gd fmla="*/ 4180787 w 4180787" name="connsiteX3-71"/>
              <a:gd fmla="*/ 437521 h 437521" name="connsiteY3-72"/>
              <a:gd fmla="*/ 1740284 w 4180787" name="connsiteX4-73"/>
              <a:gd fmla="*/ 305633 h 437521" name="connsiteY4-74"/>
              <a:gd fmla="*/ 0 w 4180787" name="connsiteX5-75"/>
              <a:gd fmla="*/ 437521 h 437521" name="connsiteY5-76"/>
              <a:gd fmla="*/ 0 w 4180787" name="connsiteX6-77"/>
              <a:gd fmla="*/ 4908 h 437521" name="connsiteY6-78"/>
              <a:gd fmla="*/ 0 w 4180787" name="connsiteX0-79"/>
              <a:gd fmla="*/ 4908 h 446252" name="connsiteY0-80"/>
              <a:gd fmla="*/ 1835870 w 4180787" name="connsiteX1-81"/>
              <a:gd fmla="*/ 192126 h 446252" name="connsiteY1-82"/>
              <a:gd fmla="*/ 4180787 w 4180787" name="connsiteX2-83"/>
              <a:gd fmla="*/ 4908 h 446252" name="connsiteY2-84"/>
              <a:gd fmla="*/ 4180787 w 4180787" name="connsiteX3-85"/>
              <a:gd fmla="*/ 437521 h 446252" name="connsiteY3-86"/>
              <a:gd fmla="*/ 1740284 w 4180787" name="connsiteX4-87"/>
              <a:gd fmla="*/ 305633 h 446252" name="connsiteY4-88"/>
              <a:gd fmla="*/ 0 w 4180787" name="connsiteX5-89"/>
              <a:gd fmla="*/ 437521 h 446252" name="connsiteY5-90"/>
              <a:gd fmla="*/ 0 w 4180787" name="connsiteX6-91"/>
              <a:gd fmla="*/ 4908 h 446252" name="connsiteY6-92"/>
              <a:gd fmla="*/ 0 w 4180787" name="connsiteX0-93"/>
              <a:gd fmla="*/ 4107 h 445451" name="connsiteY0-94"/>
              <a:gd fmla="*/ 1779968 w 4180787" name="connsiteX1-95"/>
              <a:gd fmla="*/ 241252 h 445451" name="connsiteY1-96"/>
              <a:gd fmla="*/ 4180787 w 4180787" name="connsiteX2-97"/>
              <a:gd fmla="*/ 4107 h 445451" name="connsiteY2-98"/>
              <a:gd fmla="*/ 4180787 w 4180787" name="connsiteX3-99"/>
              <a:gd fmla="*/ 436720 h 445451" name="connsiteY3-100"/>
              <a:gd fmla="*/ 1740284 w 4180787" name="connsiteX4-101"/>
              <a:gd fmla="*/ 304832 h 445451" name="connsiteY4-102"/>
              <a:gd fmla="*/ 0 w 4180787" name="connsiteX5-103"/>
              <a:gd fmla="*/ 436720 h 445451" name="connsiteY5-104"/>
              <a:gd fmla="*/ 0 w 4180787" name="connsiteX6-105"/>
              <a:gd fmla="*/ 4107 h 445451" name="connsiteY6-106"/>
              <a:gd fmla="*/ 0 w 4180787" name="connsiteX0-107"/>
              <a:gd fmla="*/ 4107 h 445451" name="connsiteY0-108"/>
              <a:gd fmla="*/ 1779968 w 4180787" name="connsiteX1-109"/>
              <a:gd fmla="*/ 241252 h 445451" name="connsiteY1-110"/>
              <a:gd fmla="*/ 4180787 w 4180787" name="connsiteX2-111"/>
              <a:gd fmla="*/ 4107 h 445451" name="connsiteY2-112"/>
              <a:gd fmla="*/ 4180787 w 4180787" name="connsiteX3-113"/>
              <a:gd fmla="*/ 436720 h 445451" name="connsiteY3-114"/>
              <a:gd fmla="*/ 1740284 w 4180787" name="connsiteX4-115"/>
              <a:gd fmla="*/ 304832 h 445451" name="connsiteY4-116"/>
              <a:gd fmla="*/ 0 w 4180787" name="connsiteX5-117"/>
              <a:gd fmla="*/ 436720 h 445451" name="connsiteY5-118"/>
              <a:gd fmla="*/ 0 w 4180787" name="connsiteX6-119"/>
              <a:gd fmla="*/ 4107 h 445451" name="connsiteY6-120"/>
              <a:gd fmla="*/ 0 w 4180787" name="connsiteX0-121"/>
              <a:gd fmla="*/ 4107 h 436720" name="connsiteY0-122"/>
              <a:gd fmla="*/ 1779968 w 4180787" name="connsiteX1-123"/>
              <a:gd fmla="*/ 241252 h 436720" name="connsiteY1-124"/>
              <a:gd fmla="*/ 4180787 w 4180787" name="connsiteX2-125"/>
              <a:gd fmla="*/ 4107 h 436720" name="connsiteY2-126"/>
              <a:gd fmla="*/ 4180787 w 4180787" name="connsiteX3-127"/>
              <a:gd fmla="*/ 436720 h 436720" name="connsiteY3-128"/>
              <a:gd fmla="*/ 1740284 w 4180787" name="connsiteX4-129"/>
              <a:gd fmla="*/ 304832 h 436720" name="connsiteY4-130"/>
              <a:gd fmla="*/ 0 w 4180787" name="connsiteX5-131"/>
              <a:gd fmla="*/ 436720 h 436720" name="connsiteY5-132"/>
              <a:gd fmla="*/ 0 w 4180787" name="connsiteX6-133"/>
              <a:gd fmla="*/ 4107 h 436720" name="connsiteY6-134"/>
              <a:gd fmla="*/ 0 w 4180787" name="connsiteX0-135"/>
              <a:gd fmla="*/ 4107 h 436720" name="connsiteY0-136"/>
              <a:gd fmla="*/ 1779968 w 4180787" name="connsiteX1-137"/>
              <a:gd fmla="*/ 241252 h 436720" name="connsiteY1-138"/>
              <a:gd fmla="*/ 4180787 w 4180787" name="connsiteX2-139"/>
              <a:gd fmla="*/ 4107 h 436720" name="connsiteY2-140"/>
              <a:gd fmla="*/ 4180787 w 4180787" name="connsiteX3-141"/>
              <a:gd fmla="*/ 436720 h 436720" name="connsiteY3-142"/>
              <a:gd fmla="*/ 1740284 w 4180787" name="connsiteX4-143"/>
              <a:gd fmla="*/ 304832 h 436720" name="connsiteY4-144"/>
              <a:gd fmla="*/ 0 w 4180787" name="connsiteX5-145"/>
              <a:gd fmla="*/ 436720 h 436720" name="connsiteY5-146"/>
              <a:gd fmla="*/ 0 w 4180787" name="connsiteX6-147"/>
              <a:gd fmla="*/ 4107 h 436720" name="connsiteY6-148"/>
              <a:gd fmla="*/ 0 w 4180787" name="connsiteX0-149"/>
              <a:gd fmla="*/ 0 h 432613" name="connsiteY0-150"/>
              <a:gd fmla="*/ 1779968 w 4180787" name="connsiteX1-151"/>
              <a:gd fmla="*/ 237145 h 432613" name="connsiteY1-152"/>
              <a:gd fmla="*/ 4180787 w 4180787" name="connsiteX2-153"/>
              <a:gd fmla="*/ 0 h 432613" name="connsiteY2-154"/>
              <a:gd fmla="*/ 4180787 w 4180787" name="connsiteX3-155"/>
              <a:gd fmla="*/ 432613 h 432613" name="connsiteY3-156"/>
              <a:gd fmla="*/ 1740284 w 4180787" name="connsiteX4-157"/>
              <a:gd fmla="*/ 300725 h 432613" name="connsiteY4-158"/>
              <a:gd fmla="*/ 0 w 4180787" name="connsiteX5-159"/>
              <a:gd fmla="*/ 432613 h 432613" name="connsiteY5-160"/>
              <a:gd fmla="*/ 0 w 4180787" name="connsiteX6-161"/>
              <a:gd fmla="*/ 0 h 432613" name="connsiteY6-162"/>
            </a:gd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b="b" l="l" r="r" t="t"/>
            <a:pathLst>
              <a:path h="432613" w="4180787">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algn="ctr" cap="flat" cmpd="sng" w="25400">
            <a:noFill/>
            <a:prstDash val="solid"/>
          </a:ln>
          <a:effectLst/>
        </p:spPr>
        <p:txBody>
          <a:bodyPr anchor="ctr">
            <a:normAutofit/>
          </a:bodyPr>
          <a:lstStyle/>
          <a:p>
            <a:pPr algn="ctr">
              <a:defRPr/>
            </a:pPr>
            <a:endParaRPr kern="0" lang="en-US">
              <a:solidFill>
                <a:sysClr lastClr="FFFFFF" val="window"/>
              </a:solidFill>
            </a:endParaRPr>
          </a:p>
        </p:txBody>
      </p:sp>
      <p:sp>
        <p:nvSpPr>
          <p:cNvPr id="60" name="椭圆 59"/>
          <p:cNvSpPr/>
          <p:nvPr>
            <p:custDataLst>
              <p:tags r:id="rId7"/>
            </p:custDataLst>
          </p:nvPr>
        </p:nvSpPr>
        <p:spPr>
          <a:xfrm>
            <a:off x="3711575" y="3816886"/>
            <a:ext cx="998538" cy="998537"/>
          </a:xfrm>
          <a:prstGeom prst="ellipse">
            <a:avLst/>
          </a:prstGeom>
          <a:solidFill>
            <a:schemeClr val="accent1"/>
          </a:solidFill>
          <a:ln algn="ctr" cap="flat" cmpd="sng" w="57150">
            <a:solidFill>
              <a:schemeClr val="accent1">
                <a:lumMod val="60000"/>
                <a:lumOff val="40000"/>
              </a:schemeClr>
            </a:solidFill>
            <a:prstDash val="solid"/>
          </a:ln>
          <a:effectLst/>
        </p:spPr>
        <p:txBody>
          <a:bodyPr anchor="ctr" bIns="0" lIns="0" rIns="0" tIns="0">
            <a:normAutofit/>
          </a:bodyPr>
          <a:lstStyle/>
          <a:p>
            <a:pPr algn="ctr">
              <a:defRPr/>
            </a:pPr>
            <a:r>
              <a:rPr b="1" kern="0" lang="en-US" sz="3600">
                <a:ln cmpd="sng" w="18415">
                  <a:noFill/>
                  <a:prstDash val="solid"/>
                </a:ln>
                <a:solidFill>
                  <a:schemeClr val="bg1"/>
                </a:solidFill>
              </a:rPr>
              <a:t>03</a:t>
            </a:r>
          </a:p>
        </p:txBody>
      </p:sp>
      <p:sp>
        <p:nvSpPr>
          <p:cNvPr id="58" name="椭圆 57"/>
          <p:cNvSpPr/>
          <p:nvPr>
            <p:custDataLst>
              <p:tags r:id="rId8"/>
            </p:custDataLst>
          </p:nvPr>
        </p:nvSpPr>
        <p:spPr>
          <a:xfrm>
            <a:off x="7477125" y="2053703"/>
            <a:ext cx="998538" cy="998538"/>
          </a:xfrm>
          <a:prstGeom prst="ellipse">
            <a:avLst/>
          </a:prstGeom>
          <a:solidFill>
            <a:schemeClr val="accent1"/>
          </a:solidFill>
          <a:ln algn="ctr" cap="flat" cmpd="sng" w="57150">
            <a:solidFill>
              <a:schemeClr val="accent1">
                <a:lumMod val="60000"/>
                <a:lumOff val="40000"/>
              </a:schemeClr>
            </a:solidFill>
            <a:prstDash val="solid"/>
          </a:ln>
          <a:effectLst/>
        </p:spPr>
        <p:txBody>
          <a:bodyPr anchor="ctr" bIns="0" lIns="0" rIns="0" tIns="0">
            <a:normAutofit/>
          </a:bodyPr>
          <a:lstStyle/>
          <a:p>
            <a:pPr algn="ctr">
              <a:defRPr/>
            </a:pPr>
            <a:r>
              <a:rPr b="1" kern="0" lang="en-US" sz="3600">
                <a:ln cmpd="sng" w="18415">
                  <a:noFill/>
                  <a:prstDash val="solid"/>
                </a:ln>
                <a:solidFill>
                  <a:schemeClr val="bg1"/>
                </a:solidFill>
              </a:rPr>
              <a:t>02</a:t>
            </a:r>
          </a:p>
        </p:txBody>
      </p:sp>
      <p:sp>
        <p:nvSpPr>
          <p:cNvPr id="56" name="椭圆 55"/>
          <p:cNvSpPr/>
          <p:nvPr>
            <p:custDataLst>
              <p:tags r:id="rId9"/>
            </p:custDataLst>
          </p:nvPr>
        </p:nvSpPr>
        <p:spPr>
          <a:xfrm>
            <a:off x="6618289" y="4315361"/>
            <a:ext cx="674687" cy="674687"/>
          </a:xfrm>
          <a:prstGeom prst="ellipse">
            <a:avLst/>
          </a:prstGeom>
          <a:solidFill>
            <a:schemeClr val="accent1"/>
          </a:solidFill>
          <a:ln algn="ctr" cap="flat" cmpd="sng" w="57150">
            <a:solidFill>
              <a:schemeClr val="accent1">
                <a:lumMod val="60000"/>
                <a:lumOff val="40000"/>
              </a:schemeClr>
            </a:solidFill>
            <a:prstDash val="solid"/>
          </a:ln>
          <a:effectLst/>
        </p:spPr>
        <p:txBody>
          <a:bodyPr anchor="ctr" bIns="0" lIns="0" rIns="0" tIns="0">
            <a:normAutofit/>
          </a:bodyPr>
          <a:lstStyle/>
          <a:p>
            <a:pPr algn="ctr">
              <a:defRPr/>
            </a:pPr>
            <a:r>
              <a:rPr b="1" kern="0" lang="en-US" sz="2800">
                <a:ln cmpd="sng" w="18415">
                  <a:noFill/>
                  <a:prstDash val="solid"/>
                </a:ln>
                <a:solidFill>
                  <a:schemeClr val="bg1"/>
                </a:solidFill>
              </a:rPr>
              <a:t>04</a:t>
            </a:r>
          </a:p>
        </p:txBody>
      </p:sp>
      <p:sp>
        <p:nvSpPr>
          <p:cNvPr id="70" name="KSO_GT1"/>
          <p:cNvSpPr txBox="1"/>
          <p:nvPr>
            <p:custDataLst>
              <p:tags r:id="rId10"/>
            </p:custDataLst>
          </p:nvPr>
        </p:nvSpPr>
        <p:spPr>
          <a:xfrm>
            <a:off x="3296179" y="2687855"/>
            <a:ext cx="2393421" cy="726638"/>
          </a:xfrm>
          <a:prstGeom prst="rect">
            <a:avLst/>
          </a:prstGeom>
          <a:noFill/>
        </p:spPr>
        <p:txBody>
          <a:bodyPr anchor="ctr" anchorCtr="1" bIns="0" lIns="0" rIns="0" tIns="0">
            <a:normAutofit/>
          </a:bodyPr>
          <a:lstStyle/>
          <a:p>
            <a:pPr>
              <a:lnSpc>
                <a:spcPct val="120000"/>
              </a:lnSpc>
              <a:defRPr/>
            </a:pPr>
            <a:r>
              <a:rPr altLang="zh-CN" kern="0" lang="fr-FR"/>
              <a:t>Lorem ipsum dolor sit amet, consecte</a:t>
            </a:r>
          </a:p>
        </p:txBody>
      </p:sp>
      <p:sp>
        <p:nvSpPr>
          <p:cNvPr id="71" name="KSO_GT3"/>
          <p:cNvSpPr txBox="1"/>
          <p:nvPr>
            <p:custDataLst>
              <p:tags r:id="rId11"/>
            </p:custDataLst>
          </p:nvPr>
        </p:nvSpPr>
        <p:spPr>
          <a:xfrm>
            <a:off x="2972873" y="4915277"/>
            <a:ext cx="2393421" cy="716056"/>
          </a:xfrm>
          <a:prstGeom prst="rect">
            <a:avLst/>
          </a:prstGeom>
          <a:noFill/>
        </p:spPr>
        <p:txBody>
          <a:bodyPr anchor="ctr" anchorCtr="1" bIns="0" lIns="0" rIns="0" tIns="0">
            <a:normAutofit/>
          </a:bodyPr>
          <a:lstStyle/>
          <a:p>
            <a:pPr>
              <a:lnSpc>
                <a:spcPct val="120000"/>
              </a:lnSpc>
              <a:defRPr/>
            </a:pPr>
            <a:r>
              <a:rPr altLang="zh-CN" kern="0" lang="fr-FR"/>
              <a:t>Lorem ipsum dolor sit amet, consecte</a:t>
            </a:r>
          </a:p>
        </p:txBody>
      </p:sp>
      <p:sp>
        <p:nvSpPr>
          <p:cNvPr id="73" name="KSO_GT2"/>
          <p:cNvSpPr txBox="1"/>
          <p:nvPr>
            <p:custDataLst>
              <p:tags r:id="rId12"/>
            </p:custDataLst>
          </p:nvPr>
        </p:nvSpPr>
        <p:spPr>
          <a:xfrm>
            <a:off x="6825567" y="3178046"/>
            <a:ext cx="2393421" cy="767531"/>
          </a:xfrm>
          <a:prstGeom prst="rect">
            <a:avLst/>
          </a:prstGeom>
          <a:noFill/>
        </p:spPr>
        <p:txBody>
          <a:bodyPr anchor="ctr" anchorCtr="1" bIns="0" lIns="0" rIns="0" tIns="0">
            <a:normAutofit/>
          </a:bodyPr>
          <a:lstStyle/>
          <a:p>
            <a:pPr>
              <a:lnSpc>
                <a:spcPct val="120000"/>
              </a:lnSpc>
              <a:defRPr/>
            </a:pPr>
            <a:r>
              <a:rPr altLang="zh-CN" kern="0" lang="fr-FR"/>
              <a:t>Lorem ipsum dolor sit amet, consecte</a:t>
            </a:r>
          </a:p>
        </p:txBody>
      </p:sp>
      <p:sp>
        <p:nvSpPr>
          <p:cNvPr id="74" name="KSO_GT4"/>
          <p:cNvSpPr txBox="1"/>
          <p:nvPr>
            <p:custDataLst>
              <p:tags r:id="rId13"/>
            </p:custDataLst>
          </p:nvPr>
        </p:nvSpPr>
        <p:spPr>
          <a:xfrm>
            <a:off x="7349822" y="4355392"/>
            <a:ext cx="2251682" cy="724243"/>
          </a:xfrm>
          <a:prstGeom prst="rect">
            <a:avLst/>
          </a:prstGeom>
          <a:noFill/>
        </p:spPr>
        <p:txBody>
          <a:bodyPr anchor="ctr" anchorCtr="1" bIns="0" lIns="0" rIns="0" tIns="0">
            <a:normAutofit/>
          </a:bodyPr>
          <a:lstStyle/>
          <a:p>
            <a:pPr>
              <a:lnSpc>
                <a:spcPct val="120000"/>
              </a:lnSpc>
              <a:defRPr/>
            </a:pPr>
            <a:r>
              <a:rPr altLang="zh-CN" kern="0" lang="fr-FR"/>
              <a:t>Lorem ipsum dolor sit amet, consecte</a:t>
            </a:r>
          </a:p>
        </p:txBody>
      </p:sp>
      <p:sp>
        <p:nvSpPr>
          <p:cNvPr id="14" name="文本框 13"/>
          <p:cNvSpPr txBox="1"/>
          <p:nvPr>
            <p:custDataLst>
              <p:tags r:id="rId14"/>
            </p:custDataLst>
          </p:nvPr>
        </p:nvSpPr>
        <p:spPr>
          <a:xfrm>
            <a:off x="506919" y="311877"/>
            <a:ext cx="7228411" cy="699594"/>
          </a:xfrm>
          <a:prstGeom prst="rect">
            <a:avLst/>
          </a:prstGeom>
        </p:spPr>
        <p:txBody>
          <a:bodyPr anchor="b" bIns="45720" lIns="91440" rIns="91440" rtlCol="0" tIns="45720" vert="horz">
            <a:normAutofit/>
          </a:bodyPr>
          <a:lstStyle>
            <a:lvl1pPr algn="ctr">
              <a:lnSpc>
                <a:spcPct val="90000"/>
              </a:lnSpc>
              <a:spcBef>
                <a:spcPct val="0"/>
              </a:spcBef>
              <a:buNone/>
              <a:defRPr b="1" baseline="0" i="0" sz="3200">
                <a:solidFill>
                  <a:schemeClr val="accent1"/>
                </a:solidFill>
                <a:effectLst/>
                <a:ea charset="-122" panose="02010609060101010101" pitchFamily="49" typeface="黑体"/>
                <a:cs typeface="+mj-cs"/>
              </a:defRPr>
            </a:lvl1pPr>
          </a:lstStyle>
          <a:p>
            <a:pPr algn="l"/>
            <a:r>
              <a:rPr altLang="zh-CN" lang="da-DK">
                <a:latin typeface="+mj-lt"/>
                <a:ea typeface="+mj-ea"/>
              </a:rPr>
              <a:t>LOREM IPSUM DOLOR</a:t>
            </a:r>
          </a:p>
        </p:txBody>
      </p:sp>
    </p:spTree>
    <p:custDataLst>
      <p:tags r:id="rId15"/>
    </p:custDataLst>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矩形 1"/>
          <p:cNvSpPr/>
          <p:nvPr>
            <p:custDataLst>
              <p:tags r:id="rId3"/>
            </p:custDataLst>
          </p:nvPr>
        </p:nvSpPr>
        <p:spPr>
          <a:xfrm rot="18992610">
            <a:off x="5659490" y="4172298"/>
            <a:ext cx="1341267" cy="266320"/>
          </a:xfrm>
          <a:custGeom>
            <a:gdLst>
              <a:gd fmla="*/ 0 w 4180787" name="connsiteX0"/>
              <a:gd fmla="*/ 0 h 432613" name="connsiteY0"/>
              <a:gd fmla="*/ 4180787 w 4180787" name="connsiteX1"/>
              <a:gd fmla="*/ 0 h 432613" name="connsiteY1"/>
              <a:gd fmla="*/ 4180787 w 4180787" name="connsiteX2"/>
              <a:gd fmla="*/ 432613 h 432613" name="connsiteY2"/>
              <a:gd fmla="*/ 0 w 4180787" name="connsiteX3"/>
              <a:gd fmla="*/ 432613 h 432613" name="connsiteY3"/>
              <a:gd fmla="*/ 0 w 4180787" name="connsiteX4"/>
              <a:gd fmla="*/ 0 h 432613" name="connsiteY4"/>
              <a:gd fmla="*/ 0 w 4180787" name="connsiteX0-1"/>
              <a:gd fmla="*/ 0 h 446239" name="connsiteY0-2"/>
              <a:gd fmla="*/ 4180787 w 4180787" name="connsiteX1-3"/>
              <a:gd fmla="*/ 0 h 446239" name="connsiteY1-4"/>
              <a:gd fmla="*/ 4180787 w 4180787" name="connsiteX2-5"/>
              <a:gd fmla="*/ 432613 h 446239" name="connsiteY2-6"/>
              <a:gd fmla="*/ 1797892 w 4180787" name="connsiteX3-7"/>
              <a:gd fmla="*/ 446239 h 446239" name="connsiteY3-8"/>
              <a:gd fmla="*/ 0 w 4180787" name="connsiteX4-9"/>
              <a:gd fmla="*/ 432613 h 446239" name="connsiteY4-10"/>
              <a:gd fmla="*/ 0 w 4180787" name="connsiteX5"/>
              <a:gd fmla="*/ 0 h 446239" name="connsiteY5"/>
              <a:gd fmla="*/ 0 w 4180787" name="connsiteX0-11"/>
              <a:gd fmla="*/ 3102 h 449341" name="connsiteY0-12"/>
              <a:gd fmla="*/ 1774422 w 4180787" name="connsiteX1-13"/>
              <a:gd fmla="*/ 0 h 449341" name="connsiteY1-14"/>
              <a:gd fmla="*/ 4180787 w 4180787" name="connsiteX2-15"/>
              <a:gd fmla="*/ 3102 h 449341" name="connsiteY2-16"/>
              <a:gd fmla="*/ 4180787 w 4180787" name="connsiteX3-17"/>
              <a:gd fmla="*/ 435715 h 449341" name="connsiteY3-18"/>
              <a:gd fmla="*/ 1797892 w 4180787" name="connsiteX4-19"/>
              <a:gd fmla="*/ 449341 h 449341" name="connsiteY4-20"/>
              <a:gd fmla="*/ 0 w 4180787" name="connsiteX5-21"/>
              <a:gd fmla="*/ 435715 h 449341" name="connsiteY5-22"/>
              <a:gd fmla="*/ 0 w 4180787" name="connsiteX6"/>
              <a:gd fmla="*/ 3102 h 449341" name="connsiteY6"/>
              <a:gd fmla="*/ 0 w 4180787" name="connsiteX0-23"/>
              <a:gd fmla="*/ 0 h 446239" name="connsiteY0-24"/>
              <a:gd fmla="*/ 1791064 w 4180787" name="connsiteX1-25"/>
              <a:gd fmla="*/ 191058 h 446239" name="connsiteY1-26"/>
              <a:gd fmla="*/ 4180787 w 4180787" name="connsiteX2-27"/>
              <a:gd fmla="*/ 0 h 446239" name="connsiteY2-28"/>
              <a:gd fmla="*/ 4180787 w 4180787" name="connsiteX3-29"/>
              <a:gd fmla="*/ 432613 h 446239" name="connsiteY3-30"/>
              <a:gd fmla="*/ 1797892 w 4180787" name="connsiteX4-31"/>
              <a:gd fmla="*/ 446239 h 446239" name="connsiteY4-32"/>
              <a:gd fmla="*/ 0 w 4180787" name="connsiteX5-33"/>
              <a:gd fmla="*/ 432613 h 446239" name="connsiteY5-34"/>
              <a:gd fmla="*/ 0 w 4180787" name="connsiteX6-35"/>
              <a:gd fmla="*/ 0 h 446239" name="connsiteY6-36"/>
              <a:gd fmla="*/ 0 w 4180787" name="connsiteX0-37"/>
              <a:gd fmla="*/ 0 h 432613" name="connsiteY0-38"/>
              <a:gd fmla="*/ 1791064 w 4180787" name="connsiteX1-39"/>
              <a:gd fmla="*/ 191058 h 432613" name="connsiteY1-40"/>
              <a:gd fmla="*/ 4180787 w 4180787" name="connsiteX2-41"/>
              <a:gd fmla="*/ 0 h 432613" name="connsiteY2-42"/>
              <a:gd fmla="*/ 4180787 w 4180787" name="connsiteX3-43"/>
              <a:gd fmla="*/ 432613 h 432613" name="connsiteY3-44"/>
              <a:gd fmla="*/ 1740284 w 4180787" name="connsiteX4-45"/>
              <a:gd fmla="*/ 300725 h 432613" name="connsiteY4-46"/>
              <a:gd fmla="*/ 0 w 4180787" name="connsiteX5-47"/>
              <a:gd fmla="*/ 432613 h 432613" name="connsiteY5-48"/>
              <a:gd fmla="*/ 0 w 4180787" name="connsiteX6-49"/>
              <a:gd fmla="*/ 0 h 432613" name="connsiteY6-50"/>
              <a:gd fmla="*/ 0 w 4180787" name="connsiteX0-51"/>
              <a:gd fmla="*/ 0 h 432613" name="connsiteY0-52"/>
              <a:gd fmla="*/ 1835870 w 4180787" name="connsiteX1-53"/>
              <a:gd fmla="*/ 187218 h 432613" name="connsiteY1-54"/>
              <a:gd fmla="*/ 4180787 w 4180787" name="connsiteX2-55"/>
              <a:gd fmla="*/ 0 h 432613" name="connsiteY2-56"/>
              <a:gd fmla="*/ 4180787 w 4180787" name="connsiteX3-57"/>
              <a:gd fmla="*/ 432613 h 432613" name="connsiteY3-58"/>
              <a:gd fmla="*/ 1740284 w 4180787" name="connsiteX4-59"/>
              <a:gd fmla="*/ 300725 h 432613" name="connsiteY4-60"/>
              <a:gd fmla="*/ 0 w 4180787" name="connsiteX5-61"/>
              <a:gd fmla="*/ 432613 h 432613" name="connsiteY5-62"/>
              <a:gd fmla="*/ 0 w 4180787" name="connsiteX6-63"/>
              <a:gd fmla="*/ 0 h 432613" name="connsiteY6-64"/>
              <a:gd fmla="*/ 0 w 4180787" name="connsiteX0-65"/>
              <a:gd fmla="*/ 4908 h 437521" name="connsiteY0-66"/>
              <a:gd fmla="*/ 1835870 w 4180787" name="connsiteX1-67"/>
              <a:gd fmla="*/ 192126 h 437521" name="connsiteY1-68"/>
              <a:gd fmla="*/ 4180787 w 4180787" name="connsiteX2-69"/>
              <a:gd fmla="*/ 4908 h 437521" name="connsiteY2-70"/>
              <a:gd fmla="*/ 4180787 w 4180787" name="connsiteX3-71"/>
              <a:gd fmla="*/ 437521 h 437521" name="connsiteY3-72"/>
              <a:gd fmla="*/ 1740284 w 4180787" name="connsiteX4-73"/>
              <a:gd fmla="*/ 305633 h 437521" name="connsiteY4-74"/>
              <a:gd fmla="*/ 0 w 4180787" name="connsiteX5-75"/>
              <a:gd fmla="*/ 437521 h 437521" name="connsiteY5-76"/>
              <a:gd fmla="*/ 0 w 4180787" name="connsiteX6-77"/>
              <a:gd fmla="*/ 4908 h 437521" name="connsiteY6-78"/>
              <a:gd fmla="*/ 0 w 4180787" name="connsiteX0-79"/>
              <a:gd fmla="*/ 4908 h 446252" name="connsiteY0-80"/>
              <a:gd fmla="*/ 1835870 w 4180787" name="connsiteX1-81"/>
              <a:gd fmla="*/ 192126 h 446252" name="connsiteY1-82"/>
              <a:gd fmla="*/ 4180787 w 4180787" name="connsiteX2-83"/>
              <a:gd fmla="*/ 4908 h 446252" name="connsiteY2-84"/>
              <a:gd fmla="*/ 4180787 w 4180787" name="connsiteX3-85"/>
              <a:gd fmla="*/ 437521 h 446252" name="connsiteY3-86"/>
              <a:gd fmla="*/ 1740284 w 4180787" name="connsiteX4-87"/>
              <a:gd fmla="*/ 305633 h 446252" name="connsiteY4-88"/>
              <a:gd fmla="*/ 0 w 4180787" name="connsiteX5-89"/>
              <a:gd fmla="*/ 437521 h 446252" name="connsiteY5-90"/>
              <a:gd fmla="*/ 0 w 4180787" name="connsiteX6-91"/>
              <a:gd fmla="*/ 4908 h 446252" name="connsiteY6-92"/>
              <a:gd fmla="*/ 0 w 4180787" name="connsiteX0-93"/>
              <a:gd fmla="*/ 4107 h 445451" name="connsiteY0-94"/>
              <a:gd fmla="*/ 1779968 w 4180787" name="connsiteX1-95"/>
              <a:gd fmla="*/ 241252 h 445451" name="connsiteY1-96"/>
              <a:gd fmla="*/ 4180787 w 4180787" name="connsiteX2-97"/>
              <a:gd fmla="*/ 4107 h 445451" name="connsiteY2-98"/>
              <a:gd fmla="*/ 4180787 w 4180787" name="connsiteX3-99"/>
              <a:gd fmla="*/ 436720 h 445451" name="connsiteY3-100"/>
              <a:gd fmla="*/ 1740284 w 4180787" name="connsiteX4-101"/>
              <a:gd fmla="*/ 304832 h 445451" name="connsiteY4-102"/>
              <a:gd fmla="*/ 0 w 4180787" name="connsiteX5-103"/>
              <a:gd fmla="*/ 436720 h 445451" name="connsiteY5-104"/>
              <a:gd fmla="*/ 0 w 4180787" name="connsiteX6-105"/>
              <a:gd fmla="*/ 4107 h 445451" name="connsiteY6-106"/>
              <a:gd fmla="*/ 0 w 4180787" name="connsiteX0-107"/>
              <a:gd fmla="*/ 4107 h 445451" name="connsiteY0-108"/>
              <a:gd fmla="*/ 1779968 w 4180787" name="connsiteX1-109"/>
              <a:gd fmla="*/ 241252 h 445451" name="connsiteY1-110"/>
              <a:gd fmla="*/ 4180787 w 4180787" name="connsiteX2-111"/>
              <a:gd fmla="*/ 4107 h 445451" name="connsiteY2-112"/>
              <a:gd fmla="*/ 4180787 w 4180787" name="connsiteX3-113"/>
              <a:gd fmla="*/ 436720 h 445451" name="connsiteY3-114"/>
              <a:gd fmla="*/ 1740284 w 4180787" name="connsiteX4-115"/>
              <a:gd fmla="*/ 304832 h 445451" name="connsiteY4-116"/>
              <a:gd fmla="*/ 0 w 4180787" name="connsiteX5-117"/>
              <a:gd fmla="*/ 436720 h 445451" name="connsiteY5-118"/>
              <a:gd fmla="*/ 0 w 4180787" name="connsiteX6-119"/>
              <a:gd fmla="*/ 4107 h 445451" name="connsiteY6-120"/>
              <a:gd fmla="*/ 0 w 4180787" name="connsiteX0-121"/>
              <a:gd fmla="*/ 4107 h 436720" name="connsiteY0-122"/>
              <a:gd fmla="*/ 1779968 w 4180787" name="connsiteX1-123"/>
              <a:gd fmla="*/ 241252 h 436720" name="connsiteY1-124"/>
              <a:gd fmla="*/ 4180787 w 4180787" name="connsiteX2-125"/>
              <a:gd fmla="*/ 4107 h 436720" name="connsiteY2-126"/>
              <a:gd fmla="*/ 4180787 w 4180787" name="connsiteX3-127"/>
              <a:gd fmla="*/ 436720 h 436720" name="connsiteY3-128"/>
              <a:gd fmla="*/ 1740284 w 4180787" name="connsiteX4-129"/>
              <a:gd fmla="*/ 304832 h 436720" name="connsiteY4-130"/>
              <a:gd fmla="*/ 0 w 4180787" name="connsiteX5-131"/>
              <a:gd fmla="*/ 436720 h 436720" name="connsiteY5-132"/>
              <a:gd fmla="*/ 0 w 4180787" name="connsiteX6-133"/>
              <a:gd fmla="*/ 4107 h 436720" name="connsiteY6-134"/>
              <a:gd fmla="*/ 0 w 4180787" name="connsiteX0-135"/>
              <a:gd fmla="*/ 4107 h 436720" name="connsiteY0-136"/>
              <a:gd fmla="*/ 1779968 w 4180787" name="connsiteX1-137"/>
              <a:gd fmla="*/ 241252 h 436720" name="connsiteY1-138"/>
              <a:gd fmla="*/ 4180787 w 4180787" name="connsiteX2-139"/>
              <a:gd fmla="*/ 4107 h 436720" name="connsiteY2-140"/>
              <a:gd fmla="*/ 4180787 w 4180787" name="connsiteX3-141"/>
              <a:gd fmla="*/ 436720 h 436720" name="connsiteY3-142"/>
              <a:gd fmla="*/ 1740284 w 4180787" name="connsiteX4-143"/>
              <a:gd fmla="*/ 304832 h 436720" name="connsiteY4-144"/>
              <a:gd fmla="*/ 0 w 4180787" name="connsiteX5-145"/>
              <a:gd fmla="*/ 436720 h 436720" name="connsiteY5-146"/>
              <a:gd fmla="*/ 0 w 4180787" name="connsiteX6-147"/>
              <a:gd fmla="*/ 4107 h 436720" name="connsiteY6-148"/>
              <a:gd fmla="*/ 0 w 4180787" name="connsiteX0-149"/>
              <a:gd fmla="*/ 0 h 432613" name="connsiteY0-150"/>
              <a:gd fmla="*/ 1779968 w 4180787" name="connsiteX1-151"/>
              <a:gd fmla="*/ 237145 h 432613" name="connsiteY1-152"/>
              <a:gd fmla="*/ 4180787 w 4180787" name="connsiteX2-153"/>
              <a:gd fmla="*/ 0 h 432613" name="connsiteY2-154"/>
              <a:gd fmla="*/ 4180787 w 4180787" name="connsiteX3-155"/>
              <a:gd fmla="*/ 432613 h 432613" name="connsiteY3-156"/>
              <a:gd fmla="*/ 1740284 w 4180787" name="connsiteX4-157"/>
              <a:gd fmla="*/ 300725 h 432613" name="connsiteY4-158"/>
              <a:gd fmla="*/ 0 w 4180787" name="connsiteX5-159"/>
              <a:gd fmla="*/ 432613 h 432613" name="connsiteY5-160"/>
              <a:gd fmla="*/ 0 w 4180787" name="connsiteX6-161"/>
              <a:gd fmla="*/ 0 h 432613" name="connsiteY6-162"/>
            </a:gd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b="b" l="l" r="r" t="t"/>
            <a:pathLst>
              <a:path h="432613" w="4180787">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algn="ctr" cap="flat" cmpd="sng" w="25400">
            <a:noFill/>
            <a:prstDash val="solid"/>
          </a:ln>
          <a:effectLst/>
        </p:spPr>
        <p:txBody>
          <a:bodyPr anchor="ctr">
            <a:normAutofit/>
          </a:bodyPr>
          <a:lstStyle/>
          <a:p>
            <a:pPr algn="ctr">
              <a:defRPr/>
            </a:pPr>
            <a:endParaRPr kern="0" lang="en-US">
              <a:solidFill>
                <a:sysClr lastClr="FFFFFF" val="window"/>
              </a:solidFill>
            </a:endParaRPr>
          </a:p>
        </p:txBody>
      </p:sp>
      <p:sp>
        <p:nvSpPr>
          <p:cNvPr id="42" name="矩形 1"/>
          <p:cNvSpPr/>
          <p:nvPr>
            <p:custDataLst>
              <p:tags r:id="rId4"/>
            </p:custDataLst>
          </p:nvPr>
        </p:nvSpPr>
        <p:spPr>
          <a:xfrm rot="708470">
            <a:off x="5002687" y="3507375"/>
            <a:ext cx="1981953" cy="266321"/>
          </a:xfrm>
          <a:custGeom>
            <a:gdLst>
              <a:gd fmla="*/ 0 w 4180787" name="connsiteX0"/>
              <a:gd fmla="*/ 0 h 432613" name="connsiteY0"/>
              <a:gd fmla="*/ 4180787 w 4180787" name="connsiteX1"/>
              <a:gd fmla="*/ 0 h 432613" name="connsiteY1"/>
              <a:gd fmla="*/ 4180787 w 4180787" name="connsiteX2"/>
              <a:gd fmla="*/ 432613 h 432613" name="connsiteY2"/>
              <a:gd fmla="*/ 0 w 4180787" name="connsiteX3"/>
              <a:gd fmla="*/ 432613 h 432613" name="connsiteY3"/>
              <a:gd fmla="*/ 0 w 4180787" name="connsiteX4"/>
              <a:gd fmla="*/ 0 h 432613" name="connsiteY4"/>
              <a:gd fmla="*/ 0 w 4180787" name="connsiteX0-1"/>
              <a:gd fmla="*/ 0 h 446239" name="connsiteY0-2"/>
              <a:gd fmla="*/ 4180787 w 4180787" name="connsiteX1-3"/>
              <a:gd fmla="*/ 0 h 446239" name="connsiteY1-4"/>
              <a:gd fmla="*/ 4180787 w 4180787" name="connsiteX2-5"/>
              <a:gd fmla="*/ 432613 h 446239" name="connsiteY2-6"/>
              <a:gd fmla="*/ 1797892 w 4180787" name="connsiteX3-7"/>
              <a:gd fmla="*/ 446239 h 446239" name="connsiteY3-8"/>
              <a:gd fmla="*/ 0 w 4180787" name="connsiteX4-9"/>
              <a:gd fmla="*/ 432613 h 446239" name="connsiteY4-10"/>
              <a:gd fmla="*/ 0 w 4180787" name="connsiteX5"/>
              <a:gd fmla="*/ 0 h 446239" name="connsiteY5"/>
              <a:gd fmla="*/ 0 w 4180787" name="connsiteX0-11"/>
              <a:gd fmla="*/ 3102 h 449341" name="connsiteY0-12"/>
              <a:gd fmla="*/ 1774422 w 4180787" name="connsiteX1-13"/>
              <a:gd fmla="*/ 0 h 449341" name="connsiteY1-14"/>
              <a:gd fmla="*/ 4180787 w 4180787" name="connsiteX2-15"/>
              <a:gd fmla="*/ 3102 h 449341" name="connsiteY2-16"/>
              <a:gd fmla="*/ 4180787 w 4180787" name="connsiteX3-17"/>
              <a:gd fmla="*/ 435715 h 449341" name="connsiteY3-18"/>
              <a:gd fmla="*/ 1797892 w 4180787" name="connsiteX4-19"/>
              <a:gd fmla="*/ 449341 h 449341" name="connsiteY4-20"/>
              <a:gd fmla="*/ 0 w 4180787" name="connsiteX5-21"/>
              <a:gd fmla="*/ 435715 h 449341" name="connsiteY5-22"/>
              <a:gd fmla="*/ 0 w 4180787" name="connsiteX6"/>
              <a:gd fmla="*/ 3102 h 449341" name="connsiteY6"/>
              <a:gd fmla="*/ 0 w 4180787" name="connsiteX0-23"/>
              <a:gd fmla="*/ 0 h 446239" name="connsiteY0-24"/>
              <a:gd fmla="*/ 1791064 w 4180787" name="connsiteX1-25"/>
              <a:gd fmla="*/ 191058 h 446239" name="connsiteY1-26"/>
              <a:gd fmla="*/ 4180787 w 4180787" name="connsiteX2-27"/>
              <a:gd fmla="*/ 0 h 446239" name="connsiteY2-28"/>
              <a:gd fmla="*/ 4180787 w 4180787" name="connsiteX3-29"/>
              <a:gd fmla="*/ 432613 h 446239" name="connsiteY3-30"/>
              <a:gd fmla="*/ 1797892 w 4180787" name="connsiteX4-31"/>
              <a:gd fmla="*/ 446239 h 446239" name="connsiteY4-32"/>
              <a:gd fmla="*/ 0 w 4180787" name="connsiteX5-33"/>
              <a:gd fmla="*/ 432613 h 446239" name="connsiteY5-34"/>
              <a:gd fmla="*/ 0 w 4180787" name="connsiteX6-35"/>
              <a:gd fmla="*/ 0 h 446239" name="connsiteY6-36"/>
              <a:gd fmla="*/ 0 w 4180787" name="connsiteX0-37"/>
              <a:gd fmla="*/ 0 h 432613" name="connsiteY0-38"/>
              <a:gd fmla="*/ 1791064 w 4180787" name="connsiteX1-39"/>
              <a:gd fmla="*/ 191058 h 432613" name="connsiteY1-40"/>
              <a:gd fmla="*/ 4180787 w 4180787" name="connsiteX2-41"/>
              <a:gd fmla="*/ 0 h 432613" name="connsiteY2-42"/>
              <a:gd fmla="*/ 4180787 w 4180787" name="connsiteX3-43"/>
              <a:gd fmla="*/ 432613 h 432613" name="connsiteY3-44"/>
              <a:gd fmla="*/ 1740284 w 4180787" name="connsiteX4-45"/>
              <a:gd fmla="*/ 300725 h 432613" name="connsiteY4-46"/>
              <a:gd fmla="*/ 0 w 4180787" name="connsiteX5-47"/>
              <a:gd fmla="*/ 432613 h 432613" name="connsiteY5-48"/>
              <a:gd fmla="*/ 0 w 4180787" name="connsiteX6-49"/>
              <a:gd fmla="*/ 0 h 432613" name="connsiteY6-50"/>
              <a:gd fmla="*/ 0 w 4180787" name="connsiteX0-51"/>
              <a:gd fmla="*/ 0 h 432613" name="connsiteY0-52"/>
              <a:gd fmla="*/ 1835870 w 4180787" name="connsiteX1-53"/>
              <a:gd fmla="*/ 187218 h 432613" name="connsiteY1-54"/>
              <a:gd fmla="*/ 4180787 w 4180787" name="connsiteX2-55"/>
              <a:gd fmla="*/ 0 h 432613" name="connsiteY2-56"/>
              <a:gd fmla="*/ 4180787 w 4180787" name="connsiteX3-57"/>
              <a:gd fmla="*/ 432613 h 432613" name="connsiteY3-58"/>
              <a:gd fmla="*/ 1740284 w 4180787" name="connsiteX4-59"/>
              <a:gd fmla="*/ 300725 h 432613" name="connsiteY4-60"/>
              <a:gd fmla="*/ 0 w 4180787" name="connsiteX5-61"/>
              <a:gd fmla="*/ 432613 h 432613" name="connsiteY5-62"/>
              <a:gd fmla="*/ 0 w 4180787" name="connsiteX6-63"/>
              <a:gd fmla="*/ 0 h 432613" name="connsiteY6-64"/>
              <a:gd fmla="*/ 0 w 4180787" name="connsiteX0-65"/>
              <a:gd fmla="*/ 4908 h 437521" name="connsiteY0-66"/>
              <a:gd fmla="*/ 1835870 w 4180787" name="connsiteX1-67"/>
              <a:gd fmla="*/ 192126 h 437521" name="connsiteY1-68"/>
              <a:gd fmla="*/ 4180787 w 4180787" name="connsiteX2-69"/>
              <a:gd fmla="*/ 4908 h 437521" name="connsiteY2-70"/>
              <a:gd fmla="*/ 4180787 w 4180787" name="connsiteX3-71"/>
              <a:gd fmla="*/ 437521 h 437521" name="connsiteY3-72"/>
              <a:gd fmla="*/ 1740284 w 4180787" name="connsiteX4-73"/>
              <a:gd fmla="*/ 305633 h 437521" name="connsiteY4-74"/>
              <a:gd fmla="*/ 0 w 4180787" name="connsiteX5-75"/>
              <a:gd fmla="*/ 437521 h 437521" name="connsiteY5-76"/>
              <a:gd fmla="*/ 0 w 4180787" name="connsiteX6-77"/>
              <a:gd fmla="*/ 4908 h 437521" name="connsiteY6-78"/>
              <a:gd fmla="*/ 0 w 4180787" name="connsiteX0-79"/>
              <a:gd fmla="*/ 4908 h 446252" name="connsiteY0-80"/>
              <a:gd fmla="*/ 1835870 w 4180787" name="connsiteX1-81"/>
              <a:gd fmla="*/ 192126 h 446252" name="connsiteY1-82"/>
              <a:gd fmla="*/ 4180787 w 4180787" name="connsiteX2-83"/>
              <a:gd fmla="*/ 4908 h 446252" name="connsiteY2-84"/>
              <a:gd fmla="*/ 4180787 w 4180787" name="connsiteX3-85"/>
              <a:gd fmla="*/ 437521 h 446252" name="connsiteY3-86"/>
              <a:gd fmla="*/ 1740284 w 4180787" name="connsiteX4-87"/>
              <a:gd fmla="*/ 305633 h 446252" name="connsiteY4-88"/>
              <a:gd fmla="*/ 0 w 4180787" name="connsiteX5-89"/>
              <a:gd fmla="*/ 437521 h 446252" name="connsiteY5-90"/>
              <a:gd fmla="*/ 0 w 4180787" name="connsiteX6-91"/>
              <a:gd fmla="*/ 4908 h 446252" name="connsiteY6-92"/>
              <a:gd fmla="*/ 0 w 4180787" name="connsiteX0-93"/>
              <a:gd fmla="*/ 4107 h 445451" name="connsiteY0-94"/>
              <a:gd fmla="*/ 1779968 w 4180787" name="connsiteX1-95"/>
              <a:gd fmla="*/ 241252 h 445451" name="connsiteY1-96"/>
              <a:gd fmla="*/ 4180787 w 4180787" name="connsiteX2-97"/>
              <a:gd fmla="*/ 4107 h 445451" name="connsiteY2-98"/>
              <a:gd fmla="*/ 4180787 w 4180787" name="connsiteX3-99"/>
              <a:gd fmla="*/ 436720 h 445451" name="connsiteY3-100"/>
              <a:gd fmla="*/ 1740284 w 4180787" name="connsiteX4-101"/>
              <a:gd fmla="*/ 304832 h 445451" name="connsiteY4-102"/>
              <a:gd fmla="*/ 0 w 4180787" name="connsiteX5-103"/>
              <a:gd fmla="*/ 436720 h 445451" name="connsiteY5-104"/>
              <a:gd fmla="*/ 0 w 4180787" name="connsiteX6-105"/>
              <a:gd fmla="*/ 4107 h 445451" name="connsiteY6-106"/>
              <a:gd fmla="*/ 0 w 4180787" name="connsiteX0-107"/>
              <a:gd fmla="*/ 4107 h 445451" name="connsiteY0-108"/>
              <a:gd fmla="*/ 1779968 w 4180787" name="connsiteX1-109"/>
              <a:gd fmla="*/ 241252 h 445451" name="connsiteY1-110"/>
              <a:gd fmla="*/ 4180787 w 4180787" name="connsiteX2-111"/>
              <a:gd fmla="*/ 4107 h 445451" name="connsiteY2-112"/>
              <a:gd fmla="*/ 4180787 w 4180787" name="connsiteX3-113"/>
              <a:gd fmla="*/ 436720 h 445451" name="connsiteY3-114"/>
              <a:gd fmla="*/ 1740284 w 4180787" name="connsiteX4-115"/>
              <a:gd fmla="*/ 304832 h 445451" name="connsiteY4-116"/>
              <a:gd fmla="*/ 0 w 4180787" name="connsiteX5-117"/>
              <a:gd fmla="*/ 436720 h 445451" name="connsiteY5-118"/>
              <a:gd fmla="*/ 0 w 4180787" name="connsiteX6-119"/>
              <a:gd fmla="*/ 4107 h 445451" name="connsiteY6-120"/>
              <a:gd fmla="*/ 0 w 4180787" name="connsiteX0-121"/>
              <a:gd fmla="*/ 4107 h 436720" name="connsiteY0-122"/>
              <a:gd fmla="*/ 1779968 w 4180787" name="connsiteX1-123"/>
              <a:gd fmla="*/ 241252 h 436720" name="connsiteY1-124"/>
              <a:gd fmla="*/ 4180787 w 4180787" name="connsiteX2-125"/>
              <a:gd fmla="*/ 4107 h 436720" name="connsiteY2-126"/>
              <a:gd fmla="*/ 4180787 w 4180787" name="connsiteX3-127"/>
              <a:gd fmla="*/ 436720 h 436720" name="connsiteY3-128"/>
              <a:gd fmla="*/ 1740284 w 4180787" name="connsiteX4-129"/>
              <a:gd fmla="*/ 304832 h 436720" name="connsiteY4-130"/>
              <a:gd fmla="*/ 0 w 4180787" name="connsiteX5-131"/>
              <a:gd fmla="*/ 436720 h 436720" name="connsiteY5-132"/>
              <a:gd fmla="*/ 0 w 4180787" name="connsiteX6-133"/>
              <a:gd fmla="*/ 4107 h 436720" name="connsiteY6-134"/>
              <a:gd fmla="*/ 0 w 4180787" name="connsiteX0-135"/>
              <a:gd fmla="*/ 4107 h 436720" name="connsiteY0-136"/>
              <a:gd fmla="*/ 1779968 w 4180787" name="connsiteX1-137"/>
              <a:gd fmla="*/ 241252 h 436720" name="connsiteY1-138"/>
              <a:gd fmla="*/ 4180787 w 4180787" name="connsiteX2-139"/>
              <a:gd fmla="*/ 4107 h 436720" name="connsiteY2-140"/>
              <a:gd fmla="*/ 4180787 w 4180787" name="connsiteX3-141"/>
              <a:gd fmla="*/ 436720 h 436720" name="connsiteY3-142"/>
              <a:gd fmla="*/ 1740284 w 4180787" name="connsiteX4-143"/>
              <a:gd fmla="*/ 304832 h 436720" name="connsiteY4-144"/>
              <a:gd fmla="*/ 0 w 4180787" name="connsiteX5-145"/>
              <a:gd fmla="*/ 436720 h 436720" name="connsiteY5-146"/>
              <a:gd fmla="*/ 0 w 4180787" name="connsiteX6-147"/>
              <a:gd fmla="*/ 4107 h 436720" name="connsiteY6-148"/>
              <a:gd fmla="*/ 0 w 4180787" name="connsiteX0-149"/>
              <a:gd fmla="*/ 0 h 432613" name="connsiteY0-150"/>
              <a:gd fmla="*/ 1779968 w 4180787" name="connsiteX1-151"/>
              <a:gd fmla="*/ 237145 h 432613" name="connsiteY1-152"/>
              <a:gd fmla="*/ 4180787 w 4180787" name="connsiteX2-153"/>
              <a:gd fmla="*/ 0 h 432613" name="connsiteY2-154"/>
              <a:gd fmla="*/ 4180787 w 4180787" name="connsiteX3-155"/>
              <a:gd fmla="*/ 432613 h 432613" name="connsiteY3-156"/>
              <a:gd fmla="*/ 1740284 w 4180787" name="connsiteX4-157"/>
              <a:gd fmla="*/ 300725 h 432613" name="connsiteY4-158"/>
              <a:gd fmla="*/ 0 w 4180787" name="connsiteX5-159"/>
              <a:gd fmla="*/ 432613 h 432613" name="connsiteY5-160"/>
              <a:gd fmla="*/ 0 w 4180787" name="connsiteX6-161"/>
              <a:gd fmla="*/ 0 h 432613" name="connsiteY6-162"/>
            </a:gd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b="b" l="l" r="r" t="t"/>
            <a:pathLst>
              <a:path h="432613" w="4180787">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algn="ctr" cap="flat" cmpd="sng" w="25400">
            <a:noFill/>
            <a:prstDash val="solid"/>
          </a:ln>
          <a:effectLst/>
        </p:spPr>
        <p:txBody>
          <a:bodyPr anchor="ctr">
            <a:normAutofit/>
          </a:bodyPr>
          <a:lstStyle/>
          <a:p>
            <a:pPr algn="ctr">
              <a:defRPr/>
            </a:pPr>
            <a:endParaRPr kern="0" lang="en-US">
              <a:solidFill>
                <a:sysClr lastClr="FFFFFF" val="window"/>
              </a:solidFill>
            </a:endParaRPr>
          </a:p>
        </p:txBody>
      </p:sp>
      <p:sp>
        <p:nvSpPr>
          <p:cNvPr id="43" name="矩形 1"/>
          <p:cNvSpPr/>
          <p:nvPr>
            <p:custDataLst>
              <p:tags r:id="rId5"/>
            </p:custDataLst>
          </p:nvPr>
        </p:nvSpPr>
        <p:spPr>
          <a:xfrm rot="293950">
            <a:off x="5067428" y="2134575"/>
            <a:ext cx="2639661" cy="273677"/>
          </a:xfrm>
          <a:custGeom>
            <a:gdLst>
              <a:gd fmla="*/ 0 w 4180787" name="connsiteX0"/>
              <a:gd fmla="*/ 0 h 432613" name="connsiteY0"/>
              <a:gd fmla="*/ 4180787 w 4180787" name="connsiteX1"/>
              <a:gd fmla="*/ 0 h 432613" name="connsiteY1"/>
              <a:gd fmla="*/ 4180787 w 4180787" name="connsiteX2"/>
              <a:gd fmla="*/ 432613 h 432613" name="connsiteY2"/>
              <a:gd fmla="*/ 0 w 4180787" name="connsiteX3"/>
              <a:gd fmla="*/ 432613 h 432613" name="connsiteY3"/>
              <a:gd fmla="*/ 0 w 4180787" name="connsiteX4"/>
              <a:gd fmla="*/ 0 h 432613" name="connsiteY4"/>
              <a:gd fmla="*/ 0 w 4180787" name="connsiteX0-1"/>
              <a:gd fmla="*/ 0 h 446239" name="connsiteY0-2"/>
              <a:gd fmla="*/ 4180787 w 4180787" name="connsiteX1-3"/>
              <a:gd fmla="*/ 0 h 446239" name="connsiteY1-4"/>
              <a:gd fmla="*/ 4180787 w 4180787" name="connsiteX2-5"/>
              <a:gd fmla="*/ 432613 h 446239" name="connsiteY2-6"/>
              <a:gd fmla="*/ 1797892 w 4180787" name="connsiteX3-7"/>
              <a:gd fmla="*/ 446239 h 446239" name="connsiteY3-8"/>
              <a:gd fmla="*/ 0 w 4180787" name="connsiteX4-9"/>
              <a:gd fmla="*/ 432613 h 446239" name="connsiteY4-10"/>
              <a:gd fmla="*/ 0 w 4180787" name="connsiteX5"/>
              <a:gd fmla="*/ 0 h 446239" name="connsiteY5"/>
              <a:gd fmla="*/ 0 w 4180787" name="connsiteX0-11"/>
              <a:gd fmla="*/ 3102 h 449341" name="connsiteY0-12"/>
              <a:gd fmla="*/ 1774422 w 4180787" name="connsiteX1-13"/>
              <a:gd fmla="*/ 0 h 449341" name="connsiteY1-14"/>
              <a:gd fmla="*/ 4180787 w 4180787" name="connsiteX2-15"/>
              <a:gd fmla="*/ 3102 h 449341" name="connsiteY2-16"/>
              <a:gd fmla="*/ 4180787 w 4180787" name="connsiteX3-17"/>
              <a:gd fmla="*/ 435715 h 449341" name="connsiteY3-18"/>
              <a:gd fmla="*/ 1797892 w 4180787" name="connsiteX4-19"/>
              <a:gd fmla="*/ 449341 h 449341" name="connsiteY4-20"/>
              <a:gd fmla="*/ 0 w 4180787" name="connsiteX5-21"/>
              <a:gd fmla="*/ 435715 h 449341" name="connsiteY5-22"/>
              <a:gd fmla="*/ 0 w 4180787" name="connsiteX6"/>
              <a:gd fmla="*/ 3102 h 449341" name="connsiteY6"/>
              <a:gd fmla="*/ 0 w 4180787" name="connsiteX0-23"/>
              <a:gd fmla="*/ 0 h 446239" name="connsiteY0-24"/>
              <a:gd fmla="*/ 1791064 w 4180787" name="connsiteX1-25"/>
              <a:gd fmla="*/ 191058 h 446239" name="connsiteY1-26"/>
              <a:gd fmla="*/ 4180787 w 4180787" name="connsiteX2-27"/>
              <a:gd fmla="*/ 0 h 446239" name="connsiteY2-28"/>
              <a:gd fmla="*/ 4180787 w 4180787" name="connsiteX3-29"/>
              <a:gd fmla="*/ 432613 h 446239" name="connsiteY3-30"/>
              <a:gd fmla="*/ 1797892 w 4180787" name="connsiteX4-31"/>
              <a:gd fmla="*/ 446239 h 446239" name="connsiteY4-32"/>
              <a:gd fmla="*/ 0 w 4180787" name="connsiteX5-33"/>
              <a:gd fmla="*/ 432613 h 446239" name="connsiteY5-34"/>
              <a:gd fmla="*/ 0 w 4180787" name="connsiteX6-35"/>
              <a:gd fmla="*/ 0 h 446239" name="connsiteY6-36"/>
              <a:gd fmla="*/ 0 w 4180787" name="connsiteX0-37"/>
              <a:gd fmla="*/ 0 h 432613" name="connsiteY0-38"/>
              <a:gd fmla="*/ 1791064 w 4180787" name="connsiteX1-39"/>
              <a:gd fmla="*/ 191058 h 432613" name="connsiteY1-40"/>
              <a:gd fmla="*/ 4180787 w 4180787" name="connsiteX2-41"/>
              <a:gd fmla="*/ 0 h 432613" name="connsiteY2-42"/>
              <a:gd fmla="*/ 4180787 w 4180787" name="connsiteX3-43"/>
              <a:gd fmla="*/ 432613 h 432613" name="connsiteY3-44"/>
              <a:gd fmla="*/ 1740284 w 4180787" name="connsiteX4-45"/>
              <a:gd fmla="*/ 300725 h 432613" name="connsiteY4-46"/>
              <a:gd fmla="*/ 0 w 4180787" name="connsiteX5-47"/>
              <a:gd fmla="*/ 432613 h 432613" name="connsiteY5-48"/>
              <a:gd fmla="*/ 0 w 4180787" name="connsiteX6-49"/>
              <a:gd fmla="*/ 0 h 432613" name="connsiteY6-50"/>
              <a:gd fmla="*/ 0 w 4180787" name="connsiteX0-51"/>
              <a:gd fmla="*/ 0 h 432613" name="connsiteY0-52"/>
              <a:gd fmla="*/ 1835870 w 4180787" name="connsiteX1-53"/>
              <a:gd fmla="*/ 187218 h 432613" name="connsiteY1-54"/>
              <a:gd fmla="*/ 4180787 w 4180787" name="connsiteX2-55"/>
              <a:gd fmla="*/ 0 h 432613" name="connsiteY2-56"/>
              <a:gd fmla="*/ 4180787 w 4180787" name="connsiteX3-57"/>
              <a:gd fmla="*/ 432613 h 432613" name="connsiteY3-58"/>
              <a:gd fmla="*/ 1740284 w 4180787" name="connsiteX4-59"/>
              <a:gd fmla="*/ 300725 h 432613" name="connsiteY4-60"/>
              <a:gd fmla="*/ 0 w 4180787" name="connsiteX5-61"/>
              <a:gd fmla="*/ 432613 h 432613" name="connsiteY5-62"/>
              <a:gd fmla="*/ 0 w 4180787" name="connsiteX6-63"/>
              <a:gd fmla="*/ 0 h 432613" name="connsiteY6-64"/>
              <a:gd fmla="*/ 0 w 4180787" name="connsiteX0-65"/>
              <a:gd fmla="*/ 4908 h 437521" name="connsiteY0-66"/>
              <a:gd fmla="*/ 1835870 w 4180787" name="connsiteX1-67"/>
              <a:gd fmla="*/ 192126 h 437521" name="connsiteY1-68"/>
              <a:gd fmla="*/ 4180787 w 4180787" name="connsiteX2-69"/>
              <a:gd fmla="*/ 4908 h 437521" name="connsiteY2-70"/>
              <a:gd fmla="*/ 4180787 w 4180787" name="connsiteX3-71"/>
              <a:gd fmla="*/ 437521 h 437521" name="connsiteY3-72"/>
              <a:gd fmla="*/ 1740284 w 4180787" name="connsiteX4-73"/>
              <a:gd fmla="*/ 305633 h 437521" name="connsiteY4-74"/>
              <a:gd fmla="*/ 0 w 4180787" name="connsiteX5-75"/>
              <a:gd fmla="*/ 437521 h 437521" name="connsiteY5-76"/>
              <a:gd fmla="*/ 0 w 4180787" name="connsiteX6-77"/>
              <a:gd fmla="*/ 4908 h 437521" name="connsiteY6-78"/>
              <a:gd fmla="*/ 0 w 4180787" name="connsiteX0-79"/>
              <a:gd fmla="*/ 4908 h 446252" name="connsiteY0-80"/>
              <a:gd fmla="*/ 1835870 w 4180787" name="connsiteX1-81"/>
              <a:gd fmla="*/ 192126 h 446252" name="connsiteY1-82"/>
              <a:gd fmla="*/ 4180787 w 4180787" name="connsiteX2-83"/>
              <a:gd fmla="*/ 4908 h 446252" name="connsiteY2-84"/>
              <a:gd fmla="*/ 4180787 w 4180787" name="connsiteX3-85"/>
              <a:gd fmla="*/ 437521 h 446252" name="connsiteY3-86"/>
              <a:gd fmla="*/ 1740284 w 4180787" name="connsiteX4-87"/>
              <a:gd fmla="*/ 305633 h 446252" name="connsiteY4-88"/>
              <a:gd fmla="*/ 0 w 4180787" name="connsiteX5-89"/>
              <a:gd fmla="*/ 437521 h 446252" name="connsiteY5-90"/>
              <a:gd fmla="*/ 0 w 4180787" name="connsiteX6-91"/>
              <a:gd fmla="*/ 4908 h 446252" name="connsiteY6-92"/>
              <a:gd fmla="*/ 0 w 4180787" name="connsiteX0-93"/>
              <a:gd fmla="*/ 4107 h 445451" name="connsiteY0-94"/>
              <a:gd fmla="*/ 1779968 w 4180787" name="connsiteX1-95"/>
              <a:gd fmla="*/ 241252 h 445451" name="connsiteY1-96"/>
              <a:gd fmla="*/ 4180787 w 4180787" name="connsiteX2-97"/>
              <a:gd fmla="*/ 4107 h 445451" name="connsiteY2-98"/>
              <a:gd fmla="*/ 4180787 w 4180787" name="connsiteX3-99"/>
              <a:gd fmla="*/ 436720 h 445451" name="connsiteY3-100"/>
              <a:gd fmla="*/ 1740284 w 4180787" name="connsiteX4-101"/>
              <a:gd fmla="*/ 304832 h 445451" name="connsiteY4-102"/>
              <a:gd fmla="*/ 0 w 4180787" name="connsiteX5-103"/>
              <a:gd fmla="*/ 436720 h 445451" name="connsiteY5-104"/>
              <a:gd fmla="*/ 0 w 4180787" name="connsiteX6-105"/>
              <a:gd fmla="*/ 4107 h 445451" name="connsiteY6-106"/>
              <a:gd fmla="*/ 0 w 4180787" name="connsiteX0-107"/>
              <a:gd fmla="*/ 4107 h 445451" name="connsiteY0-108"/>
              <a:gd fmla="*/ 1779968 w 4180787" name="connsiteX1-109"/>
              <a:gd fmla="*/ 241252 h 445451" name="connsiteY1-110"/>
              <a:gd fmla="*/ 4180787 w 4180787" name="connsiteX2-111"/>
              <a:gd fmla="*/ 4107 h 445451" name="connsiteY2-112"/>
              <a:gd fmla="*/ 4180787 w 4180787" name="connsiteX3-113"/>
              <a:gd fmla="*/ 436720 h 445451" name="connsiteY3-114"/>
              <a:gd fmla="*/ 1740284 w 4180787" name="connsiteX4-115"/>
              <a:gd fmla="*/ 304832 h 445451" name="connsiteY4-116"/>
              <a:gd fmla="*/ 0 w 4180787" name="connsiteX5-117"/>
              <a:gd fmla="*/ 436720 h 445451" name="connsiteY5-118"/>
              <a:gd fmla="*/ 0 w 4180787" name="connsiteX6-119"/>
              <a:gd fmla="*/ 4107 h 445451" name="connsiteY6-120"/>
              <a:gd fmla="*/ 0 w 4180787" name="connsiteX0-121"/>
              <a:gd fmla="*/ 4107 h 436720" name="connsiteY0-122"/>
              <a:gd fmla="*/ 1779968 w 4180787" name="connsiteX1-123"/>
              <a:gd fmla="*/ 241252 h 436720" name="connsiteY1-124"/>
              <a:gd fmla="*/ 4180787 w 4180787" name="connsiteX2-125"/>
              <a:gd fmla="*/ 4107 h 436720" name="connsiteY2-126"/>
              <a:gd fmla="*/ 4180787 w 4180787" name="connsiteX3-127"/>
              <a:gd fmla="*/ 436720 h 436720" name="connsiteY3-128"/>
              <a:gd fmla="*/ 1740284 w 4180787" name="connsiteX4-129"/>
              <a:gd fmla="*/ 304832 h 436720" name="connsiteY4-130"/>
              <a:gd fmla="*/ 0 w 4180787" name="connsiteX5-131"/>
              <a:gd fmla="*/ 436720 h 436720" name="connsiteY5-132"/>
              <a:gd fmla="*/ 0 w 4180787" name="connsiteX6-133"/>
              <a:gd fmla="*/ 4107 h 436720" name="connsiteY6-134"/>
              <a:gd fmla="*/ 0 w 4180787" name="connsiteX0-135"/>
              <a:gd fmla="*/ 4107 h 436720" name="connsiteY0-136"/>
              <a:gd fmla="*/ 1779968 w 4180787" name="connsiteX1-137"/>
              <a:gd fmla="*/ 241252 h 436720" name="connsiteY1-138"/>
              <a:gd fmla="*/ 4180787 w 4180787" name="connsiteX2-139"/>
              <a:gd fmla="*/ 4107 h 436720" name="connsiteY2-140"/>
              <a:gd fmla="*/ 4180787 w 4180787" name="connsiteX3-141"/>
              <a:gd fmla="*/ 436720 h 436720" name="connsiteY3-142"/>
              <a:gd fmla="*/ 1740284 w 4180787" name="connsiteX4-143"/>
              <a:gd fmla="*/ 304832 h 436720" name="connsiteY4-144"/>
              <a:gd fmla="*/ 0 w 4180787" name="connsiteX5-145"/>
              <a:gd fmla="*/ 436720 h 436720" name="connsiteY5-146"/>
              <a:gd fmla="*/ 0 w 4180787" name="connsiteX6-147"/>
              <a:gd fmla="*/ 4107 h 436720" name="connsiteY6-148"/>
              <a:gd fmla="*/ 0 w 4180787" name="connsiteX0-149"/>
              <a:gd fmla="*/ 0 h 432613" name="connsiteY0-150"/>
              <a:gd fmla="*/ 1779968 w 4180787" name="connsiteX1-151"/>
              <a:gd fmla="*/ 237145 h 432613" name="connsiteY1-152"/>
              <a:gd fmla="*/ 4180787 w 4180787" name="connsiteX2-153"/>
              <a:gd fmla="*/ 0 h 432613" name="connsiteY2-154"/>
              <a:gd fmla="*/ 4180787 w 4180787" name="connsiteX3-155"/>
              <a:gd fmla="*/ 432613 h 432613" name="connsiteY3-156"/>
              <a:gd fmla="*/ 1740284 w 4180787" name="connsiteX4-157"/>
              <a:gd fmla="*/ 300725 h 432613" name="connsiteY4-158"/>
              <a:gd fmla="*/ 0 w 4180787" name="connsiteX5-159"/>
              <a:gd fmla="*/ 432613 h 432613" name="connsiteY5-160"/>
              <a:gd fmla="*/ 0 w 4180787" name="connsiteX6-161"/>
              <a:gd fmla="*/ 0 h 432613" name="connsiteY6-162"/>
            </a:gd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b="b" l="l" r="r" t="t"/>
            <a:pathLst>
              <a:path h="432613" w="4180787">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algn="ctr" cap="flat" cmpd="sng" w="25400">
            <a:noFill/>
            <a:prstDash val="solid"/>
          </a:ln>
          <a:effectLst/>
        </p:spPr>
        <p:txBody>
          <a:bodyPr anchor="ctr">
            <a:normAutofit/>
          </a:bodyPr>
          <a:lstStyle/>
          <a:p>
            <a:pPr algn="ctr">
              <a:defRPr/>
            </a:pPr>
            <a:endParaRPr kern="0" lang="en-US">
              <a:solidFill>
                <a:sysClr lastClr="FFFFFF" val="window"/>
              </a:solidFill>
            </a:endParaRPr>
          </a:p>
        </p:txBody>
      </p:sp>
      <p:sp>
        <p:nvSpPr>
          <p:cNvPr id="62" name="椭圆 61"/>
          <p:cNvSpPr/>
          <p:nvPr>
            <p:custDataLst>
              <p:tags r:id="rId6"/>
            </p:custDataLst>
          </p:nvPr>
        </p:nvSpPr>
        <p:spPr>
          <a:xfrm>
            <a:off x="4423273" y="1741714"/>
            <a:ext cx="644466" cy="644466"/>
          </a:xfrm>
          <a:prstGeom prst="ellipse">
            <a:avLst/>
          </a:prstGeom>
          <a:solidFill>
            <a:schemeClr val="accent1"/>
          </a:solidFill>
          <a:ln algn="ctr" cap="flat" cmpd="sng" w="57150">
            <a:solidFill>
              <a:schemeClr val="accent1">
                <a:lumMod val="60000"/>
                <a:lumOff val="40000"/>
              </a:schemeClr>
            </a:solidFill>
            <a:prstDash val="solid"/>
          </a:ln>
          <a:effectLst/>
        </p:spPr>
        <p:txBody>
          <a:bodyPr anchor="ctr" bIns="0" lIns="0" rIns="0" tIns="0">
            <a:normAutofit/>
          </a:bodyPr>
          <a:lstStyle>
            <a:lvl1pPr>
              <a:defRPr>
                <a:solidFill>
                  <a:schemeClr val="tx1"/>
                </a:solidFill>
                <a:latin charset="0" pitchFamily="34" typeface="Arial Narrow"/>
                <a:ea charset="-122" pitchFamily="34" typeface="微软雅黑"/>
              </a:defRPr>
            </a:lvl1pPr>
            <a:lvl2pPr indent="-285750" marL="742950">
              <a:defRPr>
                <a:solidFill>
                  <a:schemeClr val="tx1"/>
                </a:solidFill>
                <a:latin charset="0" pitchFamily="34" typeface="Arial Narrow"/>
                <a:ea charset="-122" pitchFamily="34" typeface="微软雅黑"/>
              </a:defRPr>
            </a:lvl2pPr>
            <a:lvl3pPr indent="-228600" marL="1143000">
              <a:defRPr>
                <a:solidFill>
                  <a:schemeClr val="tx1"/>
                </a:solidFill>
                <a:latin charset="0" pitchFamily="34" typeface="Arial Narrow"/>
                <a:ea charset="-122" pitchFamily="34" typeface="微软雅黑"/>
              </a:defRPr>
            </a:lvl3pPr>
            <a:lvl4pPr indent="-228600" marL="1600200">
              <a:defRPr>
                <a:solidFill>
                  <a:schemeClr val="tx1"/>
                </a:solidFill>
                <a:latin charset="0" pitchFamily="34" typeface="Arial Narrow"/>
                <a:ea charset="-122" pitchFamily="34" typeface="微软雅黑"/>
              </a:defRPr>
            </a:lvl4pPr>
            <a:lvl5pPr indent="-228600" marL="2057400">
              <a:defRPr>
                <a:solidFill>
                  <a:schemeClr val="tx1"/>
                </a:solidFill>
                <a:latin charset="0" pitchFamily="34" typeface="Arial Narrow"/>
                <a:ea charset="-122" pitchFamily="34" typeface="微软雅黑"/>
              </a:defRPr>
            </a:lvl5pPr>
            <a:lvl6pPr fontAlgn="base" indent="-228600" marL="2514600">
              <a:spcBef>
                <a:spcPct val="0"/>
              </a:spcBef>
              <a:spcAft>
                <a:spcPct val="0"/>
              </a:spcAft>
              <a:defRPr>
                <a:solidFill>
                  <a:schemeClr val="tx1"/>
                </a:solidFill>
                <a:latin charset="0" pitchFamily="34" typeface="Arial Narrow"/>
                <a:ea charset="-122" pitchFamily="34" typeface="微软雅黑"/>
              </a:defRPr>
            </a:lvl6pPr>
            <a:lvl7pPr fontAlgn="base" indent="-228600" marL="2971800">
              <a:spcBef>
                <a:spcPct val="0"/>
              </a:spcBef>
              <a:spcAft>
                <a:spcPct val="0"/>
              </a:spcAft>
              <a:defRPr>
                <a:solidFill>
                  <a:schemeClr val="tx1"/>
                </a:solidFill>
                <a:latin charset="0" pitchFamily="34" typeface="Arial Narrow"/>
                <a:ea charset="-122" pitchFamily="34" typeface="微软雅黑"/>
              </a:defRPr>
            </a:lvl7pPr>
            <a:lvl8pPr fontAlgn="base" indent="-228600" marL="3429000">
              <a:spcBef>
                <a:spcPct val="0"/>
              </a:spcBef>
              <a:spcAft>
                <a:spcPct val="0"/>
              </a:spcAft>
              <a:defRPr>
                <a:solidFill>
                  <a:schemeClr val="tx1"/>
                </a:solidFill>
                <a:latin charset="0" pitchFamily="34" typeface="Arial Narrow"/>
                <a:ea charset="-122" pitchFamily="34" typeface="微软雅黑"/>
              </a:defRPr>
            </a:lvl8pPr>
            <a:lvl9pPr fontAlgn="base" indent="-228600" marL="3886200">
              <a:spcBef>
                <a:spcPct val="0"/>
              </a:spcBef>
              <a:spcAft>
                <a:spcPct val="0"/>
              </a:spcAft>
              <a:defRPr>
                <a:solidFill>
                  <a:schemeClr val="tx1"/>
                </a:solidFill>
                <a:latin charset="0" pitchFamily="34" typeface="Arial Narrow"/>
                <a:ea charset="-122" pitchFamily="34" typeface="微软雅黑"/>
              </a:defRPr>
            </a:lvl9pPr>
          </a:lstStyle>
          <a:p>
            <a:pPr algn="ctr" eaLnBrk="1" hangingPunct="1">
              <a:defRPr/>
            </a:pPr>
            <a:r>
              <a:rPr altLang="zh-CN" b="1" lang="en-US" sz="2800">
                <a:solidFill>
                  <a:schemeClr val="bg1"/>
                </a:solidFill>
                <a:latin typeface="+mn-lt"/>
                <a:ea typeface="+mn-ea"/>
              </a:rPr>
              <a:t>01</a:t>
            </a:r>
          </a:p>
        </p:txBody>
      </p:sp>
      <p:sp>
        <p:nvSpPr>
          <p:cNvPr id="45" name="矩形 1"/>
          <p:cNvSpPr/>
          <p:nvPr>
            <p:custDataLst>
              <p:tags r:id="rId7"/>
            </p:custDataLst>
          </p:nvPr>
        </p:nvSpPr>
        <p:spPr>
          <a:xfrm rot="20453418">
            <a:off x="4506831" y="2823182"/>
            <a:ext cx="3167887" cy="348717"/>
          </a:xfrm>
          <a:custGeom>
            <a:gdLst>
              <a:gd fmla="*/ 0 w 4180787" name="connsiteX0"/>
              <a:gd fmla="*/ 0 h 432613" name="connsiteY0"/>
              <a:gd fmla="*/ 4180787 w 4180787" name="connsiteX1"/>
              <a:gd fmla="*/ 0 h 432613" name="connsiteY1"/>
              <a:gd fmla="*/ 4180787 w 4180787" name="connsiteX2"/>
              <a:gd fmla="*/ 432613 h 432613" name="connsiteY2"/>
              <a:gd fmla="*/ 0 w 4180787" name="connsiteX3"/>
              <a:gd fmla="*/ 432613 h 432613" name="connsiteY3"/>
              <a:gd fmla="*/ 0 w 4180787" name="connsiteX4"/>
              <a:gd fmla="*/ 0 h 432613" name="connsiteY4"/>
              <a:gd fmla="*/ 0 w 4180787" name="connsiteX0-1"/>
              <a:gd fmla="*/ 0 h 446239" name="connsiteY0-2"/>
              <a:gd fmla="*/ 4180787 w 4180787" name="connsiteX1-3"/>
              <a:gd fmla="*/ 0 h 446239" name="connsiteY1-4"/>
              <a:gd fmla="*/ 4180787 w 4180787" name="connsiteX2-5"/>
              <a:gd fmla="*/ 432613 h 446239" name="connsiteY2-6"/>
              <a:gd fmla="*/ 1797892 w 4180787" name="connsiteX3-7"/>
              <a:gd fmla="*/ 446239 h 446239" name="connsiteY3-8"/>
              <a:gd fmla="*/ 0 w 4180787" name="connsiteX4-9"/>
              <a:gd fmla="*/ 432613 h 446239" name="connsiteY4-10"/>
              <a:gd fmla="*/ 0 w 4180787" name="connsiteX5"/>
              <a:gd fmla="*/ 0 h 446239" name="connsiteY5"/>
              <a:gd fmla="*/ 0 w 4180787" name="connsiteX0-11"/>
              <a:gd fmla="*/ 3102 h 449341" name="connsiteY0-12"/>
              <a:gd fmla="*/ 1774422 w 4180787" name="connsiteX1-13"/>
              <a:gd fmla="*/ 0 h 449341" name="connsiteY1-14"/>
              <a:gd fmla="*/ 4180787 w 4180787" name="connsiteX2-15"/>
              <a:gd fmla="*/ 3102 h 449341" name="connsiteY2-16"/>
              <a:gd fmla="*/ 4180787 w 4180787" name="connsiteX3-17"/>
              <a:gd fmla="*/ 435715 h 449341" name="connsiteY3-18"/>
              <a:gd fmla="*/ 1797892 w 4180787" name="connsiteX4-19"/>
              <a:gd fmla="*/ 449341 h 449341" name="connsiteY4-20"/>
              <a:gd fmla="*/ 0 w 4180787" name="connsiteX5-21"/>
              <a:gd fmla="*/ 435715 h 449341" name="connsiteY5-22"/>
              <a:gd fmla="*/ 0 w 4180787" name="connsiteX6"/>
              <a:gd fmla="*/ 3102 h 449341" name="connsiteY6"/>
              <a:gd fmla="*/ 0 w 4180787" name="connsiteX0-23"/>
              <a:gd fmla="*/ 0 h 446239" name="connsiteY0-24"/>
              <a:gd fmla="*/ 1791064 w 4180787" name="connsiteX1-25"/>
              <a:gd fmla="*/ 191058 h 446239" name="connsiteY1-26"/>
              <a:gd fmla="*/ 4180787 w 4180787" name="connsiteX2-27"/>
              <a:gd fmla="*/ 0 h 446239" name="connsiteY2-28"/>
              <a:gd fmla="*/ 4180787 w 4180787" name="connsiteX3-29"/>
              <a:gd fmla="*/ 432613 h 446239" name="connsiteY3-30"/>
              <a:gd fmla="*/ 1797892 w 4180787" name="connsiteX4-31"/>
              <a:gd fmla="*/ 446239 h 446239" name="connsiteY4-32"/>
              <a:gd fmla="*/ 0 w 4180787" name="connsiteX5-33"/>
              <a:gd fmla="*/ 432613 h 446239" name="connsiteY5-34"/>
              <a:gd fmla="*/ 0 w 4180787" name="connsiteX6-35"/>
              <a:gd fmla="*/ 0 h 446239" name="connsiteY6-36"/>
              <a:gd fmla="*/ 0 w 4180787" name="connsiteX0-37"/>
              <a:gd fmla="*/ 0 h 432613" name="connsiteY0-38"/>
              <a:gd fmla="*/ 1791064 w 4180787" name="connsiteX1-39"/>
              <a:gd fmla="*/ 191058 h 432613" name="connsiteY1-40"/>
              <a:gd fmla="*/ 4180787 w 4180787" name="connsiteX2-41"/>
              <a:gd fmla="*/ 0 h 432613" name="connsiteY2-42"/>
              <a:gd fmla="*/ 4180787 w 4180787" name="connsiteX3-43"/>
              <a:gd fmla="*/ 432613 h 432613" name="connsiteY3-44"/>
              <a:gd fmla="*/ 1740284 w 4180787" name="connsiteX4-45"/>
              <a:gd fmla="*/ 300725 h 432613" name="connsiteY4-46"/>
              <a:gd fmla="*/ 0 w 4180787" name="connsiteX5-47"/>
              <a:gd fmla="*/ 432613 h 432613" name="connsiteY5-48"/>
              <a:gd fmla="*/ 0 w 4180787" name="connsiteX6-49"/>
              <a:gd fmla="*/ 0 h 432613" name="connsiteY6-50"/>
              <a:gd fmla="*/ 0 w 4180787" name="connsiteX0-51"/>
              <a:gd fmla="*/ 0 h 432613" name="connsiteY0-52"/>
              <a:gd fmla="*/ 1835870 w 4180787" name="connsiteX1-53"/>
              <a:gd fmla="*/ 187218 h 432613" name="connsiteY1-54"/>
              <a:gd fmla="*/ 4180787 w 4180787" name="connsiteX2-55"/>
              <a:gd fmla="*/ 0 h 432613" name="connsiteY2-56"/>
              <a:gd fmla="*/ 4180787 w 4180787" name="connsiteX3-57"/>
              <a:gd fmla="*/ 432613 h 432613" name="connsiteY3-58"/>
              <a:gd fmla="*/ 1740284 w 4180787" name="connsiteX4-59"/>
              <a:gd fmla="*/ 300725 h 432613" name="connsiteY4-60"/>
              <a:gd fmla="*/ 0 w 4180787" name="connsiteX5-61"/>
              <a:gd fmla="*/ 432613 h 432613" name="connsiteY5-62"/>
              <a:gd fmla="*/ 0 w 4180787" name="connsiteX6-63"/>
              <a:gd fmla="*/ 0 h 432613" name="connsiteY6-64"/>
              <a:gd fmla="*/ 0 w 4180787" name="connsiteX0-65"/>
              <a:gd fmla="*/ 4908 h 437521" name="connsiteY0-66"/>
              <a:gd fmla="*/ 1835870 w 4180787" name="connsiteX1-67"/>
              <a:gd fmla="*/ 192126 h 437521" name="connsiteY1-68"/>
              <a:gd fmla="*/ 4180787 w 4180787" name="connsiteX2-69"/>
              <a:gd fmla="*/ 4908 h 437521" name="connsiteY2-70"/>
              <a:gd fmla="*/ 4180787 w 4180787" name="connsiteX3-71"/>
              <a:gd fmla="*/ 437521 h 437521" name="connsiteY3-72"/>
              <a:gd fmla="*/ 1740284 w 4180787" name="connsiteX4-73"/>
              <a:gd fmla="*/ 305633 h 437521" name="connsiteY4-74"/>
              <a:gd fmla="*/ 0 w 4180787" name="connsiteX5-75"/>
              <a:gd fmla="*/ 437521 h 437521" name="connsiteY5-76"/>
              <a:gd fmla="*/ 0 w 4180787" name="connsiteX6-77"/>
              <a:gd fmla="*/ 4908 h 437521" name="connsiteY6-78"/>
              <a:gd fmla="*/ 0 w 4180787" name="connsiteX0-79"/>
              <a:gd fmla="*/ 4908 h 446252" name="connsiteY0-80"/>
              <a:gd fmla="*/ 1835870 w 4180787" name="connsiteX1-81"/>
              <a:gd fmla="*/ 192126 h 446252" name="connsiteY1-82"/>
              <a:gd fmla="*/ 4180787 w 4180787" name="connsiteX2-83"/>
              <a:gd fmla="*/ 4908 h 446252" name="connsiteY2-84"/>
              <a:gd fmla="*/ 4180787 w 4180787" name="connsiteX3-85"/>
              <a:gd fmla="*/ 437521 h 446252" name="connsiteY3-86"/>
              <a:gd fmla="*/ 1740284 w 4180787" name="connsiteX4-87"/>
              <a:gd fmla="*/ 305633 h 446252" name="connsiteY4-88"/>
              <a:gd fmla="*/ 0 w 4180787" name="connsiteX5-89"/>
              <a:gd fmla="*/ 437521 h 446252" name="connsiteY5-90"/>
              <a:gd fmla="*/ 0 w 4180787" name="connsiteX6-91"/>
              <a:gd fmla="*/ 4908 h 446252" name="connsiteY6-92"/>
              <a:gd fmla="*/ 0 w 4180787" name="connsiteX0-93"/>
              <a:gd fmla="*/ 4107 h 445451" name="connsiteY0-94"/>
              <a:gd fmla="*/ 1779968 w 4180787" name="connsiteX1-95"/>
              <a:gd fmla="*/ 241252 h 445451" name="connsiteY1-96"/>
              <a:gd fmla="*/ 4180787 w 4180787" name="connsiteX2-97"/>
              <a:gd fmla="*/ 4107 h 445451" name="connsiteY2-98"/>
              <a:gd fmla="*/ 4180787 w 4180787" name="connsiteX3-99"/>
              <a:gd fmla="*/ 436720 h 445451" name="connsiteY3-100"/>
              <a:gd fmla="*/ 1740284 w 4180787" name="connsiteX4-101"/>
              <a:gd fmla="*/ 304832 h 445451" name="connsiteY4-102"/>
              <a:gd fmla="*/ 0 w 4180787" name="connsiteX5-103"/>
              <a:gd fmla="*/ 436720 h 445451" name="connsiteY5-104"/>
              <a:gd fmla="*/ 0 w 4180787" name="connsiteX6-105"/>
              <a:gd fmla="*/ 4107 h 445451" name="connsiteY6-106"/>
              <a:gd fmla="*/ 0 w 4180787" name="connsiteX0-107"/>
              <a:gd fmla="*/ 4107 h 445451" name="connsiteY0-108"/>
              <a:gd fmla="*/ 1779968 w 4180787" name="connsiteX1-109"/>
              <a:gd fmla="*/ 241252 h 445451" name="connsiteY1-110"/>
              <a:gd fmla="*/ 4180787 w 4180787" name="connsiteX2-111"/>
              <a:gd fmla="*/ 4107 h 445451" name="connsiteY2-112"/>
              <a:gd fmla="*/ 4180787 w 4180787" name="connsiteX3-113"/>
              <a:gd fmla="*/ 436720 h 445451" name="connsiteY3-114"/>
              <a:gd fmla="*/ 1740284 w 4180787" name="connsiteX4-115"/>
              <a:gd fmla="*/ 304832 h 445451" name="connsiteY4-116"/>
              <a:gd fmla="*/ 0 w 4180787" name="connsiteX5-117"/>
              <a:gd fmla="*/ 436720 h 445451" name="connsiteY5-118"/>
              <a:gd fmla="*/ 0 w 4180787" name="connsiteX6-119"/>
              <a:gd fmla="*/ 4107 h 445451" name="connsiteY6-120"/>
              <a:gd fmla="*/ 0 w 4180787" name="connsiteX0-121"/>
              <a:gd fmla="*/ 4107 h 436720" name="connsiteY0-122"/>
              <a:gd fmla="*/ 1779968 w 4180787" name="connsiteX1-123"/>
              <a:gd fmla="*/ 241252 h 436720" name="connsiteY1-124"/>
              <a:gd fmla="*/ 4180787 w 4180787" name="connsiteX2-125"/>
              <a:gd fmla="*/ 4107 h 436720" name="connsiteY2-126"/>
              <a:gd fmla="*/ 4180787 w 4180787" name="connsiteX3-127"/>
              <a:gd fmla="*/ 436720 h 436720" name="connsiteY3-128"/>
              <a:gd fmla="*/ 1740284 w 4180787" name="connsiteX4-129"/>
              <a:gd fmla="*/ 304832 h 436720" name="connsiteY4-130"/>
              <a:gd fmla="*/ 0 w 4180787" name="connsiteX5-131"/>
              <a:gd fmla="*/ 436720 h 436720" name="connsiteY5-132"/>
              <a:gd fmla="*/ 0 w 4180787" name="connsiteX6-133"/>
              <a:gd fmla="*/ 4107 h 436720" name="connsiteY6-134"/>
              <a:gd fmla="*/ 0 w 4180787" name="connsiteX0-135"/>
              <a:gd fmla="*/ 4107 h 436720" name="connsiteY0-136"/>
              <a:gd fmla="*/ 1779968 w 4180787" name="connsiteX1-137"/>
              <a:gd fmla="*/ 241252 h 436720" name="connsiteY1-138"/>
              <a:gd fmla="*/ 4180787 w 4180787" name="connsiteX2-139"/>
              <a:gd fmla="*/ 4107 h 436720" name="connsiteY2-140"/>
              <a:gd fmla="*/ 4180787 w 4180787" name="connsiteX3-141"/>
              <a:gd fmla="*/ 436720 h 436720" name="connsiteY3-142"/>
              <a:gd fmla="*/ 1740284 w 4180787" name="connsiteX4-143"/>
              <a:gd fmla="*/ 304832 h 436720" name="connsiteY4-144"/>
              <a:gd fmla="*/ 0 w 4180787" name="connsiteX5-145"/>
              <a:gd fmla="*/ 436720 h 436720" name="connsiteY5-146"/>
              <a:gd fmla="*/ 0 w 4180787" name="connsiteX6-147"/>
              <a:gd fmla="*/ 4107 h 436720" name="connsiteY6-148"/>
              <a:gd fmla="*/ 0 w 4180787" name="connsiteX0-149"/>
              <a:gd fmla="*/ 0 h 432613" name="connsiteY0-150"/>
              <a:gd fmla="*/ 1779968 w 4180787" name="connsiteX1-151"/>
              <a:gd fmla="*/ 237145 h 432613" name="connsiteY1-152"/>
              <a:gd fmla="*/ 4180787 w 4180787" name="connsiteX2-153"/>
              <a:gd fmla="*/ 0 h 432613" name="connsiteY2-154"/>
              <a:gd fmla="*/ 4180787 w 4180787" name="connsiteX3-155"/>
              <a:gd fmla="*/ 432613 h 432613" name="connsiteY3-156"/>
              <a:gd fmla="*/ 1740284 w 4180787" name="connsiteX4-157"/>
              <a:gd fmla="*/ 300725 h 432613" name="connsiteY4-158"/>
              <a:gd fmla="*/ 0 w 4180787" name="connsiteX5-159"/>
              <a:gd fmla="*/ 432613 h 432613" name="connsiteY5-160"/>
              <a:gd fmla="*/ 0 w 4180787" name="connsiteX6-161"/>
              <a:gd fmla="*/ 0 h 432613" name="connsiteY6-162"/>
            </a:gd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b="b" l="l" r="r" t="t"/>
            <a:pathLst>
              <a:path h="432613" w="4180787">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algn="ctr" cap="flat" cmpd="sng" w="25400">
            <a:noFill/>
            <a:prstDash val="solid"/>
          </a:ln>
          <a:effectLst/>
        </p:spPr>
        <p:txBody>
          <a:bodyPr anchor="ctr">
            <a:normAutofit/>
          </a:bodyPr>
          <a:lstStyle/>
          <a:p>
            <a:pPr algn="ctr">
              <a:defRPr/>
            </a:pPr>
            <a:endParaRPr kern="0" lang="en-US">
              <a:solidFill>
                <a:sysClr lastClr="FFFFFF" val="window"/>
              </a:solidFill>
            </a:endParaRPr>
          </a:p>
        </p:txBody>
      </p:sp>
      <p:sp>
        <p:nvSpPr>
          <p:cNvPr id="60" name="椭圆 59"/>
          <p:cNvSpPr/>
          <p:nvPr>
            <p:custDataLst>
              <p:tags r:id="rId8"/>
            </p:custDataLst>
          </p:nvPr>
        </p:nvSpPr>
        <p:spPr>
          <a:xfrm>
            <a:off x="4015700" y="3020346"/>
            <a:ext cx="925500" cy="925500"/>
          </a:xfrm>
          <a:prstGeom prst="ellipse">
            <a:avLst/>
          </a:prstGeom>
          <a:solidFill>
            <a:schemeClr val="accent1"/>
          </a:solidFill>
          <a:ln algn="ctr" cap="flat" cmpd="sng" w="57150">
            <a:solidFill>
              <a:schemeClr val="accent1">
                <a:lumMod val="60000"/>
                <a:lumOff val="40000"/>
              </a:schemeClr>
            </a:solidFill>
            <a:prstDash val="solid"/>
          </a:ln>
          <a:effectLst/>
        </p:spPr>
        <p:txBody>
          <a:bodyPr anchor="ctr" bIns="0" lIns="0" rIns="0" tIns="0">
            <a:normAutofit/>
          </a:bodyPr>
          <a:lstStyle/>
          <a:p>
            <a:pPr algn="ctr">
              <a:defRPr/>
            </a:pPr>
            <a:r>
              <a:rPr b="1" kern="0" lang="en-US" sz="3600">
                <a:ln cmpd="sng" w="18415">
                  <a:noFill/>
                  <a:prstDash val="solid"/>
                </a:ln>
                <a:solidFill>
                  <a:schemeClr val="bg1"/>
                </a:solidFill>
              </a:rPr>
              <a:t>03</a:t>
            </a:r>
          </a:p>
        </p:txBody>
      </p:sp>
      <p:sp>
        <p:nvSpPr>
          <p:cNvPr id="58" name="椭圆 57"/>
          <p:cNvSpPr/>
          <p:nvPr>
            <p:custDataLst>
              <p:tags r:id="rId9"/>
            </p:custDataLst>
          </p:nvPr>
        </p:nvSpPr>
        <p:spPr>
          <a:xfrm>
            <a:off x="7505820" y="1862367"/>
            <a:ext cx="925500" cy="925500"/>
          </a:xfrm>
          <a:prstGeom prst="ellipse">
            <a:avLst/>
          </a:prstGeom>
          <a:solidFill>
            <a:schemeClr val="accent1"/>
          </a:solidFill>
          <a:ln algn="ctr" cap="flat" cmpd="sng" w="57150">
            <a:solidFill>
              <a:schemeClr val="accent1">
                <a:lumMod val="60000"/>
                <a:lumOff val="40000"/>
              </a:schemeClr>
            </a:solidFill>
            <a:prstDash val="solid"/>
          </a:ln>
          <a:effectLst/>
        </p:spPr>
        <p:txBody>
          <a:bodyPr anchor="ctr" bIns="0" lIns="0" rIns="0" tIns="0">
            <a:normAutofit/>
          </a:bodyPr>
          <a:lstStyle/>
          <a:p>
            <a:pPr algn="ctr">
              <a:defRPr/>
            </a:pPr>
            <a:r>
              <a:rPr b="1" kern="0" lang="en-US" sz="3600">
                <a:ln cmpd="sng" w="18415">
                  <a:noFill/>
                  <a:prstDash val="solid"/>
                </a:ln>
                <a:solidFill>
                  <a:schemeClr val="bg1"/>
                </a:solidFill>
              </a:rPr>
              <a:t>02</a:t>
            </a:r>
          </a:p>
        </p:txBody>
      </p:sp>
      <p:sp>
        <p:nvSpPr>
          <p:cNvPr id="56" name="椭圆 55"/>
          <p:cNvSpPr/>
          <p:nvPr>
            <p:custDataLst>
              <p:tags r:id="rId10"/>
            </p:custDataLst>
          </p:nvPr>
        </p:nvSpPr>
        <p:spPr>
          <a:xfrm>
            <a:off x="6709803" y="3482362"/>
            <a:ext cx="625337" cy="625337"/>
          </a:xfrm>
          <a:prstGeom prst="ellipse">
            <a:avLst/>
          </a:prstGeom>
          <a:solidFill>
            <a:schemeClr val="accent1"/>
          </a:solidFill>
          <a:ln algn="ctr" cap="flat" cmpd="sng" w="57150">
            <a:solidFill>
              <a:schemeClr val="accent1">
                <a:lumMod val="60000"/>
                <a:lumOff val="40000"/>
              </a:schemeClr>
            </a:solidFill>
            <a:prstDash val="solid"/>
          </a:ln>
          <a:effectLst/>
        </p:spPr>
        <p:txBody>
          <a:bodyPr anchor="ctr" bIns="0" lIns="0" rIns="0" tIns="0">
            <a:normAutofit/>
          </a:bodyPr>
          <a:lstStyle/>
          <a:p>
            <a:pPr algn="ctr">
              <a:defRPr/>
            </a:pPr>
            <a:r>
              <a:rPr b="1" kern="0" lang="en-US" sz="2800">
                <a:ln cmpd="sng" w="18415">
                  <a:noFill/>
                  <a:prstDash val="solid"/>
                </a:ln>
                <a:solidFill>
                  <a:schemeClr val="bg1"/>
                </a:solidFill>
              </a:rPr>
              <a:t>04</a:t>
            </a:r>
          </a:p>
        </p:txBody>
      </p:sp>
      <p:sp>
        <p:nvSpPr>
          <p:cNvPr id="53" name="椭圆 52"/>
          <p:cNvSpPr/>
          <p:nvPr>
            <p:custDataLst>
              <p:tags r:id="rId11"/>
            </p:custDataLst>
          </p:nvPr>
        </p:nvSpPr>
        <p:spPr>
          <a:xfrm>
            <a:off x="5282583" y="4564347"/>
            <a:ext cx="630530" cy="630530"/>
          </a:xfrm>
          <a:prstGeom prst="ellipse">
            <a:avLst/>
          </a:prstGeom>
          <a:solidFill>
            <a:sysClr lastClr="FFFFFF" val="window"/>
          </a:solidFill>
          <a:ln algn="ctr" cap="flat" cmpd="sng" w="25400">
            <a:solidFill>
              <a:sysClr lastClr="FFFFFF" val="window">
                <a:lumMod val="95000"/>
              </a:sysClr>
            </a:solidFill>
            <a:prstDash val="solid"/>
          </a:ln>
          <a:effectLst>
            <a:innerShdw blurRad="76200">
              <a:sysClr lastClr="000000" val="windowText">
                <a:lumMod val="65000"/>
                <a:lumOff val="35000"/>
              </a:sysClr>
            </a:innerShdw>
          </a:effectLst>
        </p:spPr>
        <p:txBody>
          <a:bodyPr anchor="ctr">
            <a:normAutofit/>
          </a:bodyPr>
          <a:lstStyle/>
          <a:p>
            <a:pPr algn="ctr">
              <a:defRPr/>
            </a:pPr>
            <a:endParaRPr kern="0" lang="en-US">
              <a:solidFill>
                <a:sysClr lastClr="FFFFFF" val="window"/>
              </a:solidFill>
            </a:endParaRPr>
          </a:p>
        </p:txBody>
      </p:sp>
      <p:sp>
        <p:nvSpPr>
          <p:cNvPr id="54" name="椭圆 53"/>
          <p:cNvSpPr/>
          <p:nvPr>
            <p:custDataLst>
              <p:tags r:id="rId12"/>
            </p:custDataLst>
          </p:nvPr>
        </p:nvSpPr>
        <p:spPr>
          <a:xfrm>
            <a:off x="5295694" y="4563828"/>
            <a:ext cx="617981" cy="617981"/>
          </a:xfrm>
          <a:prstGeom prst="ellipse">
            <a:avLst/>
          </a:prstGeom>
          <a:solidFill>
            <a:schemeClr val="accent1"/>
          </a:solidFill>
          <a:ln algn="ctr" cap="flat" cmpd="sng" w="57150">
            <a:solidFill>
              <a:schemeClr val="accent1">
                <a:lumMod val="60000"/>
                <a:lumOff val="40000"/>
              </a:schemeClr>
            </a:solidFill>
            <a:prstDash val="solid"/>
          </a:ln>
          <a:effectLst/>
        </p:spPr>
        <p:txBody>
          <a:bodyPr anchor="ctr" bIns="0" lIns="0" rIns="0" tIns="0">
            <a:normAutofit/>
          </a:bodyPr>
          <a:lstStyle/>
          <a:p>
            <a:pPr algn="ctr">
              <a:defRPr/>
            </a:pPr>
            <a:r>
              <a:rPr b="1" kern="0" lang="en-US" sz="2800">
                <a:ln cmpd="sng" w="18415">
                  <a:noFill/>
                  <a:prstDash val="solid"/>
                </a:ln>
                <a:solidFill>
                  <a:schemeClr val="bg1"/>
                </a:solidFill>
              </a:rPr>
              <a:t>05</a:t>
            </a:r>
          </a:p>
        </p:txBody>
      </p:sp>
      <p:sp>
        <p:nvSpPr>
          <p:cNvPr id="70" name="KSO_GT1"/>
          <p:cNvSpPr txBox="1"/>
          <p:nvPr>
            <p:custDataLst>
              <p:tags r:id="rId13"/>
            </p:custDataLst>
          </p:nvPr>
        </p:nvSpPr>
        <p:spPr>
          <a:xfrm>
            <a:off x="3788899" y="2401486"/>
            <a:ext cx="1962825" cy="675365"/>
          </a:xfrm>
          <a:prstGeom prst="rect">
            <a:avLst/>
          </a:prstGeom>
          <a:noFill/>
        </p:spPr>
        <p:txBody>
          <a:bodyPr anchor="ctr" anchorCtr="1" bIns="0" lIns="0" rIns="0" tIns="0">
            <a:normAutofit/>
          </a:bodyPr>
          <a:lstStyle/>
          <a:p>
            <a:pPr algn="ctr">
              <a:lnSpc>
                <a:spcPct val="120000"/>
              </a:lnSpc>
              <a:defRPr/>
            </a:pPr>
            <a:r>
              <a:rPr altLang="zh-CN" kern="0" lang="da-DK"/>
              <a:t>Lorem ipsum dolor sit amet</a:t>
            </a:r>
          </a:p>
        </p:txBody>
      </p:sp>
      <p:sp>
        <p:nvSpPr>
          <p:cNvPr id="71" name="KSO_GT3"/>
          <p:cNvSpPr txBox="1"/>
          <p:nvPr>
            <p:custDataLst>
              <p:tags r:id="rId14"/>
            </p:custDataLst>
          </p:nvPr>
        </p:nvSpPr>
        <p:spPr>
          <a:xfrm>
            <a:off x="3147585" y="3947318"/>
            <a:ext cx="1962825" cy="675364"/>
          </a:xfrm>
          <a:prstGeom prst="rect">
            <a:avLst/>
          </a:prstGeom>
          <a:noFill/>
        </p:spPr>
        <p:txBody>
          <a:bodyPr anchor="ctr" anchorCtr="1" bIns="0" lIns="0" rIns="0" tIns="0">
            <a:normAutofit/>
          </a:bodyPr>
          <a:lstStyle/>
          <a:p>
            <a:pPr algn="ctr">
              <a:lnSpc>
                <a:spcPct val="120000"/>
              </a:lnSpc>
              <a:defRPr/>
            </a:pPr>
            <a:r>
              <a:rPr altLang="zh-CN" kern="0" lang="da-DK"/>
              <a:t>Lorem ipsum dolor sit amet</a:t>
            </a:r>
          </a:p>
        </p:txBody>
      </p:sp>
      <p:sp>
        <p:nvSpPr>
          <p:cNvPr id="72" name="KSO_GT5"/>
          <p:cNvSpPr txBox="1"/>
          <p:nvPr>
            <p:custDataLst>
              <p:tags r:id="rId15"/>
            </p:custDataLst>
          </p:nvPr>
        </p:nvSpPr>
        <p:spPr>
          <a:xfrm>
            <a:off x="4574715" y="5170038"/>
            <a:ext cx="1961354" cy="675365"/>
          </a:xfrm>
          <a:prstGeom prst="rect">
            <a:avLst/>
          </a:prstGeom>
          <a:noFill/>
        </p:spPr>
        <p:txBody>
          <a:bodyPr anchor="ctr" anchorCtr="1" bIns="0" lIns="0" rIns="0" tIns="0">
            <a:normAutofit/>
          </a:bodyPr>
          <a:lstStyle/>
          <a:p>
            <a:pPr algn="ctr">
              <a:lnSpc>
                <a:spcPct val="120000"/>
              </a:lnSpc>
              <a:defRPr/>
            </a:pPr>
            <a:r>
              <a:rPr altLang="zh-CN" kern="0" lang="da-DK"/>
              <a:t>Lorem ipsum dolor sit amet</a:t>
            </a:r>
          </a:p>
        </p:txBody>
      </p:sp>
      <p:sp>
        <p:nvSpPr>
          <p:cNvPr id="73" name="KSO_GT2"/>
          <p:cNvSpPr txBox="1"/>
          <p:nvPr>
            <p:custDataLst>
              <p:tags r:id="rId16"/>
            </p:custDataLst>
          </p:nvPr>
        </p:nvSpPr>
        <p:spPr>
          <a:xfrm>
            <a:off x="6952581" y="2801112"/>
            <a:ext cx="1962825" cy="632211"/>
          </a:xfrm>
          <a:prstGeom prst="rect">
            <a:avLst/>
          </a:prstGeom>
          <a:noFill/>
        </p:spPr>
        <p:txBody>
          <a:bodyPr anchor="ctr" anchorCtr="1" bIns="0" lIns="0" rIns="0" tIns="0">
            <a:normAutofit lnSpcReduction="10000"/>
          </a:bodyPr>
          <a:lstStyle/>
          <a:p>
            <a:pPr algn="ctr">
              <a:lnSpc>
                <a:spcPct val="120000"/>
              </a:lnSpc>
              <a:defRPr/>
            </a:pPr>
            <a:r>
              <a:rPr altLang="zh-CN" kern="0" lang="da-DK"/>
              <a:t>Lorem ipsum dolor sit amet</a:t>
            </a:r>
          </a:p>
        </p:txBody>
      </p:sp>
      <p:sp>
        <p:nvSpPr>
          <p:cNvPr id="74" name="KSO_GT4"/>
          <p:cNvSpPr txBox="1"/>
          <p:nvPr>
            <p:custDataLst>
              <p:tags r:id="rId17"/>
            </p:custDataLst>
          </p:nvPr>
        </p:nvSpPr>
        <p:spPr>
          <a:xfrm>
            <a:off x="7434177" y="3690182"/>
            <a:ext cx="2042331" cy="771003"/>
          </a:xfrm>
          <a:prstGeom prst="rect">
            <a:avLst/>
          </a:prstGeom>
          <a:noFill/>
        </p:spPr>
        <p:txBody>
          <a:bodyPr anchor="ctr" anchorCtr="1" bIns="0" lIns="0" rIns="0" tIns="0">
            <a:normAutofit/>
          </a:bodyPr>
          <a:lstStyle/>
          <a:p>
            <a:pPr algn="ctr">
              <a:lnSpc>
                <a:spcPct val="120000"/>
              </a:lnSpc>
              <a:defRPr/>
            </a:pPr>
            <a:r>
              <a:rPr altLang="zh-CN" kern="0" lang="da-DK"/>
              <a:t>Lorem ipsum dolor sit amet</a:t>
            </a:r>
          </a:p>
        </p:txBody>
      </p:sp>
      <p:sp>
        <p:nvSpPr>
          <p:cNvPr id="18" name="文本框 17"/>
          <p:cNvSpPr txBox="1"/>
          <p:nvPr>
            <p:custDataLst>
              <p:tags r:id="rId18"/>
            </p:custDataLst>
          </p:nvPr>
        </p:nvSpPr>
        <p:spPr>
          <a:xfrm>
            <a:off x="506919" y="311877"/>
            <a:ext cx="7228411" cy="699594"/>
          </a:xfrm>
          <a:prstGeom prst="rect">
            <a:avLst/>
          </a:prstGeom>
        </p:spPr>
        <p:txBody>
          <a:bodyPr anchor="b" bIns="45720" lIns="91440" rIns="91440" rtlCol="0" tIns="45720" vert="horz">
            <a:normAutofit/>
          </a:bodyPr>
          <a:lstStyle>
            <a:lvl1pPr algn="ctr">
              <a:lnSpc>
                <a:spcPct val="90000"/>
              </a:lnSpc>
              <a:spcBef>
                <a:spcPct val="0"/>
              </a:spcBef>
              <a:buNone/>
              <a:defRPr b="1" baseline="0" i="0" sz="3200">
                <a:solidFill>
                  <a:schemeClr val="accent1"/>
                </a:solidFill>
                <a:effectLst/>
                <a:ea charset="-122" panose="02010609060101010101" pitchFamily="49" typeface="黑体"/>
                <a:cs typeface="+mj-cs"/>
              </a:defRPr>
            </a:lvl1pPr>
          </a:lstStyle>
          <a:p>
            <a:pPr algn="l"/>
            <a:r>
              <a:rPr altLang="zh-CN" lang="da-DK">
                <a:latin typeface="+mj-lt"/>
                <a:ea typeface="+mj-ea"/>
              </a:rPr>
              <a:t>LOREM IPSUM DOLOR</a:t>
            </a:r>
          </a:p>
        </p:txBody>
      </p:sp>
    </p:spTree>
    <p:custDataLst>
      <p:tags r:id="rId19"/>
    </p:custDataLst>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矩形 1"/>
          <p:cNvSpPr/>
          <p:nvPr>
            <p:custDataLst>
              <p:tags r:id="rId3"/>
            </p:custDataLst>
          </p:nvPr>
        </p:nvSpPr>
        <p:spPr>
          <a:xfrm rot="293950">
            <a:off x="5446816" y="4486652"/>
            <a:ext cx="2549956" cy="264377"/>
          </a:xfrm>
          <a:custGeom>
            <a:gdLst>
              <a:gd fmla="*/ 0 w 4180787" name="connsiteX0"/>
              <a:gd fmla="*/ 0 h 432613" name="connsiteY0"/>
              <a:gd fmla="*/ 4180787 w 4180787" name="connsiteX1"/>
              <a:gd fmla="*/ 0 h 432613" name="connsiteY1"/>
              <a:gd fmla="*/ 4180787 w 4180787" name="connsiteX2"/>
              <a:gd fmla="*/ 432613 h 432613" name="connsiteY2"/>
              <a:gd fmla="*/ 0 w 4180787" name="connsiteX3"/>
              <a:gd fmla="*/ 432613 h 432613" name="connsiteY3"/>
              <a:gd fmla="*/ 0 w 4180787" name="connsiteX4"/>
              <a:gd fmla="*/ 0 h 432613" name="connsiteY4"/>
              <a:gd fmla="*/ 0 w 4180787" name="connsiteX0-1"/>
              <a:gd fmla="*/ 0 h 446239" name="connsiteY0-2"/>
              <a:gd fmla="*/ 4180787 w 4180787" name="connsiteX1-3"/>
              <a:gd fmla="*/ 0 h 446239" name="connsiteY1-4"/>
              <a:gd fmla="*/ 4180787 w 4180787" name="connsiteX2-5"/>
              <a:gd fmla="*/ 432613 h 446239" name="connsiteY2-6"/>
              <a:gd fmla="*/ 1797892 w 4180787" name="connsiteX3-7"/>
              <a:gd fmla="*/ 446239 h 446239" name="connsiteY3-8"/>
              <a:gd fmla="*/ 0 w 4180787" name="connsiteX4-9"/>
              <a:gd fmla="*/ 432613 h 446239" name="connsiteY4-10"/>
              <a:gd fmla="*/ 0 w 4180787" name="connsiteX5"/>
              <a:gd fmla="*/ 0 h 446239" name="connsiteY5"/>
              <a:gd fmla="*/ 0 w 4180787" name="connsiteX0-11"/>
              <a:gd fmla="*/ 3102 h 449341" name="connsiteY0-12"/>
              <a:gd fmla="*/ 1774422 w 4180787" name="connsiteX1-13"/>
              <a:gd fmla="*/ 0 h 449341" name="connsiteY1-14"/>
              <a:gd fmla="*/ 4180787 w 4180787" name="connsiteX2-15"/>
              <a:gd fmla="*/ 3102 h 449341" name="connsiteY2-16"/>
              <a:gd fmla="*/ 4180787 w 4180787" name="connsiteX3-17"/>
              <a:gd fmla="*/ 435715 h 449341" name="connsiteY3-18"/>
              <a:gd fmla="*/ 1797892 w 4180787" name="connsiteX4-19"/>
              <a:gd fmla="*/ 449341 h 449341" name="connsiteY4-20"/>
              <a:gd fmla="*/ 0 w 4180787" name="connsiteX5-21"/>
              <a:gd fmla="*/ 435715 h 449341" name="connsiteY5-22"/>
              <a:gd fmla="*/ 0 w 4180787" name="connsiteX6"/>
              <a:gd fmla="*/ 3102 h 449341" name="connsiteY6"/>
              <a:gd fmla="*/ 0 w 4180787" name="connsiteX0-23"/>
              <a:gd fmla="*/ 0 h 446239" name="connsiteY0-24"/>
              <a:gd fmla="*/ 1791064 w 4180787" name="connsiteX1-25"/>
              <a:gd fmla="*/ 191058 h 446239" name="connsiteY1-26"/>
              <a:gd fmla="*/ 4180787 w 4180787" name="connsiteX2-27"/>
              <a:gd fmla="*/ 0 h 446239" name="connsiteY2-28"/>
              <a:gd fmla="*/ 4180787 w 4180787" name="connsiteX3-29"/>
              <a:gd fmla="*/ 432613 h 446239" name="connsiteY3-30"/>
              <a:gd fmla="*/ 1797892 w 4180787" name="connsiteX4-31"/>
              <a:gd fmla="*/ 446239 h 446239" name="connsiteY4-32"/>
              <a:gd fmla="*/ 0 w 4180787" name="connsiteX5-33"/>
              <a:gd fmla="*/ 432613 h 446239" name="connsiteY5-34"/>
              <a:gd fmla="*/ 0 w 4180787" name="connsiteX6-35"/>
              <a:gd fmla="*/ 0 h 446239" name="connsiteY6-36"/>
              <a:gd fmla="*/ 0 w 4180787" name="connsiteX0-37"/>
              <a:gd fmla="*/ 0 h 432613" name="connsiteY0-38"/>
              <a:gd fmla="*/ 1791064 w 4180787" name="connsiteX1-39"/>
              <a:gd fmla="*/ 191058 h 432613" name="connsiteY1-40"/>
              <a:gd fmla="*/ 4180787 w 4180787" name="connsiteX2-41"/>
              <a:gd fmla="*/ 0 h 432613" name="connsiteY2-42"/>
              <a:gd fmla="*/ 4180787 w 4180787" name="connsiteX3-43"/>
              <a:gd fmla="*/ 432613 h 432613" name="connsiteY3-44"/>
              <a:gd fmla="*/ 1740284 w 4180787" name="connsiteX4-45"/>
              <a:gd fmla="*/ 300725 h 432613" name="connsiteY4-46"/>
              <a:gd fmla="*/ 0 w 4180787" name="connsiteX5-47"/>
              <a:gd fmla="*/ 432613 h 432613" name="connsiteY5-48"/>
              <a:gd fmla="*/ 0 w 4180787" name="connsiteX6-49"/>
              <a:gd fmla="*/ 0 h 432613" name="connsiteY6-50"/>
              <a:gd fmla="*/ 0 w 4180787" name="connsiteX0-51"/>
              <a:gd fmla="*/ 0 h 432613" name="connsiteY0-52"/>
              <a:gd fmla="*/ 1835870 w 4180787" name="connsiteX1-53"/>
              <a:gd fmla="*/ 187218 h 432613" name="connsiteY1-54"/>
              <a:gd fmla="*/ 4180787 w 4180787" name="connsiteX2-55"/>
              <a:gd fmla="*/ 0 h 432613" name="connsiteY2-56"/>
              <a:gd fmla="*/ 4180787 w 4180787" name="connsiteX3-57"/>
              <a:gd fmla="*/ 432613 h 432613" name="connsiteY3-58"/>
              <a:gd fmla="*/ 1740284 w 4180787" name="connsiteX4-59"/>
              <a:gd fmla="*/ 300725 h 432613" name="connsiteY4-60"/>
              <a:gd fmla="*/ 0 w 4180787" name="connsiteX5-61"/>
              <a:gd fmla="*/ 432613 h 432613" name="connsiteY5-62"/>
              <a:gd fmla="*/ 0 w 4180787" name="connsiteX6-63"/>
              <a:gd fmla="*/ 0 h 432613" name="connsiteY6-64"/>
              <a:gd fmla="*/ 0 w 4180787" name="connsiteX0-65"/>
              <a:gd fmla="*/ 4908 h 437521" name="connsiteY0-66"/>
              <a:gd fmla="*/ 1835870 w 4180787" name="connsiteX1-67"/>
              <a:gd fmla="*/ 192126 h 437521" name="connsiteY1-68"/>
              <a:gd fmla="*/ 4180787 w 4180787" name="connsiteX2-69"/>
              <a:gd fmla="*/ 4908 h 437521" name="connsiteY2-70"/>
              <a:gd fmla="*/ 4180787 w 4180787" name="connsiteX3-71"/>
              <a:gd fmla="*/ 437521 h 437521" name="connsiteY3-72"/>
              <a:gd fmla="*/ 1740284 w 4180787" name="connsiteX4-73"/>
              <a:gd fmla="*/ 305633 h 437521" name="connsiteY4-74"/>
              <a:gd fmla="*/ 0 w 4180787" name="connsiteX5-75"/>
              <a:gd fmla="*/ 437521 h 437521" name="connsiteY5-76"/>
              <a:gd fmla="*/ 0 w 4180787" name="connsiteX6-77"/>
              <a:gd fmla="*/ 4908 h 437521" name="connsiteY6-78"/>
              <a:gd fmla="*/ 0 w 4180787" name="connsiteX0-79"/>
              <a:gd fmla="*/ 4908 h 446252" name="connsiteY0-80"/>
              <a:gd fmla="*/ 1835870 w 4180787" name="connsiteX1-81"/>
              <a:gd fmla="*/ 192126 h 446252" name="connsiteY1-82"/>
              <a:gd fmla="*/ 4180787 w 4180787" name="connsiteX2-83"/>
              <a:gd fmla="*/ 4908 h 446252" name="connsiteY2-84"/>
              <a:gd fmla="*/ 4180787 w 4180787" name="connsiteX3-85"/>
              <a:gd fmla="*/ 437521 h 446252" name="connsiteY3-86"/>
              <a:gd fmla="*/ 1740284 w 4180787" name="connsiteX4-87"/>
              <a:gd fmla="*/ 305633 h 446252" name="connsiteY4-88"/>
              <a:gd fmla="*/ 0 w 4180787" name="connsiteX5-89"/>
              <a:gd fmla="*/ 437521 h 446252" name="connsiteY5-90"/>
              <a:gd fmla="*/ 0 w 4180787" name="connsiteX6-91"/>
              <a:gd fmla="*/ 4908 h 446252" name="connsiteY6-92"/>
              <a:gd fmla="*/ 0 w 4180787" name="connsiteX0-93"/>
              <a:gd fmla="*/ 4107 h 445451" name="connsiteY0-94"/>
              <a:gd fmla="*/ 1779968 w 4180787" name="connsiteX1-95"/>
              <a:gd fmla="*/ 241252 h 445451" name="connsiteY1-96"/>
              <a:gd fmla="*/ 4180787 w 4180787" name="connsiteX2-97"/>
              <a:gd fmla="*/ 4107 h 445451" name="connsiteY2-98"/>
              <a:gd fmla="*/ 4180787 w 4180787" name="connsiteX3-99"/>
              <a:gd fmla="*/ 436720 h 445451" name="connsiteY3-100"/>
              <a:gd fmla="*/ 1740284 w 4180787" name="connsiteX4-101"/>
              <a:gd fmla="*/ 304832 h 445451" name="connsiteY4-102"/>
              <a:gd fmla="*/ 0 w 4180787" name="connsiteX5-103"/>
              <a:gd fmla="*/ 436720 h 445451" name="connsiteY5-104"/>
              <a:gd fmla="*/ 0 w 4180787" name="connsiteX6-105"/>
              <a:gd fmla="*/ 4107 h 445451" name="connsiteY6-106"/>
              <a:gd fmla="*/ 0 w 4180787" name="connsiteX0-107"/>
              <a:gd fmla="*/ 4107 h 445451" name="connsiteY0-108"/>
              <a:gd fmla="*/ 1779968 w 4180787" name="connsiteX1-109"/>
              <a:gd fmla="*/ 241252 h 445451" name="connsiteY1-110"/>
              <a:gd fmla="*/ 4180787 w 4180787" name="connsiteX2-111"/>
              <a:gd fmla="*/ 4107 h 445451" name="connsiteY2-112"/>
              <a:gd fmla="*/ 4180787 w 4180787" name="connsiteX3-113"/>
              <a:gd fmla="*/ 436720 h 445451" name="connsiteY3-114"/>
              <a:gd fmla="*/ 1740284 w 4180787" name="connsiteX4-115"/>
              <a:gd fmla="*/ 304832 h 445451" name="connsiteY4-116"/>
              <a:gd fmla="*/ 0 w 4180787" name="connsiteX5-117"/>
              <a:gd fmla="*/ 436720 h 445451" name="connsiteY5-118"/>
              <a:gd fmla="*/ 0 w 4180787" name="connsiteX6-119"/>
              <a:gd fmla="*/ 4107 h 445451" name="connsiteY6-120"/>
              <a:gd fmla="*/ 0 w 4180787" name="connsiteX0-121"/>
              <a:gd fmla="*/ 4107 h 436720" name="connsiteY0-122"/>
              <a:gd fmla="*/ 1779968 w 4180787" name="connsiteX1-123"/>
              <a:gd fmla="*/ 241252 h 436720" name="connsiteY1-124"/>
              <a:gd fmla="*/ 4180787 w 4180787" name="connsiteX2-125"/>
              <a:gd fmla="*/ 4107 h 436720" name="connsiteY2-126"/>
              <a:gd fmla="*/ 4180787 w 4180787" name="connsiteX3-127"/>
              <a:gd fmla="*/ 436720 h 436720" name="connsiteY3-128"/>
              <a:gd fmla="*/ 1740284 w 4180787" name="connsiteX4-129"/>
              <a:gd fmla="*/ 304832 h 436720" name="connsiteY4-130"/>
              <a:gd fmla="*/ 0 w 4180787" name="connsiteX5-131"/>
              <a:gd fmla="*/ 436720 h 436720" name="connsiteY5-132"/>
              <a:gd fmla="*/ 0 w 4180787" name="connsiteX6-133"/>
              <a:gd fmla="*/ 4107 h 436720" name="connsiteY6-134"/>
              <a:gd fmla="*/ 0 w 4180787" name="connsiteX0-135"/>
              <a:gd fmla="*/ 4107 h 436720" name="connsiteY0-136"/>
              <a:gd fmla="*/ 1779968 w 4180787" name="connsiteX1-137"/>
              <a:gd fmla="*/ 241252 h 436720" name="connsiteY1-138"/>
              <a:gd fmla="*/ 4180787 w 4180787" name="connsiteX2-139"/>
              <a:gd fmla="*/ 4107 h 436720" name="connsiteY2-140"/>
              <a:gd fmla="*/ 4180787 w 4180787" name="connsiteX3-141"/>
              <a:gd fmla="*/ 436720 h 436720" name="connsiteY3-142"/>
              <a:gd fmla="*/ 1740284 w 4180787" name="connsiteX4-143"/>
              <a:gd fmla="*/ 304832 h 436720" name="connsiteY4-144"/>
              <a:gd fmla="*/ 0 w 4180787" name="connsiteX5-145"/>
              <a:gd fmla="*/ 436720 h 436720" name="connsiteY5-146"/>
              <a:gd fmla="*/ 0 w 4180787" name="connsiteX6-147"/>
              <a:gd fmla="*/ 4107 h 436720" name="connsiteY6-148"/>
              <a:gd fmla="*/ 0 w 4180787" name="connsiteX0-149"/>
              <a:gd fmla="*/ 0 h 432613" name="connsiteY0-150"/>
              <a:gd fmla="*/ 1779968 w 4180787" name="connsiteX1-151"/>
              <a:gd fmla="*/ 237145 h 432613" name="connsiteY1-152"/>
              <a:gd fmla="*/ 4180787 w 4180787" name="connsiteX2-153"/>
              <a:gd fmla="*/ 0 h 432613" name="connsiteY2-154"/>
              <a:gd fmla="*/ 4180787 w 4180787" name="connsiteX3-155"/>
              <a:gd fmla="*/ 432613 h 432613" name="connsiteY3-156"/>
              <a:gd fmla="*/ 1740284 w 4180787" name="connsiteX4-157"/>
              <a:gd fmla="*/ 300725 h 432613" name="connsiteY4-158"/>
              <a:gd fmla="*/ 0 w 4180787" name="connsiteX5-159"/>
              <a:gd fmla="*/ 432613 h 432613" name="connsiteY5-160"/>
              <a:gd fmla="*/ 0 w 4180787" name="connsiteX6-161"/>
              <a:gd fmla="*/ 0 h 432613" name="connsiteY6-162"/>
            </a:gd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b="b" l="l" r="r" t="t"/>
            <a:pathLst>
              <a:path h="432613" w="4180787">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algn="ctr" cap="flat" cmpd="sng" w="25400">
            <a:noFill/>
            <a:prstDash val="solid"/>
          </a:ln>
          <a:effectLst/>
        </p:spPr>
        <p:txBody>
          <a:bodyPr anchor="ctr">
            <a:normAutofit/>
          </a:bodyPr>
          <a:lstStyle/>
          <a:p>
            <a:pPr algn="ctr">
              <a:defRPr/>
            </a:pPr>
            <a:endParaRPr kern="0" lang="en-US">
              <a:solidFill>
                <a:sysClr lastClr="FFFFFF" val="window"/>
              </a:solidFill>
            </a:endParaRPr>
          </a:p>
        </p:txBody>
      </p:sp>
      <p:sp>
        <p:nvSpPr>
          <p:cNvPr id="41" name="矩形 1"/>
          <p:cNvSpPr/>
          <p:nvPr>
            <p:custDataLst>
              <p:tags r:id="rId4"/>
            </p:custDataLst>
          </p:nvPr>
        </p:nvSpPr>
        <p:spPr>
          <a:xfrm rot="19913208">
            <a:off x="5192390" y="3936578"/>
            <a:ext cx="1543619" cy="257269"/>
          </a:xfrm>
          <a:custGeom>
            <a:gdLst>
              <a:gd fmla="*/ 0 w 4180787" name="connsiteX0"/>
              <a:gd fmla="*/ 0 h 432613" name="connsiteY0"/>
              <a:gd fmla="*/ 4180787 w 4180787" name="connsiteX1"/>
              <a:gd fmla="*/ 0 h 432613" name="connsiteY1"/>
              <a:gd fmla="*/ 4180787 w 4180787" name="connsiteX2"/>
              <a:gd fmla="*/ 432613 h 432613" name="connsiteY2"/>
              <a:gd fmla="*/ 0 w 4180787" name="connsiteX3"/>
              <a:gd fmla="*/ 432613 h 432613" name="connsiteY3"/>
              <a:gd fmla="*/ 0 w 4180787" name="connsiteX4"/>
              <a:gd fmla="*/ 0 h 432613" name="connsiteY4"/>
              <a:gd fmla="*/ 0 w 4180787" name="connsiteX0-1"/>
              <a:gd fmla="*/ 0 h 446239" name="connsiteY0-2"/>
              <a:gd fmla="*/ 4180787 w 4180787" name="connsiteX1-3"/>
              <a:gd fmla="*/ 0 h 446239" name="connsiteY1-4"/>
              <a:gd fmla="*/ 4180787 w 4180787" name="connsiteX2-5"/>
              <a:gd fmla="*/ 432613 h 446239" name="connsiteY2-6"/>
              <a:gd fmla="*/ 1797892 w 4180787" name="connsiteX3-7"/>
              <a:gd fmla="*/ 446239 h 446239" name="connsiteY3-8"/>
              <a:gd fmla="*/ 0 w 4180787" name="connsiteX4-9"/>
              <a:gd fmla="*/ 432613 h 446239" name="connsiteY4-10"/>
              <a:gd fmla="*/ 0 w 4180787" name="connsiteX5"/>
              <a:gd fmla="*/ 0 h 446239" name="connsiteY5"/>
              <a:gd fmla="*/ 0 w 4180787" name="connsiteX0-11"/>
              <a:gd fmla="*/ 3102 h 449341" name="connsiteY0-12"/>
              <a:gd fmla="*/ 1774422 w 4180787" name="connsiteX1-13"/>
              <a:gd fmla="*/ 0 h 449341" name="connsiteY1-14"/>
              <a:gd fmla="*/ 4180787 w 4180787" name="connsiteX2-15"/>
              <a:gd fmla="*/ 3102 h 449341" name="connsiteY2-16"/>
              <a:gd fmla="*/ 4180787 w 4180787" name="connsiteX3-17"/>
              <a:gd fmla="*/ 435715 h 449341" name="connsiteY3-18"/>
              <a:gd fmla="*/ 1797892 w 4180787" name="connsiteX4-19"/>
              <a:gd fmla="*/ 449341 h 449341" name="connsiteY4-20"/>
              <a:gd fmla="*/ 0 w 4180787" name="connsiteX5-21"/>
              <a:gd fmla="*/ 435715 h 449341" name="connsiteY5-22"/>
              <a:gd fmla="*/ 0 w 4180787" name="connsiteX6"/>
              <a:gd fmla="*/ 3102 h 449341" name="connsiteY6"/>
              <a:gd fmla="*/ 0 w 4180787" name="connsiteX0-23"/>
              <a:gd fmla="*/ 0 h 446239" name="connsiteY0-24"/>
              <a:gd fmla="*/ 1791064 w 4180787" name="connsiteX1-25"/>
              <a:gd fmla="*/ 191058 h 446239" name="connsiteY1-26"/>
              <a:gd fmla="*/ 4180787 w 4180787" name="connsiteX2-27"/>
              <a:gd fmla="*/ 0 h 446239" name="connsiteY2-28"/>
              <a:gd fmla="*/ 4180787 w 4180787" name="connsiteX3-29"/>
              <a:gd fmla="*/ 432613 h 446239" name="connsiteY3-30"/>
              <a:gd fmla="*/ 1797892 w 4180787" name="connsiteX4-31"/>
              <a:gd fmla="*/ 446239 h 446239" name="connsiteY4-32"/>
              <a:gd fmla="*/ 0 w 4180787" name="connsiteX5-33"/>
              <a:gd fmla="*/ 432613 h 446239" name="connsiteY5-34"/>
              <a:gd fmla="*/ 0 w 4180787" name="connsiteX6-35"/>
              <a:gd fmla="*/ 0 h 446239" name="connsiteY6-36"/>
              <a:gd fmla="*/ 0 w 4180787" name="connsiteX0-37"/>
              <a:gd fmla="*/ 0 h 432613" name="connsiteY0-38"/>
              <a:gd fmla="*/ 1791064 w 4180787" name="connsiteX1-39"/>
              <a:gd fmla="*/ 191058 h 432613" name="connsiteY1-40"/>
              <a:gd fmla="*/ 4180787 w 4180787" name="connsiteX2-41"/>
              <a:gd fmla="*/ 0 h 432613" name="connsiteY2-42"/>
              <a:gd fmla="*/ 4180787 w 4180787" name="connsiteX3-43"/>
              <a:gd fmla="*/ 432613 h 432613" name="connsiteY3-44"/>
              <a:gd fmla="*/ 1740284 w 4180787" name="connsiteX4-45"/>
              <a:gd fmla="*/ 300725 h 432613" name="connsiteY4-46"/>
              <a:gd fmla="*/ 0 w 4180787" name="connsiteX5-47"/>
              <a:gd fmla="*/ 432613 h 432613" name="connsiteY5-48"/>
              <a:gd fmla="*/ 0 w 4180787" name="connsiteX6-49"/>
              <a:gd fmla="*/ 0 h 432613" name="connsiteY6-50"/>
              <a:gd fmla="*/ 0 w 4180787" name="connsiteX0-51"/>
              <a:gd fmla="*/ 0 h 432613" name="connsiteY0-52"/>
              <a:gd fmla="*/ 1835870 w 4180787" name="connsiteX1-53"/>
              <a:gd fmla="*/ 187218 h 432613" name="connsiteY1-54"/>
              <a:gd fmla="*/ 4180787 w 4180787" name="connsiteX2-55"/>
              <a:gd fmla="*/ 0 h 432613" name="connsiteY2-56"/>
              <a:gd fmla="*/ 4180787 w 4180787" name="connsiteX3-57"/>
              <a:gd fmla="*/ 432613 h 432613" name="connsiteY3-58"/>
              <a:gd fmla="*/ 1740284 w 4180787" name="connsiteX4-59"/>
              <a:gd fmla="*/ 300725 h 432613" name="connsiteY4-60"/>
              <a:gd fmla="*/ 0 w 4180787" name="connsiteX5-61"/>
              <a:gd fmla="*/ 432613 h 432613" name="connsiteY5-62"/>
              <a:gd fmla="*/ 0 w 4180787" name="connsiteX6-63"/>
              <a:gd fmla="*/ 0 h 432613" name="connsiteY6-64"/>
              <a:gd fmla="*/ 0 w 4180787" name="connsiteX0-65"/>
              <a:gd fmla="*/ 4908 h 437521" name="connsiteY0-66"/>
              <a:gd fmla="*/ 1835870 w 4180787" name="connsiteX1-67"/>
              <a:gd fmla="*/ 192126 h 437521" name="connsiteY1-68"/>
              <a:gd fmla="*/ 4180787 w 4180787" name="connsiteX2-69"/>
              <a:gd fmla="*/ 4908 h 437521" name="connsiteY2-70"/>
              <a:gd fmla="*/ 4180787 w 4180787" name="connsiteX3-71"/>
              <a:gd fmla="*/ 437521 h 437521" name="connsiteY3-72"/>
              <a:gd fmla="*/ 1740284 w 4180787" name="connsiteX4-73"/>
              <a:gd fmla="*/ 305633 h 437521" name="connsiteY4-74"/>
              <a:gd fmla="*/ 0 w 4180787" name="connsiteX5-75"/>
              <a:gd fmla="*/ 437521 h 437521" name="connsiteY5-76"/>
              <a:gd fmla="*/ 0 w 4180787" name="connsiteX6-77"/>
              <a:gd fmla="*/ 4908 h 437521" name="connsiteY6-78"/>
              <a:gd fmla="*/ 0 w 4180787" name="connsiteX0-79"/>
              <a:gd fmla="*/ 4908 h 446252" name="connsiteY0-80"/>
              <a:gd fmla="*/ 1835870 w 4180787" name="connsiteX1-81"/>
              <a:gd fmla="*/ 192126 h 446252" name="connsiteY1-82"/>
              <a:gd fmla="*/ 4180787 w 4180787" name="connsiteX2-83"/>
              <a:gd fmla="*/ 4908 h 446252" name="connsiteY2-84"/>
              <a:gd fmla="*/ 4180787 w 4180787" name="connsiteX3-85"/>
              <a:gd fmla="*/ 437521 h 446252" name="connsiteY3-86"/>
              <a:gd fmla="*/ 1740284 w 4180787" name="connsiteX4-87"/>
              <a:gd fmla="*/ 305633 h 446252" name="connsiteY4-88"/>
              <a:gd fmla="*/ 0 w 4180787" name="connsiteX5-89"/>
              <a:gd fmla="*/ 437521 h 446252" name="connsiteY5-90"/>
              <a:gd fmla="*/ 0 w 4180787" name="connsiteX6-91"/>
              <a:gd fmla="*/ 4908 h 446252" name="connsiteY6-92"/>
              <a:gd fmla="*/ 0 w 4180787" name="connsiteX0-93"/>
              <a:gd fmla="*/ 4107 h 445451" name="connsiteY0-94"/>
              <a:gd fmla="*/ 1779968 w 4180787" name="connsiteX1-95"/>
              <a:gd fmla="*/ 241252 h 445451" name="connsiteY1-96"/>
              <a:gd fmla="*/ 4180787 w 4180787" name="connsiteX2-97"/>
              <a:gd fmla="*/ 4107 h 445451" name="connsiteY2-98"/>
              <a:gd fmla="*/ 4180787 w 4180787" name="connsiteX3-99"/>
              <a:gd fmla="*/ 436720 h 445451" name="connsiteY3-100"/>
              <a:gd fmla="*/ 1740284 w 4180787" name="connsiteX4-101"/>
              <a:gd fmla="*/ 304832 h 445451" name="connsiteY4-102"/>
              <a:gd fmla="*/ 0 w 4180787" name="connsiteX5-103"/>
              <a:gd fmla="*/ 436720 h 445451" name="connsiteY5-104"/>
              <a:gd fmla="*/ 0 w 4180787" name="connsiteX6-105"/>
              <a:gd fmla="*/ 4107 h 445451" name="connsiteY6-106"/>
              <a:gd fmla="*/ 0 w 4180787" name="connsiteX0-107"/>
              <a:gd fmla="*/ 4107 h 445451" name="connsiteY0-108"/>
              <a:gd fmla="*/ 1779968 w 4180787" name="connsiteX1-109"/>
              <a:gd fmla="*/ 241252 h 445451" name="connsiteY1-110"/>
              <a:gd fmla="*/ 4180787 w 4180787" name="connsiteX2-111"/>
              <a:gd fmla="*/ 4107 h 445451" name="connsiteY2-112"/>
              <a:gd fmla="*/ 4180787 w 4180787" name="connsiteX3-113"/>
              <a:gd fmla="*/ 436720 h 445451" name="connsiteY3-114"/>
              <a:gd fmla="*/ 1740284 w 4180787" name="connsiteX4-115"/>
              <a:gd fmla="*/ 304832 h 445451" name="connsiteY4-116"/>
              <a:gd fmla="*/ 0 w 4180787" name="connsiteX5-117"/>
              <a:gd fmla="*/ 436720 h 445451" name="connsiteY5-118"/>
              <a:gd fmla="*/ 0 w 4180787" name="connsiteX6-119"/>
              <a:gd fmla="*/ 4107 h 445451" name="connsiteY6-120"/>
              <a:gd fmla="*/ 0 w 4180787" name="connsiteX0-121"/>
              <a:gd fmla="*/ 4107 h 436720" name="connsiteY0-122"/>
              <a:gd fmla="*/ 1779968 w 4180787" name="connsiteX1-123"/>
              <a:gd fmla="*/ 241252 h 436720" name="connsiteY1-124"/>
              <a:gd fmla="*/ 4180787 w 4180787" name="connsiteX2-125"/>
              <a:gd fmla="*/ 4107 h 436720" name="connsiteY2-126"/>
              <a:gd fmla="*/ 4180787 w 4180787" name="connsiteX3-127"/>
              <a:gd fmla="*/ 436720 h 436720" name="connsiteY3-128"/>
              <a:gd fmla="*/ 1740284 w 4180787" name="connsiteX4-129"/>
              <a:gd fmla="*/ 304832 h 436720" name="connsiteY4-130"/>
              <a:gd fmla="*/ 0 w 4180787" name="connsiteX5-131"/>
              <a:gd fmla="*/ 436720 h 436720" name="connsiteY5-132"/>
              <a:gd fmla="*/ 0 w 4180787" name="connsiteX6-133"/>
              <a:gd fmla="*/ 4107 h 436720" name="connsiteY6-134"/>
              <a:gd fmla="*/ 0 w 4180787" name="connsiteX0-135"/>
              <a:gd fmla="*/ 4107 h 436720" name="connsiteY0-136"/>
              <a:gd fmla="*/ 1779968 w 4180787" name="connsiteX1-137"/>
              <a:gd fmla="*/ 241252 h 436720" name="connsiteY1-138"/>
              <a:gd fmla="*/ 4180787 w 4180787" name="connsiteX2-139"/>
              <a:gd fmla="*/ 4107 h 436720" name="connsiteY2-140"/>
              <a:gd fmla="*/ 4180787 w 4180787" name="connsiteX3-141"/>
              <a:gd fmla="*/ 436720 h 436720" name="connsiteY3-142"/>
              <a:gd fmla="*/ 1740284 w 4180787" name="connsiteX4-143"/>
              <a:gd fmla="*/ 304832 h 436720" name="connsiteY4-144"/>
              <a:gd fmla="*/ 0 w 4180787" name="connsiteX5-145"/>
              <a:gd fmla="*/ 436720 h 436720" name="connsiteY5-146"/>
              <a:gd fmla="*/ 0 w 4180787" name="connsiteX6-147"/>
              <a:gd fmla="*/ 4107 h 436720" name="connsiteY6-148"/>
              <a:gd fmla="*/ 0 w 4180787" name="connsiteX0-149"/>
              <a:gd fmla="*/ 0 h 432613" name="connsiteY0-150"/>
              <a:gd fmla="*/ 1779968 w 4180787" name="connsiteX1-151"/>
              <a:gd fmla="*/ 237145 h 432613" name="connsiteY1-152"/>
              <a:gd fmla="*/ 4180787 w 4180787" name="connsiteX2-153"/>
              <a:gd fmla="*/ 0 h 432613" name="connsiteY2-154"/>
              <a:gd fmla="*/ 4180787 w 4180787" name="connsiteX3-155"/>
              <a:gd fmla="*/ 432613 h 432613" name="connsiteY3-156"/>
              <a:gd fmla="*/ 1740284 w 4180787" name="connsiteX4-157"/>
              <a:gd fmla="*/ 300725 h 432613" name="connsiteY4-158"/>
              <a:gd fmla="*/ 0 w 4180787" name="connsiteX5-159"/>
              <a:gd fmla="*/ 432613 h 432613" name="connsiteY5-160"/>
              <a:gd fmla="*/ 0 w 4180787" name="connsiteX6-161"/>
              <a:gd fmla="*/ 0 h 432613" name="connsiteY6-162"/>
            </a:gd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b="b" l="l" r="r" t="t"/>
            <a:pathLst>
              <a:path h="432613" w="4180787">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algn="ctr" cap="flat" cmpd="sng" w="25400">
            <a:noFill/>
            <a:prstDash val="solid"/>
          </a:ln>
          <a:effectLst/>
        </p:spPr>
        <p:txBody>
          <a:bodyPr anchor="ctr">
            <a:normAutofit/>
          </a:bodyPr>
          <a:lstStyle/>
          <a:p>
            <a:pPr algn="ctr">
              <a:defRPr/>
            </a:pPr>
            <a:endParaRPr kern="0" lang="en-US">
              <a:solidFill>
                <a:sysClr lastClr="FFFFFF" val="window"/>
              </a:solidFill>
            </a:endParaRPr>
          </a:p>
        </p:txBody>
      </p:sp>
      <p:sp>
        <p:nvSpPr>
          <p:cNvPr id="42" name="矩形 1"/>
          <p:cNvSpPr/>
          <p:nvPr>
            <p:custDataLst>
              <p:tags r:id="rId5"/>
            </p:custDataLst>
          </p:nvPr>
        </p:nvSpPr>
        <p:spPr>
          <a:xfrm rot="708470">
            <a:off x="4889635" y="3312591"/>
            <a:ext cx="1914600" cy="257270"/>
          </a:xfrm>
          <a:custGeom>
            <a:gdLst>
              <a:gd fmla="*/ 0 w 4180787" name="connsiteX0"/>
              <a:gd fmla="*/ 0 h 432613" name="connsiteY0"/>
              <a:gd fmla="*/ 4180787 w 4180787" name="connsiteX1"/>
              <a:gd fmla="*/ 0 h 432613" name="connsiteY1"/>
              <a:gd fmla="*/ 4180787 w 4180787" name="connsiteX2"/>
              <a:gd fmla="*/ 432613 h 432613" name="connsiteY2"/>
              <a:gd fmla="*/ 0 w 4180787" name="connsiteX3"/>
              <a:gd fmla="*/ 432613 h 432613" name="connsiteY3"/>
              <a:gd fmla="*/ 0 w 4180787" name="connsiteX4"/>
              <a:gd fmla="*/ 0 h 432613" name="connsiteY4"/>
              <a:gd fmla="*/ 0 w 4180787" name="connsiteX0-1"/>
              <a:gd fmla="*/ 0 h 446239" name="connsiteY0-2"/>
              <a:gd fmla="*/ 4180787 w 4180787" name="connsiteX1-3"/>
              <a:gd fmla="*/ 0 h 446239" name="connsiteY1-4"/>
              <a:gd fmla="*/ 4180787 w 4180787" name="connsiteX2-5"/>
              <a:gd fmla="*/ 432613 h 446239" name="connsiteY2-6"/>
              <a:gd fmla="*/ 1797892 w 4180787" name="connsiteX3-7"/>
              <a:gd fmla="*/ 446239 h 446239" name="connsiteY3-8"/>
              <a:gd fmla="*/ 0 w 4180787" name="connsiteX4-9"/>
              <a:gd fmla="*/ 432613 h 446239" name="connsiteY4-10"/>
              <a:gd fmla="*/ 0 w 4180787" name="connsiteX5"/>
              <a:gd fmla="*/ 0 h 446239" name="connsiteY5"/>
              <a:gd fmla="*/ 0 w 4180787" name="connsiteX0-11"/>
              <a:gd fmla="*/ 3102 h 449341" name="connsiteY0-12"/>
              <a:gd fmla="*/ 1774422 w 4180787" name="connsiteX1-13"/>
              <a:gd fmla="*/ 0 h 449341" name="connsiteY1-14"/>
              <a:gd fmla="*/ 4180787 w 4180787" name="connsiteX2-15"/>
              <a:gd fmla="*/ 3102 h 449341" name="connsiteY2-16"/>
              <a:gd fmla="*/ 4180787 w 4180787" name="connsiteX3-17"/>
              <a:gd fmla="*/ 435715 h 449341" name="connsiteY3-18"/>
              <a:gd fmla="*/ 1797892 w 4180787" name="connsiteX4-19"/>
              <a:gd fmla="*/ 449341 h 449341" name="connsiteY4-20"/>
              <a:gd fmla="*/ 0 w 4180787" name="connsiteX5-21"/>
              <a:gd fmla="*/ 435715 h 449341" name="connsiteY5-22"/>
              <a:gd fmla="*/ 0 w 4180787" name="connsiteX6"/>
              <a:gd fmla="*/ 3102 h 449341" name="connsiteY6"/>
              <a:gd fmla="*/ 0 w 4180787" name="connsiteX0-23"/>
              <a:gd fmla="*/ 0 h 446239" name="connsiteY0-24"/>
              <a:gd fmla="*/ 1791064 w 4180787" name="connsiteX1-25"/>
              <a:gd fmla="*/ 191058 h 446239" name="connsiteY1-26"/>
              <a:gd fmla="*/ 4180787 w 4180787" name="connsiteX2-27"/>
              <a:gd fmla="*/ 0 h 446239" name="connsiteY2-28"/>
              <a:gd fmla="*/ 4180787 w 4180787" name="connsiteX3-29"/>
              <a:gd fmla="*/ 432613 h 446239" name="connsiteY3-30"/>
              <a:gd fmla="*/ 1797892 w 4180787" name="connsiteX4-31"/>
              <a:gd fmla="*/ 446239 h 446239" name="connsiteY4-32"/>
              <a:gd fmla="*/ 0 w 4180787" name="connsiteX5-33"/>
              <a:gd fmla="*/ 432613 h 446239" name="connsiteY5-34"/>
              <a:gd fmla="*/ 0 w 4180787" name="connsiteX6-35"/>
              <a:gd fmla="*/ 0 h 446239" name="connsiteY6-36"/>
              <a:gd fmla="*/ 0 w 4180787" name="connsiteX0-37"/>
              <a:gd fmla="*/ 0 h 432613" name="connsiteY0-38"/>
              <a:gd fmla="*/ 1791064 w 4180787" name="connsiteX1-39"/>
              <a:gd fmla="*/ 191058 h 432613" name="connsiteY1-40"/>
              <a:gd fmla="*/ 4180787 w 4180787" name="connsiteX2-41"/>
              <a:gd fmla="*/ 0 h 432613" name="connsiteY2-42"/>
              <a:gd fmla="*/ 4180787 w 4180787" name="connsiteX3-43"/>
              <a:gd fmla="*/ 432613 h 432613" name="connsiteY3-44"/>
              <a:gd fmla="*/ 1740284 w 4180787" name="connsiteX4-45"/>
              <a:gd fmla="*/ 300725 h 432613" name="connsiteY4-46"/>
              <a:gd fmla="*/ 0 w 4180787" name="connsiteX5-47"/>
              <a:gd fmla="*/ 432613 h 432613" name="connsiteY5-48"/>
              <a:gd fmla="*/ 0 w 4180787" name="connsiteX6-49"/>
              <a:gd fmla="*/ 0 h 432613" name="connsiteY6-50"/>
              <a:gd fmla="*/ 0 w 4180787" name="connsiteX0-51"/>
              <a:gd fmla="*/ 0 h 432613" name="connsiteY0-52"/>
              <a:gd fmla="*/ 1835870 w 4180787" name="connsiteX1-53"/>
              <a:gd fmla="*/ 187218 h 432613" name="connsiteY1-54"/>
              <a:gd fmla="*/ 4180787 w 4180787" name="connsiteX2-55"/>
              <a:gd fmla="*/ 0 h 432613" name="connsiteY2-56"/>
              <a:gd fmla="*/ 4180787 w 4180787" name="connsiteX3-57"/>
              <a:gd fmla="*/ 432613 h 432613" name="connsiteY3-58"/>
              <a:gd fmla="*/ 1740284 w 4180787" name="connsiteX4-59"/>
              <a:gd fmla="*/ 300725 h 432613" name="connsiteY4-60"/>
              <a:gd fmla="*/ 0 w 4180787" name="connsiteX5-61"/>
              <a:gd fmla="*/ 432613 h 432613" name="connsiteY5-62"/>
              <a:gd fmla="*/ 0 w 4180787" name="connsiteX6-63"/>
              <a:gd fmla="*/ 0 h 432613" name="connsiteY6-64"/>
              <a:gd fmla="*/ 0 w 4180787" name="connsiteX0-65"/>
              <a:gd fmla="*/ 4908 h 437521" name="connsiteY0-66"/>
              <a:gd fmla="*/ 1835870 w 4180787" name="connsiteX1-67"/>
              <a:gd fmla="*/ 192126 h 437521" name="connsiteY1-68"/>
              <a:gd fmla="*/ 4180787 w 4180787" name="connsiteX2-69"/>
              <a:gd fmla="*/ 4908 h 437521" name="connsiteY2-70"/>
              <a:gd fmla="*/ 4180787 w 4180787" name="connsiteX3-71"/>
              <a:gd fmla="*/ 437521 h 437521" name="connsiteY3-72"/>
              <a:gd fmla="*/ 1740284 w 4180787" name="connsiteX4-73"/>
              <a:gd fmla="*/ 305633 h 437521" name="connsiteY4-74"/>
              <a:gd fmla="*/ 0 w 4180787" name="connsiteX5-75"/>
              <a:gd fmla="*/ 437521 h 437521" name="connsiteY5-76"/>
              <a:gd fmla="*/ 0 w 4180787" name="connsiteX6-77"/>
              <a:gd fmla="*/ 4908 h 437521" name="connsiteY6-78"/>
              <a:gd fmla="*/ 0 w 4180787" name="connsiteX0-79"/>
              <a:gd fmla="*/ 4908 h 446252" name="connsiteY0-80"/>
              <a:gd fmla="*/ 1835870 w 4180787" name="connsiteX1-81"/>
              <a:gd fmla="*/ 192126 h 446252" name="connsiteY1-82"/>
              <a:gd fmla="*/ 4180787 w 4180787" name="connsiteX2-83"/>
              <a:gd fmla="*/ 4908 h 446252" name="connsiteY2-84"/>
              <a:gd fmla="*/ 4180787 w 4180787" name="connsiteX3-85"/>
              <a:gd fmla="*/ 437521 h 446252" name="connsiteY3-86"/>
              <a:gd fmla="*/ 1740284 w 4180787" name="connsiteX4-87"/>
              <a:gd fmla="*/ 305633 h 446252" name="connsiteY4-88"/>
              <a:gd fmla="*/ 0 w 4180787" name="connsiteX5-89"/>
              <a:gd fmla="*/ 437521 h 446252" name="connsiteY5-90"/>
              <a:gd fmla="*/ 0 w 4180787" name="connsiteX6-91"/>
              <a:gd fmla="*/ 4908 h 446252" name="connsiteY6-92"/>
              <a:gd fmla="*/ 0 w 4180787" name="connsiteX0-93"/>
              <a:gd fmla="*/ 4107 h 445451" name="connsiteY0-94"/>
              <a:gd fmla="*/ 1779968 w 4180787" name="connsiteX1-95"/>
              <a:gd fmla="*/ 241252 h 445451" name="connsiteY1-96"/>
              <a:gd fmla="*/ 4180787 w 4180787" name="connsiteX2-97"/>
              <a:gd fmla="*/ 4107 h 445451" name="connsiteY2-98"/>
              <a:gd fmla="*/ 4180787 w 4180787" name="connsiteX3-99"/>
              <a:gd fmla="*/ 436720 h 445451" name="connsiteY3-100"/>
              <a:gd fmla="*/ 1740284 w 4180787" name="connsiteX4-101"/>
              <a:gd fmla="*/ 304832 h 445451" name="connsiteY4-102"/>
              <a:gd fmla="*/ 0 w 4180787" name="connsiteX5-103"/>
              <a:gd fmla="*/ 436720 h 445451" name="connsiteY5-104"/>
              <a:gd fmla="*/ 0 w 4180787" name="connsiteX6-105"/>
              <a:gd fmla="*/ 4107 h 445451" name="connsiteY6-106"/>
              <a:gd fmla="*/ 0 w 4180787" name="connsiteX0-107"/>
              <a:gd fmla="*/ 4107 h 445451" name="connsiteY0-108"/>
              <a:gd fmla="*/ 1779968 w 4180787" name="connsiteX1-109"/>
              <a:gd fmla="*/ 241252 h 445451" name="connsiteY1-110"/>
              <a:gd fmla="*/ 4180787 w 4180787" name="connsiteX2-111"/>
              <a:gd fmla="*/ 4107 h 445451" name="connsiteY2-112"/>
              <a:gd fmla="*/ 4180787 w 4180787" name="connsiteX3-113"/>
              <a:gd fmla="*/ 436720 h 445451" name="connsiteY3-114"/>
              <a:gd fmla="*/ 1740284 w 4180787" name="connsiteX4-115"/>
              <a:gd fmla="*/ 304832 h 445451" name="connsiteY4-116"/>
              <a:gd fmla="*/ 0 w 4180787" name="connsiteX5-117"/>
              <a:gd fmla="*/ 436720 h 445451" name="connsiteY5-118"/>
              <a:gd fmla="*/ 0 w 4180787" name="connsiteX6-119"/>
              <a:gd fmla="*/ 4107 h 445451" name="connsiteY6-120"/>
              <a:gd fmla="*/ 0 w 4180787" name="connsiteX0-121"/>
              <a:gd fmla="*/ 4107 h 436720" name="connsiteY0-122"/>
              <a:gd fmla="*/ 1779968 w 4180787" name="connsiteX1-123"/>
              <a:gd fmla="*/ 241252 h 436720" name="connsiteY1-124"/>
              <a:gd fmla="*/ 4180787 w 4180787" name="connsiteX2-125"/>
              <a:gd fmla="*/ 4107 h 436720" name="connsiteY2-126"/>
              <a:gd fmla="*/ 4180787 w 4180787" name="connsiteX3-127"/>
              <a:gd fmla="*/ 436720 h 436720" name="connsiteY3-128"/>
              <a:gd fmla="*/ 1740284 w 4180787" name="connsiteX4-129"/>
              <a:gd fmla="*/ 304832 h 436720" name="connsiteY4-130"/>
              <a:gd fmla="*/ 0 w 4180787" name="connsiteX5-131"/>
              <a:gd fmla="*/ 436720 h 436720" name="connsiteY5-132"/>
              <a:gd fmla="*/ 0 w 4180787" name="connsiteX6-133"/>
              <a:gd fmla="*/ 4107 h 436720" name="connsiteY6-134"/>
              <a:gd fmla="*/ 0 w 4180787" name="connsiteX0-135"/>
              <a:gd fmla="*/ 4107 h 436720" name="connsiteY0-136"/>
              <a:gd fmla="*/ 1779968 w 4180787" name="connsiteX1-137"/>
              <a:gd fmla="*/ 241252 h 436720" name="connsiteY1-138"/>
              <a:gd fmla="*/ 4180787 w 4180787" name="connsiteX2-139"/>
              <a:gd fmla="*/ 4107 h 436720" name="connsiteY2-140"/>
              <a:gd fmla="*/ 4180787 w 4180787" name="connsiteX3-141"/>
              <a:gd fmla="*/ 436720 h 436720" name="connsiteY3-142"/>
              <a:gd fmla="*/ 1740284 w 4180787" name="connsiteX4-143"/>
              <a:gd fmla="*/ 304832 h 436720" name="connsiteY4-144"/>
              <a:gd fmla="*/ 0 w 4180787" name="connsiteX5-145"/>
              <a:gd fmla="*/ 436720 h 436720" name="connsiteY5-146"/>
              <a:gd fmla="*/ 0 w 4180787" name="connsiteX6-147"/>
              <a:gd fmla="*/ 4107 h 436720" name="connsiteY6-148"/>
              <a:gd fmla="*/ 0 w 4180787" name="connsiteX0-149"/>
              <a:gd fmla="*/ 0 h 432613" name="connsiteY0-150"/>
              <a:gd fmla="*/ 1779968 w 4180787" name="connsiteX1-151"/>
              <a:gd fmla="*/ 237145 h 432613" name="connsiteY1-152"/>
              <a:gd fmla="*/ 4180787 w 4180787" name="connsiteX2-153"/>
              <a:gd fmla="*/ 0 h 432613" name="connsiteY2-154"/>
              <a:gd fmla="*/ 4180787 w 4180787" name="connsiteX3-155"/>
              <a:gd fmla="*/ 432613 h 432613" name="connsiteY3-156"/>
              <a:gd fmla="*/ 1740284 w 4180787" name="connsiteX4-157"/>
              <a:gd fmla="*/ 300725 h 432613" name="connsiteY4-158"/>
              <a:gd fmla="*/ 0 w 4180787" name="connsiteX5-159"/>
              <a:gd fmla="*/ 432613 h 432613" name="connsiteY5-160"/>
              <a:gd fmla="*/ 0 w 4180787" name="connsiteX6-161"/>
              <a:gd fmla="*/ 0 h 432613" name="connsiteY6-162"/>
            </a:gd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b="b" l="l" r="r" t="t"/>
            <a:pathLst>
              <a:path h="432613" w="4180787">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algn="ctr" cap="flat" cmpd="sng" w="25400">
            <a:noFill/>
            <a:prstDash val="solid"/>
          </a:ln>
          <a:effectLst/>
        </p:spPr>
        <p:txBody>
          <a:bodyPr anchor="ctr">
            <a:normAutofit/>
          </a:bodyPr>
          <a:lstStyle/>
          <a:p>
            <a:pPr algn="ctr">
              <a:defRPr/>
            </a:pPr>
            <a:endParaRPr kern="0" lang="en-US">
              <a:solidFill>
                <a:sysClr lastClr="FFFFFF" val="window"/>
              </a:solidFill>
            </a:endParaRPr>
          </a:p>
        </p:txBody>
      </p:sp>
      <p:sp>
        <p:nvSpPr>
          <p:cNvPr id="43" name="矩形 1"/>
          <p:cNvSpPr/>
          <p:nvPr>
            <p:custDataLst>
              <p:tags r:id="rId6"/>
            </p:custDataLst>
          </p:nvPr>
        </p:nvSpPr>
        <p:spPr>
          <a:xfrm rot="293950">
            <a:off x="4952175" y="1986444"/>
            <a:ext cx="2549956" cy="264377"/>
          </a:xfrm>
          <a:custGeom>
            <a:gdLst>
              <a:gd fmla="*/ 0 w 4180787" name="connsiteX0"/>
              <a:gd fmla="*/ 0 h 432613" name="connsiteY0"/>
              <a:gd fmla="*/ 4180787 w 4180787" name="connsiteX1"/>
              <a:gd fmla="*/ 0 h 432613" name="connsiteY1"/>
              <a:gd fmla="*/ 4180787 w 4180787" name="connsiteX2"/>
              <a:gd fmla="*/ 432613 h 432613" name="connsiteY2"/>
              <a:gd fmla="*/ 0 w 4180787" name="connsiteX3"/>
              <a:gd fmla="*/ 432613 h 432613" name="connsiteY3"/>
              <a:gd fmla="*/ 0 w 4180787" name="connsiteX4"/>
              <a:gd fmla="*/ 0 h 432613" name="connsiteY4"/>
              <a:gd fmla="*/ 0 w 4180787" name="connsiteX0-1"/>
              <a:gd fmla="*/ 0 h 446239" name="connsiteY0-2"/>
              <a:gd fmla="*/ 4180787 w 4180787" name="connsiteX1-3"/>
              <a:gd fmla="*/ 0 h 446239" name="connsiteY1-4"/>
              <a:gd fmla="*/ 4180787 w 4180787" name="connsiteX2-5"/>
              <a:gd fmla="*/ 432613 h 446239" name="connsiteY2-6"/>
              <a:gd fmla="*/ 1797892 w 4180787" name="connsiteX3-7"/>
              <a:gd fmla="*/ 446239 h 446239" name="connsiteY3-8"/>
              <a:gd fmla="*/ 0 w 4180787" name="connsiteX4-9"/>
              <a:gd fmla="*/ 432613 h 446239" name="connsiteY4-10"/>
              <a:gd fmla="*/ 0 w 4180787" name="connsiteX5"/>
              <a:gd fmla="*/ 0 h 446239" name="connsiteY5"/>
              <a:gd fmla="*/ 0 w 4180787" name="connsiteX0-11"/>
              <a:gd fmla="*/ 3102 h 449341" name="connsiteY0-12"/>
              <a:gd fmla="*/ 1774422 w 4180787" name="connsiteX1-13"/>
              <a:gd fmla="*/ 0 h 449341" name="connsiteY1-14"/>
              <a:gd fmla="*/ 4180787 w 4180787" name="connsiteX2-15"/>
              <a:gd fmla="*/ 3102 h 449341" name="connsiteY2-16"/>
              <a:gd fmla="*/ 4180787 w 4180787" name="connsiteX3-17"/>
              <a:gd fmla="*/ 435715 h 449341" name="connsiteY3-18"/>
              <a:gd fmla="*/ 1797892 w 4180787" name="connsiteX4-19"/>
              <a:gd fmla="*/ 449341 h 449341" name="connsiteY4-20"/>
              <a:gd fmla="*/ 0 w 4180787" name="connsiteX5-21"/>
              <a:gd fmla="*/ 435715 h 449341" name="connsiteY5-22"/>
              <a:gd fmla="*/ 0 w 4180787" name="connsiteX6"/>
              <a:gd fmla="*/ 3102 h 449341" name="connsiteY6"/>
              <a:gd fmla="*/ 0 w 4180787" name="connsiteX0-23"/>
              <a:gd fmla="*/ 0 h 446239" name="connsiteY0-24"/>
              <a:gd fmla="*/ 1791064 w 4180787" name="connsiteX1-25"/>
              <a:gd fmla="*/ 191058 h 446239" name="connsiteY1-26"/>
              <a:gd fmla="*/ 4180787 w 4180787" name="connsiteX2-27"/>
              <a:gd fmla="*/ 0 h 446239" name="connsiteY2-28"/>
              <a:gd fmla="*/ 4180787 w 4180787" name="connsiteX3-29"/>
              <a:gd fmla="*/ 432613 h 446239" name="connsiteY3-30"/>
              <a:gd fmla="*/ 1797892 w 4180787" name="connsiteX4-31"/>
              <a:gd fmla="*/ 446239 h 446239" name="connsiteY4-32"/>
              <a:gd fmla="*/ 0 w 4180787" name="connsiteX5-33"/>
              <a:gd fmla="*/ 432613 h 446239" name="connsiteY5-34"/>
              <a:gd fmla="*/ 0 w 4180787" name="connsiteX6-35"/>
              <a:gd fmla="*/ 0 h 446239" name="connsiteY6-36"/>
              <a:gd fmla="*/ 0 w 4180787" name="connsiteX0-37"/>
              <a:gd fmla="*/ 0 h 432613" name="connsiteY0-38"/>
              <a:gd fmla="*/ 1791064 w 4180787" name="connsiteX1-39"/>
              <a:gd fmla="*/ 191058 h 432613" name="connsiteY1-40"/>
              <a:gd fmla="*/ 4180787 w 4180787" name="connsiteX2-41"/>
              <a:gd fmla="*/ 0 h 432613" name="connsiteY2-42"/>
              <a:gd fmla="*/ 4180787 w 4180787" name="connsiteX3-43"/>
              <a:gd fmla="*/ 432613 h 432613" name="connsiteY3-44"/>
              <a:gd fmla="*/ 1740284 w 4180787" name="connsiteX4-45"/>
              <a:gd fmla="*/ 300725 h 432613" name="connsiteY4-46"/>
              <a:gd fmla="*/ 0 w 4180787" name="connsiteX5-47"/>
              <a:gd fmla="*/ 432613 h 432613" name="connsiteY5-48"/>
              <a:gd fmla="*/ 0 w 4180787" name="connsiteX6-49"/>
              <a:gd fmla="*/ 0 h 432613" name="connsiteY6-50"/>
              <a:gd fmla="*/ 0 w 4180787" name="connsiteX0-51"/>
              <a:gd fmla="*/ 0 h 432613" name="connsiteY0-52"/>
              <a:gd fmla="*/ 1835870 w 4180787" name="connsiteX1-53"/>
              <a:gd fmla="*/ 187218 h 432613" name="connsiteY1-54"/>
              <a:gd fmla="*/ 4180787 w 4180787" name="connsiteX2-55"/>
              <a:gd fmla="*/ 0 h 432613" name="connsiteY2-56"/>
              <a:gd fmla="*/ 4180787 w 4180787" name="connsiteX3-57"/>
              <a:gd fmla="*/ 432613 h 432613" name="connsiteY3-58"/>
              <a:gd fmla="*/ 1740284 w 4180787" name="connsiteX4-59"/>
              <a:gd fmla="*/ 300725 h 432613" name="connsiteY4-60"/>
              <a:gd fmla="*/ 0 w 4180787" name="connsiteX5-61"/>
              <a:gd fmla="*/ 432613 h 432613" name="connsiteY5-62"/>
              <a:gd fmla="*/ 0 w 4180787" name="connsiteX6-63"/>
              <a:gd fmla="*/ 0 h 432613" name="connsiteY6-64"/>
              <a:gd fmla="*/ 0 w 4180787" name="connsiteX0-65"/>
              <a:gd fmla="*/ 4908 h 437521" name="connsiteY0-66"/>
              <a:gd fmla="*/ 1835870 w 4180787" name="connsiteX1-67"/>
              <a:gd fmla="*/ 192126 h 437521" name="connsiteY1-68"/>
              <a:gd fmla="*/ 4180787 w 4180787" name="connsiteX2-69"/>
              <a:gd fmla="*/ 4908 h 437521" name="connsiteY2-70"/>
              <a:gd fmla="*/ 4180787 w 4180787" name="connsiteX3-71"/>
              <a:gd fmla="*/ 437521 h 437521" name="connsiteY3-72"/>
              <a:gd fmla="*/ 1740284 w 4180787" name="connsiteX4-73"/>
              <a:gd fmla="*/ 305633 h 437521" name="connsiteY4-74"/>
              <a:gd fmla="*/ 0 w 4180787" name="connsiteX5-75"/>
              <a:gd fmla="*/ 437521 h 437521" name="connsiteY5-76"/>
              <a:gd fmla="*/ 0 w 4180787" name="connsiteX6-77"/>
              <a:gd fmla="*/ 4908 h 437521" name="connsiteY6-78"/>
              <a:gd fmla="*/ 0 w 4180787" name="connsiteX0-79"/>
              <a:gd fmla="*/ 4908 h 446252" name="connsiteY0-80"/>
              <a:gd fmla="*/ 1835870 w 4180787" name="connsiteX1-81"/>
              <a:gd fmla="*/ 192126 h 446252" name="connsiteY1-82"/>
              <a:gd fmla="*/ 4180787 w 4180787" name="connsiteX2-83"/>
              <a:gd fmla="*/ 4908 h 446252" name="connsiteY2-84"/>
              <a:gd fmla="*/ 4180787 w 4180787" name="connsiteX3-85"/>
              <a:gd fmla="*/ 437521 h 446252" name="connsiteY3-86"/>
              <a:gd fmla="*/ 1740284 w 4180787" name="connsiteX4-87"/>
              <a:gd fmla="*/ 305633 h 446252" name="connsiteY4-88"/>
              <a:gd fmla="*/ 0 w 4180787" name="connsiteX5-89"/>
              <a:gd fmla="*/ 437521 h 446252" name="connsiteY5-90"/>
              <a:gd fmla="*/ 0 w 4180787" name="connsiteX6-91"/>
              <a:gd fmla="*/ 4908 h 446252" name="connsiteY6-92"/>
              <a:gd fmla="*/ 0 w 4180787" name="connsiteX0-93"/>
              <a:gd fmla="*/ 4107 h 445451" name="connsiteY0-94"/>
              <a:gd fmla="*/ 1779968 w 4180787" name="connsiteX1-95"/>
              <a:gd fmla="*/ 241252 h 445451" name="connsiteY1-96"/>
              <a:gd fmla="*/ 4180787 w 4180787" name="connsiteX2-97"/>
              <a:gd fmla="*/ 4107 h 445451" name="connsiteY2-98"/>
              <a:gd fmla="*/ 4180787 w 4180787" name="connsiteX3-99"/>
              <a:gd fmla="*/ 436720 h 445451" name="connsiteY3-100"/>
              <a:gd fmla="*/ 1740284 w 4180787" name="connsiteX4-101"/>
              <a:gd fmla="*/ 304832 h 445451" name="connsiteY4-102"/>
              <a:gd fmla="*/ 0 w 4180787" name="connsiteX5-103"/>
              <a:gd fmla="*/ 436720 h 445451" name="connsiteY5-104"/>
              <a:gd fmla="*/ 0 w 4180787" name="connsiteX6-105"/>
              <a:gd fmla="*/ 4107 h 445451" name="connsiteY6-106"/>
              <a:gd fmla="*/ 0 w 4180787" name="connsiteX0-107"/>
              <a:gd fmla="*/ 4107 h 445451" name="connsiteY0-108"/>
              <a:gd fmla="*/ 1779968 w 4180787" name="connsiteX1-109"/>
              <a:gd fmla="*/ 241252 h 445451" name="connsiteY1-110"/>
              <a:gd fmla="*/ 4180787 w 4180787" name="connsiteX2-111"/>
              <a:gd fmla="*/ 4107 h 445451" name="connsiteY2-112"/>
              <a:gd fmla="*/ 4180787 w 4180787" name="connsiteX3-113"/>
              <a:gd fmla="*/ 436720 h 445451" name="connsiteY3-114"/>
              <a:gd fmla="*/ 1740284 w 4180787" name="connsiteX4-115"/>
              <a:gd fmla="*/ 304832 h 445451" name="connsiteY4-116"/>
              <a:gd fmla="*/ 0 w 4180787" name="connsiteX5-117"/>
              <a:gd fmla="*/ 436720 h 445451" name="connsiteY5-118"/>
              <a:gd fmla="*/ 0 w 4180787" name="connsiteX6-119"/>
              <a:gd fmla="*/ 4107 h 445451" name="connsiteY6-120"/>
              <a:gd fmla="*/ 0 w 4180787" name="connsiteX0-121"/>
              <a:gd fmla="*/ 4107 h 436720" name="connsiteY0-122"/>
              <a:gd fmla="*/ 1779968 w 4180787" name="connsiteX1-123"/>
              <a:gd fmla="*/ 241252 h 436720" name="connsiteY1-124"/>
              <a:gd fmla="*/ 4180787 w 4180787" name="connsiteX2-125"/>
              <a:gd fmla="*/ 4107 h 436720" name="connsiteY2-126"/>
              <a:gd fmla="*/ 4180787 w 4180787" name="connsiteX3-127"/>
              <a:gd fmla="*/ 436720 h 436720" name="connsiteY3-128"/>
              <a:gd fmla="*/ 1740284 w 4180787" name="connsiteX4-129"/>
              <a:gd fmla="*/ 304832 h 436720" name="connsiteY4-130"/>
              <a:gd fmla="*/ 0 w 4180787" name="connsiteX5-131"/>
              <a:gd fmla="*/ 436720 h 436720" name="connsiteY5-132"/>
              <a:gd fmla="*/ 0 w 4180787" name="connsiteX6-133"/>
              <a:gd fmla="*/ 4107 h 436720" name="connsiteY6-134"/>
              <a:gd fmla="*/ 0 w 4180787" name="connsiteX0-135"/>
              <a:gd fmla="*/ 4107 h 436720" name="connsiteY0-136"/>
              <a:gd fmla="*/ 1779968 w 4180787" name="connsiteX1-137"/>
              <a:gd fmla="*/ 241252 h 436720" name="connsiteY1-138"/>
              <a:gd fmla="*/ 4180787 w 4180787" name="connsiteX2-139"/>
              <a:gd fmla="*/ 4107 h 436720" name="connsiteY2-140"/>
              <a:gd fmla="*/ 4180787 w 4180787" name="connsiteX3-141"/>
              <a:gd fmla="*/ 436720 h 436720" name="connsiteY3-142"/>
              <a:gd fmla="*/ 1740284 w 4180787" name="connsiteX4-143"/>
              <a:gd fmla="*/ 304832 h 436720" name="connsiteY4-144"/>
              <a:gd fmla="*/ 0 w 4180787" name="connsiteX5-145"/>
              <a:gd fmla="*/ 436720 h 436720" name="connsiteY5-146"/>
              <a:gd fmla="*/ 0 w 4180787" name="connsiteX6-147"/>
              <a:gd fmla="*/ 4107 h 436720" name="connsiteY6-148"/>
              <a:gd fmla="*/ 0 w 4180787" name="connsiteX0-149"/>
              <a:gd fmla="*/ 0 h 432613" name="connsiteY0-150"/>
              <a:gd fmla="*/ 1779968 w 4180787" name="connsiteX1-151"/>
              <a:gd fmla="*/ 237145 h 432613" name="connsiteY1-152"/>
              <a:gd fmla="*/ 4180787 w 4180787" name="connsiteX2-153"/>
              <a:gd fmla="*/ 0 h 432613" name="connsiteY2-154"/>
              <a:gd fmla="*/ 4180787 w 4180787" name="connsiteX3-155"/>
              <a:gd fmla="*/ 432613 h 432613" name="connsiteY3-156"/>
              <a:gd fmla="*/ 1740284 w 4180787" name="connsiteX4-157"/>
              <a:gd fmla="*/ 300725 h 432613" name="connsiteY4-158"/>
              <a:gd fmla="*/ 0 w 4180787" name="connsiteX5-159"/>
              <a:gd fmla="*/ 432613 h 432613" name="connsiteY5-160"/>
              <a:gd fmla="*/ 0 w 4180787" name="connsiteX6-161"/>
              <a:gd fmla="*/ 0 h 432613" name="connsiteY6-162"/>
            </a:gd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b="b" l="l" r="r" t="t"/>
            <a:pathLst>
              <a:path h="432613" w="4180787">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algn="ctr" cap="flat" cmpd="sng" w="25400">
            <a:noFill/>
            <a:prstDash val="solid"/>
          </a:ln>
          <a:effectLst/>
        </p:spPr>
        <p:txBody>
          <a:bodyPr anchor="ctr">
            <a:normAutofit/>
          </a:bodyPr>
          <a:lstStyle/>
          <a:p>
            <a:pPr algn="ctr">
              <a:defRPr/>
            </a:pPr>
            <a:endParaRPr kern="0" lang="en-US">
              <a:solidFill>
                <a:sysClr lastClr="FFFFFF" val="window"/>
              </a:solidFill>
            </a:endParaRPr>
          </a:p>
        </p:txBody>
      </p:sp>
      <p:sp>
        <p:nvSpPr>
          <p:cNvPr id="62" name="椭圆 61"/>
          <p:cNvSpPr/>
          <p:nvPr>
            <p:custDataLst>
              <p:tags r:id="rId7"/>
            </p:custDataLst>
          </p:nvPr>
        </p:nvSpPr>
        <p:spPr>
          <a:xfrm>
            <a:off x="4370832" y="1606935"/>
            <a:ext cx="622565" cy="622565"/>
          </a:xfrm>
          <a:prstGeom prst="ellipse">
            <a:avLst/>
          </a:prstGeom>
          <a:solidFill>
            <a:schemeClr val="accent1"/>
          </a:solidFill>
          <a:ln algn="ctr" cap="flat" cmpd="sng" w="57150">
            <a:solidFill>
              <a:schemeClr val="accent1">
                <a:lumMod val="60000"/>
                <a:lumOff val="40000"/>
              </a:schemeClr>
            </a:solidFill>
            <a:prstDash val="solid"/>
          </a:ln>
          <a:effectLst/>
        </p:spPr>
        <p:txBody>
          <a:bodyPr anchor="ctr" bIns="0" lIns="0" rIns="0" tIns="0">
            <a:normAutofit/>
          </a:bodyPr>
          <a:lstStyle>
            <a:lvl1pPr>
              <a:defRPr>
                <a:solidFill>
                  <a:schemeClr val="tx1"/>
                </a:solidFill>
                <a:latin charset="0" pitchFamily="34" typeface="Arial Narrow"/>
                <a:ea charset="-122" pitchFamily="34" typeface="微软雅黑"/>
              </a:defRPr>
            </a:lvl1pPr>
            <a:lvl2pPr indent="-285750" marL="742950">
              <a:defRPr>
                <a:solidFill>
                  <a:schemeClr val="tx1"/>
                </a:solidFill>
                <a:latin charset="0" pitchFamily="34" typeface="Arial Narrow"/>
                <a:ea charset="-122" pitchFamily="34" typeface="微软雅黑"/>
              </a:defRPr>
            </a:lvl2pPr>
            <a:lvl3pPr indent="-228600" marL="1143000">
              <a:defRPr>
                <a:solidFill>
                  <a:schemeClr val="tx1"/>
                </a:solidFill>
                <a:latin charset="0" pitchFamily="34" typeface="Arial Narrow"/>
                <a:ea charset="-122" pitchFamily="34" typeface="微软雅黑"/>
              </a:defRPr>
            </a:lvl3pPr>
            <a:lvl4pPr indent="-228600" marL="1600200">
              <a:defRPr>
                <a:solidFill>
                  <a:schemeClr val="tx1"/>
                </a:solidFill>
                <a:latin charset="0" pitchFamily="34" typeface="Arial Narrow"/>
                <a:ea charset="-122" pitchFamily="34" typeface="微软雅黑"/>
              </a:defRPr>
            </a:lvl4pPr>
            <a:lvl5pPr indent="-228600" marL="2057400">
              <a:defRPr>
                <a:solidFill>
                  <a:schemeClr val="tx1"/>
                </a:solidFill>
                <a:latin charset="0" pitchFamily="34" typeface="Arial Narrow"/>
                <a:ea charset="-122" pitchFamily="34" typeface="微软雅黑"/>
              </a:defRPr>
            </a:lvl5pPr>
            <a:lvl6pPr fontAlgn="base" indent="-228600" marL="2514600">
              <a:spcBef>
                <a:spcPct val="0"/>
              </a:spcBef>
              <a:spcAft>
                <a:spcPct val="0"/>
              </a:spcAft>
              <a:defRPr>
                <a:solidFill>
                  <a:schemeClr val="tx1"/>
                </a:solidFill>
                <a:latin charset="0" pitchFamily="34" typeface="Arial Narrow"/>
                <a:ea charset="-122" pitchFamily="34" typeface="微软雅黑"/>
              </a:defRPr>
            </a:lvl6pPr>
            <a:lvl7pPr fontAlgn="base" indent="-228600" marL="2971800">
              <a:spcBef>
                <a:spcPct val="0"/>
              </a:spcBef>
              <a:spcAft>
                <a:spcPct val="0"/>
              </a:spcAft>
              <a:defRPr>
                <a:solidFill>
                  <a:schemeClr val="tx1"/>
                </a:solidFill>
                <a:latin charset="0" pitchFamily="34" typeface="Arial Narrow"/>
                <a:ea charset="-122" pitchFamily="34" typeface="微软雅黑"/>
              </a:defRPr>
            </a:lvl7pPr>
            <a:lvl8pPr fontAlgn="base" indent="-228600" marL="3429000">
              <a:spcBef>
                <a:spcPct val="0"/>
              </a:spcBef>
              <a:spcAft>
                <a:spcPct val="0"/>
              </a:spcAft>
              <a:defRPr>
                <a:solidFill>
                  <a:schemeClr val="tx1"/>
                </a:solidFill>
                <a:latin charset="0" pitchFamily="34" typeface="Arial Narrow"/>
                <a:ea charset="-122" pitchFamily="34" typeface="微软雅黑"/>
              </a:defRPr>
            </a:lvl8pPr>
            <a:lvl9pPr fontAlgn="base" indent="-228600" marL="3886200">
              <a:spcBef>
                <a:spcPct val="0"/>
              </a:spcBef>
              <a:spcAft>
                <a:spcPct val="0"/>
              </a:spcAft>
              <a:defRPr>
                <a:solidFill>
                  <a:schemeClr val="tx1"/>
                </a:solidFill>
                <a:latin charset="0" pitchFamily="34" typeface="Arial Narrow"/>
                <a:ea charset="-122" pitchFamily="34" typeface="微软雅黑"/>
              </a:defRPr>
            </a:lvl9pPr>
          </a:lstStyle>
          <a:p>
            <a:pPr algn="ctr" eaLnBrk="1" hangingPunct="1">
              <a:defRPr/>
            </a:pPr>
            <a:r>
              <a:rPr altLang="zh-CN" b="1" lang="en-US" sz="2800">
                <a:solidFill>
                  <a:schemeClr val="bg1"/>
                </a:solidFill>
                <a:latin typeface="+mn-lt"/>
                <a:ea typeface="+mn-ea"/>
              </a:rPr>
              <a:t>01</a:t>
            </a:r>
          </a:p>
        </p:txBody>
      </p:sp>
      <p:sp>
        <p:nvSpPr>
          <p:cNvPr id="45" name="矩形 1"/>
          <p:cNvSpPr/>
          <p:nvPr>
            <p:custDataLst>
              <p:tags r:id="rId8"/>
            </p:custDataLst>
          </p:nvPr>
        </p:nvSpPr>
        <p:spPr>
          <a:xfrm rot="20453418">
            <a:off x="4410631" y="2651650"/>
            <a:ext cx="3060231" cy="336867"/>
          </a:xfrm>
          <a:custGeom>
            <a:gdLst>
              <a:gd fmla="*/ 0 w 4180787" name="connsiteX0"/>
              <a:gd fmla="*/ 0 h 432613" name="connsiteY0"/>
              <a:gd fmla="*/ 4180787 w 4180787" name="connsiteX1"/>
              <a:gd fmla="*/ 0 h 432613" name="connsiteY1"/>
              <a:gd fmla="*/ 4180787 w 4180787" name="connsiteX2"/>
              <a:gd fmla="*/ 432613 h 432613" name="connsiteY2"/>
              <a:gd fmla="*/ 0 w 4180787" name="connsiteX3"/>
              <a:gd fmla="*/ 432613 h 432613" name="connsiteY3"/>
              <a:gd fmla="*/ 0 w 4180787" name="connsiteX4"/>
              <a:gd fmla="*/ 0 h 432613" name="connsiteY4"/>
              <a:gd fmla="*/ 0 w 4180787" name="connsiteX0-1"/>
              <a:gd fmla="*/ 0 h 446239" name="connsiteY0-2"/>
              <a:gd fmla="*/ 4180787 w 4180787" name="connsiteX1-3"/>
              <a:gd fmla="*/ 0 h 446239" name="connsiteY1-4"/>
              <a:gd fmla="*/ 4180787 w 4180787" name="connsiteX2-5"/>
              <a:gd fmla="*/ 432613 h 446239" name="connsiteY2-6"/>
              <a:gd fmla="*/ 1797892 w 4180787" name="connsiteX3-7"/>
              <a:gd fmla="*/ 446239 h 446239" name="connsiteY3-8"/>
              <a:gd fmla="*/ 0 w 4180787" name="connsiteX4-9"/>
              <a:gd fmla="*/ 432613 h 446239" name="connsiteY4-10"/>
              <a:gd fmla="*/ 0 w 4180787" name="connsiteX5"/>
              <a:gd fmla="*/ 0 h 446239" name="connsiteY5"/>
              <a:gd fmla="*/ 0 w 4180787" name="connsiteX0-11"/>
              <a:gd fmla="*/ 3102 h 449341" name="connsiteY0-12"/>
              <a:gd fmla="*/ 1774422 w 4180787" name="connsiteX1-13"/>
              <a:gd fmla="*/ 0 h 449341" name="connsiteY1-14"/>
              <a:gd fmla="*/ 4180787 w 4180787" name="connsiteX2-15"/>
              <a:gd fmla="*/ 3102 h 449341" name="connsiteY2-16"/>
              <a:gd fmla="*/ 4180787 w 4180787" name="connsiteX3-17"/>
              <a:gd fmla="*/ 435715 h 449341" name="connsiteY3-18"/>
              <a:gd fmla="*/ 1797892 w 4180787" name="connsiteX4-19"/>
              <a:gd fmla="*/ 449341 h 449341" name="connsiteY4-20"/>
              <a:gd fmla="*/ 0 w 4180787" name="connsiteX5-21"/>
              <a:gd fmla="*/ 435715 h 449341" name="connsiteY5-22"/>
              <a:gd fmla="*/ 0 w 4180787" name="connsiteX6"/>
              <a:gd fmla="*/ 3102 h 449341" name="connsiteY6"/>
              <a:gd fmla="*/ 0 w 4180787" name="connsiteX0-23"/>
              <a:gd fmla="*/ 0 h 446239" name="connsiteY0-24"/>
              <a:gd fmla="*/ 1791064 w 4180787" name="connsiteX1-25"/>
              <a:gd fmla="*/ 191058 h 446239" name="connsiteY1-26"/>
              <a:gd fmla="*/ 4180787 w 4180787" name="connsiteX2-27"/>
              <a:gd fmla="*/ 0 h 446239" name="connsiteY2-28"/>
              <a:gd fmla="*/ 4180787 w 4180787" name="connsiteX3-29"/>
              <a:gd fmla="*/ 432613 h 446239" name="connsiteY3-30"/>
              <a:gd fmla="*/ 1797892 w 4180787" name="connsiteX4-31"/>
              <a:gd fmla="*/ 446239 h 446239" name="connsiteY4-32"/>
              <a:gd fmla="*/ 0 w 4180787" name="connsiteX5-33"/>
              <a:gd fmla="*/ 432613 h 446239" name="connsiteY5-34"/>
              <a:gd fmla="*/ 0 w 4180787" name="connsiteX6-35"/>
              <a:gd fmla="*/ 0 h 446239" name="connsiteY6-36"/>
              <a:gd fmla="*/ 0 w 4180787" name="connsiteX0-37"/>
              <a:gd fmla="*/ 0 h 432613" name="connsiteY0-38"/>
              <a:gd fmla="*/ 1791064 w 4180787" name="connsiteX1-39"/>
              <a:gd fmla="*/ 191058 h 432613" name="connsiteY1-40"/>
              <a:gd fmla="*/ 4180787 w 4180787" name="connsiteX2-41"/>
              <a:gd fmla="*/ 0 h 432613" name="connsiteY2-42"/>
              <a:gd fmla="*/ 4180787 w 4180787" name="connsiteX3-43"/>
              <a:gd fmla="*/ 432613 h 432613" name="connsiteY3-44"/>
              <a:gd fmla="*/ 1740284 w 4180787" name="connsiteX4-45"/>
              <a:gd fmla="*/ 300725 h 432613" name="connsiteY4-46"/>
              <a:gd fmla="*/ 0 w 4180787" name="connsiteX5-47"/>
              <a:gd fmla="*/ 432613 h 432613" name="connsiteY5-48"/>
              <a:gd fmla="*/ 0 w 4180787" name="connsiteX6-49"/>
              <a:gd fmla="*/ 0 h 432613" name="connsiteY6-50"/>
              <a:gd fmla="*/ 0 w 4180787" name="connsiteX0-51"/>
              <a:gd fmla="*/ 0 h 432613" name="connsiteY0-52"/>
              <a:gd fmla="*/ 1835870 w 4180787" name="connsiteX1-53"/>
              <a:gd fmla="*/ 187218 h 432613" name="connsiteY1-54"/>
              <a:gd fmla="*/ 4180787 w 4180787" name="connsiteX2-55"/>
              <a:gd fmla="*/ 0 h 432613" name="connsiteY2-56"/>
              <a:gd fmla="*/ 4180787 w 4180787" name="connsiteX3-57"/>
              <a:gd fmla="*/ 432613 h 432613" name="connsiteY3-58"/>
              <a:gd fmla="*/ 1740284 w 4180787" name="connsiteX4-59"/>
              <a:gd fmla="*/ 300725 h 432613" name="connsiteY4-60"/>
              <a:gd fmla="*/ 0 w 4180787" name="connsiteX5-61"/>
              <a:gd fmla="*/ 432613 h 432613" name="connsiteY5-62"/>
              <a:gd fmla="*/ 0 w 4180787" name="connsiteX6-63"/>
              <a:gd fmla="*/ 0 h 432613" name="connsiteY6-64"/>
              <a:gd fmla="*/ 0 w 4180787" name="connsiteX0-65"/>
              <a:gd fmla="*/ 4908 h 437521" name="connsiteY0-66"/>
              <a:gd fmla="*/ 1835870 w 4180787" name="connsiteX1-67"/>
              <a:gd fmla="*/ 192126 h 437521" name="connsiteY1-68"/>
              <a:gd fmla="*/ 4180787 w 4180787" name="connsiteX2-69"/>
              <a:gd fmla="*/ 4908 h 437521" name="connsiteY2-70"/>
              <a:gd fmla="*/ 4180787 w 4180787" name="connsiteX3-71"/>
              <a:gd fmla="*/ 437521 h 437521" name="connsiteY3-72"/>
              <a:gd fmla="*/ 1740284 w 4180787" name="connsiteX4-73"/>
              <a:gd fmla="*/ 305633 h 437521" name="connsiteY4-74"/>
              <a:gd fmla="*/ 0 w 4180787" name="connsiteX5-75"/>
              <a:gd fmla="*/ 437521 h 437521" name="connsiteY5-76"/>
              <a:gd fmla="*/ 0 w 4180787" name="connsiteX6-77"/>
              <a:gd fmla="*/ 4908 h 437521" name="connsiteY6-78"/>
              <a:gd fmla="*/ 0 w 4180787" name="connsiteX0-79"/>
              <a:gd fmla="*/ 4908 h 446252" name="connsiteY0-80"/>
              <a:gd fmla="*/ 1835870 w 4180787" name="connsiteX1-81"/>
              <a:gd fmla="*/ 192126 h 446252" name="connsiteY1-82"/>
              <a:gd fmla="*/ 4180787 w 4180787" name="connsiteX2-83"/>
              <a:gd fmla="*/ 4908 h 446252" name="connsiteY2-84"/>
              <a:gd fmla="*/ 4180787 w 4180787" name="connsiteX3-85"/>
              <a:gd fmla="*/ 437521 h 446252" name="connsiteY3-86"/>
              <a:gd fmla="*/ 1740284 w 4180787" name="connsiteX4-87"/>
              <a:gd fmla="*/ 305633 h 446252" name="connsiteY4-88"/>
              <a:gd fmla="*/ 0 w 4180787" name="connsiteX5-89"/>
              <a:gd fmla="*/ 437521 h 446252" name="connsiteY5-90"/>
              <a:gd fmla="*/ 0 w 4180787" name="connsiteX6-91"/>
              <a:gd fmla="*/ 4908 h 446252" name="connsiteY6-92"/>
              <a:gd fmla="*/ 0 w 4180787" name="connsiteX0-93"/>
              <a:gd fmla="*/ 4107 h 445451" name="connsiteY0-94"/>
              <a:gd fmla="*/ 1779968 w 4180787" name="connsiteX1-95"/>
              <a:gd fmla="*/ 241252 h 445451" name="connsiteY1-96"/>
              <a:gd fmla="*/ 4180787 w 4180787" name="connsiteX2-97"/>
              <a:gd fmla="*/ 4107 h 445451" name="connsiteY2-98"/>
              <a:gd fmla="*/ 4180787 w 4180787" name="connsiteX3-99"/>
              <a:gd fmla="*/ 436720 h 445451" name="connsiteY3-100"/>
              <a:gd fmla="*/ 1740284 w 4180787" name="connsiteX4-101"/>
              <a:gd fmla="*/ 304832 h 445451" name="connsiteY4-102"/>
              <a:gd fmla="*/ 0 w 4180787" name="connsiteX5-103"/>
              <a:gd fmla="*/ 436720 h 445451" name="connsiteY5-104"/>
              <a:gd fmla="*/ 0 w 4180787" name="connsiteX6-105"/>
              <a:gd fmla="*/ 4107 h 445451" name="connsiteY6-106"/>
              <a:gd fmla="*/ 0 w 4180787" name="connsiteX0-107"/>
              <a:gd fmla="*/ 4107 h 445451" name="connsiteY0-108"/>
              <a:gd fmla="*/ 1779968 w 4180787" name="connsiteX1-109"/>
              <a:gd fmla="*/ 241252 h 445451" name="connsiteY1-110"/>
              <a:gd fmla="*/ 4180787 w 4180787" name="connsiteX2-111"/>
              <a:gd fmla="*/ 4107 h 445451" name="connsiteY2-112"/>
              <a:gd fmla="*/ 4180787 w 4180787" name="connsiteX3-113"/>
              <a:gd fmla="*/ 436720 h 445451" name="connsiteY3-114"/>
              <a:gd fmla="*/ 1740284 w 4180787" name="connsiteX4-115"/>
              <a:gd fmla="*/ 304832 h 445451" name="connsiteY4-116"/>
              <a:gd fmla="*/ 0 w 4180787" name="connsiteX5-117"/>
              <a:gd fmla="*/ 436720 h 445451" name="connsiteY5-118"/>
              <a:gd fmla="*/ 0 w 4180787" name="connsiteX6-119"/>
              <a:gd fmla="*/ 4107 h 445451" name="connsiteY6-120"/>
              <a:gd fmla="*/ 0 w 4180787" name="connsiteX0-121"/>
              <a:gd fmla="*/ 4107 h 436720" name="connsiteY0-122"/>
              <a:gd fmla="*/ 1779968 w 4180787" name="connsiteX1-123"/>
              <a:gd fmla="*/ 241252 h 436720" name="connsiteY1-124"/>
              <a:gd fmla="*/ 4180787 w 4180787" name="connsiteX2-125"/>
              <a:gd fmla="*/ 4107 h 436720" name="connsiteY2-126"/>
              <a:gd fmla="*/ 4180787 w 4180787" name="connsiteX3-127"/>
              <a:gd fmla="*/ 436720 h 436720" name="connsiteY3-128"/>
              <a:gd fmla="*/ 1740284 w 4180787" name="connsiteX4-129"/>
              <a:gd fmla="*/ 304832 h 436720" name="connsiteY4-130"/>
              <a:gd fmla="*/ 0 w 4180787" name="connsiteX5-131"/>
              <a:gd fmla="*/ 436720 h 436720" name="connsiteY5-132"/>
              <a:gd fmla="*/ 0 w 4180787" name="connsiteX6-133"/>
              <a:gd fmla="*/ 4107 h 436720" name="connsiteY6-134"/>
              <a:gd fmla="*/ 0 w 4180787" name="connsiteX0-135"/>
              <a:gd fmla="*/ 4107 h 436720" name="connsiteY0-136"/>
              <a:gd fmla="*/ 1779968 w 4180787" name="connsiteX1-137"/>
              <a:gd fmla="*/ 241252 h 436720" name="connsiteY1-138"/>
              <a:gd fmla="*/ 4180787 w 4180787" name="connsiteX2-139"/>
              <a:gd fmla="*/ 4107 h 436720" name="connsiteY2-140"/>
              <a:gd fmla="*/ 4180787 w 4180787" name="connsiteX3-141"/>
              <a:gd fmla="*/ 436720 h 436720" name="connsiteY3-142"/>
              <a:gd fmla="*/ 1740284 w 4180787" name="connsiteX4-143"/>
              <a:gd fmla="*/ 304832 h 436720" name="connsiteY4-144"/>
              <a:gd fmla="*/ 0 w 4180787" name="connsiteX5-145"/>
              <a:gd fmla="*/ 436720 h 436720" name="connsiteY5-146"/>
              <a:gd fmla="*/ 0 w 4180787" name="connsiteX6-147"/>
              <a:gd fmla="*/ 4107 h 436720" name="connsiteY6-148"/>
              <a:gd fmla="*/ 0 w 4180787" name="connsiteX0-149"/>
              <a:gd fmla="*/ 0 h 432613" name="connsiteY0-150"/>
              <a:gd fmla="*/ 1779968 w 4180787" name="connsiteX1-151"/>
              <a:gd fmla="*/ 237145 h 432613" name="connsiteY1-152"/>
              <a:gd fmla="*/ 4180787 w 4180787" name="connsiteX2-153"/>
              <a:gd fmla="*/ 0 h 432613" name="connsiteY2-154"/>
              <a:gd fmla="*/ 4180787 w 4180787" name="connsiteX3-155"/>
              <a:gd fmla="*/ 432613 h 432613" name="connsiteY3-156"/>
              <a:gd fmla="*/ 1740284 w 4180787" name="connsiteX4-157"/>
              <a:gd fmla="*/ 300725 h 432613" name="connsiteY4-158"/>
              <a:gd fmla="*/ 0 w 4180787" name="connsiteX5-159"/>
              <a:gd fmla="*/ 432613 h 432613" name="connsiteY5-160"/>
              <a:gd fmla="*/ 0 w 4180787" name="connsiteX6-161"/>
              <a:gd fmla="*/ 0 h 432613" name="connsiteY6-162"/>
            </a:gdLst>
            <a:cxnLst>
              <a:cxn ang="0">
                <a:pos x="connsiteX0-149" y="connsiteY0-150"/>
              </a:cxn>
              <a:cxn ang="0">
                <a:pos x="connsiteX1-151" y="connsiteY1-152"/>
              </a:cxn>
              <a:cxn ang="0">
                <a:pos x="connsiteX2-153" y="connsiteY2-154"/>
              </a:cxn>
              <a:cxn ang="0">
                <a:pos x="connsiteX3-155" y="connsiteY3-156"/>
              </a:cxn>
              <a:cxn ang="0">
                <a:pos x="connsiteX4-157" y="connsiteY4-158"/>
              </a:cxn>
              <a:cxn ang="0">
                <a:pos x="connsiteX5-159" y="connsiteY5-160"/>
              </a:cxn>
              <a:cxn ang="0">
                <a:pos x="connsiteX6-161" y="connsiteY6-162"/>
              </a:cxn>
            </a:cxnLst>
            <a:rect b="b" l="l" r="r" t="t"/>
            <a:pathLst>
              <a:path h="432613" w="4180787">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85000"/>
            </a:schemeClr>
          </a:solidFill>
          <a:ln algn="ctr" cap="flat" cmpd="sng" w="25400">
            <a:noFill/>
            <a:prstDash val="solid"/>
          </a:ln>
          <a:effectLst/>
        </p:spPr>
        <p:txBody>
          <a:bodyPr anchor="ctr">
            <a:normAutofit/>
          </a:bodyPr>
          <a:lstStyle/>
          <a:p>
            <a:pPr algn="ctr">
              <a:defRPr/>
            </a:pPr>
            <a:endParaRPr kern="0" lang="en-US">
              <a:solidFill>
                <a:sysClr lastClr="FFFFFF" val="window"/>
              </a:solidFill>
            </a:endParaRPr>
          </a:p>
        </p:txBody>
      </p:sp>
      <p:sp>
        <p:nvSpPr>
          <p:cNvPr id="60" name="椭圆 59"/>
          <p:cNvSpPr/>
          <p:nvPr>
            <p:custDataLst>
              <p:tags r:id="rId9"/>
            </p:custDataLst>
          </p:nvPr>
        </p:nvSpPr>
        <p:spPr>
          <a:xfrm>
            <a:off x="3977109" y="2842114"/>
            <a:ext cx="894049" cy="894048"/>
          </a:xfrm>
          <a:prstGeom prst="ellipse">
            <a:avLst/>
          </a:prstGeom>
          <a:solidFill>
            <a:schemeClr val="accent1"/>
          </a:solidFill>
          <a:ln algn="ctr" cap="flat" cmpd="sng" w="57150">
            <a:solidFill>
              <a:schemeClr val="accent1">
                <a:lumMod val="60000"/>
                <a:lumOff val="40000"/>
              </a:schemeClr>
            </a:solidFill>
            <a:prstDash val="solid"/>
          </a:ln>
          <a:effectLst/>
        </p:spPr>
        <p:txBody>
          <a:bodyPr anchor="ctr" bIns="0" lIns="0" rIns="0" tIns="0">
            <a:normAutofit/>
          </a:bodyPr>
          <a:lstStyle/>
          <a:p>
            <a:pPr algn="ctr">
              <a:defRPr/>
            </a:pPr>
            <a:r>
              <a:rPr b="1" kern="0" lang="en-US" sz="3600">
                <a:ln cmpd="sng" w="18415">
                  <a:noFill/>
                  <a:prstDash val="solid"/>
                </a:ln>
                <a:solidFill>
                  <a:schemeClr val="bg1"/>
                </a:solidFill>
              </a:rPr>
              <a:t>03</a:t>
            </a:r>
          </a:p>
        </p:txBody>
      </p:sp>
      <p:sp>
        <p:nvSpPr>
          <p:cNvPr id="58" name="椭圆 57"/>
          <p:cNvSpPr/>
          <p:nvPr>
            <p:custDataLst>
              <p:tags r:id="rId10"/>
            </p:custDataLst>
          </p:nvPr>
        </p:nvSpPr>
        <p:spPr>
          <a:xfrm>
            <a:off x="7348623" y="1723488"/>
            <a:ext cx="894049" cy="894049"/>
          </a:xfrm>
          <a:prstGeom prst="ellipse">
            <a:avLst/>
          </a:prstGeom>
          <a:solidFill>
            <a:schemeClr val="accent1"/>
          </a:solidFill>
          <a:ln algn="ctr" cap="flat" cmpd="sng" w="57150">
            <a:solidFill>
              <a:schemeClr val="accent1">
                <a:lumMod val="60000"/>
                <a:lumOff val="40000"/>
              </a:schemeClr>
            </a:solidFill>
            <a:prstDash val="solid"/>
          </a:ln>
          <a:effectLst/>
        </p:spPr>
        <p:txBody>
          <a:bodyPr anchor="ctr" bIns="0" lIns="0" rIns="0" tIns="0">
            <a:normAutofit/>
          </a:bodyPr>
          <a:lstStyle/>
          <a:p>
            <a:pPr algn="ctr">
              <a:defRPr/>
            </a:pPr>
            <a:r>
              <a:rPr b="1" kern="0" lang="en-US" sz="3600">
                <a:ln cmpd="sng" w="18415">
                  <a:noFill/>
                  <a:prstDash val="solid"/>
                </a:ln>
                <a:solidFill>
                  <a:schemeClr val="bg1"/>
                </a:solidFill>
              </a:rPr>
              <a:t>02</a:t>
            </a:r>
          </a:p>
        </p:txBody>
      </p:sp>
      <p:sp>
        <p:nvSpPr>
          <p:cNvPr id="56" name="椭圆 55"/>
          <p:cNvSpPr/>
          <p:nvPr>
            <p:custDataLst>
              <p:tags r:id="rId11"/>
            </p:custDataLst>
          </p:nvPr>
        </p:nvSpPr>
        <p:spPr>
          <a:xfrm>
            <a:off x="6579656" y="3288428"/>
            <a:ext cx="604086" cy="604086"/>
          </a:xfrm>
          <a:prstGeom prst="ellipse">
            <a:avLst/>
          </a:prstGeom>
          <a:solidFill>
            <a:schemeClr val="accent1"/>
          </a:solidFill>
          <a:ln algn="ctr" cap="flat" cmpd="sng" w="57150">
            <a:solidFill>
              <a:schemeClr val="accent1">
                <a:lumMod val="60000"/>
                <a:lumOff val="40000"/>
              </a:schemeClr>
            </a:solidFill>
            <a:prstDash val="solid"/>
          </a:ln>
          <a:effectLst/>
        </p:spPr>
        <p:txBody>
          <a:bodyPr anchor="ctr" bIns="0" lIns="0" rIns="0" tIns="0">
            <a:normAutofit/>
          </a:bodyPr>
          <a:lstStyle/>
          <a:p>
            <a:pPr algn="ctr">
              <a:defRPr/>
            </a:pPr>
            <a:r>
              <a:rPr b="1" kern="0" lang="en-US" sz="2800">
                <a:ln cmpd="sng" w="18415">
                  <a:noFill/>
                  <a:prstDash val="solid"/>
                </a:ln>
                <a:solidFill>
                  <a:schemeClr val="bg1"/>
                </a:solidFill>
              </a:rPr>
              <a:t>04</a:t>
            </a:r>
          </a:p>
        </p:txBody>
      </p:sp>
      <p:sp>
        <p:nvSpPr>
          <p:cNvPr id="53" name="椭圆 52"/>
          <p:cNvSpPr/>
          <p:nvPr>
            <p:custDataLst>
              <p:tags r:id="rId12"/>
            </p:custDataLst>
          </p:nvPr>
        </p:nvSpPr>
        <p:spPr>
          <a:xfrm>
            <a:off x="4871285" y="4148865"/>
            <a:ext cx="609102" cy="609102"/>
          </a:xfrm>
          <a:prstGeom prst="ellipse">
            <a:avLst/>
          </a:prstGeom>
          <a:solidFill>
            <a:sysClr lastClr="FFFFFF" val="window"/>
          </a:solidFill>
          <a:ln algn="ctr" cap="flat" cmpd="sng" w="25400">
            <a:solidFill>
              <a:sysClr lastClr="FFFFFF" val="window">
                <a:lumMod val="95000"/>
              </a:sysClr>
            </a:solidFill>
            <a:prstDash val="solid"/>
          </a:ln>
          <a:effectLst>
            <a:innerShdw blurRad="76200">
              <a:sysClr lastClr="000000" val="windowText">
                <a:lumMod val="65000"/>
                <a:lumOff val="35000"/>
              </a:sysClr>
            </a:innerShdw>
          </a:effectLst>
        </p:spPr>
        <p:txBody>
          <a:bodyPr anchor="ctr">
            <a:normAutofit/>
          </a:bodyPr>
          <a:lstStyle/>
          <a:p>
            <a:pPr algn="ctr">
              <a:defRPr/>
            </a:pPr>
            <a:endParaRPr kern="0" lang="en-US">
              <a:solidFill>
                <a:sysClr lastClr="FFFFFF" val="window"/>
              </a:solidFill>
            </a:endParaRPr>
          </a:p>
        </p:txBody>
      </p:sp>
      <p:sp>
        <p:nvSpPr>
          <p:cNvPr id="54" name="椭圆 53"/>
          <p:cNvSpPr/>
          <p:nvPr>
            <p:custDataLst>
              <p:tags r:id="rId13"/>
            </p:custDataLst>
          </p:nvPr>
        </p:nvSpPr>
        <p:spPr>
          <a:xfrm>
            <a:off x="4883949" y="4148363"/>
            <a:ext cx="596980" cy="596980"/>
          </a:xfrm>
          <a:prstGeom prst="ellipse">
            <a:avLst/>
          </a:prstGeom>
          <a:solidFill>
            <a:schemeClr val="accent1"/>
          </a:solidFill>
          <a:ln algn="ctr" cap="flat" cmpd="sng" w="57150">
            <a:solidFill>
              <a:schemeClr val="accent1">
                <a:lumMod val="60000"/>
                <a:lumOff val="40000"/>
              </a:schemeClr>
            </a:solidFill>
            <a:prstDash val="solid"/>
          </a:ln>
          <a:effectLst/>
        </p:spPr>
        <p:txBody>
          <a:bodyPr anchor="ctr" bIns="0" lIns="0" rIns="0" tIns="0">
            <a:normAutofit/>
          </a:bodyPr>
          <a:lstStyle/>
          <a:p>
            <a:pPr algn="ctr">
              <a:defRPr/>
            </a:pPr>
            <a:r>
              <a:rPr b="1" kern="0" lang="en-US" sz="2400">
                <a:ln cmpd="sng" w="18415">
                  <a:noFill/>
                  <a:prstDash val="solid"/>
                </a:ln>
                <a:solidFill>
                  <a:schemeClr val="bg1"/>
                </a:solidFill>
              </a:rPr>
              <a:t>05</a:t>
            </a:r>
          </a:p>
        </p:txBody>
      </p:sp>
      <p:sp>
        <p:nvSpPr>
          <p:cNvPr id="52" name="椭圆 51"/>
          <p:cNvSpPr/>
          <p:nvPr>
            <p:custDataLst>
              <p:tags r:id="rId14"/>
            </p:custDataLst>
          </p:nvPr>
        </p:nvSpPr>
        <p:spPr>
          <a:xfrm>
            <a:off x="7480811" y="4227961"/>
            <a:ext cx="894048" cy="892627"/>
          </a:xfrm>
          <a:prstGeom prst="ellipse">
            <a:avLst/>
          </a:prstGeom>
          <a:solidFill>
            <a:schemeClr val="accent1"/>
          </a:solidFill>
          <a:ln algn="ctr" cap="flat" cmpd="sng" w="57150">
            <a:solidFill>
              <a:schemeClr val="accent1">
                <a:lumMod val="60000"/>
                <a:lumOff val="40000"/>
              </a:schemeClr>
            </a:solidFill>
            <a:prstDash val="solid"/>
          </a:ln>
          <a:effectLst/>
        </p:spPr>
        <p:txBody>
          <a:bodyPr anchor="ctr" bIns="0" lIns="0" rIns="0" tIns="0">
            <a:normAutofit/>
          </a:bodyPr>
          <a:lstStyle/>
          <a:p>
            <a:pPr algn="ctr">
              <a:defRPr/>
            </a:pPr>
            <a:r>
              <a:rPr b="1" kern="0" lang="en-US" sz="3600">
                <a:ln cmpd="sng" w="18415">
                  <a:noFill/>
                  <a:prstDash val="solid"/>
                </a:ln>
                <a:solidFill>
                  <a:schemeClr val="bg1"/>
                </a:solidFill>
              </a:rPr>
              <a:t>06</a:t>
            </a:r>
          </a:p>
        </p:txBody>
      </p:sp>
      <p:sp>
        <p:nvSpPr>
          <p:cNvPr id="70" name="KSO_GT1"/>
          <p:cNvSpPr txBox="1"/>
          <p:nvPr>
            <p:custDataLst>
              <p:tags r:id="rId15"/>
            </p:custDataLst>
          </p:nvPr>
        </p:nvSpPr>
        <p:spPr>
          <a:xfrm>
            <a:off x="3680041" y="2189700"/>
            <a:ext cx="1896121" cy="652414"/>
          </a:xfrm>
          <a:prstGeom prst="rect">
            <a:avLst/>
          </a:prstGeom>
          <a:noFill/>
        </p:spPr>
        <p:txBody>
          <a:bodyPr anchor="ctr" anchorCtr="1" bIns="0" lIns="0" rIns="0" tIns="0">
            <a:normAutofit/>
          </a:bodyPr>
          <a:lstStyle/>
          <a:p>
            <a:pPr>
              <a:lnSpc>
                <a:spcPct val="120000"/>
              </a:lnSpc>
              <a:defRPr/>
            </a:pPr>
            <a:r>
              <a:rPr altLang="zh-CN" kern="0" lang="da-DK"/>
              <a:t>Lorem ipsum </a:t>
            </a:r>
          </a:p>
        </p:txBody>
      </p:sp>
      <p:sp>
        <p:nvSpPr>
          <p:cNvPr id="71" name="KSO_GT3"/>
          <p:cNvSpPr txBox="1"/>
          <p:nvPr>
            <p:custDataLst>
              <p:tags r:id="rId16"/>
            </p:custDataLst>
          </p:nvPr>
        </p:nvSpPr>
        <p:spPr>
          <a:xfrm>
            <a:off x="3291842" y="3676144"/>
            <a:ext cx="1896121" cy="652413"/>
          </a:xfrm>
          <a:prstGeom prst="rect">
            <a:avLst/>
          </a:prstGeom>
          <a:noFill/>
        </p:spPr>
        <p:txBody>
          <a:bodyPr anchor="ctr" anchorCtr="1" bIns="0" lIns="0" rIns="0" tIns="0">
            <a:normAutofit/>
          </a:bodyPr>
          <a:lstStyle/>
          <a:p>
            <a:pPr>
              <a:lnSpc>
                <a:spcPct val="120000"/>
              </a:lnSpc>
              <a:defRPr/>
            </a:pPr>
            <a:r>
              <a:rPr altLang="zh-CN" kern="0" lang="da-DK"/>
              <a:t>Lorem ipsum </a:t>
            </a:r>
          </a:p>
        </p:txBody>
      </p:sp>
      <p:sp>
        <p:nvSpPr>
          <p:cNvPr id="72" name="KSO_GT5"/>
          <p:cNvSpPr txBox="1"/>
          <p:nvPr>
            <p:custDataLst>
              <p:tags r:id="rId17"/>
            </p:custDataLst>
          </p:nvPr>
        </p:nvSpPr>
        <p:spPr>
          <a:xfrm>
            <a:off x="4187473" y="4733971"/>
            <a:ext cx="1894700" cy="652414"/>
          </a:xfrm>
          <a:prstGeom prst="rect">
            <a:avLst/>
          </a:prstGeom>
          <a:noFill/>
        </p:spPr>
        <p:txBody>
          <a:bodyPr anchor="ctr" anchorCtr="1" bIns="0" lIns="0" rIns="0" tIns="0">
            <a:normAutofit/>
          </a:bodyPr>
          <a:lstStyle/>
          <a:p>
            <a:pPr>
              <a:lnSpc>
                <a:spcPct val="120000"/>
              </a:lnSpc>
              <a:defRPr/>
            </a:pPr>
            <a:r>
              <a:rPr altLang="zh-CN" kern="0" lang="da-DK"/>
              <a:t>Lorem ipsum </a:t>
            </a:r>
          </a:p>
        </p:txBody>
      </p:sp>
      <p:sp>
        <p:nvSpPr>
          <p:cNvPr id="73" name="KSO_GT2"/>
          <p:cNvSpPr txBox="1"/>
          <p:nvPr>
            <p:custDataLst>
              <p:tags r:id="rId18"/>
            </p:custDataLst>
          </p:nvPr>
        </p:nvSpPr>
        <p:spPr>
          <a:xfrm>
            <a:off x="6814184" y="2630329"/>
            <a:ext cx="1896121" cy="396944"/>
          </a:xfrm>
          <a:prstGeom prst="rect">
            <a:avLst/>
          </a:prstGeom>
          <a:noFill/>
        </p:spPr>
        <p:txBody>
          <a:bodyPr anchor="ctr" anchorCtr="1" bIns="0" lIns="0" rIns="0" tIns="0">
            <a:normAutofit/>
          </a:bodyPr>
          <a:lstStyle/>
          <a:p>
            <a:pPr>
              <a:lnSpc>
                <a:spcPct val="120000"/>
              </a:lnSpc>
              <a:defRPr/>
            </a:pPr>
            <a:r>
              <a:rPr altLang="zh-CN" kern="0" lang="da-DK"/>
              <a:t>Lorem ipsum </a:t>
            </a:r>
          </a:p>
        </p:txBody>
      </p:sp>
      <p:sp>
        <p:nvSpPr>
          <p:cNvPr id="74" name="KSO_GT4"/>
          <p:cNvSpPr txBox="1"/>
          <p:nvPr>
            <p:custDataLst>
              <p:tags r:id="rId19"/>
            </p:custDataLst>
          </p:nvPr>
        </p:nvSpPr>
        <p:spPr>
          <a:xfrm>
            <a:off x="7275207" y="3375114"/>
            <a:ext cx="1862564" cy="648043"/>
          </a:xfrm>
          <a:prstGeom prst="rect">
            <a:avLst/>
          </a:prstGeom>
          <a:noFill/>
        </p:spPr>
        <p:txBody>
          <a:bodyPr anchor="ctr" anchorCtr="1" bIns="0" lIns="0" rIns="0" tIns="0">
            <a:normAutofit/>
          </a:bodyPr>
          <a:lstStyle/>
          <a:p>
            <a:pPr>
              <a:lnSpc>
                <a:spcPct val="120000"/>
              </a:lnSpc>
              <a:defRPr/>
            </a:pPr>
            <a:r>
              <a:rPr altLang="zh-CN" kern="0" lang="da-DK"/>
              <a:t>Lorem ipsum </a:t>
            </a:r>
          </a:p>
        </p:txBody>
      </p:sp>
      <p:sp>
        <p:nvSpPr>
          <p:cNvPr id="75" name="KSO_GT5"/>
          <p:cNvSpPr txBox="1"/>
          <p:nvPr>
            <p:custDataLst>
              <p:tags r:id="rId20"/>
            </p:custDataLst>
          </p:nvPr>
        </p:nvSpPr>
        <p:spPr>
          <a:xfrm>
            <a:off x="7411163" y="5144752"/>
            <a:ext cx="1863466" cy="652413"/>
          </a:xfrm>
          <a:prstGeom prst="rect">
            <a:avLst/>
          </a:prstGeom>
          <a:noFill/>
        </p:spPr>
        <p:txBody>
          <a:bodyPr anchor="ctr" anchorCtr="1" bIns="0" lIns="0" rIns="0" tIns="0">
            <a:normAutofit/>
          </a:bodyPr>
          <a:lstStyle/>
          <a:p>
            <a:pPr>
              <a:lnSpc>
                <a:spcPct val="120000"/>
              </a:lnSpc>
              <a:defRPr/>
            </a:pPr>
            <a:r>
              <a:rPr altLang="zh-CN" kern="0" lang="da-DK"/>
              <a:t>Lorem ipsum </a:t>
            </a:r>
          </a:p>
        </p:txBody>
      </p:sp>
      <p:sp>
        <p:nvSpPr>
          <p:cNvPr id="21" name="文本框 20"/>
          <p:cNvSpPr txBox="1"/>
          <p:nvPr>
            <p:custDataLst>
              <p:tags r:id="rId21"/>
            </p:custDataLst>
          </p:nvPr>
        </p:nvSpPr>
        <p:spPr>
          <a:xfrm>
            <a:off x="506919" y="311877"/>
            <a:ext cx="7228411" cy="699594"/>
          </a:xfrm>
          <a:prstGeom prst="rect">
            <a:avLst/>
          </a:prstGeom>
        </p:spPr>
        <p:txBody>
          <a:bodyPr anchor="b" bIns="45720" lIns="91440" rIns="91440" rtlCol="0" tIns="45720" vert="horz">
            <a:normAutofit/>
          </a:bodyPr>
          <a:lstStyle>
            <a:lvl1pPr algn="ctr">
              <a:lnSpc>
                <a:spcPct val="90000"/>
              </a:lnSpc>
              <a:spcBef>
                <a:spcPct val="0"/>
              </a:spcBef>
              <a:buNone/>
              <a:defRPr b="1" baseline="0" i="0" sz="3200">
                <a:solidFill>
                  <a:schemeClr val="accent1"/>
                </a:solidFill>
                <a:effectLst/>
                <a:ea charset="-122" panose="02010609060101010101" pitchFamily="49" typeface="黑体"/>
                <a:cs typeface="+mj-cs"/>
              </a:defRPr>
            </a:lvl1pPr>
          </a:lstStyle>
          <a:p>
            <a:pPr algn="l"/>
            <a:r>
              <a:rPr altLang="zh-CN" lang="da-DK">
                <a:latin typeface="+mj-lt"/>
                <a:ea typeface="+mj-ea"/>
              </a:rPr>
              <a:t>LOREM IPSUM DOLOR</a:t>
            </a:r>
          </a:p>
        </p:txBody>
      </p:sp>
    </p:spTree>
    <p:custDataLst>
      <p:tags r:id="rId22"/>
    </p:custDataLst>
  </p:cSld>
  <p:clrMapOvr>
    <a:masterClrMapping/>
  </p:clrMapOvr>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custDataLst>
              <p:tags r:id="rId3"/>
            </p:custDataLst>
          </p:nvPr>
        </p:nvSpPr>
        <p:spPr/>
        <p:txBody>
          <a:bodyPr/>
          <a:lstStyle/>
          <a:p>
            <a:r>
              <a:rPr altLang="zh-CN" lang="en-US" smtClean="0"/>
              <a:t>THANKS</a:t>
            </a:r>
          </a:p>
        </p:txBody>
      </p:sp>
    </p:spTree>
    <p:custDataLst>
      <p:tags r:id="rId4"/>
    </p:custData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custDataLst>
              <p:tags r:id="rId3"/>
            </p:custDataLst>
          </p:nvPr>
        </p:nvSpPr>
        <p:spPr>
          <a:xfrm>
            <a:off x="766393" y="1464476"/>
            <a:ext cx="45719" cy="3618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rmAutofit/>
          </a:bodyPr>
          <a:lstStyle/>
          <a:p>
            <a:pPr algn="ctr"/>
            <a:endParaRPr altLang="en-US" lang="zh-CN"/>
          </a:p>
        </p:txBody>
      </p:sp>
      <p:sp>
        <p:nvSpPr>
          <p:cNvPr id="8" name="矩形 7"/>
          <p:cNvSpPr/>
          <p:nvPr>
            <p:custDataLst>
              <p:tags r:id="rId4"/>
            </p:custDataLst>
          </p:nvPr>
        </p:nvSpPr>
        <p:spPr>
          <a:xfrm>
            <a:off x="6085153" y="1464476"/>
            <a:ext cx="45719" cy="3618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rmAutofit/>
          </a:bodyPr>
          <a:lstStyle/>
          <a:p>
            <a:pPr algn="ctr"/>
            <a:endParaRPr altLang="en-US" lang="zh-CN"/>
          </a:p>
        </p:txBody>
      </p:sp>
      <p:sp>
        <p:nvSpPr>
          <p:cNvPr id="10" name="标题 9"/>
          <p:cNvSpPr>
            <a:spLocks noGrp="1"/>
          </p:cNvSpPr>
          <p:nvPr>
            <p:ph type="title"/>
            <p:custDataLst>
              <p:tags r:id="rId5"/>
            </p:custDataLst>
          </p:nvPr>
        </p:nvSpPr>
        <p:spPr/>
        <p:txBody>
          <a:bodyPr/>
          <a:lstStyle/>
          <a:p>
            <a:r>
              <a:rPr altLang="zh-CN" lang="en-US" smtClean="0"/>
              <a:t>LOREM IPSUM DOLOR</a:t>
            </a:r>
          </a:p>
        </p:txBody>
      </p:sp>
      <p:sp>
        <p:nvSpPr>
          <p:cNvPr id="11" name="内容占位符 10"/>
          <p:cNvSpPr>
            <a:spLocks noGrp="1"/>
          </p:cNvSpPr>
          <p:nvPr>
            <p:ph idx="1" sz="half"/>
            <p:custDataLst>
              <p:tags r:id="rId6"/>
            </p:custDataLst>
          </p:nvPr>
        </p:nvSpPr>
        <p:spPr/>
        <p:txBody>
          <a:bodyPr/>
          <a:lstStyle/>
          <a:p>
            <a:pPr>
              <a:lnSpc>
                <a:spcPct val="150000"/>
              </a:lnSpc>
            </a:pPr>
            <a:r>
              <a:rPr altLang="zh-CN" lang="en-US" smtClean="0"/>
              <a:t>Lorem ipsum dolor sit amet, consectetur adipisicing elit, sed do eiusmod tempor incididunt ut labore et dolore magna aliqua. Ut enim ad minim veniam, quis nostrud exercitation ullamco laboris nisi ut aliquip ex ea commodo consequat.</a:t>
            </a:r>
          </a:p>
        </p:txBody>
      </p:sp>
      <p:sp>
        <p:nvSpPr>
          <p:cNvPr id="12" name="内容占位符 11"/>
          <p:cNvSpPr>
            <a:spLocks noGrp="1"/>
          </p:cNvSpPr>
          <p:nvPr>
            <p:ph idx="2" sz="half"/>
            <p:custDataLst>
              <p:tags r:id="rId7"/>
            </p:custDataLst>
          </p:nvPr>
        </p:nvSpPr>
        <p:spPr/>
        <p:txBody>
          <a:bodyPr/>
          <a:lstStyle/>
          <a:p>
            <a:pPr>
              <a:lnSpc>
                <a:spcPct val="150000"/>
              </a:lnSpc>
            </a:pPr>
            <a:r>
              <a:rPr altLang="zh-CN" lang="en-US" smtClean="0"/>
              <a:t>Lorem ipsum dolor sit amet, consectetur adipisicing elit, sed do eiusmod tempor incididunt ut labore et dolore magna aliqua. Ut enim ad minim veniam, quis nostrud exercitation ullamco laboris nisi ut aliquip ex ea commodo consequat.</a:t>
            </a:r>
          </a:p>
        </p:txBody>
      </p:sp>
    </p:spTree>
    <p:custDataLst>
      <p:tags r:id="rId8"/>
    </p:custData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custDataLst>
              <p:tags r:id="rId3"/>
            </p:custDataLst>
          </p:nvPr>
        </p:nvSpPr>
        <p:spPr>
          <a:xfrm>
            <a:off x="5204448" y="731294"/>
            <a:ext cx="6170400" cy="5403600"/>
          </a:xfrm>
          <a:prstGeom prst="rect">
            <a:avLst/>
          </a:prstGeom>
          <a:blipFill dpi="0" rotWithShape="1">
            <a:blip r:embed="rId4">
              <a:extLst>
                <a:ext uri="{28A0092B-C50C-407E-A947-70E740481C1C}">
                  <a14:useLocalDpi val="0"/>
                </a:ext>
              </a:extLst>
            </a:blip>
            <a:stretch>
              <a:fillRect b="-1" l="-30549" r="-30549" t="-504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2" name="文本框 1"/>
          <p:cNvSpPr txBox="1"/>
          <p:nvPr>
            <p:custDataLst>
              <p:tags r:id="rId5"/>
            </p:custDataLst>
          </p:nvPr>
        </p:nvSpPr>
        <p:spPr>
          <a:xfrm>
            <a:off x="817153" y="723106"/>
            <a:ext cx="4165200" cy="1600200"/>
          </a:xfrm>
          <a:prstGeom prst="rect">
            <a:avLst/>
          </a:prstGeom>
        </p:spPr>
        <p:txBody>
          <a:bodyPr anchor="t" anchorCtr="0" bIns="45720" lIns="91440" rIns="91440" rtlCol="0" tIns="45720" vert="horz">
            <a:normAutofit/>
          </a:bodyPr>
          <a:lstStyle>
            <a:defPPr>
              <a:defRPr lang="zh-CN"/>
            </a:defPPr>
            <a:lvl1pPr>
              <a:defRPr sz="2800">
                <a:solidFill>
                  <a:schemeClr val="accent1"/>
                </a:solidFill>
                <a:latin typeface="+mj-lt"/>
                <a:ea typeface="+mj-ea"/>
                <a:cs typeface="+mj-cs"/>
              </a:defRPr>
            </a:lvl1pPr>
          </a:lstStyle>
          <a:p>
            <a:r>
              <a:rPr altLang="zh-CN" lang="en-US" smtClean="0" sz="3200"/>
              <a:t>LOREM IPSUM DOLOR</a:t>
            </a:r>
          </a:p>
        </p:txBody>
      </p:sp>
      <p:sp>
        <p:nvSpPr>
          <p:cNvPr id="3" name="文本框 2"/>
          <p:cNvSpPr txBox="1"/>
          <p:nvPr>
            <p:custDataLst>
              <p:tags r:id="rId6"/>
            </p:custDataLst>
          </p:nvPr>
        </p:nvSpPr>
        <p:spPr>
          <a:xfrm>
            <a:off x="817153" y="2323306"/>
            <a:ext cx="4165200" cy="3811588"/>
          </a:xfrm>
          <a:prstGeom prst="rect">
            <a:avLst/>
          </a:prstGeom>
        </p:spPr>
        <p:txBody>
          <a:bodyPr bIns="45720" lIns="91440" rIns="91440" rtlCol="0" tIns="45720" vert="horz">
            <a:normAutofit/>
          </a:bodyPr>
          <a:lstStyle>
            <a:defPPr>
              <a:defRPr lang="zh-CN"/>
            </a:defPPr>
            <a:lvl1pPr indent="0" lvl="0">
              <a:buNone/>
              <a:defRPr sz="2000">
                <a:solidFill>
                  <a:schemeClr val="tx2"/>
                </a:solidFill>
              </a:defRPr>
            </a:lvl1pPr>
            <a:lvl2pPr indent="0">
              <a:buNone/>
              <a:defRPr sz="1400"/>
            </a:lvl2pPr>
            <a:lvl3pPr indent="0">
              <a:buNone/>
              <a:defRPr sz="1200"/>
            </a:lvl3pPr>
            <a:lvl4pPr indent="0">
              <a:buNone/>
              <a:defRPr sz="1000"/>
            </a:lvl4pPr>
            <a:lvl5pPr indent="0">
              <a:buNone/>
              <a:defRPr sz="1000"/>
            </a:lvl5pPr>
            <a:lvl6pPr indent="0">
              <a:buNone/>
              <a:defRPr sz="1000"/>
            </a:lvl6pPr>
            <a:lvl7pPr indent="0">
              <a:buNone/>
              <a:defRPr sz="1000"/>
            </a:lvl7pPr>
            <a:lvl8pPr indent="0">
              <a:buNone/>
              <a:defRPr sz="1000"/>
            </a:lvl8pPr>
            <a:lvl9pPr indent="0">
              <a:buNone/>
              <a:defRPr sz="1000"/>
            </a:lvl9pPr>
          </a:lstStyle>
          <a:p>
            <a:r>
              <a:rPr altLang="zh-CN" lang="en-US" smtClean="0"/>
              <a:t>Lorem ipsum dolor sit amet, consectetur adipisicing elit, sed do eiusmod tempor incididunt ut labore et dolore magna aliqua. Ut enim ad minim veniam, quis nostrud exercitation ullamco laboris nisi ut aliquip ex ea commodo consequat.</a:t>
            </a:r>
          </a:p>
        </p:txBody>
      </p:sp>
    </p:spTree>
    <p:custDataLst>
      <p:tags r:id="rId7"/>
    </p:custData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custDataLst>
              <p:tags r:id="rId3"/>
            </p:custDataLst>
          </p:nvPr>
        </p:nvSpPr>
        <p:spPr>
          <a:xfrm>
            <a:off x="1554600" y="1328400"/>
            <a:ext cx="9082800" cy="4543200"/>
          </a:xfrm>
          <a:prstGeom prst="rect">
            <a:avLst/>
          </a:prstGeom>
          <a:blipFill dpi="0" rotWithShape="1">
            <a:blip r:embed="rId4">
              <a:extLst>
                <a:ext uri="{28A0092B-C50C-407E-A947-70E740481C1C}">
                  <a14:useLocalDpi val="0"/>
                </a:ext>
              </a:extLst>
            </a:blip>
            <a:stretch>
              <a:fillRect l="-414" r="-48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ltLang="en-US" lang="zh-CN"/>
          </a:p>
        </p:txBody>
      </p:sp>
      <p:sp>
        <p:nvSpPr>
          <p:cNvPr id="2" name="文本框 1"/>
          <p:cNvSpPr txBox="1"/>
          <p:nvPr>
            <p:custDataLst>
              <p:tags r:id="rId5"/>
            </p:custDataLst>
          </p:nvPr>
        </p:nvSpPr>
        <p:spPr>
          <a:xfrm>
            <a:off x="1554600" y="289971"/>
            <a:ext cx="9082800" cy="939600"/>
          </a:xfrm>
          <a:prstGeom prst="rect">
            <a:avLst/>
          </a:prstGeom>
        </p:spPr>
        <p:txBody>
          <a:bodyPr anchor="ctr" anchorCtr="0" bIns="45720" lIns="91440" rIns="91440" rtlCol="0" tIns="45720" vert="horz">
            <a:normAutofit/>
          </a:bodyPr>
          <a:lstStyle>
            <a:defPPr>
              <a:defRPr lang="zh-CN"/>
            </a:defPPr>
            <a:lvl1pPr>
              <a:defRPr sz="3600">
                <a:solidFill>
                  <a:schemeClr val="accent1"/>
                </a:solidFill>
                <a:latin typeface="+mj-lt"/>
                <a:ea typeface="+mj-ea"/>
                <a:cs typeface="+mj-cs"/>
              </a:defRPr>
            </a:lvl1pPr>
          </a:lstStyle>
          <a:p>
            <a:r>
              <a:rPr altLang="zh-CN" lang="en-US" smtClean="0"/>
              <a:t>LOREM IPSUM DOLOR</a:t>
            </a:r>
          </a:p>
        </p:txBody>
      </p:sp>
      <p:sp>
        <p:nvSpPr>
          <p:cNvPr id="3" name="文本框 2"/>
          <p:cNvSpPr txBox="1"/>
          <p:nvPr>
            <p:custDataLst>
              <p:tags r:id="rId6"/>
            </p:custDataLst>
          </p:nvPr>
        </p:nvSpPr>
        <p:spPr>
          <a:xfrm>
            <a:off x="1554600" y="5970429"/>
            <a:ext cx="9082800" cy="597600"/>
          </a:xfrm>
          <a:prstGeom prst="rect">
            <a:avLst/>
          </a:prstGeom>
        </p:spPr>
        <p:txBody>
          <a:bodyPr anchor="t" anchorCtr="0" bIns="45720" lIns="91440" rIns="91440" rtlCol="0" tIns="45720" vert="horz">
            <a:normAutofit lnSpcReduction="10000"/>
          </a:bodyPr>
          <a:lstStyle>
            <a:defPPr>
              <a:defRPr lang="zh-CN"/>
            </a:defPPr>
            <a:lvl1pPr indent="0" lvl="0">
              <a:buNone/>
              <a:defRPr>
                <a:solidFill>
                  <a:schemeClr val="tx2"/>
                </a:solidFill>
              </a:defRPr>
            </a:lvl1pPr>
            <a:lvl2pPr indent="0">
              <a:buNone/>
              <a:defRPr sz="1400"/>
            </a:lvl2pPr>
            <a:lvl3pPr indent="0">
              <a:buNone/>
              <a:defRPr sz="1200"/>
            </a:lvl3pPr>
            <a:lvl4pPr indent="0">
              <a:buNone/>
              <a:defRPr sz="1000"/>
            </a:lvl4pPr>
            <a:lvl5pPr indent="0">
              <a:buNone/>
              <a:defRPr sz="1000"/>
            </a:lvl5pPr>
            <a:lvl6pPr indent="0">
              <a:buNone/>
              <a:defRPr sz="1000"/>
            </a:lvl6pPr>
            <a:lvl7pPr indent="0">
              <a:buNone/>
              <a:defRPr sz="1000"/>
            </a:lvl7pPr>
            <a:lvl8pPr indent="0">
              <a:buNone/>
              <a:defRPr sz="1000"/>
            </a:lvl8pPr>
            <a:lvl9pPr indent="0">
              <a:buNone/>
              <a:defRPr sz="1000"/>
            </a:lvl9pPr>
          </a:lstStyle>
          <a:p>
            <a:r>
              <a:rPr altLang="zh-CN" lang="en-US" smtClean="0"/>
              <a:t>Lorem ipsum dolor sit amet, consectetur adipisicing elit, sed do eiusmod tempor incididunt ut labore et dolore magna aliqua. </a:t>
            </a:r>
          </a:p>
        </p:txBody>
      </p:sp>
    </p:spTree>
    <p:custDataLst>
      <p:tags r:id="rId7"/>
    </p:custData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3"/>
          <p:cNvSpPr/>
          <p:nvPr>
            <p:custDataLst>
              <p:tags r:id="rId3"/>
            </p:custDataLst>
          </p:nvPr>
        </p:nvSpPr>
        <p:spPr>
          <a:xfrm>
            <a:off x="4444569" y="3094833"/>
            <a:ext cx="234950" cy="668337"/>
          </a:xfrm>
          <a:custGeom>
            <a:gdLst>
              <a:gd fmla="*/ 0 w 235132" name="connsiteX0"/>
              <a:gd fmla="*/ 0 h 496389" name="connsiteY0"/>
              <a:gd fmla="*/ 235132 w 235132" name="connsiteX1"/>
              <a:gd fmla="*/ 0 h 496389" name="connsiteY1"/>
              <a:gd fmla="*/ 235132 w 235132" name="connsiteX2"/>
              <a:gd fmla="*/ 496389 h 496389" name="connsiteY2"/>
              <a:gd fmla="*/ 0 w 235132" name="connsiteX3"/>
              <a:gd fmla="*/ 496389 h 496389" name="connsiteY3"/>
              <a:gd fmla="*/ 0 w 235132" name="connsiteX4"/>
              <a:gd fmla="*/ 0 h 496389" name="connsiteY4"/>
              <a:gd fmla="*/ 0 w 243840" name="connsiteX0-1"/>
              <a:gd fmla="*/ 0 h 566058" name="connsiteY0-2"/>
              <a:gd fmla="*/ 235132 w 243840" name="connsiteX1-3"/>
              <a:gd fmla="*/ 0 h 566058" name="connsiteY1-4"/>
              <a:gd fmla="*/ 243840 w 243840" name="connsiteX2-5"/>
              <a:gd fmla="*/ 566058 h 566058" name="connsiteY2-6"/>
              <a:gd fmla="*/ 0 w 243840" name="connsiteX3-7"/>
              <a:gd fmla="*/ 496389 h 566058" name="connsiteY3-8"/>
              <a:gd fmla="*/ 0 w 243840" name="connsiteX4-9"/>
              <a:gd fmla="*/ 0 h 566058" name="connsiteY4-10"/>
              <a:gd fmla="*/ 0 w 235132" name="connsiteX0-11"/>
              <a:gd fmla="*/ 0 h 637965" name="connsiteY0-12"/>
              <a:gd fmla="*/ 235132 w 235132" name="connsiteX1-13"/>
              <a:gd fmla="*/ 0 h 637965" name="connsiteY1-14"/>
              <a:gd fmla="*/ 235131 w 235132" name="connsiteX2-15"/>
              <a:gd fmla="*/ 637965 h 637965" name="connsiteY2-16"/>
              <a:gd fmla="*/ 0 w 235132" name="connsiteX3-17"/>
              <a:gd fmla="*/ 496389 h 637965" name="connsiteY3-18"/>
              <a:gd fmla="*/ 0 w 235132" name="connsiteX4-19"/>
              <a:gd fmla="*/ 0 h 637965"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637965" w="235132">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p>
        </p:txBody>
      </p:sp>
      <p:sp>
        <p:nvSpPr>
          <p:cNvPr id="17" name="矩形 16"/>
          <p:cNvSpPr/>
          <p:nvPr>
            <p:custDataLst>
              <p:tags r:id="rId4"/>
            </p:custDataLst>
          </p:nvPr>
        </p:nvSpPr>
        <p:spPr>
          <a:xfrm>
            <a:off x="4444569" y="3094833"/>
            <a:ext cx="4055195" cy="514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900000" rIns="36000" tIns="36000" wrap="square">
            <a:normAutofit/>
          </a:bodyPr>
          <a:lstStyle/>
          <a:p>
            <a:r>
              <a:rPr altLang="zh-CN" lang="da-DK">
                <a:solidFill>
                  <a:schemeClr val="bg1"/>
                </a:solidFill>
              </a:rPr>
              <a:t>LOREM IPSUM DOLOR</a:t>
            </a:r>
          </a:p>
        </p:txBody>
      </p:sp>
      <p:sp>
        <p:nvSpPr>
          <p:cNvPr id="18" name="文本框 30"/>
          <p:cNvSpPr txBox="1">
            <a:spLocks noChangeArrowheads="1"/>
          </p:cNvSpPr>
          <p:nvPr>
            <p:custDataLst>
              <p:tags r:id="rId5"/>
            </p:custDataLst>
          </p:nvPr>
        </p:nvSpPr>
        <p:spPr bwMode="auto">
          <a:xfrm>
            <a:off x="4679519" y="3167858"/>
            <a:ext cx="450850" cy="368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wrap="square">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a:solidFill>
                  <a:schemeClr val="bg1"/>
                </a:solidFill>
                <a:latin typeface="+mn-lt"/>
                <a:ea typeface="+mn-ea"/>
              </a:rPr>
              <a:t>01</a:t>
            </a:r>
          </a:p>
        </p:txBody>
      </p:sp>
      <p:sp>
        <p:nvSpPr>
          <p:cNvPr id="8" name="矩形 7"/>
          <p:cNvSpPr/>
          <p:nvPr>
            <p:custDataLst>
              <p:tags r:id="rId6"/>
            </p:custDataLst>
          </p:nvPr>
        </p:nvSpPr>
        <p:spPr>
          <a:xfrm rot="16200000">
            <a:off x="372906" y="2659661"/>
            <a:ext cx="3408219" cy="991294"/>
          </a:xfrm>
          <a:prstGeom prst="rect">
            <a:avLst/>
          </a:prstGeom>
        </p:spPr>
        <p:txBody>
          <a:bodyPr anchor="ctr" anchorCtr="0" bIns="0" lIns="0" rIns="0" tIns="0" wrap="square">
            <a:noAutofit/>
          </a:bodyPr>
          <a:lstStyle/>
          <a:p>
            <a:pPr algn="ctr">
              <a:defRPr/>
            </a:pPr>
            <a:endParaRPr altLang="zh-CN" b="1" lang="en-US" smtClean="0" spc="400" sz="3200">
              <a:solidFill>
                <a:schemeClr val="accent1"/>
              </a:solidFill>
              <a:latin typeface="+mj-lt"/>
              <a:ea typeface="+mj-ea"/>
              <a:cs typeface="+mj-cs"/>
            </a:endParaRPr>
          </a:p>
          <a:p>
            <a:pPr algn="ctr">
              <a:defRPr/>
            </a:pPr>
            <a:r>
              <a:rPr altLang="zh-CN" b="1" lang="en-US" smtClean="0" spc="400" sz="3200">
                <a:solidFill>
                  <a:schemeClr val="accent1"/>
                </a:solidFill>
                <a:latin typeface="+mj-lt"/>
                <a:ea typeface="+mj-ea"/>
                <a:cs typeface="+mj-cs"/>
              </a:rPr>
              <a:t>CONTENTS</a:t>
            </a:r>
          </a:p>
        </p:txBody>
      </p:sp>
    </p:spTree>
    <p:custDataLst>
      <p:tags r:id="rId7"/>
    </p:custData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矩形 3"/>
          <p:cNvSpPr/>
          <p:nvPr>
            <p:custDataLst>
              <p:tags r:id="rId3"/>
            </p:custDataLst>
          </p:nvPr>
        </p:nvSpPr>
        <p:spPr>
          <a:xfrm>
            <a:off x="4200170" y="1857536"/>
            <a:ext cx="241001" cy="685551"/>
          </a:xfrm>
          <a:custGeom>
            <a:gdLst>
              <a:gd fmla="*/ 0 w 235132" name="connsiteX0"/>
              <a:gd fmla="*/ 0 h 496389" name="connsiteY0"/>
              <a:gd fmla="*/ 235132 w 235132" name="connsiteX1"/>
              <a:gd fmla="*/ 0 h 496389" name="connsiteY1"/>
              <a:gd fmla="*/ 235132 w 235132" name="connsiteX2"/>
              <a:gd fmla="*/ 496389 h 496389" name="connsiteY2"/>
              <a:gd fmla="*/ 0 w 235132" name="connsiteX3"/>
              <a:gd fmla="*/ 496389 h 496389" name="connsiteY3"/>
              <a:gd fmla="*/ 0 w 235132" name="connsiteX4"/>
              <a:gd fmla="*/ 0 h 496389" name="connsiteY4"/>
              <a:gd fmla="*/ 0 w 243840" name="connsiteX0-1"/>
              <a:gd fmla="*/ 0 h 566058" name="connsiteY0-2"/>
              <a:gd fmla="*/ 235132 w 243840" name="connsiteX1-3"/>
              <a:gd fmla="*/ 0 h 566058" name="connsiteY1-4"/>
              <a:gd fmla="*/ 243840 w 243840" name="connsiteX2-5"/>
              <a:gd fmla="*/ 566058 h 566058" name="connsiteY2-6"/>
              <a:gd fmla="*/ 0 w 243840" name="connsiteX3-7"/>
              <a:gd fmla="*/ 496389 h 566058" name="connsiteY3-8"/>
              <a:gd fmla="*/ 0 w 243840" name="connsiteX4-9"/>
              <a:gd fmla="*/ 0 h 566058" name="connsiteY4-10"/>
              <a:gd fmla="*/ 0 w 235132" name="connsiteX0-11"/>
              <a:gd fmla="*/ 0 h 637965" name="connsiteY0-12"/>
              <a:gd fmla="*/ 235132 w 235132" name="connsiteX1-13"/>
              <a:gd fmla="*/ 0 h 637965" name="connsiteY1-14"/>
              <a:gd fmla="*/ 235131 w 235132" name="connsiteX2-15"/>
              <a:gd fmla="*/ 637965 h 637965" name="connsiteY2-16"/>
              <a:gd fmla="*/ 0 w 235132" name="connsiteX3-17"/>
              <a:gd fmla="*/ 496389 h 637965" name="connsiteY3-18"/>
              <a:gd fmla="*/ 0 w 235132" name="connsiteX4-19"/>
              <a:gd fmla="*/ 0 h 637965"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637965" w="235132">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p>
        </p:txBody>
      </p:sp>
      <p:sp>
        <p:nvSpPr>
          <p:cNvPr id="19" name="矩形 18"/>
          <p:cNvSpPr/>
          <p:nvPr>
            <p:custDataLst>
              <p:tags r:id="rId4"/>
            </p:custDataLst>
          </p:nvPr>
        </p:nvSpPr>
        <p:spPr>
          <a:xfrm>
            <a:off x="4200171" y="1857536"/>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900000" rIns="36000" tIns="36000" wrap="square">
            <a:normAutofit/>
          </a:bodyPr>
          <a:lstStyle/>
          <a:p>
            <a:pPr>
              <a:defRPr/>
            </a:pPr>
            <a:r>
              <a:rPr altLang="zh-CN" lang="da-DK">
                <a:solidFill>
                  <a:schemeClr val="bg1"/>
                </a:solidFill>
              </a:rPr>
              <a:t>LOREM IPSUM DOLOR</a:t>
            </a:r>
          </a:p>
        </p:txBody>
      </p:sp>
      <p:sp>
        <p:nvSpPr>
          <p:cNvPr id="20" name="文本框 30"/>
          <p:cNvSpPr txBox="1">
            <a:spLocks noChangeArrowheads="1"/>
          </p:cNvSpPr>
          <p:nvPr>
            <p:custDataLst>
              <p:tags r:id="rId5"/>
            </p:custDataLst>
          </p:nvPr>
        </p:nvSpPr>
        <p:spPr bwMode="auto">
          <a:xfrm>
            <a:off x="4441171" y="1932442"/>
            <a:ext cx="462462" cy="377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wrap="square">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a:solidFill>
                  <a:schemeClr val="bg1"/>
                </a:solidFill>
                <a:latin typeface="+mn-lt"/>
                <a:ea typeface="+mn-ea"/>
              </a:rPr>
              <a:t>01</a:t>
            </a:r>
          </a:p>
        </p:txBody>
      </p:sp>
      <p:sp>
        <p:nvSpPr>
          <p:cNvPr id="22" name="矩形 3"/>
          <p:cNvSpPr/>
          <p:nvPr>
            <p:custDataLst>
              <p:tags r:id="rId6"/>
            </p:custDataLst>
          </p:nvPr>
        </p:nvSpPr>
        <p:spPr>
          <a:xfrm>
            <a:off x="4200170" y="3863168"/>
            <a:ext cx="241001" cy="685551"/>
          </a:xfrm>
          <a:custGeom>
            <a:gdLst>
              <a:gd fmla="*/ 0 w 235132" name="connsiteX0"/>
              <a:gd fmla="*/ 0 h 496389" name="connsiteY0"/>
              <a:gd fmla="*/ 235132 w 235132" name="connsiteX1"/>
              <a:gd fmla="*/ 0 h 496389" name="connsiteY1"/>
              <a:gd fmla="*/ 235132 w 235132" name="connsiteX2"/>
              <a:gd fmla="*/ 496389 h 496389" name="connsiteY2"/>
              <a:gd fmla="*/ 0 w 235132" name="connsiteX3"/>
              <a:gd fmla="*/ 496389 h 496389" name="connsiteY3"/>
              <a:gd fmla="*/ 0 w 235132" name="connsiteX4"/>
              <a:gd fmla="*/ 0 h 496389" name="connsiteY4"/>
              <a:gd fmla="*/ 0 w 243840" name="connsiteX0-1"/>
              <a:gd fmla="*/ 0 h 566058" name="connsiteY0-2"/>
              <a:gd fmla="*/ 235132 w 243840" name="connsiteX1-3"/>
              <a:gd fmla="*/ 0 h 566058" name="connsiteY1-4"/>
              <a:gd fmla="*/ 243840 w 243840" name="connsiteX2-5"/>
              <a:gd fmla="*/ 566058 h 566058" name="connsiteY2-6"/>
              <a:gd fmla="*/ 0 w 243840" name="connsiteX3-7"/>
              <a:gd fmla="*/ 496389 h 566058" name="connsiteY3-8"/>
              <a:gd fmla="*/ 0 w 243840" name="connsiteX4-9"/>
              <a:gd fmla="*/ 0 h 566058" name="connsiteY4-10"/>
              <a:gd fmla="*/ 0 w 235132" name="connsiteX0-11"/>
              <a:gd fmla="*/ 0 h 637965" name="connsiteY0-12"/>
              <a:gd fmla="*/ 235132 w 235132" name="connsiteX1-13"/>
              <a:gd fmla="*/ 0 h 637965" name="connsiteY1-14"/>
              <a:gd fmla="*/ 235131 w 235132" name="connsiteX2-15"/>
              <a:gd fmla="*/ 637965 h 637965" name="connsiteY2-16"/>
              <a:gd fmla="*/ 0 w 235132" name="connsiteX3-17"/>
              <a:gd fmla="*/ 496389 h 637965" name="connsiteY3-18"/>
              <a:gd fmla="*/ 0 w 235132" name="connsiteX4-19"/>
              <a:gd fmla="*/ 0 h 637965"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637965" w="235132">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p>
        </p:txBody>
      </p:sp>
      <p:sp>
        <p:nvSpPr>
          <p:cNvPr id="23" name="矩形 22"/>
          <p:cNvSpPr/>
          <p:nvPr>
            <p:custDataLst>
              <p:tags r:id="rId7"/>
            </p:custDataLst>
          </p:nvPr>
        </p:nvSpPr>
        <p:spPr>
          <a:xfrm>
            <a:off x="4200171" y="3863168"/>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900000" rIns="36000" tIns="36000" wrap="square">
            <a:normAutofit/>
          </a:bodyPr>
          <a:lstStyle/>
          <a:p>
            <a:pPr>
              <a:defRPr/>
            </a:pPr>
            <a:r>
              <a:rPr altLang="zh-CN" lang="da-DK">
                <a:solidFill>
                  <a:schemeClr val="bg1"/>
                </a:solidFill>
              </a:rPr>
              <a:t>LOREM IPSUM DOLOR</a:t>
            </a:r>
          </a:p>
        </p:txBody>
      </p:sp>
      <p:sp>
        <p:nvSpPr>
          <p:cNvPr id="24" name="文本框 34"/>
          <p:cNvSpPr txBox="1">
            <a:spLocks noChangeArrowheads="1"/>
          </p:cNvSpPr>
          <p:nvPr>
            <p:custDataLst>
              <p:tags r:id="rId8"/>
            </p:custDataLst>
          </p:nvPr>
        </p:nvSpPr>
        <p:spPr bwMode="auto">
          <a:xfrm>
            <a:off x="4441171" y="3938074"/>
            <a:ext cx="462462" cy="377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wrap="square">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a:solidFill>
                  <a:schemeClr val="bg1"/>
                </a:solidFill>
                <a:latin typeface="+mn-lt"/>
                <a:ea typeface="+mn-ea"/>
              </a:rPr>
              <a:t>02</a:t>
            </a:r>
          </a:p>
        </p:txBody>
      </p:sp>
      <p:sp>
        <p:nvSpPr>
          <p:cNvPr id="27" name="矩形 26"/>
          <p:cNvSpPr/>
          <p:nvPr>
            <p:custDataLst>
              <p:tags r:id="rId9"/>
            </p:custDataLst>
          </p:nvPr>
        </p:nvSpPr>
        <p:spPr>
          <a:xfrm rot="16200000">
            <a:off x="372906" y="2659661"/>
            <a:ext cx="3408219" cy="991294"/>
          </a:xfrm>
          <a:prstGeom prst="rect">
            <a:avLst/>
          </a:prstGeom>
        </p:spPr>
        <p:txBody>
          <a:bodyPr anchor="ctr" anchorCtr="0" bIns="0" lIns="0" rIns="0" tIns="0" wrap="square">
            <a:noAutofit/>
          </a:bodyPr>
          <a:lstStyle/>
          <a:p>
            <a:pPr algn="ctr">
              <a:defRPr/>
            </a:pPr>
            <a:endParaRPr altLang="zh-CN" b="1" lang="en-US" smtClean="0" spc="400" sz="3200">
              <a:solidFill>
                <a:schemeClr val="accent1"/>
              </a:solidFill>
              <a:latin typeface="+mj-lt"/>
              <a:ea typeface="+mj-ea"/>
              <a:cs typeface="+mj-cs"/>
            </a:endParaRPr>
          </a:p>
          <a:p>
            <a:pPr algn="ctr">
              <a:defRPr/>
            </a:pPr>
            <a:r>
              <a:rPr altLang="zh-CN" b="1" lang="en-US" smtClean="0" spc="400" sz="3200">
                <a:solidFill>
                  <a:schemeClr val="accent1"/>
                </a:solidFill>
                <a:latin typeface="+mj-lt"/>
                <a:ea typeface="+mj-ea"/>
                <a:cs typeface="+mj-cs"/>
              </a:rPr>
              <a:t>CONTENTS</a:t>
            </a:r>
          </a:p>
        </p:txBody>
      </p:sp>
    </p:spTree>
    <p:custDataLst>
      <p:tags r:id="rId10"/>
    </p:custData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矩形 3"/>
          <p:cNvSpPr/>
          <p:nvPr>
            <p:custDataLst>
              <p:tags r:id="rId3"/>
            </p:custDataLst>
          </p:nvPr>
        </p:nvSpPr>
        <p:spPr>
          <a:xfrm>
            <a:off x="4200170" y="4460122"/>
            <a:ext cx="241001" cy="687179"/>
          </a:xfrm>
          <a:custGeom>
            <a:gdLst>
              <a:gd fmla="*/ 0 w 235132" name="connsiteX0"/>
              <a:gd fmla="*/ 0 h 496389" name="connsiteY0"/>
              <a:gd fmla="*/ 235132 w 235132" name="connsiteX1"/>
              <a:gd fmla="*/ 0 h 496389" name="connsiteY1"/>
              <a:gd fmla="*/ 235132 w 235132" name="connsiteX2"/>
              <a:gd fmla="*/ 496389 h 496389" name="connsiteY2"/>
              <a:gd fmla="*/ 0 w 235132" name="connsiteX3"/>
              <a:gd fmla="*/ 496389 h 496389" name="connsiteY3"/>
              <a:gd fmla="*/ 0 w 235132" name="connsiteX4"/>
              <a:gd fmla="*/ 0 h 496389" name="connsiteY4"/>
              <a:gd fmla="*/ 0 w 243840" name="connsiteX0-1"/>
              <a:gd fmla="*/ 0 h 566058" name="connsiteY0-2"/>
              <a:gd fmla="*/ 235132 w 243840" name="connsiteX1-3"/>
              <a:gd fmla="*/ 0 h 566058" name="connsiteY1-4"/>
              <a:gd fmla="*/ 243840 w 243840" name="connsiteX2-5"/>
              <a:gd fmla="*/ 566058 h 566058" name="connsiteY2-6"/>
              <a:gd fmla="*/ 0 w 243840" name="connsiteX3-7"/>
              <a:gd fmla="*/ 496389 h 566058" name="connsiteY3-8"/>
              <a:gd fmla="*/ 0 w 243840" name="connsiteX4-9"/>
              <a:gd fmla="*/ 0 h 566058" name="connsiteY4-10"/>
              <a:gd fmla="*/ 0 w 235132" name="connsiteX0-11"/>
              <a:gd fmla="*/ 0 h 637965" name="connsiteY0-12"/>
              <a:gd fmla="*/ 235132 w 235132" name="connsiteX1-13"/>
              <a:gd fmla="*/ 0 h 637965" name="connsiteY1-14"/>
              <a:gd fmla="*/ 235131 w 235132" name="connsiteX2-15"/>
              <a:gd fmla="*/ 637965 h 637965" name="connsiteY2-16"/>
              <a:gd fmla="*/ 0 w 235132" name="connsiteX3-17"/>
              <a:gd fmla="*/ 496389 h 637965" name="connsiteY3-18"/>
              <a:gd fmla="*/ 0 w 235132" name="connsiteX4-19"/>
              <a:gd fmla="*/ 0 h 637965"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637965" w="235132">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bg1"/>
              </a:solidFill>
            </a:endParaRPr>
          </a:p>
        </p:txBody>
      </p:sp>
      <p:sp>
        <p:nvSpPr>
          <p:cNvPr id="26" name="矩形 25"/>
          <p:cNvSpPr/>
          <p:nvPr>
            <p:custDataLst>
              <p:tags r:id="rId4"/>
            </p:custDataLst>
          </p:nvPr>
        </p:nvSpPr>
        <p:spPr>
          <a:xfrm>
            <a:off x="4200171" y="4461751"/>
            <a:ext cx="4010892" cy="527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900000" rIns="36000" tIns="36000" wrap="square">
            <a:normAutofit/>
          </a:bodyPr>
          <a:lstStyle/>
          <a:p>
            <a:pPr>
              <a:defRPr/>
            </a:pPr>
            <a:r>
              <a:rPr altLang="zh-CN" lang="da-DK">
                <a:solidFill>
                  <a:schemeClr val="bg1"/>
                </a:solidFill>
              </a:rPr>
              <a:t>LOREM IPSUM DOLOR</a:t>
            </a:r>
          </a:p>
        </p:txBody>
      </p:sp>
      <p:sp>
        <p:nvSpPr>
          <p:cNvPr id="27" name="文本框 4"/>
          <p:cNvSpPr txBox="1">
            <a:spLocks noChangeArrowheads="1"/>
          </p:cNvSpPr>
          <p:nvPr>
            <p:custDataLst>
              <p:tags r:id="rId5"/>
            </p:custDataLst>
          </p:nvPr>
        </p:nvSpPr>
        <p:spPr bwMode="auto">
          <a:xfrm>
            <a:off x="4441171" y="4535028"/>
            <a:ext cx="462462" cy="3794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wrap="square">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a:solidFill>
                  <a:schemeClr val="bg1"/>
                </a:solidFill>
                <a:latin typeface="+mn-lt"/>
                <a:ea typeface="+mn-ea"/>
              </a:rPr>
              <a:t>03</a:t>
            </a:r>
          </a:p>
        </p:txBody>
      </p:sp>
      <p:sp>
        <p:nvSpPr>
          <p:cNvPr id="33" name="矩形 3"/>
          <p:cNvSpPr/>
          <p:nvPr>
            <p:custDataLst>
              <p:tags r:id="rId6"/>
            </p:custDataLst>
          </p:nvPr>
        </p:nvSpPr>
        <p:spPr>
          <a:xfrm>
            <a:off x="4200170" y="1453876"/>
            <a:ext cx="241001" cy="685551"/>
          </a:xfrm>
          <a:custGeom>
            <a:gdLst>
              <a:gd fmla="*/ 0 w 235132" name="connsiteX0"/>
              <a:gd fmla="*/ 0 h 496389" name="connsiteY0"/>
              <a:gd fmla="*/ 235132 w 235132" name="connsiteX1"/>
              <a:gd fmla="*/ 0 h 496389" name="connsiteY1"/>
              <a:gd fmla="*/ 235132 w 235132" name="connsiteX2"/>
              <a:gd fmla="*/ 496389 h 496389" name="connsiteY2"/>
              <a:gd fmla="*/ 0 w 235132" name="connsiteX3"/>
              <a:gd fmla="*/ 496389 h 496389" name="connsiteY3"/>
              <a:gd fmla="*/ 0 w 235132" name="connsiteX4"/>
              <a:gd fmla="*/ 0 h 496389" name="connsiteY4"/>
              <a:gd fmla="*/ 0 w 243840" name="connsiteX0-1"/>
              <a:gd fmla="*/ 0 h 566058" name="connsiteY0-2"/>
              <a:gd fmla="*/ 235132 w 243840" name="connsiteX1-3"/>
              <a:gd fmla="*/ 0 h 566058" name="connsiteY1-4"/>
              <a:gd fmla="*/ 243840 w 243840" name="connsiteX2-5"/>
              <a:gd fmla="*/ 566058 h 566058" name="connsiteY2-6"/>
              <a:gd fmla="*/ 0 w 243840" name="connsiteX3-7"/>
              <a:gd fmla="*/ 496389 h 566058" name="connsiteY3-8"/>
              <a:gd fmla="*/ 0 w 243840" name="connsiteX4-9"/>
              <a:gd fmla="*/ 0 h 566058" name="connsiteY4-10"/>
              <a:gd fmla="*/ 0 w 235132" name="connsiteX0-11"/>
              <a:gd fmla="*/ 0 h 637965" name="connsiteY0-12"/>
              <a:gd fmla="*/ 235132 w 235132" name="connsiteX1-13"/>
              <a:gd fmla="*/ 0 h 637965" name="connsiteY1-14"/>
              <a:gd fmla="*/ 235131 w 235132" name="connsiteX2-15"/>
              <a:gd fmla="*/ 637965 h 637965" name="connsiteY2-16"/>
              <a:gd fmla="*/ 0 w 235132" name="connsiteX3-17"/>
              <a:gd fmla="*/ 496389 h 637965" name="connsiteY3-18"/>
              <a:gd fmla="*/ 0 w 235132" name="connsiteX4-19"/>
              <a:gd fmla="*/ 0 h 637965"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637965" w="235132">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bg1"/>
              </a:solidFill>
            </a:endParaRPr>
          </a:p>
        </p:txBody>
      </p:sp>
      <p:sp>
        <p:nvSpPr>
          <p:cNvPr id="34" name="矩形 33"/>
          <p:cNvSpPr/>
          <p:nvPr>
            <p:custDataLst>
              <p:tags r:id="rId7"/>
            </p:custDataLst>
          </p:nvPr>
        </p:nvSpPr>
        <p:spPr>
          <a:xfrm>
            <a:off x="4200171" y="1453876"/>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900000" rIns="36000" tIns="36000" wrap="square">
            <a:normAutofit/>
          </a:bodyPr>
          <a:lstStyle/>
          <a:p>
            <a:pPr>
              <a:defRPr/>
            </a:pPr>
            <a:r>
              <a:rPr altLang="zh-CN" lang="da-DK">
                <a:solidFill>
                  <a:schemeClr val="bg1"/>
                </a:solidFill>
              </a:rPr>
              <a:t>LOREM IPSUM DOLOR</a:t>
            </a:r>
          </a:p>
        </p:txBody>
      </p:sp>
      <p:sp>
        <p:nvSpPr>
          <p:cNvPr id="35" name="文本框 30"/>
          <p:cNvSpPr txBox="1">
            <a:spLocks noChangeArrowheads="1"/>
          </p:cNvSpPr>
          <p:nvPr>
            <p:custDataLst>
              <p:tags r:id="rId8"/>
            </p:custDataLst>
          </p:nvPr>
        </p:nvSpPr>
        <p:spPr bwMode="auto">
          <a:xfrm>
            <a:off x="4441171" y="1528782"/>
            <a:ext cx="462462" cy="377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wrap="square">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a:solidFill>
                  <a:schemeClr val="bg1"/>
                </a:solidFill>
                <a:latin typeface="+mn-lt"/>
                <a:ea typeface="+mn-ea"/>
              </a:rPr>
              <a:t>01</a:t>
            </a:r>
          </a:p>
        </p:txBody>
      </p:sp>
      <p:sp>
        <p:nvSpPr>
          <p:cNvPr id="37" name="矩形 3"/>
          <p:cNvSpPr/>
          <p:nvPr>
            <p:custDataLst>
              <p:tags r:id="rId9"/>
            </p:custDataLst>
          </p:nvPr>
        </p:nvSpPr>
        <p:spPr>
          <a:xfrm>
            <a:off x="4200170" y="2956999"/>
            <a:ext cx="241001" cy="685551"/>
          </a:xfrm>
          <a:custGeom>
            <a:gdLst>
              <a:gd fmla="*/ 0 w 235132" name="connsiteX0"/>
              <a:gd fmla="*/ 0 h 496389" name="connsiteY0"/>
              <a:gd fmla="*/ 235132 w 235132" name="connsiteX1"/>
              <a:gd fmla="*/ 0 h 496389" name="connsiteY1"/>
              <a:gd fmla="*/ 235132 w 235132" name="connsiteX2"/>
              <a:gd fmla="*/ 496389 h 496389" name="connsiteY2"/>
              <a:gd fmla="*/ 0 w 235132" name="connsiteX3"/>
              <a:gd fmla="*/ 496389 h 496389" name="connsiteY3"/>
              <a:gd fmla="*/ 0 w 235132" name="connsiteX4"/>
              <a:gd fmla="*/ 0 h 496389" name="connsiteY4"/>
              <a:gd fmla="*/ 0 w 243840" name="connsiteX0-1"/>
              <a:gd fmla="*/ 0 h 566058" name="connsiteY0-2"/>
              <a:gd fmla="*/ 235132 w 243840" name="connsiteX1-3"/>
              <a:gd fmla="*/ 0 h 566058" name="connsiteY1-4"/>
              <a:gd fmla="*/ 243840 w 243840" name="connsiteX2-5"/>
              <a:gd fmla="*/ 566058 h 566058" name="connsiteY2-6"/>
              <a:gd fmla="*/ 0 w 243840" name="connsiteX3-7"/>
              <a:gd fmla="*/ 496389 h 566058" name="connsiteY3-8"/>
              <a:gd fmla="*/ 0 w 243840" name="connsiteX4-9"/>
              <a:gd fmla="*/ 0 h 566058" name="connsiteY4-10"/>
              <a:gd fmla="*/ 0 w 235132" name="connsiteX0-11"/>
              <a:gd fmla="*/ 0 h 637965" name="connsiteY0-12"/>
              <a:gd fmla="*/ 235132 w 235132" name="connsiteX1-13"/>
              <a:gd fmla="*/ 0 h 637965" name="connsiteY1-14"/>
              <a:gd fmla="*/ 235131 w 235132" name="connsiteX2-15"/>
              <a:gd fmla="*/ 637965 h 637965" name="connsiteY2-16"/>
              <a:gd fmla="*/ 0 w 235132" name="connsiteX3-17"/>
              <a:gd fmla="*/ 496389 h 637965" name="connsiteY3-18"/>
              <a:gd fmla="*/ 0 w 235132" name="connsiteX4-19"/>
              <a:gd fmla="*/ 0 h 637965"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637965" w="235132">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bg1"/>
              </a:solidFill>
            </a:endParaRPr>
          </a:p>
        </p:txBody>
      </p:sp>
      <p:sp>
        <p:nvSpPr>
          <p:cNvPr id="38" name="矩形 37"/>
          <p:cNvSpPr/>
          <p:nvPr>
            <p:custDataLst>
              <p:tags r:id="rId10"/>
            </p:custDataLst>
          </p:nvPr>
        </p:nvSpPr>
        <p:spPr>
          <a:xfrm>
            <a:off x="4200171" y="2956999"/>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900000" rIns="36000" tIns="36000" wrap="square">
            <a:normAutofit/>
          </a:bodyPr>
          <a:lstStyle/>
          <a:p>
            <a:pPr>
              <a:defRPr/>
            </a:pPr>
            <a:r>
              <a:rPr altLang="zh-CN" lang="da-DK">
                <a:solidFill>
                  <a:schemeClr val="bg1"/>
                </a:solidFill>
              </a:rPr>
              <a:t>LOREM IPSUM DOLOR</a:t>
            </a:r>
          </a:p>
        </p:txBody>
      </p:sp>
      <p:sp>
        <p:nvSpPr>
          <p:cNvPr id="39" name="文本框 34"/>
          <p:cNvSpPr txBox="1">
            <a:spLocks noChangeArrowheads="1"/>
          </p:cNvSpPr>
          <p:nvPr>
            <p:custDataLst>
              <p:tags r:id="rId11"/>
            </p:custDataLst>
          </p:nvPr>
        </p:nvSpPr>
        <p:spPr bwMode="auto">
          <a:xfrm>
            <a:off x="4441171" y="3031905"/>
            <a:ext cx="462462" cy="377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wrap="square">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a:solidFill>
                  <a:schemeClr val="bg1"/>
                </a:solidFill>
                <a:latin typeface="+mn-lt"/>
                <a:ea typeface="+mn-ea"/>
              </a:rPr>
              <a:t>02</a:t>
            </a:r>
          </a:p>
        </p:txBody>
      </p:sp>
      <p:sp>
        <p:nvSpPr>
          <p:cNvPr id="40" name="矩形 39"/>
          <p:cNvSpPr/>
          <p:nvPr>
            <p:custDataLst>
              <p:tags r:id="rId12"/>
            </p:custDataLst>
          </p:nvPr>
        </p:nvSpPr>
        <p:spPr>
          <a:xfrm rot="16200000">
            <a:off x="372906" y="2659661"/>
            <a:ext cx="3408219" cy="991294"/>
          </a:xfrm>
          <a:prstGeom prst="rect">
            <a:avLst/>
          </a:prstGeom>
        </p:spPr>
        <p:txBody>
          <a:bodyPr anchor="ctr" anchorCtr="0" bIns="0" lIns="0" rIns="0" tIns="0" wrap="square">
            <a:noAutofit/>
          </a:bodyPr>
          <a:lstStyle/>
          <a:p>
            <a:pPr algn="ctr">
              <a:defRPr/>
            </a:pPr>
            <a:endParaRPr altLang="zh-CN" b="1" lang="en-US" smtClean="0" spc="400" sz="3200">
              <a:solidFill>
                <a:schemeClr val="accent1"/>
              </a:solidFill>
              <a:latin typeface="+mj-lt"/>
              <a:ea typeface="+mj-ea"/>
              <a:cs typeface="+mj-cs"/>
            </a:endParaRPr>
          </a:p>
          <a:p>
            <a:pPr algn="ctr">
              <a:defRPr/>
            </a:pPr>
            <a:r>
              <a:rPr altLang="zh-CN" b="1" lang="en-US" smtClean="0" spc="400" sz="3200">
                <a:solidFill>
                  <a:schemeClr val="accent1"/>
                </a:solidFill>
                <a:latin typeface="+mj-lt"/>
                <a:ea typeface="+mj-ea"/>
                <a:cs typeface="+mj-cs"/>
              </a:rPr>
              <a:t>CONTENTS</a:t>
            </a:r>
          </a:p>
        </p:txBody>
      </p:sp>
    </p:spTree>
    <p:custDataLst>
      <p:tags r:id="rId13"/>
    </p:custData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矩形 3"/>
          <p:cNvSpPr/>
          <p:nvPr>
            <p:custDataLst>
              <p:tags r:id="rId3"/>
            </p:custDataLst>
          </p:nvPr>
        </p:nvSpPr>
        <p:spPr>
          <a:xfrm>
            <a:off x="4200170" y="3718712"/>
            <a:ext cx="241001" cy="687179"/>
          </a:xfrm>
          <a:custGeom>
            <a:gdLst>
              <a:gd fmla="*/ 0 w 235132" name="connsiteX0"/>
              <a:gd fmla="*/ 0 h 496389" name="connsiteY0"/>
              <a:gd fmla="*/ 235132 w 235132" name="connsiteX1"/>
              <a:gd fmla="*/ 0 h 496389" name="connsiteY1"/>
              <a:gd fmla="*/ 235132 w 235132" name="connsiteX2"/>
              <a:gd fmla="*/ 496389 h 496389" name="connsiteY2"/>
              <a:gd fmla="*/ 0 w 235132" name="connsiteX3"/>
              <a:gd fmla="*/ 496389 h 496389" name="connsiteY3"/>
              <a:gd fmla="*/ 0 w 235132" name="connsiteX4"/>
              <a:gd fmla="*/ 0 h 496389" name="connsiteY4"/>
              <a:gd fmla="*/ 0 w 243840" name="connsiteX0-1"/>
              <a:gd fmla="*/ 0 h 566058" name="connsiteY0-2"/>
              <a:gd fmla="*/ 235132 w 243840" name="connsiteX1-3"/>
              <a:gd fmla="*/ 0 h 566058" name="connsiteY1-4"/>
              <a:gd fmla="*/ 243840 w 243840" name="connsiteX2-5"/>
              <a:gd fmla="*/ 566058 h 566058" name="connsiteY2-6"/>
              <a:gd fmla="*/ 0 w 243840" name="connsiteX3-7"/>
              <a:gd fmla="*/ 496389 h 566058" name="connsiteY3-8"/>
              <a:gd fmla="*/ 0 w 243840" name="connsiteX4-9"/>
              <a:gd fmla="*/ 0 h 566058" name="connsiteY4-10"/>
              <a:gd fmla="*/ 0 w 235132" name="connsiteX0-11"/>
              <a:gd fmla="*/ 0 h 637965" name="connsiteY0-12"/>
              <a:gd fmla="*/ 235132 w 235132" name="connsiteX1-13"/>
              <a:gd fmla="*/ 0 h 637965" name="connsiteY1-14"/>
              <a:gd fmla="*/ 235131 w 235132" name="connsiteX2-15"/>
              <a:gd fmla="*/ 637965 h 637965" name="connsiteY2-16"/>
              <a:gd fmla="*/ 0 w 235132" name="connsiteX3-17"/>
              <a:gd fmla="*/ 496389 h 637965" name="connsiteY3-18"/>
              <a:gd fmla="*/ 0 w 235132" name="connsiteX4-19"/>
              <a:gd fmla="*/ 0 h 637965"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637965" w="235132">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bg1"/>
              </a:solidFill>
            </a:endParaRPr>
          </a:p>
        </p:txBody>
      </p:sp>
      <p:sp>
        <p:nvSpPr>
          <p:cNvPr id="29" name="矩形 28"/>
          <p:cNvSpPr/>
          <p:nvPr>
            <p:custDataLst>
              <p:tags r:id="rId4"/>
            </p:custDataLst>
          </p:nvPr>
        </p:nvSpPr>
        <p:spPr>
          <a:xfrm>
            <a:off x="4200171" y="3720341"/>
            <a:ext cx="4010892" cy="527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900000" rIns="36000" tIns="36000" wrap="square">
            <a:normAutofit/>
          </a:bodyPr>
          <a:lstStyle/>
          <a:p>
            <a:pPr>
              <a:defRPr/>
            </a:pPr>
            <a:r>
              <a:rPr altLang="zh-CN" lang="da-DK">
                <a:solidFill>
                  <a:schemeClr val="bg1"/>
                </a:solidFill>
              </a:rPr>
              <a:t>LOREM IPSUM DOLOR</a:t>
            </a:r>
          </a:p>
        </p:txBody>
      </p:sp>
      <p:sp>
        <p:nvSpPr>
          <p:cNvPr id="30" name="文本框 4"/>
          <p:cNvSpPr txBox="1">
            <a:spLocks noChangeArrowheads="1"/>
          </p:cNvSpPr>
          <p:nvPr>
            <p:custDataLst>
              <p:tags r:id="rId5"/>
            </p:custDataLst>
          </p:nvPr>
        </p:nvSpPr>
        <p:spPr bwMode="auto">
          <a:xfrm>
            <a:off x="4441171" y="3793618"/>
            <a:ext cx="462462" cy="37941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wrap="square">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a:solidFill>
                  <a:schemeClr val="bg1"/>
                </a:solidFill>
                <a:latin typeface="+mn-lt"/>
                <a:ea typeface="+mn-ea"/>
              </a:rPr>
              <a:t>03</a:t>
            </a:r>
          </a:p>
        </p:txBody>
      </p:sp>
      <p:sp>
        <p:nvSpPr>
          <p:cNvPr id="32" name="矩形 3"/>
          <p:cNvSpPr/>
          <p:nvPr>
            <p:custDataLst>
              <p:tags r:id="rId6"/>
            </p:custDataLst>
          </p:nvPr>
        </p:nvSpPr>
        <p:spPr>
          <a:xfrm>
            <a:off x="4200170" y="5001040"/>
            <a:ext cx="241001" cy="687179"/>
          </a:xfrm>
          <a:custGeom>
            <a:gdLst>
              <a:gd fmla="*/ 0 w 235132" name="connsiteX0"/>
              <a:gd fmla="*/ 0 h 496389" name="connsiteY0"/>
              <a:gd fmla="*/ 235132 w 235132" name="connsiteX1"/>
              <a:gd fmla="*/ 0 h 496389" name="connsiteY1"/>
              <a:gd fmla="*/ 235132 w 235132" name="connsiteX2"/>
              <a:gd fmla="*/ 496389 h 496389" name="connsiteY2"/>
              <a:gd fmla="*/ 0 w 235132" name="connsiteX3"/>
              <a:gd fmla="*/ 496389 h 496389" name="connsiteY3"/>
              <a:gd fmla="*/ 0 w 235132" name="connsiteX4"/>
              <a:gd fmla="*/ 0 h 496389" name="connsiteY4"/>
              <a:gd fmla="*/ 0 w 243840" name="connsiteX0-1"/>
              <a:gd fmla="*/ 0 h 566058" name="connsiteY0-2"/>
              <a:gd fmla="*/ 235132 w 243840" name="connsiteX1-3"/>
              <a:gd fmla="*/ 0 h 566058" name="connsiteY1-4"/>
              <a:gd fmla="*/ 243840 w 243840" name="connsiteX2-5"/>
              <a:gd fmla="*/ 566058 h 566058" name="connsiteY2-6"/>
              <a:gd fmla="*/ 0 w 243840" name="connsiteX3-7"/>
              <a:gd fmla="*/ 496389 h 566058" name="connsiteY3-8"/>
              <a:gd fmla="*/ 0 w 243840" name="connsiteX4-9"/>
              <a:gd fmla="*/ 0 h 566058" name="connsiteY4-10"/>
              <a:gd fmla="*/ 0 w 235132" name="connsiteX0-11"/>
              <a:gd fmla="*/ 0 h 637965" name="connsiteY0-12"/>
              <a:gd fmla="*/ 235132 w 235132" name="connsiteX1-13"/>
              <a:gd fmla="*/ 0 h 637965" name="connsiteY1-14"/>
              <a:gd fmla="*/ 235131 w 235132" name="connsiteX2-15"/>
              <a:gd fmla="*/ 637965 h 637965" name="connsiteY2-16"/>
              <a:gd fmla="*/ 0 w 235132" name="connsiteX3-17"/>
              <a:gd fmla="*/ 496389 h 637965" name="connsiteY3-18"/>
              <a:gd fmla="*/ 0 w 235132" name="connsiteX4-19"/>
              <a:gd fmla="*/ 0 h 637965"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637965" w="235132">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bg1"/>
              </a:solidFill>
            </a:endParaRPr>
          </a:p>
        </p:txBody>
      </p:sp>
      <p:sp>
        <p:nvSpPr>
          <p:cNvPr id="33" name="矩形 32"/>
          <p:cNvSpPr/>
          <p:nvPr>
            <p:custDataLst>
              <p:tags r:id="rId7"/>
            </p:custDataLst>
          </p:nvPr>
        </p:nvSpPr>
        <p:spPr>
          <a:xfrm>
            <a:off x="4200171" y="5001040"/>
            <a:ext cx="4010892" cy="527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900000" rIns="36000" tIns="36000" wrap="square">
            <a:normAutofit/>
          </a:bodyPr>
          <a:lstStyle/>
          <a:p>
            <a:pPr>
              <a:defRPr/>
            </a:pPr>
            <a:r>
              <a:rPr altLang="zh-CN" lang="da-DK">
                <a:solidFill>
                  <a:schemeClr val="bg1"/>
                </a:solidFill>
              </a:rPr>
              <a:t>LOREM IPSUM DOLOR</a:t>
            </a:r>
          </a:p>
        </p:txBody>
      </p:sp>
      <p:sp>
        <p:nvSpPr>
          <p:cNvPr id="34" name="文本框 26"/>
          <p:cNvSpPr txBox="1">
            <a:spLocks noChangeArrowheads="1"/>
          </p:cNvSpPr>
          <p:nvPr>
            <p:custDataLst>
              <p:tags r:id="rId8"/>
            </p:custDataLst>
          </p:nvPr>
        </p:nvSpPr>
        <p:spPr bwMode="auto">
          <a:xfrm>
            <a:off x="4441171" y="5077575"/>
            <a:ext cx="462462" cy="377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wrap="square">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a:solidFill>
                  <a:schemeClr val="bg1"/>
                </a:solidFill>
                <a:latin typeface="+mn-lt"/>
                <a:ea typeface="+mn-ea"/>
              </a:rPr>
              <a:t>04</a:t>
            </a:r>
          </a:p>
        </p:txBody>
      </p:sp>
      <p:sp>
        <p:nvSpPr>
          <p:cNvPr id="40" name="矩形 3"/>
          <p:cNvSpPr/>
          <p:nvPr>
            <p:custDataLst>
              <p:tags r:id="rId9"/>
            </p:custDataLst>
          </p:nvPr>
        </p:nvSpPr>
        <p:spPr>
          <a:xfrm>
            <a:off x="4200170" y="1157312"/>
            <a:ext cx="241001" cy="685551"/>
          </a:xfrm>
          <a:custGeom>
            <a:gdLst>
              <a:gd fmla="*/ 0 w 235132" name="connsiteX0"/>
              <a:gd fmla="*/ 0 h 496389" name="connsiteY0"/>
              <a:gd fmla="*/ 235132 w 235132" name="connsiteX1"/>
              <a:gd fmla="*/ 0 h 496389" name="connsiteY1"/>
              <a:gd fmla="*/ 235132 w 235132" name="connsiteX2"/>
              <a:gd fmla="*/ 496389 h 496389" name="connsiteY2"/>
              <a:gd fmla="*/ 0 w 235132" name="connsiteX3"/>
              <a:gd fmla="*/ 496389 h 496389" name="connsiteY3"/>
              <a:gd fmla="*/ 0 w 235132" name="connsiteX4"/>
              <a:gd fmla="*/ 0 h 496389" name="connsiteY4"/>
              <a:gd fmla="*/ 0 w 243840" name="connsiteX0-1"/>
              <a:gd fmla="*/ 0 h 566058" name="connsiteY0-2"/>
              <a:gd fmla="*/ 235132 w 243840" name="connsiteX1-3"/>
              <a:gd fmla="*/ 0 h 566058" name="connsiteY1-4"/>
              <a:gd fmla="*/ 243840 w 243840" name="connsiteX2-5"/>
              <a:gd fmla="*/ 566058 h 566058" name="connsiteY2-6"/>
              <a:gd fmla="*/ 0 w 243840" name="connsiteX3-7"/>
              <a:gd fmla="*/ 496389 h 566058" name="connsiteY3-8"/>
              <a:gd fmla="*/ 0 w 243840" name="connsiteX4-9"/>
              <a:gd fmla="*/ 0 h 566058" name="connsiteY4-10"/>
              <a:gd fmla="*/ 0 w 235132" name="connsiteX0-11"/>
              <a:gd fmla="*/ 0 h 637965" name="connsiteY0-12"/>
              <a:gd fmla="*/ 235132 w 235132" name="connsiteX1-13"/>
              <a:gd fmla="*/ 0 h 637965" name="connsiteY1-14"/>
              <a:gd fmla="*/ 235131 w 235132" name="connsiteX2-15"/>
              <a:gd fmla="*/ 637965 h 637965" name="connsiteY2-16"/>
              <a:gd fmla="*/ 0 w 235132" name="connsiteX3-17"/>
              <a:gd fmla="*/ 496389 h 637965" name="connsiteY3-18"/>
              <a:gd fmla="*/ 0 w 235132" name="connsiteX4-19"/>
              <a:gd fmla="*/ 0 h 637965"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637965" w="235132">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bg1"/>
              </a:solidFill>
            </a:endParaRPr>
          </a:p>
        </p:txBody>
      </p:sp>
      <p:sp>
        <p:nvSpPr>
          <p:cNvPr id="41" name="矩形 40"/>
          <p:cNvSpPr/>
          <p:nvPr>
            <p:custDataLst>
              <p:tags r:id="rId10"/>
            </p:custDataLst>
          </p:nvPr>
        </p:nvSpPr>
        <p:spPr>
          <a:xfrm>
            <a:off x="4200171" y="1157312"/>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900000" rIns="36000" tIns="36000" wrap="square">
            <a:normAutofit/>
          </a:bodyPr>
          <a:lstStyle/>
          <a:p>
            <a:pPr>
              <a:defRPr/>
            </a:pPr>
            <a:r>
              <a:rPr altLang="zh-CN" lang="da-DK">
                <a:solidFill>
                  <a:schemeClr val="bg1"/>
                </a:solidFill>
              </a:rPr>
              <a:t>LOREM IPSUM DOLOR</a:t>
            </a:r>
          </a:p>
        </p:txBody>
      </p:sp>
      <p:sp>
        <p:nvSpPr>
          <p:cNvPr id="42" name="文本框 30"/>
          <p:cNvSpPr txBox="1">
            <a:spLocks noChangeArrowheads="1"/>
          </p:cNvSpPr>
          <p:nvPr>
            <p:custDataLst>
              <p:tags r:id="rId11"/>
            </p:custDataLst>
          </p:nvPr>
        </p:nvSpPr>
        <p:spPr bwMode="auto">
          <a:xfrm>
            <a:off x="4441171" y="1232218"/>
            <a:ext cx="462462" cy="377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wrap="square">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a:solidFill>
                  <a:schemeClr val="bg1"/>
                </a:solidFill>
                <a:latin typeface="+mn-lt"/>
                <a:ea typeface="+mn-ea"/>
              </a:rPr>
              <a:t>01</a:t>
            </a:r>
          </a:p>
        </p:txBody>
      </p:sp>
      <p:sp>
        <p:nvSpPr>
          <p:cNvPr id="44" name="矩形 3"/>
          <p:cNvSpPr/>
          <p:nvPr>
            <p:custDataLst>
              <p:tags r:id="rId12"/>
            </p:custDataLst>
          </p:nvPr>
        </p:nvSpPr>
        <p:spPr>
          <a:xfrm>
            <a:off x="4200170" y="2438012"/>
            <a:ext cx="241001" cy="685551"/>
          </a:xfrm>
          <a:custGeom>
            <a:gdLst>
              <a:gd fmla="*/ 0 w 235132" name="connsiteX0"/>
              <a:gd fmla="*/ 0 h 496389" name="connsiteY0"/>
              <a:gd fmla="*/ 235132 w 235132" name="connsiteX1"/>
              <a:gd fmla="*/ 0 h 496389" name="connsiteY1"/>
              <a:gd fmla="*/ 235132 w 235132" name="connsiteX2"/>
              <a:gd fmla="*/ 496389 h 496389" name="connsiteY2"/>
              <a:gd fmla="*/ 0 w 235132" name="connsiteX3"/>
              <a:gd fmla="*/ 496389 h 496389" name="connsiteY3"/>
              <a:gd fmla="*/ 0 w 235132" name="connsiteX4"/>
              <a:gd fmla="*/ 0 h 496389" name="connsiteY4"/>
              <a:gd fmla="*/ 0 w 243840" name="connsiteX0-1"/>
              <a:gd fmla="*/ 0 h 566058" name="connsiteY0-2"/>
              <a:gd fmla="*/ 235132 w 243840" name="connsiteX1-3"/>
              <a:gd fmla="*/ 0 h 566058" name="connsiteY1-4"/>
              <a:gd fmla="*/ 243840 w 243840" name="connsiteX2-5"/>
              <a:gd fmla="*/ 566058 h 566058" name="connsiteY2-6"/>
              <a:gd fmla="*/ 0 w 243840" name="connsiteX3-7"/>
              <a:gd fmla="*/ 496389 h 566058" name="connsiteY3-8"/>
              <a:gd fmla="*/ 0 w 243840" name="connsiteX4-9"/>
              <a:gd fmla="*/ 0 h 566058" name="connsiteY4-10"/>
              <a:gd fmla="*/ 0 w 235132" name="connsiteX0-11"/>
              <a:gd fmla="*/ 0 h 637965" name="connsiteY0-12"/>
              <a:gd fmla="*/ 235132 w 235132" name="connsiteX1-13"/>
              <a:gd fmla="*/ 0 h 637965" name="connsiteY1-14"/>
              <a:gd fmla="*/ 235131 w 235132" name="connsiteX2-15"/>
              <a:gd fmla="*/ 637965 h 637965" name="connsiteY2-16"/>
              <a:gd fmla="*/ 0 w 235132" name="connsiteX3-17"/>
              <a:gd fmla="*/ 496389 h 637965" name="connsiteY3-18"/>
              <a:gd fmla="*/ 0 w 235132" name="connsiteX4-19"/>
              <a:gd fmla="*/ 0 h 637965" name="connsiteY4-20"/>
            </a:gdLst>
            <a:cxnLst>
              <a:cxn ang="0">
                <a:pos x="connsiteX0-11" y="connsiteY0-12"/>
              </a:cxn>
              <a:cxn ang="0">
                <a:pos x="connsiteX1-13" y="connsiteY1-14"/>
              </a:cxn>
              <a:cxn ang="0">
                <a:pos x="connsiteX2-15" y="connsiteY2-16"/>
              </a:cxn>
              <a:cxn ang="0">
                <a:pos x="connsiteX3-17" y="connsiteY3-18"/>
              </a:cxn>
              <a:cxn ang="0">
                <a:pos x="connsiteX4-19" y="connsiteY4-20"/>
              </a:cxn>
            </a:cxnLst>
            <a:rect b="b" l="l" r="r" t="t"/>
            <a:pathLst>
              <a:path h="637965" w="235132">
                <a:moveTo>
                  <a:pt x="0" y="0"/>
                </a:moveTo>
                <a:lnTo>
                  <a:pt x="235132" y="0"/>
                </a:lnTo>
                <a:cubicBezTo>
                  <a:pt x="235132" y="212655"/>
                  <a:pt x="235131" y="425310"/>
                  <a:pt x="235131" y="637965"/>
                </a:cubicBezTo>
                <a:lnTo>
                  <a:pt x="0" y="49638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square">
            <a:normAutofit/>
          </a:bodyPr>
          <a:lstStyle/>
          <a:p>
            <a:pPr algn="ctr">
              <a:defRPr/>
            </a:pPr>
            <a:endParaRPr altLang="en-US" lang="zh-CN">
              <a:solidFill>
                <a:schemeClr val="bg1"/>
              </a:solidFill>
            </a:endParaRPr>
          </a:p>
        </p:txBody>
      </p:sp>
      <p:sp>
        <p:nvSpPr>
          <p:cNvPr id="45" name="矩形 44"/>
          <p:cNvSpPr/>
          <p:nvPr>
            <p:custDataLst>
              <p:tags r:id="rId13"/>
            </p:custDataLst>
          </p:nvPr>
        </p:nvSpPr>
        <p:spPr>
          <a:xfrm>
            <a:off x="4200171" y="2438012"/>
            <a:ext cx="4010892" cy="5275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bIns="108000" lIns="900000" rIns="36000" tIns="36000" wrap="square">
            <a:normAutofit/>
          </a:bodyPr>
          <a:lstStyle/>
          <a:p>
            <a:pPr>
              <a:defRPr/>
            </a:pPr>
            <a:r>
              <a:rPr altLang="zh-CN" lang="da-DK">
                <a:solidFill>
                  <a:schemeClr val="bg1"/>
                </a:solidFill>
              </a:rPr>
              <a:t>LOREM IPSUM DOLOR</a:t>
            </a:r>
          </a:p>
        </p:txBody>
      </p:sp>
      <p:sp>
        <p:nvSpPr>
          <p:cNvPr id="46" name="文本框 34"/>
          <p:cNvSpPr txBox="1">
            <a:spLocks noChangeArrowheads="1"/>
          </p:cNvSpPr>
          <p:nvPr>
            <p:custDataLst>
              <p:tags r:id="rId14"/>
            </p:custDataLst>
          </p:nvPr>
        </p:nvSpPr>
        <p:spPr bwMode="auto">
          <a:xfrm>
            <a:off x="4441171" y="2512918"/>
            <a:ext cx="462462" cy="377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lIns="0" rIns="0" wrap="square">
            <a:norm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defRPr>
                <a:solidFill>
                  <a:schemeClr val="tx1"/>
                </a:solidFill>
                <a:latin charset="0" pitchFamily="34" typeface="Calibri"/>
                <a:ea charset="-122" pitchFamily="2" typeface="宋体"/>
              </a:defRPr>
            </a:lvl6pPr>
            <a:lvl7pPr fontAlgn="base" indent="-228600" marL="2971800">
              <a:spcBef>
                <a:spcPct val="0"/>
              </a:spcBef>
              <a:spcAft>
                <a:spcPct val="0"/>
              </a:spcAft>
              <a:defRPr>
                <a:solidFill>
                  <a:schemeClr val="tx1"/>
                </a:solidFill>
                <a:latin charset="0" pitchFamily="34" typeface="Calibri"/>
                <a:ea charset="-122" pitchFamily="2" typeface="宋体"/>
              </a:defRPr>
            </a:lvl7pPr>
            <a:lvl8pPr fontAlgn="base" indent="-228600" marL="3429000">
              <a:spcBef>
                <a:spcPct val="0"/>
              </a:spcBef>
              <a:spcAft>
                <a:spcPct val="0"/>
              </a:spcAft>
              <a:defRPr>
                <a:solidFill>
                  <a:schemeClr val="tx1"/>
                </a:solidFill>
                <a:latin charset="0" pitchFamily="34" typeface="Calibri"/>
                <a:ea charset="-122" pitchFamily="2" typeface="宋体"/>
              </a:defRPr>
            </a:lvl8pPr>
            <a:lvl9pPr fontAlgn="base"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lang="en-US">
                <a:solidFill>
                  <a:schemeClr val="bg1"/>
                </a:solidFill>
                <a:latin typeface="+mn-lt"/>
                <a:ea typeface="+mn-ea"/>
              </a:rPr>
              <a:t>02</a:t>
            </a:r>
          </a:p>
        </p:txBody>
      </p:sp>
      <p:sp>
        <p:nvSpPr>
          <p:cNvPr id="47" name="矩形 46"/>
          <p:cNvSpPr/>
          <p:nvPr>
            <p:custDataLst>
              <p:tags r:id="rId15"/>
            </p:custDataLst>
          </p:nvPr>
        </p:nvSpPr>
        <p:spPr>
          <a:xfrm rot="16200000">
            <a:off x="372906" y="2659661"/>
            <a:ext cx="3408219" cy="991294"/>
          </a:xfrm>
          <a:prstGeom prst="rect">
            <a:avLst/>
          </a:prstGeom>
        </p:spPr>
        <p:txBody>
          <a:bodyPr anchor="ctr" anchorCtr="0" bIns="0" lIns="0" rIns="0" tIns="0" wrap="square">
            <a:noAutofit/>
          </a:bodyPr>
          <a:lstStyle/>
          <a:p>
            <a:pPr algn="ctr">
              <a:defRPr/>
            </a:pPr>
            <a:endParaRPr altLang="zh-CN" b="1" lang="en-US" smtClean="0" spc="400" sz="3200">
              <a:solidFill>
                <a:schemeClr val="accent1"/>
              </a:solidFill>
              <a:latin typeface="+mj-lt"/>
              <a:ea typeface="+mj-ea"/>
              <a:cs typeface="+mj-cs"/>
            </a:endParaRPr>
          </a:p>
          <a:p>
            <a:pPr algn="ctr">
              <a:defRPr/>
            </a:pPr>
            <a:r>
              <a:rPr altLang="zh-CN" b="1" lang="en-US" smtClean="0" spc="400" sz="3200">
                <a:solidFill>
                  <a:schemeClr val="accent1"/>
                </a:solidFill>
                <a:latin typeface="+mj-lt"/>
                <a:ea typeface="+mj-ea"/>
                <a:cs typeface="+mj-cs"/>
              </a:rPr>
              <a:t>CONTENTS</a:t>
            </a:r>
          </a:p>
        </p:txBody>
      </p:sp>
    </p:spTree>
    <p:custDataLst>
      <p:tags r:id="rId16"/>
    </p:custDataLst>
  </p:cSld>
  <p:clrMapOvr>
    <a:masterClrMapping/>
  </p:clrMapOvr>
  <p:transition/>
  <p:timing/>
</p:sld>
</file>

<file path=ppt/tags/tag1.xml><?xml version="1.0" encoding="utf-8"?>
<p:tagLst xmlns:p="http://schemas.openxmlformats.org/presentationml/2006/main">
  <p:tag name="KSO_WM_TAG_VERSION" val="1.0"/>
  <p:tag name="KSO_WM_TEMPLATE_CATEGORY" val="custom"/>
  <p:tag name="KSO_WM_TEMPLATE_INDEX" val="160443"/>
</p:tagLst>
</file>

<file path=ppt/tags/tag10.xml><?xml version="1.0" encoding="utf-8"?>
<p:tagLst xmlns:p="http://schemas.openxmlformats.org/presentationml/2006/main">
  <p:tag name="KSO_WM_BEAUTIFY_FLAG" val="#wm#"/>
  <p:tag name="KSO_WM_TAG_VERSION" val="1.0"/>
  <p:tag name="KSO_WM_TEMPLATE_CATEGORY" val="custom"/>
  <p:tag name="KSO_WM_TEMPLATE_INDEX" val="160443"/>
  <p:tag name="KSO_WM_UNIT_ID" val="custom160443_3*i*0"/>
  <p:tag name="KSO_WM_UNIT_INDEX" val="0"/>
  <p:tag name="KSO_WM_UNIT_TYPE" val="i"/>
</p:tagLst>
</file>

<file path=ppt/tags/tag100.xml><?xml version="1.0" encoding="utf-8"?>
<p:tagLst xmlns:p="http://schemas.openxmlformats.org/presentationml/2006/main">
  <p:tag name="KSO_WM_BEAUTIFY_FLAG" val="#wm#"/>
  <p:tag name="KSO_WM_SLIDE_ID" val="custom160443_12"/>
  <p:tag name="KSO_WM_SLIDE_INDEX" val="12"/>
  <p:tag name="KSO_WM_SLIDE_ITEM_CNT" val="1"/>
  <p:tag name="KSO_WM_SLIDE_LAYOUT" val="a"/>
  <p:tag name="KSO_WM_SLIDE_LAYOUT_CNT" val="1"/>
  <p:tag name="KSO_WM_SLIDE_TYPE" val="sectionTitle"/>
  <p:tag name="KSO_WM_TAG_VERSION" val="1.0"/>
  <p:tag name="KSO_WM_TEMPLATE_CATEGORY" val="custom"/>
  <p:tag name="KSO_WM_TEMPLATE_INDEX" val="160443"/>
</p:tagLst>
</file>

<file path=ppt/tags/tag101.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13*a*1"/>
  <p:tag name="KSO_WM_UNIT_INDEX" val="1"/>
  <p:tag name="KSO_WM_UNIT_ISCONTENTSTITLE" val="0"/>
  <p:tag name="KSO_WM_UNIT_LAYERLEVEL" val="1"/>
  <p:tag name="KSO_WM_UNIT_PRESET_TEXT_INDEX" val="3"/>
  <p:tag name="KSO_WM_UNIT_PRESET_TEXT_LEN" val="17"/>
  <p:tag name="KSO_WM_UNIT_TYPE" val="a"/>
  <p:tag name="KSO_WM_UNIT_VALUE" val="19"/>
</p:tagLst>
</file>

<file path=ppt/tags/tag10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43"/>
  <p:tag name="KSO_WM_UNIT_CLEAR" val="1"/>
  <p:tag name="KSO_WM_UNIT_COMPATIBLE" val="0"/>
  <p:tag name="KSO_WM_UNIT_HIGHLIGHT" val="0"/>
  <p:tag name="KSO_WM_UNIT_ID" val="custom160443_13*m_h_f*1_1_1"/>
  <p:tag name="KSO_WM_UNIT_INDEX" val="1_1_1"/>
  <p:tag name="KSO_WM_UNIT_LAYERLEVEL" val="1_1_1"/>
  <p:tag name="KSO_WM_UNIT_PRESET_TEXT_INDEX" val="3"/>
  <p:tag name="KSO_WM_UNIT_PRESET_TEXT_LEN" val="12"/>
  <p:tag name="KSO_WM_UNIT_TYPE" val="m_h_f"/>
  <p:tag name="KSO_WM_UNIT_VALUE" val="8"/>
</p:tagLst>
</file>

<file path=ppt/tags/tag103.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43"/>
  <p:tag name="KSO_WM_UNIT_CLEAR" val="1"/>
  <p:tag name="KSO_WM_UNIT_ID" val="custom160443_13*m_i*1_1"/>
  <p:tag name="KSO_WM_UNIT_INDEX" val="1_1"/>
  <p:tag name="KSO_WM_UNIT_LAYERLEVEL" val="1_1"/>
  <p:tag name="KSO_WM_UNIT_TYPE" val="m_i"/>
</p:tagLst>
</file>

<file path=ppt/tags/tag104.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13*f*1"/>
  <p:tag name="KSO_WM_UNIT_INDEX" val="1"/>
  <p:tag name="KSO_WM_UNIT_LAYERLEVEL" val="1"/>
  <p:tag name="KSO_WM_UNIT_PRESET_TEXT_INDEX" val="4"/>
  <p:tag name="KSO_WM_UNIT_PRESET_TEXT_LEN" val="180"/>
  <p:tag name="KSO_WM_UNIT_TYPE" val="f"/>
  <p:tag name="KSO_WM_UNIT_VALUE" val="120"/>
</p:tagLst>
</file>

<file path=ppt/tags/tag105.xml><?xml version="1.0" encoding="utf-8"?>
<p:tagLst xmlns:p="http://schemas.openxmlformats.org/presentationml/2006/main">
  <p:tag name="KSO_WM_BEAUTIFY_FLAG" val="#wm#"/>
  <p:tag name="KSO_WM_DIAGRAM_GROUP_CODE" val="m1-1"/>
  <p:tag name="KSO_WM_SLIDE_ID" val="custom160443_13"/>
  <p:tag name="KSO_WM_SLIDE_INDEX" val="13"/>
  <p:tag name="KSO_WM_SLIDE_ITEM_CNT" val="2"/>
  <p:tag name="KSO_WM_SLIDE_LAYOUT" val="a_f_m"/>
  <p:tag name="KSO_WM_SLIDE_LAYOUT_CNT" val="1_1_1"/>
  <p:tag name="KSO_WM_SLIDE_POSITION" val="95*147"/>
  <p:tag name="KSO_WM_SLIDE_SIZE" val="770*343"/>
  <p:tag name="KSO_WM_SLIDE_TYPE" val="text"/>
  <p:tag name="KSO_WM_TAG_VERSION" val="1.0"/>
  <p:tag name="KSO_WM_TEMPLATE_CATEGORY" val="custom"/>
  <p:tag name="KSO_WM_TEMPLATE_INDEX" val="160443"/>
</p:tagLst>
</file>

<file path=ppt/tags/tag106.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14*f*1"/>
  <p:tag name="KSO_WM_UNIT_INDEX" val="1"/>
  <p:tag name="KSO_WM_UNIT_LAYERLEVEL" val="1"/>
  <p:tag name="KSO_WM_UNIT_PRESET_TEXT_INDEX" val="4"/>
  <p:tag name="KSO_WM_UNIT_PRESET_TEXT_LEN" val="180"/>
  <p:tag name="KSO_WM_UNIT_TYPE" val="f"/>
  <p:tag name="KSO_WM_UNIT_VALUE" val="120"/>
</p:tagLst>
</file>

<file path=ppt/tags/tag107.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43"/>
  <p:tag name="KSO_WM_UNIT_CLEAR" val="1"/>
  <p:tag name="KSO_WM_UNIT_COMPATIBLE" val="0"/>
  <p:tag name="KSO_WM_UNIT_HIGHLIGHT" val="0"/>
  <p:tag name="KSO_WM_UNIT_ID" val="custom160443_14*m_h_f*1_2_1"/>
  <p:tag name="KSO_WM_UNIT_INDEX" val="1_2_1"/>
  <p:tag name="KSO_WM_UNIT_LAYERLEVEL" val="1_1_1"/>
  <p:tag name="KSO_WM_UNIT_PRESET_TEXT_INDEX" val="3"/>
  <p:tag name="KSO_WM_UNIT_PRESET_TEXT_LEN" val="12"/>
  <p:tag name="KSO_WM_UNIT_TYPE" val="m_h_f"/>
  <p:tag name="KSO_WM_UNIT_VALUE" val="8"/>
</p:tagLst>
</file>

<file path=ppt/tags/tag108.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43"/>
  <p:tag name="KSO_WM_UNIT_CLEAR" val="1"/>
  <p:tag name="KSO_WM_UNIT_COMPATIBLE" val="0"/>
  <p:tag name="KSO_WM_UNIT_HIGHLIGHT" val="0"/>
  <p:tag name="KSO_WM_UNIT_ID" val="custom160443_14*m_h_f*1_1_1"/>
  <p:tag name="KSO_WM_UNIT_INDEX" val="1_1_1"/>
  <p:tag name="KSO_WM_UNIT_LAYERLEVEL" val="1_1_1"/>
  <p:tag name="KSO_WM_UNIT_PRESET_TEXT_INDEX" val="3"/>
  <p:tag name="KSO_WM_UNIT_PRESET_TEXT_LEN" val="12"/>
  <p:tag name="KSO_WM_UNIT_TYPE" val="m_h_f"/>
  <p:tag name="KSO_WM_UNIT_VALUE" val="8"/>
</p:tagLst>
</file>

<file path=ppt/tags/tag109.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43"/>
  <p:tag name="KSO_WM_UNIT_CLEAR" val="1"/>
  <p:tag name="KSO_WM_UNIT_ID" val="custom160443_14*m_i*1_1"/>
  <p:tag name="KSO_WM_UNIT_INDEX" val="1_1"/>
  <p:tag name="KSO_WM_UNIT_LAYERLEVEL" val="1_1"/>
  <p:tag name="KSO_WM_UNIT_TYPE" val="m_i"/>
</p:tagLst>
</file>

<file path=ppt/tags/tag11.xml><?xml version="1.0" encoding="utf-8"?>
<p:tagLst xmlns:p="http://schemas.openxmlformats.org/presentationml/2006/main">
  <p:tag name="KSO_WM_BEAUTIFY_FLAG" val="#wm#"/>
  <p:tag name="KSO_WM_TAG_VERSION" val="1.0"/>
  <p:tag name="KSO_WM_TEMPLATE_CATEGORY" val="custom"/>
  <p:tag name="KSO_WM_TEMPLATE_INDEX" val="160443"/>
  <p:tag name="KSO_WM_UNIT_ID" val="custom160443_3*i*1"/>
  <p:tag name="KSO_WM_UNIT_INDEX" val="1"/>
  <p:tag name="KSO_WM_UNIT_TYPE" val="i"/>
</p:tagLst>
</file>

<file path=ppt/tags/tag110.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14*a*1"/>
  <p:tag name="KSO_WM_UNIT_INDEX" val="1"/>
  <p:tag name="KSO_WM_UNIT_ISCONTENTSTITLE" val="0"/>
  <p:tag name="KSO_WM_UNIT_LAYERLEVEL" val="1"/>
  <p:tag name="KSO_WM_UNIT_PRESET_TEXT_INDEX" val="3"/>
  <p:tag name="KSO_WM_UNIT_PRESET_TEXT_LEN" val="17"/>
  <p:tag name="KSO_WM_UNIT_TYPE" val="a"/>
  <p:tag name="KSO_WM_UNIT_VALUE" val="19"/>
</p:tagLst>
</file>

<file path=ppt/tags/tag111.xml><?xml version="1.0" encoding="utf-8"?>
<p:tagLst xmlns:p="http://schemas.openxmlformats.org/presentationml/2006/main">
  <p:tag name="KSO_WM_BEAUTIFY_FLAG" val="#wm#"/>
  <p:tag name="KSO_WM_DIAGRAM_GROUP_CODE" val="m1-1"/>
  <p:tag name="KSO_WM_SLIDE_ID" val="custom160443_14"/>
  <p:tag name="KSO_WM_SLIDE_INDEX" val="14"/>
  <p:tag name="KSO_WM_SLIDE_ITEM_CNT" val="3"/>
  <p:tag name="KSO_WM_SLIDE_LAYOUT" val="a_f_m"/>
  <p:tag name="KSO_WM_SLIDE_LAYOUT_CNT" val="1_1_1"/>
  <p:tag name="KSO_WM_SLIDE_POSITION" val="95*147"/>
  <p:tag name="KSO_WM_SLIDE_SIZE" val="770*343"/>
  <p:tag name="KSO_WM_SLIDE_TYPE" val="text"/>
  <p:tag name="KSO_WM_TAG_VERSION" val="1.0"/>
  <p:tag name="KSO_WM_TEMPLATE_CATEGORY" val="custom"/>
  <p:tag name="KSO_WM_TEMPLATE_INDEX" val="160443"/>
</p:tagLst>
</file>

<file path=ppt/tags/tag112.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15*f*1"/>
  <p:tag name="KSO_WM_UNIT_INDEX" val="1"/>
  <p:tag name="KSO_WM_UNIT_LAYERLEVEL" val="1"/>
  <p:tag name="KSO_WM_UNIT_PRESET_TEXT_INDEX" val="4"/>
  <p:tag name="KSO_WM_UNIT_PRESET_TEXT_LEN" val="180"/>
  <p:tag name="KSO_WM_UNIT_TYPE" val="f"/>
  <p:tag name="KSO_WM_UNIT_VALUE" val="120"/>
</p:tagLst>
</file>

<file path=ppt/tags/tag113.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43"/>
  <p:tag name="KSO_WM_UNIT_CLEAR" val="1"/>
  <p:tag name="KSO_WM_UNIT_COMPATIBLE" val="0"/>
  <p:tag name="KSO_WM_UNIT_HIGHLIGHT" val="0"/>
  <p:tag name="KSO_WM_UNIT_ID" val="custom160443_15*m_h_f*1_3_1"/>
  <p:tag name="KSO_WM_UNIT_INDEX" val="1_3_1"/>
  <p:tag name="KSO_WM_UNIT_LAYERLEVEL" val="1_1_1"/>
  <p:tag name="KSO_WM_UNIT_PRESET_TEXT_INDEX" val="3"/>
  <p:tag name="KSO_WM_UNIT_PRESET_TEXT_LEN" val="12"/>
  <p:tag name="KSO_WM_UNIT_TYPE" val="m_h_f"/>
  <p:tag name="KSO_WM_UNIT_VALUE" val="8"/>
</p:tagLst>
</file>

<file path=ppt/tags/tag114.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43"/>
  <p:tag name="KSO_WM_UNIT_CLEAR" val="1"/>
  <p:tag name="KSO_WM_UNIT_COMPATIBLE" val="0"/>
  <p:tag name="KSO_WM_UNIT_HIGHLIGHT" val="0"/>
  <p:tag name="KSO_WM_UNIT_ID" val="custom160443_15*m_h_f*1_2_1"/>
  <p:tag name="KSO_WM_UNIT_INDEX" val="1_2_1"/>
  <p:tag name="KSO_WM_UNIT_LAYERLEVEL" val="1_1_1"/>
  <p:tag name="KSO_WM_UNIT_PRESET_TEXT_INDEX" val="3"/>
  <p:tag name="KSO_WM_UNIT_PRESET_TEXT_LEN" val="12"/>
  <p:tag name="KSO_WM_UNIT_TYPE" val="m_h_f"/>
  <p:tag name="KSO_WM_UNIT_VALUE" val="8"/>
</p:tagLst>
</file>

<file path=ppt/tags/tag115.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43"/>
  <p:tag name="KSO_WM_UNIT_CLEAR" val="1"/>
  <p:tag name="KSO_WM_UNIT_COMPATIBLE" val="0"/>
  <p:tag name="KSO_WM_UNIT_HIGHLIGHT" val="0"/>
  <p:tag name="KSO_WM_UNIT_ID" val="custom160443_15*m_h_f*1_1_1"/>
  <p:tag name="KSO_WM_UNIT_INDEX" val="1_1_1"/>
  <p:tag name="KSO_WM_UNIT_LAYERLEVEL" val="1_1_1"/>
  <p:tag name="KSO_WM_UNIT_PRESET_TEXT_INDEX" val="3"/>
  <p:tag name="KSO_WM_UNIT_PRESET_TEXT_LEN" val="12"/>
  <p:tag name="KSO_WM_UNIT_TYPE" val="m_h_f"/>
  <p:tag name="KSO_WM_UNIT_VALUE" val="8"/>
</p:tagLst>
</file>

<file path=ppt/tags/tag116.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43"/>
  <p:tag name="KSO_WM_UNIT_CLEAR" val="1"/>
  <p:tag name="KSO_WM_UNIT_ID" val="custom160443_15*m_i*1_1"/>
  <p:tag name="KSO_WM_UNIT_INDEX" val="1_1"/>
  <p:tag name="KSO_WM_UNIT_LAYERLEVEL" val="1_1"/>
  <p:tag name="KSO_WM_UNIT_TYPE" val="m_i"/>
</p:tagLst>
</file>

<file path=ppt/tags/tag117.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15*a*1"/>
  <p:tag name="KSO_WM_UNIT_INDEX" val="1"/>
  <p:tag name="KSO_WM_UNIT_ISCONTENTSTITLE" val="0"/>
  <p:tag name="KSO_WM_UNIT_LAYERLEVEL" val="1"/>
  <p:tag name="KSO_WM_UNIT_PRESET_TEXT_INDEX" val="3"/>
  <p:tag name="KSO_WM_UNIT_PRESET_TEXT_LEN" val="17"/>
  <p:tag name="KSO_WM_UNIT_TYPE" val="a"/>
  <p:tag name="KSO_WM_UNIT_VALUE" val="19"/>
</p:tagLst>
</file>

<file path=ppt/tags/tag118.xml><?xml version="1.0" encoding="utf-8"?>
<p:tagLst xmlns:p="http://schemas.openxmlformats.org/presentationml/2006/main">
  <p:tag name="KSO_WM_BEAUTIFY_FLAG" val="#wm#"/>
  <p:tag name="KSO_WM_DIAGRAM_GROUP_CODE" val="m1-1"/>
  <p:tag name="KSO_WM_SLIDE_ID" val="custom160443_15"/>
  <p:tag name="KSO_WM_SLIDE_INDEX" val="15"/>
  <p:tag name="KSO_WM_SLIDE_ITEM_CNT" val="4"/>
  <p:tag name="KSO_WM_SLIDE_LAYOUT" val="a_f_m"/>
  <p:tag name="KSO_WM_SLIDE_LAYOUT_CNT" val="1_1_1"/>
  <p:tag name="KSO_WM_SLIDE_POSITION" val="95*147"/>
  <p:tag name="KSO_WM_SLIDE_SIZE" val="770*343"/>
  <p:tag name="KSO_WM_SLIDE_TYPE" val="text"/>
  <p:tag name="KSO_WM_TAG_VERSION" val="1.0"/>
  <p:tag name="KSO_WM_TEMPLATE_CATEGORY" val="custom"/>
  <p:tag name="KSO_WM_TEMPLATE_INDEX" val="160443"/>
</p:tagLst>
</file>

<file path=ppt/tags/tag119.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16*f*1"/>
  <p:tag name="KSO_WM_UNIT_INDEX" val="1"/>
  <p:tag name="KSO_WM_UNIT_LAYERLEVEL" val="1"/>
  <p:tag name="KSO_WM_UNIT_PRESET_TEXT_INDEX" val="4"/>
  <p:tag name="KSO_WM_UNIT_PRESET_TEXT_LEN" val="180"/>
  <p:tag name="KSO_WM_UNIT_TYPE" val="f"/>
  <p:tag name="KSO_WM_UNIT_VALUE" val="120"/>
</p:tagLst>
</file>

<file path=ppt/tags/tag12.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3*a*1"/>
  <p:tag name="KSO_WM_UNIT_INDEX" val="1"/>
  <p:tag name="KSO_WM_UNIT_ISCONTENTSTITLE" val="0"/>
  <p:tag name="KSO_WM_UNIT_LAYERLEVEL" val="1"/>
  <p:tag name="KSO_WM_UNIT_PRESET_TEXT_INDEX" val="3"/>
  <p:tag name="KSO_WM_UNIT_PRESET_TEXT_LEN" val="17"/>
  <p:tag name="KSO_WM_UNIT_TYPE" val="a"/>
  <p:tag name="KSO_WM_UNIT_VALUE" val="25"/>
</p:tagLst>
</file>

<file path=ppt/tags/tag120.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43"/>
  <p:tag name="KSO_WM_UNIT_CLEAR" val="1"/>
  <p:tag name="KSO_WM_UNIT_COMPATIBLE" val="0"/>
  <p:tag name="KSO_WM_UNIT_HIGHLIGHT" val="0"/>
  <p:tag name="KSO_WM_UNIT_ID" val="custom160443_16*m_h_f*1_4_1"/>
  <p:tag name="KSO_WM_UNIT_INDEX" val="1_4_1"/>
  <p:tag name="KSO_WM_UNIT_LAYERLEVEL" val="1_1_1"/>
  <p:tag name="KSO_WM_UNIT_PRESET_TEXT_INDEX" val="3"/>
  <p:tag name="KSO_WM_UNIT_PRESET_TEXT_LEN" val="12"/>
  <p:tag name="KSO_WM_UNIT_TYPE" val="m_h_f"/>
  <p:tag name="KSO_WM_UNIT_VALUE" val="8"/>
</p:tagLst>
</file>

<file path=ppt/tags/tag12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43"/>
  <p:tag name="KSO_WM_UNIT_CLEAR" val="1"/>
  <p:tag name="KSO_WM_UNIT_COMPATIBLE" val="0"/>
  <p:tag name="KSO_WM_UNIT_HIGHLIGHT" val="0"/>
  <p:tag name="KSO_WM_UNIT_ID" val="custom160443_16*m_h_f*1_3_1"/>
  <p:tag name="KSO_WM_UNIT_INDEX" val="1_3_1"/>
  <p:tag name="KSO_WM_UNIT_LAYERLEVEL" val="1_1_1"/>
  <p:tag name="KSO_WM_UNIT_PRESET_TEXT_INDEX" val="3"/>
  <p:tag name="KSO_WM_UNIT_PRESET_TEXT_LEN" val="12"/>
  <p:tag name="KSO_WM_UNIT_TYPE" val="m_h_f"/>
  <p:tag name="KSO_WM_UNIT_VALUE" val="8"/>
</p:tagLst>
</file>

<file path=ppt/tags/tag12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43"/>
  <p:tag name="KSO_WM_UNIT_CLEAR" val="1"/>
  <p:tag name="KSO_WM_UNIT_COMPATIBLE" val="0"/>
  <p:tag name="KSO_WM_UNIT_HIGHLIGHT" val="0"/>
  <p:tag name="KSO_WM_UNIT_ID" val="custom160443_16*m_h_f*1_2_1"/>
  <p:tag name="KSO_WM_UNIT_INDEX" val="1_2_1"/>
  <p:tag name="KSO_WM_UNIT_LAYERLEVEL" val="1_1_1"/>
  <p:tag name="KSO_WM_UNIT_PRESET_TEXT_INDEX" val="3"/>
  <p:tag name="KSO_WM_UNIT_PRESET_TEXT_LEN" val="12"/>
  <p:tag name="KSO_WM_UNIT_TYPE" val="m_h_f"/>
  <p:tag name="KSO_WM_UNIT_VALUE" val="8"/>
</p:tagLst>
</file>

<file path=ppt/tags/tag123.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43"/>
  <p:tag name="KSO_WM_UNIT_CLEAR" val="1"/>
  <p:tag name="KSO_WM_UNIT_COMPATIBLE" val="0"/>
  <p:tag name="KSO_WM_UNIT_HIGHLIGHT" val="0"/>
  <p:tag name="KSO_WM_UNIT_ID" val="custom160443_16*m_h_f*1_1_1"/>
  <p:tag name="KSO_WM_UNIT_INDEX" val="1_1_1"/>
  <p:tag name="KSO_WM_UNIT_LAYERLEVEL" val="1_1_1"/>
  <p:tag name="KSO_WM_UNIT_PRESET_TEXT_INDEX" val="3"/>
  <p:tag name="KSO_WM_UNIT_PRESET_TEXT_LEN" val="12"/>
  <p:tag name="KSO_WM_UNIT_TYPE" val="m_h_f"/>
  <p:tag name="KSO_WM_UNIT_VALUE" val="8"/>
</p:tagLst>
</file>

<file path=ppt/tags/tag124.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43"/>
  <p:tag name="KSO_WM_UNIT_CLEAR" val="1"/>
  <p:tag name="KSO_WM_UNIT_ID" val="custom160443_16*m_i*1_1"/>
  <p:tag name="KSO_WM_UNIT_INDEX" val="1_1"/>
  <p:tag name="KSO_WM_UNIT_LAYERLEVEL" val="1_1"/>
  <p:tag name="KSO_WM_UNIT_TYPE" val="m_i"/>
</p:tagLst>
</file>

<file path=ppt/tags/tag125.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16*a*1"/>
  <p:tag name="KSO_WM_UNIT_INDEX" val="1"/>
  <p:tag name="KSO_WM_UNIT_ISCONTENTSTITLE" val="0"/>
  <p:tag name="KSO_WM_UNIT_LAYERLEVEL" val="1"/>
  <p:tag name="KSO_WM_UNIT_PRESET_TEXT_INDEX" val="3"/>
  <p:tag name="KSO_WM_UNIT_PRESET_TEXT_LEN" val="17"/>
  <p:tag name="KSO_WM_UNIT_TYPE" val="a"/>
  <p:tag name="KSO_WM_UNIT_VALUE" val="19"/>
</p:tagLst>
</file>

<file path=ppt/tags/tag126.xml><?xml version="1.0" encoding="utf-8"?>
<p:tagLst xmlns:p="http://schemas.openxmlformats.org/presentationml/2006/main">
  <p:tag name="KSO_WM_BEAUTIFY_FLAG" val="#wm#"/>
  <p:tag name="KSO_WM_DIAGRAM_GROUP_CODE" val="m1-1"/>
  <p:tag name="KSO_WM_SLIDE_ID" val="custom160443_16"/>
  <p:tag name="KSO_WM_SLIDE_INDEX" val="16"/>
  <p:tag name="KSO_WM_SLIDE_ITEM_CNT" val="5"/>
  <p:tag name="KSO_WM_SLIDE_LAYOUT" val="a_f_m"/>
  <p:tag name="KSO_WM_SLIDE_LAYOUT_CNT" val="1_1_1"/>
  <p:tag name="KSO_WM_SLIDE_POSITION" val="95*147"/>
  <p:tag name="KSO_WM_SLIDE_SIZE" val="770*343"/>
  <p:tag name="KSO_WM_SLIDE_TYPE" val="text"/>
  <p:tag name="KSO_WM_TAG_VERSION" val="1.0"/>
  <p:tag name="KSO_WM_TEMPLATE_CATEGORY" val="custom"/>
  <p:tag name="KSO_WM_TEMPLATE_INDEX" val="160443"/>
</p:tagLst>
</file>

<file path=ppt/tags/tag127.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17*f*1"/>
  <p:tag name="KSO_WM_UNIT_INDEX" val="1"/>
  <p:tag name="KSO_WM_UNIT_LAYERLEVEL" val="1"/>
  <p:tag name="KSO_WM_UNIT_PRESET_TEXT_INDEX" val="4"/>
  <p:tag name="KSO_WM_UNIT_PRESET_TEXT_LEN" val="180"/>
  <p:tag name="KSO_WM_UNIT_TYPE" val="f"/>
  <p:tag name="KSO_WM_UNIT_VALUE" val="120"/>
</p:tagLst>
</file>

<file path=ppt/tags/tag128.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43"/>
  <p:tag name="KSO_WM_UNIT_CLEAR" val="1"/>
  <p:tag name="KSO_WM_UNIT_COMPATIBLE" val="0"/>
  <p:tag name="KSO_WM_UNIT_HIGHLIGHT" val="0"/>
  <p:tag name="KSO_WM_UNIT_ID" val="custom160443_17*m_h_f*1_4_1"/>
  <p:tag name="KSO_WM_UNIT_INDEX" val="1_4_1"/>
  <p:tag name="KSO_WM_UNIT_LAYERLEVEL" val="1_1_1"/>
  <p:tag name="KSO_WM_UNIT_PRESET_TEXT_INDEX" val="3"/>
  <p:tag name="KSO_WM_UNIT_PRESET_TEXT_LEN" val="12"/>
  <p:tag name="KSO_WM_UNIT_TYPE" val="m_h_f"/>
  <p:tag name="KSO_WM_UNIT_VALUE" val="8"/>
</p:tagLst>
</file>

<file path=ppt/tags/tag129.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43"/>
  <p:tag name="KSO_WM_UNIT_CLEAR" val="1"/>
  <p:tag name="KSO_WM_UNIT_COMPATIBLE" val="0"/>
  <p:tag name="KSO_WM_UNIT_HIGHLIGHT" val="0"/>
  <p:tag name="KSO_WM_UNIT_ID" val="custom160443_17*m_h_f*1_3_1"/>
  <p:tag name="KSO_WM_UNIT_INDEX" val="1_3_1"/>
  <p:tag name="KSO_WM_UNIT_LAYERLEVEL" val="1_1_1"/>
  <p:tag name="KSO_WM_UNIT_PRESET_TEXT_INDEX" val="3"/>
  <p:tag name="KSO_WM_UNIT_PRESET_TEXT_LEN" val="12"/>
  <p:tag name="KSO_WM_UNIT_TYPE" val="m_h_f"/>
  <p:tag name="KSO_WM_UNIT_VALUE" val="8"/>
</p:tagLst>
</file>

<file path=ppt/tags/tag13.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3*f*1"/>
  <p:tag name="KSO_WM_UNIT_INDEX" val="1"/>
  <p:tag name="KSO_WM_UNIT_LAYERLEVEL" val="1"/>
  <p:tag name="KSO_WM_UNIT_PRESET_TEXT_INDEX" val="5"/>
  <p:tag name="KSO_WM_UNIT_PRESET_TEXT_LEN" val="232"/>
  <p:tag name="KSO_WM_UNIT_TYPE" val="f"/>
  <p:tag name="KSO_WM_UNIT_VALUE" val="144"/>
</p:tagLst>
</file>

<file path=ppt/tags/tag130.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43"/>
  <p:tag name="KSO_WM_UNIT_CLEAR" val="1"/>
  <p:tag name="KSO_WM_UNIT_COMPATIBLE" val="0"/>
  <p:tag name="KSO_WM_UNIT_HIGHLIGHT" val="0"/>
  <p:tag name="KSO_WM_UNIT_ID" val="custom160443_17*m_h_f*1_2_1"/>
  <p:tag name="KSO_WM_UNIT_INDEX" val="1_2_1"/>
  <p:tag name="KSO_WM_UNIT_LAYERLEVEL" val="1_1_1"/>
  <p:tag name="KSO_WM_UNIT_PRESET_TEXT_INDEX" val="3"/>
  <p:tag name="KSO_WM_UNIT_PRESET_TEXT_LEN" val="12"/>
  <p:tag name="KSO_WM_UNIT_TYPE" val="m_h_f"/>
  <p:tag name="KSO_WM_UNIT_VALUE" val="8"/>
</p:tagLst>
</file>

<file path=ppt/tags/tag13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43"/>
  <p:tag name="KSO_WM_UNIT_CLEAR" val="1"/>
  <p:tag name="KSO_WM_UNIT_COMPATIBLE" val="0"/>
  <p:tag name="KSO_WM_UNIT_HIGHLIGHT" val="0"/>
  <p:tag name="KSO_WM_UNIT_ID" val="custom160443_17*m_h_f*1_1_1"/>
  <p:tag name="KSO_WM_UNIT_INDEX" val="1_1_1"/>
  <p:tag name="KSO_WM_UNIT_LAYERLEVEL" val="1_1_1"/>
  <p:tag name="KSO_WM_UNIT_PRESET_TEXT_INDEX" val="3"/>
  <p:tag name="KSO_WM_UNIT_PRESET_TEXT_LEN" val="12"/>
  <p:tag name="KSO_WM_UNIT_TYPE" val="m_h_f"/>
  <p:tag name="KSO_WM_UNIT_VALUE" val="8"/>
</p:tagLst>
</file>

<file path=ppt/tags/tag13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43"/>
  <p:tag name="KSO_WM_UNIT_CLEAR" val="1"/>
  <p:tag name="KSO_WM_UNIT_COMPATIBLE" val="0"/>
  <p:tag name="KSO_WM_UNIT_HIGHLIGHT" val="0"/>
  <p:tag name="KSO_WM_UNIT_ID" val="custom160443_17*m_h_f*1_5_1"/>
  <p:tag name="KSO_WM_UNIT_INDEX" val="1_5_1"/>
  <p:tag name="KSO_WM_UNIT_LAYERLEVEL" val="1_1_1"/>
  <p:tag name="KSO_WM_UNIT_PRESET_TEXT_INDEX" val="3"/>
  <p:tag name="KSO_WM_UNIT_PRESET_TEXT_LEN" val="12"/>
  <p:tag name="KSO_WM_UNIT_TYPE" val="m_h_f"/>
  <p:tag name="KSO_WM_UNIT_VALUE" val="8"/>
</p:tagLst>
</file>

<file path=ppt/tags/tag133.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43"/>
  <p:tag name="KSO_WM_UNIT_CLEAR" val="1"/>
  <p:tag name="KSO_WM_UNIT_ID" val="custom160443_17*m_i*1_1"/>
  <p:tag name="KSO_WM_UNIT_INDEX" val="1_1"/>
  <p:tag name="KSO_WM_UNIT_LAYERLEVEL" val="1_1"/>
  <p:tag name="KSO_WM_UNIT_TYPE" val="m_i"/>
</p:tagLst>
</file>

<file path=ppt/tags/tag134.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17*a*1"/>
  <p:tag name="KSO_WM_UNIT_INDEX" val="1"/>
  <p:tag name="KSO_WM_UNIT_ISCONTENTSTITLE" val="0"/>
  <p:tag name="KSO_WM_UNIT_LAYERLEVEL" val="1"/>
  <p:tag name="KSO_WM_UNIT_PRESET_TEXT_INDEX" val="3"/>
  <p:tag name="KSO_WM_UNIT_PRESET_TEXT_LEN" val="17"/>
  <p:tag name="KSO_WM_UNIT_TYPE" val="a"/>
  <p:tag name="KSO_WM_UNIT_VALUE" val="19"/>
</p:tagLst>
</file>

<file path=ppt/tags/tag135.xml><?xml version="1.0" encoding="utf-8"?>
<p:tagLst xmlns:p="http://schemas.openxmlformats.org/presentationml/2006/main">
  <p:tag name="KSO_WM_BEAUTIFY_FLAG" val="#wm#"/>
  <p:tag name="KSO_WM_DIAGRAM_GROUP_CODE" val="m1-1"/>
  <p:tag name="KSO_WM_SLIDE_ID" val="custom160443_17"/>
  <p:tag name="KSO_WM_SLIDE_INDEX" val="17"/>
  <p:tag name="KSO_WM_SLIDE_ITEM_CNT" val="6"/>
  <p:tag name="KSO_WM_SLIDE_LAYOUT" val="a_f_m"/>
  <p:tag name="KSO_WM_SLIDE_LAYOUT_CNT" val="1_1_1"/>
  <p:tag name="KSO_WM_SLIDE_POSITION" val="95*147"/>
  <p:tag name="KSO_WM_SLIDE_SIZE" val="770*343"/>
  <p:tag name="KSO_WM_SLIDE_TYPE" val="text"/>
  <p:tag name="KSO_WM_TAG_VERSION" val="1.0"/>
  <p:tag name="KSO_WM_TEMPLATE_CATEGORY" val="custom"/>
  <p:tag name="KSO_WM_TEMPLATE_INDEX" val="160443"/>
</p:tagLst>
</file>

<file path=ppt/tags/tag136.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18*f*1"/>
  <p:tag name="KSO_WM_UNIT_INDEX" val="1"/>
  <p:tag name="KSO_WM_UNIT_LAYERLEVEL" val="1"/>
  <p:tag name="KSO_WM_UNIT_PRESET_TEXT_INDEX" val="4"/>
  <p:tag name="KSO_WM_UNIT_PRESET_TEXT_LEN" val="180"/>
  <p:tag name="KSO_WM_UNIT_TYPE" val="f"/>
  <p:tag name="KSO_WM_UNIT_VALUE" val="120"/>
</p:tagLst>
</file>

<file path=ppt/tags/tag137.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43"/>
  <p:tag name="KSO_WM_UNIT_CLEAR" val="1"/>
  <p:tag name="KSO_WM_UNIT_COMPATIBLE" val="0"/>
  <p:tag name="KSO_WM_UNIT_HIGHLIGHT" val="0"/>
  <p:tag name="KSO_WM_UNIT_ID" val="custom160443_18*m_h_f*1_4_1"/>
  <p:tag name="KSO_WM_UNIT_INDEX" val="1_4_1"/>
  <p:tag name="KSO_WM_UNIT_LAYERLEVEL" val="1_1_1"/>
  <p:tag name="KSO_WM_UNIT_PRESET_TEXT_INDEX" val="3"/>
  <p:tag name="KSO_WM_UNIT_PRESET_TEXT_LEN" val="12"/>
  <p:tag name="KSO_WM_UNIT_TYPE" val="m_h_f"/>
  <p:tag name="KSO_WM_UNIT_VALUE" val="8"/>
</p:tagLst>
</file>

<file path=ppt/tags/tag138.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43"/>
  <p:tag name="KSO_WM_UNIT_CLEAR" val="1"/>
  <p:tag name="KSO_WM_UNIT_COMPATIBLE" val="0"/>
  <p:tag name="KSO_WM_UNIT_HIGHLIGHT" val="0"/>
  <p:tag name="KSO_WM_UNIT_ID" val="custom160443_18*m_h_f*1_3_1"/>
  <p:tag name="KSO_WM_UNIT_INDEX" val="1_3_1"/>
  <p:tag name="KSO_WM_UNIT_LAYERLEVEL" val="1_1_1"/>
  <p:tag name="KSO_WM_UNIT_PRESET_TEXT_INDEX" val="3"/>
  <p:tag name="KSO_WM_UNIT_PRESET_TEXT_LEN" val="12"/>
  <p:tag name="KSO_WM_UNIT_TYPE" val="m_h_f"/>
  <p:tag name="KSO_WM_UNIT_VALUE" val="8"/>
</p:tagLst>
</file>

<file path=ppt/tags/tag139.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43"/>
  <p:tag name="KSO_WM_UNIT_CLEAR" val="1"/>
  <p:tag name="KSO_WM_UNIT_COMPATIBLE" val="0"/>
  <p:tag name="KSO_WM_UNIT_HIGHLIGHT" val="0"/>
  <p:tag name="KSO_WM_UNIT_ID" val="custom160443_18*m_h_f*1_2_1"/>
  <p:tag name="KSO_WM_UNIT_INDEX" val="1_2_1"/>
  <p:tag name="KSO_WM_UNIT_LAYERLEVEL" val="1_1_1"/>
  <p:tag name="KSO_WM_UNIT_PRESET_TEXT_INDEX" val="3"/>
  <p:tag name="KSO_WM_UNIT_PRESET_TEXT_LEN" val="12"/>
  <p:tag name="KSO_WM_UNIT_TYPE" val="m_h_f"/>
  <p:tag name="KSO_WM_UNIT_VALUE" val="8"/>
</p:tagLst>
</file>

<file path=ppt/tags/tag14.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3*f*2"/>
  <p:tag name="KSO_WM_UNIT_INDEX" val="2"/>
  <p:tag name="KSO_WM_UNIT_LAYERLEVEL" val="1"/>
  <p:tag name="KSO_WM_UNIT_PRESET_TEXT_INDEX" val="5"/>
  <p:tag name="KSO_WM_UNIT_PRESET_TEXT_LEN" val="232"/>
  <p:tag name="KSO_WM_UNIT_TYPE" val="f"/>
  <p:tag name="KSO_WM_UNIT_VALUE" val="144"/>
</p:tagLst>
</file>

<file path=ppt/tags/tag140.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43"/>
  <p:tag name="KSO_WM_UNIT_CLEAR" val="1"/>
  <p:tag name="KSO_WM_UNIT_COMPATIBLE" val="0"/>
  <p:tag name="KSO_WM_UNIT_HIGHLIGHT" val="0"/>
  <p:tag name="KSO_WM_UNIT_ID" val="custom160443_18*m_h_f*1_1_1"/>
  <p:tag name="KSO_WM_UNIT_INDEX" val="1_1_1"/>
  <p:tag name="KSO_WM_UNIT_LAYERLEVEL" val="1_1_1"/>
  <p:tag name="KSO_WM_UNIT_PRESET_TEXT_INDEX" val="3"/>
  <p:tag name="KSO_WM_UNIT_PRESET_TEXT_LEN" val="12"/>
  <p:tag name="KSO_WM_UNIT_TYPE" val="m_h_f"/>
  <p:tag name="KSO_WM_UNIT_VALUE" val="8"/>
</p:tagLst>
</file>

<file path=ppt/tags/tag141.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43"/>
  <p:tag name="KSO_WM_UNIT_CLEAR" val="1"/>
  <p:tag name="KSO_WM_UNIT_COMPATIBLE" val="0"/>
  <p:tag name="KSO_WM_UNIT_HIGHLIGHT" val="0"/>
  <p:tag name="KSO_WM_UNIT_ID" val="custom160443_18*m_h_f*1_5_1"/>
  <p:tag name="KSO_WM_UNIT_INDEX" val="1_5_1"/>
  <p:tag name="KSO_WM_UNIT_LAYERLEVEL" val="1_1_1"/>
  <p:tag name="KSO_WM_UNIT_PRESET_TEXT_INDEX" val="3"/>
  <p:tag name="KSO_WM_UNIT_PRESET_TEXT_LEN" val="12"/>
  <p:tag name="KSO_WM_UNIT_TYPE" val="m_h_f"/>
  <p:tag name="KSO_WM_UNIT_VALUE" val="8"/>
</p:tagLst>
</file>

<file path=ppt/tags/tag142.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43"/>
  <p:tag name="KSO_WM_UNIT_CLEAR" val="1"/>
  <p:tag name="KSO_WM_UNIT_COMPATIBLE" val="0"/>
  <p:tag name="KSO_WM_UNIT_HIGHLIGHT" val="0"/>
  <p:tag name="KSO_WM_UNIT_ID" val="custom160443_18*m_h_f*1_6_1"/>
  <p:tag name="KSO_WM_UNIT_INDEX" val="1_6_1"/>
  <p:tag name="KSO_WM_UNIT_LAYERLEVEL" val="1_1_1"/>
  <p:tag name="KSO_WM_UNIT_PRESET_TEXT_INDEX" val="3"/>
  <p:tag name="KSO_WM_UNIT_PRESET_TEXT_LEN" val="12"/>
  <p:tag name="KSO_WM_UNIT_TYPE" val="m_h_f"/>
  <p:tag name="KSO_WM_UNIT_VALUE" val="8"/>
</p:tagLst>
</file>

<file path=ppt/tags/tag143.xml><?xml version="1.0" encoding="utf-8"?>
<p:tagLst xmlns:p="http://schemas.openxmlformats.org/presentationml/2006/main">
  <p:tag name="KSO_WM_BEAUTIFY_FLAG" val="#wm#"/>
  <p:tag name="KSO_WM_DIAGRAM_GROUP_CODE" val="m1-1"/>
  <p:tag name="KSO_WM_TAG_VERSION" val="1.0"/>
  <p:tag name="KSO_WM_TEMPLATE_CATEGORY" val="custom"/>
  <p:tag name="KSO_WM_TEMPLATE_INDEX" val="160443"/>
  <p:tag name="KSO_WM_UNIT_CLEAR" val="1"/>
  <p:tag name="KSO_WM_UNIT_ID" val="custom160443_18*m_i*1_1"/>
  <p:tag name="KSO_WM_UNIT_INDEX" val="1_1"/>
  <p:tag name="KSO_WM_UNIT_LAYERLEVEL" val="1_1"/>
  <p:tag name="KSO_WM_UNIT_TYPE" val="m_i"/>
</p:tagLst>
</file>

<file path=ppt/tags/tag144.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18*a*1"/>
  <p:tag name="KSO_WM_UNIT_INDEX" val="1"/>
  <p:tag name="KSO_WM_UNIT_ISCONTENTSTITLE" val="0"/>
  <p:tag name="KSO_WM_UNIT_LAYERLEVEL" val="1"/>
  <p:tag name="KSO_WM_UNIT_PRESET_TEXT_INDEX" val="3"/>
  <p:tag name="KSO_WM_UNIT_PRESET_TEXT_LEN" val="17"/>
  <p:tag name="KSO_WM_UNIT_TYPE" val="a"/>
  <p:tag name="KSO_WM_UNIT_VALUE" val="19"/>
</p:tagLst>
</file>

<file path=ppt/tags/tag145.xml><?xml version="1.0" encoding="utf-8"?>
<p:tagLst xmlns:p="http://schemas.openxmlformats.org/presentationml/2006/main">
  <p:tag name="KSO_WM_BEAUTIFY_FLAG" val="#wm#"/>
  <p:tag name="KSO_WM_DIAGRAM_GROUP_CODE" val="m1-1"/>
  <p:tag name="KSO_WM_SLIDE_ID" val="custom160443_18"/>
  <p:tag name="KSO_WM_SLIDE_INDEX" val="18"/>
  <p:tag name="KSO_WM_SLIDE_ITEM_CNT" val="7"/>
  <p:tag name="KSO_WM_SLIDE_LAYOUT" val="a_f_m"/>
  <p:tag name="KSO_WM_SLIDE_LAYOUT_CNT" val="1_1_1"/>
  <p:tag name="KSO_WM_SLIDE_POSITION" val="95*147"/>
  <p:tag name="KSO_WM_SLIDE_SIZE" val="770*343"/>
  <p:tag name="KSO_WM_SLIDE_TYPE" val="text"/>
  <p:tag name="KSO_WM_TAG_VERSION" val="1.0"/>
  <p:tag name="KSO_WM_TEMPLATE_CATEGORY" val="custom"/>
  <p:tag name="KSO_WM_TEMPLATE_INDEX" val="160443"/>
</p:tagLst>
</file>

<file path=ppt/tags/tag146.xml><?xml version="1.0" encoding="utf-8"?>
<p:tagLst xmlns:p="http://schemas.openxmlformats.org/presentationml/2006/main">
  <p:tag name="KSO_WM_BEAUTIFY_FLAG" val="#wm#"/>
  <p:tag name="KSO_WM_TAG_VERSION" val="1.0"/>
  <p:tag name="KSO_WM_TEMPLATE_CATEGORY" val="custom"/>
  <p:tag name="KSO_WM_TEMPLATE_INDEX" val="160443"/>
  <p:tag name="KSO_WM_UNIT_ID" val="custom160443_19*i*0"/>
  <p:tag name="KSO_WM_UNIT_INDEX" val="0"/>
  <p:tag name="KSO_WM_UNIT_TYPE" val="i"/>
</p:tagLst>
</file>

<file path=ppt/tags/tag147.xml><?xml version="1.0" encoding="utf-8"?>
<p:tagLst xmlns:p="http://schemas.openxmlformats.org/presentationml/2006/main">
  <p:tag name="KSO_WM_BEAUTIFY_FLAG" val="#wm#"/>
  <p:tag name="KSO_WM_TAG_VERSION" val="1.0"/>
  <p:tag name="KSO_WM_TEMPLATE_CATEGORY" val="custom"/>
  <p:tag name="KSO_WM_TEMPLATE_INDEX" val="160443"/>
  <p:tag name="KSO_WM_UNIT_ID" val="custom160443_19*i*1"/>
  <p:tag name="KSO_WM_UNIT_INDEX" val="1"/>
  <p:tag name="KSO_WM_UNIT_TYPE" val="i"/>
</p:tagLst>
</file>

<file path=ppt/tags/tag148.xml><?xml version="1.0" encoding="utf-8"?>
<p:tagLst xmlns:p="http://schemas.openxmlformats.org/presentationml/2006/main">
  <p:tag name="KSO_WM_BEAUTIFY_FLAG" val="#wm#"/>
  <p:tag name="KSO_WM_TAG_VERSION" val="1.0"/>
  <p:tag name="KSO_WM_TEMPLATE_CATEGORY" val="custom"/>
  <p:tag name="KSO_WM_TEMPLATE_INDEX" val="160443"/>
  <p:tag name="KSO_WM_UNIT_ID" val="custom160443_19*i*2"/>
  <p:tag name="KSO_WM_UNIT_INDEX" val="2"/>
  <p:tag name="KSO_WM_UNIT_TYPE" val="i"/>
</p:tagLst>
</file>

<file path=ppt/tags/tag149.xml><?xml version="1.0" encoding="utf-8"?>
<p:tagLst xmlns:p="http://schemas.openxmlformats.org/presentationml/2006/main">
  <p:tag name="KSO_WM_BEAUTIFY_FLAG" val="#wm#"/>
  <p:tag name="KSO_WM_TAG_VERSION" val="1.0"/>
  <p:tag name="KSO_WM_TEMPLATE_CATEGORY" val="custom"/>
  <p:tag name="KSO_WM_TEMPLATE_INDEX" val="160443"/>
  <p:tag name="KSO_WM_UNIT_ID" val="custom160443_19*i*3"/>
  <p:tag name="KSO_WM_UNIT_INDEX" val="3"/>
  <p:tag name="KSO_WM_UNIT_TYPE" val="i"/>
</p:tagLst>
</file>

<file path=ppt/tags/tag15.xml><?xml version="1.0" encoding="utf-8"?>
<p:tagLst xmlns:p="http://schemas.openxmlformats.org/presentationml/2006/main">
  <p:tag name="KSO_WM_BEAUTIFY_FLAG" val="#wm#"/>
  <p:tag name="KSO_WM_SLIDE_ID" val="custom160443_3"/>
  <p:tag name="KSO_WM_SLIDE_INDEX" val="3"/>
  <p:tag name="KSO_WM_SLIDE_ITEM_CNT" val="2"/>
  <p:tag name="KSO_WM_SLIDE_LAYOUT" val="a_f"/>
  <p:tag name="KSO_WM_SLIDE_LAYOUT_CNT" val="1_2"/>
  <p:tag name="KSO_WM_SLIDE_POSITION" val="66*100"/>
  <p:tag name="KSO_WM_SLIDE_SIZE" val="828*389"/>
  <p:tag name="KSO_WM_SLIDE_TYPE" val="text"/>
  <p:tag name="KSO_WM_TAG_VERSION" val="1.0"/>
  <p:tag name="KSO_WM_TEMPLATE_CATEGORY" val="custom"/>
  <p:tag name="KSO_WM_TEMPLATE_INDEX" val="160443"/>
</p:tagLst>
</file>

<file path=ppt/tags/tag150.xml><?xml version="1.0" encoding="utf-8"?>
<p:tagLst xmlns:p="http://schemas.openxmlformats.org/presentationml/2006/main">
  <p:tag name="KSO_WM_BEAUTIFY_FLAG" val="#wm#"/>
  <p:tag name="KSO_WM_TAG_VERSION" val="1.0"/>
  <p:tag name="KSO_WM_TEMPLATE_CATEGORY" val="custom"/>
  <p:tag name="KSO_WM_TEMPLATE_INDEX" val="160443"/>
  <p:tag name="KSO_WM_UNIT_ID" val="custom160443_19*i*4"/>
  <p:tag name="KSO_WM_UNIT_INDEX" val="4"/>
  <p:tag name="KSO_WM_UNIT_TYPE" val="i"/>
</p:tagLst>
</file>

<file path=ppt/tags/tag151.xml><?xml version="1.0" encoding="utf-8"?>
<p:tagLst xmlns:p="http://schemas.openxmlformats.org/presentationml/2006/main">
  <p:tag name="KSO_WM_BEAUTIFY_FLAG" val="#wm#"/>
  <p:tag name="KSO_WM_TAG_VERSION" val="1.0"/>
  <p:tag name="KSO_WM_TEMPLATE_CATEGORY" val="custom"/>
  <p:tag name="KSO_WM_TEMPLATE_INDEX" val="160443"/>
  <p:tag name="KSO_WM_UNIT_ID" val="custom160443_19*i*5"/>
  <p:tag name="KSO_WM_UNIT_INDEX" val="5"/>
  <p:tag name="KSO_WM_UNIT_TYPE" val="i"/>
</p:tagLst>
</file>

<file path=ppt/tags/tag152.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0"/>
  <p:tag name="KSO_WM_UNIT_COMPATIBLE" val="0"/>
  <p:tag name="KSO_WM_UNIT_HIGHLIGHT" val="0"/>
  <p:tag name="KSO_WM_UNIT_ID" val="custom160443_19*d*1"/>
  <p:tag name="KSO_WM_UNIT_INDEX" val="1"/>
  <p:tag name="KSO_WM_UNIT_LAYERLEVEL" val="1"/>
  <p:tag name="KSO_WM_UNIT_TYPE" val="d"/>
  <p:tag name="KSO_WM_UNIT_VALUE" val="875*922"/>
</p:tagLst>
</file>

<file path=ppt/tags/tag153.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19*f*1"/>
  <p:tag name="KSO_WM_UNIT_INDEX" val="1"/>
  <p:tag name="KSO_WM_UNIT_LAYERLEVEL" val="1"/>
  <p:tag name="KSO_WM_UNIT_PRESET_TEXT_INDEX" val="4"/>
  <p:tag name="KSO_WM_UNIT_PRESET_TEXT_LEN" val="180"/>
  <p:tag name="KSO_WM_UNIT_TYPE" val="f"/>
  <p:tag name="KSO_WM_UNIT_VALUE" val="88"/>
</p:tagLst>
</file>

<file path=ppt/tags/tag154.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19*a*1"/>
  <p:tag name="KSO_WM_UNIT_INDEX" val="1"/>
  <p:tag name="KSO_WM_UNIT_ISCONTENTSTITLE" val="0"/>
  <p:tag name="KSO_WM_UNIT_LAYERLEVEL" val="1"/>
  <p:tag name="KSO_WM_UNIT_PRESET_TEXT_INDEX" val="3"/>
  <p:tag name="KSO_WM_UNIT_PRESET_TEXT_LEN" val="17"/>
  <p:tag name="KSO_WM_UNIT_TYPE" val="a"/>
  <p:tag name="KSO_WM_UNIT_VALUE" val="18"/>
</p:tagLst>
</file>

<file path=ppt/tags/tag155.xml><?xml version="1.0" encoding="utf-8"?>
<p:tagLst xmlns:p="http://schemas.openxmlformats.org/presentationml/2006/main">
  <p:tag name="KSO_WM_BEAUTIFY_FLAG" val="#wm#"/>
  <p:tag name="KSO_WM_SLIDE_ID" val="custom160443_19"/>
  <p:tag name="KSO_WM_SLIDE_INDEX" val="19"/>
  <p:tag name="KSO_WM_SLIDE_ITEM_CNT" val="2"/>
  <p:tag name="KSO_WM_SLIDE_LAYOUT" val="a_f_d"/>
  <p:tag name="KSO_WM_SLIDE_LAYOUT_CNT" val="1_1_1"/>
  <p:tag name="KSO_WM_SLIDE_POSITION" val="198*103"/>
  <p:tag name="KSO_WM_SLIDE_SIZE" val="564*395"/>
  <p:tag name="KSO_WM_SLIDE_TYPE" val="text"/>
  <p:tag name="KSO_WM_TAG_VERSION" val="1.0"/>
  <p:tag name="KSO_WM_TEMPLATE_CATEGORY" val="custom"/>
  <p:tag name="KSO_WM_TEMPLATE_INDEX" val="160443"/>
</p:tagLst>
</file>

<file path=ppt/tags/tag156.xml><?xml version="1.0" encoding="utf-8"?>
<p:tagLst xmlns:p="http://schemas.openxmlformats.org/presentationml/2006/main">
  <p:tag name="KSO_WM_BEAUTIFY_FLAG" val="#wm#"/>
  <p:tag name="KSO_WM_TAG_VERSION" val="1.0"/>
  <p:tag name="KSO_WM_TEMPLATE_CATEGORY" val="custom"/>
  <p:tag name="KSO_WM_TEMPLATE_INDEX" val="160443"/>
  <p:tag name="KSO_WM_UNIT_ID" val="custom160443_20*i*0"/>
  <p:tag name="KSO_WM_UNIT_INDEX" val="0"/>
  <p:tag name="KSO_WM_UNIT_TYPE" val="i"/>
</p:tagLst>
</file>

<file path=ppt/tags/tag157.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0"/>
  <p:tag name="KSO_WM_UNIT_COMPATIBLE" val="0"/>
  <p:tag name="KSO_WM_UNIT_HIGHLIGHT" val="0"/>
  <p:tag name="KSO_WM_UNIT_ID" val="custom160443_20*d*1"/>
  <p:tag name="KSO_WM_UNIT_INDEX" val="1"/>
  <p:tag name="KSO_WM_UNIT_LAYERLEVEL" val="1"/>
  <p:tag name="KSO_WM_UNIT_TYPE" val="d"/>
  <p:tag name="KSO_WM_UNIT_VALUE" val="755*816"/>
</p:tagLst>
</file>

<file path=ppt/tags/tag158.xml><?xml version="1.0" encoding="utf-8"?>
<p:tagLst xmlns:p="http://schemas.openxmlformats.org/presentationml/2006/main">
  <p:tag name="KSO_WM_BEAUTIFY_FLAG" val="#wm#"/>
  <p:tag name="KSO_WM_TAG_VERSION" val="1.0"/>
  <p:tag name="KSO_WM_TEMPLATE_CATEGORY" val="custom"/>
  <p:tag name="KSO_WM_TEMPLATE_INDEX" val="160443"/>
  <p:tag name="KSO_WM_UNIT_ID" val="custom160443_20*i*2"/>
  <p:tag name="KSO_WM_UNIT_INDEX" val="2"/>
  <p:tag name="KSO_WM_UNIT_TYPE" val="i"/>
</p:tagLst>
</file>

<file path=ppt/tags/tag159.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0"/>
  <p:tag name="KSO_WM_UNIT_COMPATIBLE" val="0"/>
  <p:tag name="KSO_WM_UNIT_HIGHLIGHT" val="0"/>
  <p:tag name="KSO_WM_UNIT_ID" val="custom160443_20*d*2"/>
  <p:tag name="KSO_WM_UNIT_INDEX" val="2"/>
  <p:tag name="KSO_WM_UNIT_LAYERLEVEL" val="1"/>
  <p:tag name="KSO_WM_UNIT_TYPE" val="d"/>
  <p:tag name="KSO_WM_UNIT_VALUE" val="755*816"/>
</p:tagLst>
</file>

<file path=ppt/tags/tag16.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0"/>
  <p:tag name="KSO_WM_UNIT_COMPATIBLE" val="0"/>
  <p:tag name="KSO_WM_UNIT_HIGHLIGHT" val="0"/>
  <p:tag name="KSO_WM_UNIT_ID" val="custom160443_4*d*1"/>
  <p:tag name="KSO_WM_UNIT_INDEX" val="1"/>
  <p:tag name="KSO_WM_UNIT_LAYERLEVEL" val="1"/>
  <p:tag name="KSO_WM_UNIT_TYPE" val="d"/>
  <p:tag name="KSO_WM_UNIT_VALUE" val="1500*1713"/>
</p:tagLst>
</file>

<file path=ppt/tags/tag160.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20*a*1"/>
  <p:tag name="KSO_WM_UNIT_INDEX" val="1"/>
  <p:tag name="KSO_WM_UNIT_ISCONTENTSTITLE" val="0"/>
  <p:tag name="KSO_WM_UNIT_LAYERLEVEL" val="1"/>
  <p:tag name="KSO_WM_UNIT_PRESET_TEXT_INDEX" val="3"/>
  <p:tag name="KSO_WM_UNIT_PRESET_TEXT_LEN" val="17"/>
  <p:tag name="KSO_WM_UNIT_TYPE" val="a"/>
  <p:tag name="KSO_WM_UNIT_VALUE" val="21"/>
</p:tagLst>
</file>

<file path=ppt/tags/tag161.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20*f*1"/>
  <p:tag name="KSO_WM_UNIT_INDEX" val="1"/>
  <p:tag name="KSO_WM_UNIT_LAYERLEVEL" val="1"/>
  <p:tag name="KSO_WM_UNIT_PRESET_TEXT_INDEX" val="5"/>
  <p:tag name="KSO_WM_UNIT_PRESET_TEXT_LEN" val="190"/>
  <p:tag name="KSO_WM_UNIT_TYPE" val="f"/>
  <p:tag name="KSO_WM_UNIT_VALUE" val="120"/>
</p:tagLst>
</file>

<file path=ppt/tags/tag162.xml><?xml version="1.0" encoding="utf-8"?>
<p:tagLst xmlns:p="http://schemas.openxmlformats.org/presentationml/2006/main">
  <p:tag name="KSO_WM_BEAUTIFY_FLAG" val="#wm#"/>
  <p:tag name="KSO_WM_SLIDE_ID" val="custom160443_20"/>
  <p:tag name="KSO_WM_SLIDE_INDEX" val="20"/>
  <p:tag name="KSO_WM_SLIDE_ITEM_CNT" val="3"/>
  <p:tag name="KSO_WM_SLIDE_LAYOUT" val="a_f_d"/>
  <p:tag name="KSO_WM_SLIDE_LAYOUT_CNT" val="1_1_2"/>
  <p:tag name="KSO_WM_SLIDE_POSITION" val="202*123"/>
  <p:tag name="KSO_WM_SLIDE_SIZE" val="573*390"/>
  <p:tag name="KSO_WM_SLIDE_TYPE" val="text"/>
  <p:tag name="KSO_WM_TAG_VERSION" val="1.0"/>
  <p:tag name="KSO_WM_TEMPLATE_CATEGORY" val="custom"/>
  <p:tag name="KSO_WM_TEMPLATE_INDEX" val="160443"/>
</p:tagLst>
</file>

<file path=ppt/tags/tag163.xml><?xml version="1.0" encoding="utf-8"?>
<p:tagLst xmlns:p="http://schemas.openxmlformats.org/presentationml/2006/main">
  <p:tag name="KSO_WM_BEAUTIFY_FLAG" val="#wm#"/>
  <p:tag name="KSO_WM_TAG_VERSION" val="1.0"/>
  <p:tag name="KSO_WM_TEMPLATE_CATEGORY" val="custom"/>
  <p:tag name="KSO_WM_TEMPLATE_INDEX" val="160443"/>
  <p:tag name="KSO_WM_UNIT_ID" val="custom160443_21*i*0"/>
  <p:tag name="KSO_WM_UNIT_INDEX" val="0"/>
  <p:tag name="KSO_WM_UNIT_TYPE" val="i"/>
</p:tagLst>
</file>

<file path=ppt/tags/tag164.xml><?xml version="1.0" encoding="utf-8"?>
<p:tagLst xmlns:p="http://schemas.openxmlformats.org/presentationml/2006/main">
  <p:tag name="KSO_WM_BEAUTIFY_FLAG" val="#wm#"/>
  <p:tag name="KSO_WM_TAG_VERSION" val="1.0"/>
  <p:tag name="KSO_WM_TEMPLATE_CATEGORY" val="custom"/>
  <p:tag name="KSO_WM_TEMPLATE_INDEX" val="160443"/>
  <p:tag name="KSO_WM_UNIT_ID" val="custom160443_21*i*1"/>
  <p:tag name="KSO_WM_UNIT_INDEX" val="1"/>
  <p:tag name="KSO_WM_UNIT_TYPE" val="i"/>
</p:tagLst>
</file>

<file path=ppt/tags/tag165.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0"/>
  <p:tag name="KSO_WM_UNIT_COMPATIBLE" val="0"/>
  <p:tag name="KSO_WM_UNIT_HIGHLIGHT" val="0"/>
  <p:tag name="KSO_WM_UNIT_ID" val="custom160443_21*d*2"/>
  <p:tag name="KSO_WM_UNIT_INDEX" val="2"/>
  <p:tag name="KSO_WM_UNIT_LAYERLEVEL" val="1"/>
  <p:tag name="KSO_WM_UNIT_TYPE" val="d"/>
  <p:tag name="KSO_WM_UNIT_VALUE" val="891*1188"/>
</p:tagLst>
</file>

<file path=ppt/tags/tag166.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0"/>
  <p:tag name="KSO_WM_UNIT_COMPATIBLE" val="0"/>
  <p:tag name="KSO_WM_UNIT_HIGHLIGHT" val="0"/>
  <p:tag name="KSO_WM_UNIT_ID" val="custom160443_21*d*1"/>
  <p:tag name="KSO_WM_UNIT_INDEX" val="1"/>
  <p:tag name="KSO_WM_UNIT_LAYERLEVEL" val="1"/>
  <p:tag name="KSO_WM_UNIT_TYPE" val="d"/>
  <p:tag name="KSO_WM_UNIT_VALUE" val="891*885"/>
</p:tagLst>
</file>

<file path=ppt/tags/tag167.xml><?xml version="1.0" encoding="utf-8"?>
<p:tagLst xmlns:p="http://schemas.openxmlformats.org/presentationml/2006/main">
  <p:tag name="KSO_WM_BEAUTIFY_FLAG" val="#wm#"/>
  <p:tag name="KSO_WM_TAG_VERSION" val="1.0"/>
  <p:tag name="KSO_WM_TEMPLATE_CATEGORY" val="custom"/>
  <p:tag name="KSO_WM_TEMPLATE_INDEX" val="160443"/>
  <p:tag name="KSO_WM_UNIT_ID" val="custom160443_21*i*4"/>
  <p:tag name="KSO_WM_UNIT_INDEX" val="4"/>
  <p:tag name="KSO_WM_UNIT_TYPE" val="i"/>
</p:tagLst>
</file>

<file path=ppt/tags/tag168.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21*f*1"/>
  <p:tag name="KSO_WM_UNIT_INDEX" val="1"/>
  <p:tag name="KSO_WM_UNIT_LAYERLEVEL" val="1"/>
  <p:tag name="KSO_WM_UNIT_PRESET_TEXT_INDEX" val="4"/>
  <p:tag name="KSO_WM_UNIT_PRESET_TEXT_LEN" val="180"/>
  <p:tag name="KSO_WM_UNIT_TYPE" val="f"/>
  <p:tag name="KSO_WM_UNIT_VALUE" val="120"/>
</p:tagLst>
</file>

<file path=ppt/tags/tag169.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21*a*1"/>
  <p:tag name="KSO_WM_UNIT_INDEX" val="1"/>
  <p:tag name="KSO_WM_UNIT_ISCONTENTSTITLE" val="0"/>
  <p:tag name="KSO_WM_UNIT_LAYERLEVEL" val="1"/>
  <p:tag name="KSO_WM_UNIT_PRESET_TEXT_INDEX" val="3"/>
  <p:tag name="KSO_WM_UNIT_PRESET_TEXT_LEN" val="17"/>
  <p:tag name="KSO_WM_UNIT_TYPE" val="a"/>
  <p:tag name="KSO_WM_UNIT_VALUE" val="21"/>
</p:tagLst>
</file>

<file path=ppt/tags/tag17.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4*a*1"/>
  <p:tag name="KSO_WM_UNIT_INDEX" val="1"/>
  <p:tag name="KSO_WM_UNIT_ISCONTENTSTITLE" val="0"/>
  <p:tag name="KSO_WM_UNIT_LAYERLEVEL" val="1"/>
  <p:tag name="KSO_WM_UNIT_PRESET_TEXT_INDEX" val="3"/>
  <p:tag name="KSO_WM_UNIT_PRESET_TEXT_LEN" val="17"/>
  <p:tag name="KSO_WM_UNIT_TYPE" val="a"/>
  <p:tag name="KSO_WM_UNIT_VALUE" val="33"/>
</p:tagLst>
</file>

<file path=ppt/tags/tag170.xml><?xml version="1.0" encoding="utf-8"?>
<p:tagLst xmlns:p="http://schemas.openxmlformats.org/presentationml/2006/main">
  <p:tag name="KSO_WM_BEAUTIFY_FLAG" val="#wm#"/>
  <p:tag name="KSO_WM_SLIDE_ID" val="custom160443_21"/>
  <p:tag name="KSO_WM_SLIDE_INDEX" val="21"/>
  <p:tag name="KSO_WM_SLIDE_ITEM_CNT" val="3"/>
  <p:tag name="KSO_WM_SLIDE_LAYOUT" val="a_f_d"/>
  <p:tag name="KSO_WM_SLIDE_LAYOUT_CNT" val="1_1_2"/>
  <p:tag name="KSO_WM_SLIDE_POSITION" val="208*118"/>
  <p:tag name="KSO_WM_SLIDE_SIZE" val="616*402"/>
  <p:tag name="KSO_WM_SLIDE_TYPE" val="text"/>
  <p:tag name="KSO_WM_TAG_VERSION" val="1.0"/>
  <p:tag name="KSO_WM_TEMPLATE_CATEGORY" val="custom"/>
  <p:tag name="KSO_WM_TEMPLATE_INDEX" val="160443"/>
</p:tagLst>
</file>

<file path=ppt/tags/tag171.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2*m_i*1_1"/>
  <p:tag name="KSO_WM_UNIT_INDEX" val="1_1"/>
  <p:tag name="KSO_WM_UNIT_LAYERLEVEL" val="1_1"/>
  <p:tag name="KSO_WM_UNIT_TYPE" val="m_i"/>
</p:tagLst>
</file>

<file path=ppt/tags/tag172.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COMPATIBLE" val="0"/>
  <p:tag name="KSO_WM_UNIT_HIGHLIGHT" val="0"/>
  <p:tag name="KSO_WM_UNIT_ID" val="custom160443_22*m_h_f*1_1_1"/>
  <p:tag name="KSO_WM_UNIT_INDEX" val="1_1_1"/>
  <p:tag name="KSO_WM_UNIT_LAYERLEVEL" val="1_1_1"/>
  <p:tag name="KSO_WM_UNIT_PRESET_TEXT_INDEX" val="4"/>
  <p:tag name="KSO_WM_UNIT_PRESET_TEXT_LEN" val="80"/>
  <p:tag name="KSO_WM_UNIT_TYPE" val="m_h_f"/>
  <p:tag name="KSO_WM_UNIT_VALUE" val="60"/>
</p:tagLst>
</file>

<file path=ppt/tags/tag173.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22*a*1"/>
  <p:tag name="KSO_WM_UNIT_INDEX" val="1"/>
  <p:tag name="KSO_WM_UNIT_ISCONTENTSTITLE" val="0"/>
  <p:tag name="KSO_WM_UNIT_LAYERLEVEL" val="1"/>
  <p:tag name="KSO_WM_UNIT_PRESET_TEXT_INDEX" val="3"/>
  <p:tag name="KSO_WM_UNIT_PRESET_TEXT_LEN" val="17"/>
  <p:tag name="KSO_WM_UNIT_TYPE" val="a"/>
  <p:tag name="KSO_WM_UNIT_VALUE" val="19"/>
</p:tagLst>
</file>

<file path=ppt/tags/tag174.xml><?xml version="1.0" encoding="utf-8"?>
<p:tagLst xmlns:p="http://schemas.openxmlformats.org/presentationml/2006/main">
  <p:tag name="KSO_WM_BEAUTIFY_FLAG" val="#wm#"/>
  <p:tag name="KSO_WM_DIAGRAM_GROUP_CODE" val="m1-2"/>
  <p:tag name="KSO_WM_SLIDE_ID" val="custom160443_22"/>
  <p:tag name="KSO_WM_SLIDE_INDEX" val="22"/>
  <p:tag name="KSO_WM_SLIDE_ITEM_CNT" val="1"/>
  <p:tag name="KSO_WM_SLIDE_LAYOUT" val="a_m"/>
  <p:tag name="KSO_WM_SLIDE_LAYOUT_CNT" val="1_1"/>
  <p:tag name="KSO_WM_SLIDE_POSITION" val="287*219"/>
  <p:tag name="KSO_WM_SLIDE_SIZE" val="407*96"/>
  <p:tag name="KSO_WM_SLIDE_TYPE" val="text"/>
  <p:tag name="KSO_WM_TAG_VERSION" val="1.0"/>
  <p:tag name="KSO_WM_TEMPLATE_CATEGORY" val="custom"/>
  <p:tag name="KSO_WM_TEMPLATE_INDEX" val="160443"/>
</p:tagLst>
</file>

<file path=ppt/tags/tag175.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3*m_i*1_1"/>
  <p:tag name="KSO_WM_UNIT_INDEX" val="1_1"/>
  <p:tag name="KSO_WM_UNIT_LAYERLEVEL" val="1_1"/>
  <p:tag name="KSO_WM_UNIT_TYPE" val="m_i"/>
</p:tagLst>
</file>

<file path=ppt/tags/tag176.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3*m_i*1_2"/>
  <p:tag name="KSO_WM_UNIT_INDEX" val="1_2"/>
  <p:tag name="KSO_WM_UNIT_LAYERLEVEL" val="1_1"/>
  <p:tag name="KSO_WM_UNIT_TYPE" val="m_i"/>
</p:tagLst>
</file>

<file path=ppt/tags/tag177.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3*m_i*1_3"/>
  <p:tag name="KSO_WM_UNIT_INDEX" val="1_3"/>
  <p:tag name="KSO_WM_UNIT_LAYERLEVEL" val="1_1"/>
  <p:tag name="KSO_WM_UNIT_TYPE" val="m_i"/>
</p:tagLst>
</file>

<file path=ppt/tags/tag178.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COMPATIBLE" val="0"/>
  <p:tag name="KSO_WM_UNIT_HIGHLIGHT" val="0"/>
  <p:tag name="KSO_WM_UNIT_ID" val="custom160443_23*m_h_f*1_2_1"/>
  <p:tag name="KSO_WM_UNIT_INDEX" val="1_2_1"/>
  <p:tag name="KSO_WM_UNIT_LAYERLEVEL" val="1_1_1"/>
  <p:tag name="KSO_WM_UNIT_PRESET_TEXT_INDEX" val="4"/>
  <p:tag name="KSO_WM_UNIT_PRESET_TEXT_LEN" val="26"/>
  <p:tag name="KSO_WM_UNIT_TYPE" val="m_h_f"/>
  <p:tag name="KSO_WM_UNIT_VALUE" val="20"/>
</p:tagLst>
</file>

<file path=ppt/tags/tag179.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COMPATIBLE" val="0"/>
  <p:tag name="KSO_WM_UNIT_HIGHLIGHT" val="0"/>
  <p:tag name="KSO_WM_UNIT_ID" val="custom160443_23*m_h_f*1_1_1"/>
  <p:tag name="KSO_WM_UNIT_INDEX" val="1_1_1"/>
  <p:tag name="KSO_WM_UNIT_LAYERLEVEL" val="1_1_1"/>
  <p:tag name="KSO_WM_UNIT_PRESET_TEXT_INDEX" val="4"/>
  <p:tag name="KSO_WM_UNIT_PRESET_TEXT_LEN" val="26"/>
  <p:tag name="KSO_WM_UNIT_TYPE" val="m_h_f"/>
  <p:tag name="KSO_WM_UNIT_VALUE" val="20"/>
</p:tagLst>
</file>

<file path=ppt/tags/tag18.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4*f*1"/>
  <p:tag name="KSO_WM_UNIT_INDEX" val="1"/>
  <p:tag name="KSO_WM_UNIT_LAYERLEVEL" val="1"/>
  <p:tag name="KSO_WM_UNIT_PRESET_TEXT_INDEX" val="5"/>
  <p:tag name="KSO_WM_UNIT_PRESET_TEXT_LEN" val="232"/>
  <p:tag name="KSO_WM_UNIT_TYPE" val="f"/>
  <p:tag name="KSO_WM_UNIT_VALUE" val="180"/>
</p:tagLst>
</file>

<file path=ppt/tags/tag180.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23*a*1"/>
  <p:tag name="KSO_WM_UNIT_INDEX" val="1"/>
  <p:tag name="KSO_WM_UNIT_ISCONTENTSTITLE" val="0"/>
  <p:tag name="KSO_WM_UNIT_LAYERLEVEL" val="1"/>
  <p:tag name="KSO_WM_UNIT_PRESET_TEXT_INDEX" val="3"/>
  <p:tag name="KSO_WM_UNIT_PRESET_TEXT_LEN" val="17"/>
  <p:tag name="KSO_WM_UNIT_TYPE" val="a"/>
  <p:tag name="KSO_WM_UNIT_VALUE" val="19"/>
</p:tagLst>
</file>

<file path=ppt/tags/tag181.xml><?xml version="1.0" encoding="utf-8"?>
<p:tagLst xmlns:p="http://schemas.openxmlformats.org/presentationml/2006/main">
  <p:tag name="KSO_WM_BEAUTIFY_FLAG" val="#wm#"/>
  <p:tag name="KSO_WM_DIAGRAM_GROUP_CODE" val="m1-2"/>
  <p:tag name="KSO_WM_SLIDE_ID" val="custom160443_23"/>
  <p:tag name="KSO_WM_SLIDE_INDEX" val="23"/>
  <p:tag name="KSO_WM_SLIDE_ITEM_CNT" val="2"/>
  <p:tag name="KSO_WM_SLIDE_LAYOUT" val="a_m"/>
  <p:tag name="KSO_WM_SLIDE_LAYOUT_CNT" val="1_1"/>
  <p:tag name="KSO_WM_SLIDE_POSITION" val="235*143"/>
  <p:tag name="KSO_WM_SLIDE_SIZE" val="506*255"/>
  <p:tag name="KSO_WM_SLIDE_TYPE" val="text"/>
  <p:tag name="KSO_WM_TAG_VERSION" val="1.0"/>
  <p:tag name="KSO_WM_TEMPLATE_CATEGORY" val="custom"/>
  <p:tag name="KSO_WM_TEMPLATE_INDEX" val="160443"/>
</p:tagLst>
</file>

<file path=ppt/tags/tag182.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4*m_i*1_1"/>
  <p:tag name="KSO_WM_UNIT_INDEX" val="1_1"/>
  <p:tag name="KSO_WM_UNIT_LAYERLEVEL" val="1_1"/>
  <p:tag name="KSO_WM_UNIT_TYPE" val="m_i"/>
</p:tagLst>
</file>

<file path=ppt/tags/tag183.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4*m_i*1_2"/>
  <p:tag name="KSO_WM_UNIT_INDEX" val="1_2"/>
  <p:tag name="KSO_WM_UNIT_LAYERLEVEL" val="1_1"/>
  <p:tag name="KSO_WM_UNIT_TYPE" val="m_i"/>
</p:tagLst>
</file>

<file path=ppt/tags/tag184.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4*m_i*1_3"/>
  <p:tag name="KSO_WM_UNIT_INDEX" val="1_3"/>
  <p:tag name="KSO_WM_UNIT_LAYERLEVEL" val="1_1"/>
  <p:tag name="KSO_WM_UNIT_TYPE" val="m_i"/>
</p:tagLst>
</file>

<file path=ppt/tags/tag185.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4*m_i*1_4"/>
  <p:tag name="KSO_WM_UNIT_INDEX" val="1_4"/>
  <p:tag name="KSO_WM_UNIT_LAYERLEVEL" val="1_1"/>
  <p:tag name="KSO_WM_UNIT_TYPE" val="m_i"/>
</p:tagLst>
</file>

<file path=ppt/tags/tag186.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4*m_i*1_5"/>
  <p:tag name="KSO_WM_UNIT_INDEX" val="1_5"/>
  <p:tag name="KSO_WM_UNIT_LAYERLEVEL" val="1_1"/>
  <p:tag name="KSO_WM_UNIT_TYPE" val="m_i"/>
</p:tagLst>
</file>

<file path=ppt/tags/tag187.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COMPATIBLE" val="0"/>
  <p:tag name="KSO_WM_UNIT_HIGHLIGHT" val="0"/>
  <p:tag name="KSO_WM_UNIT_ID" val="custom160443_24*m_h_f*1_1_1"/>
  <p:tag name="KSO_WM_UNIT_INDEX" val="1_1_1"/>
  <p:tag name="KSO_WM_UNIT_LAYERLEVEL" val="1_1_1"/>
  <p:tag name="KSO_WM_UNIT_PRESET_TEXT_INDEX" val="4"/>
  <p:tag name="KSO_WM_UNIT_PRESET_TEXT_LEN" val="26"/>
  <p:tag name="KSO_WM_UNIT_TYPE" val="m_h_f"/>
  <p:tag name="KSO_WM_UNIT_VALUE" val="18"/>
</p:tagLst>
</file>

<file path=ppt/tags/tag188.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COMPATIBLE" val="0"/>
  <p:tag name="KSO_WM_UNIT_HIGHLIGHT" val="0"/>
  <p:tag name="KSO_WM_UNIT_ID" val="custom160443_24*m_h_f*1_3_1"/>
  <p:tag name="KSO_WM_UNIT_INDEX" val="1_3_1"/>
  <p:tag name="KSO_WM_UNIT_LAYERLEVEL" val="1_1_1"/>
  <p:tag name="KSO_WM_UNIT_PRESET_TEXT_INDEX" val="4"/>
  <p:tag name="KSO_WM_UNIT_PRESET_TEXT_LEN" val="26"/>
  <p:tag name="KSO_WM_UNIT_TYPE" val="m_h_f"/>
  <p:tag name="KSO_WM_UNIT_VALUE" val="18"/>
</p:tagLst>
</file>

<file path=ppt/tags/tag189.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COMPATIBLE" val="0"/>
  <p:tag name="KSO_WM_UNIT_HIGHLIGHT" val="0"/>
  <p:tag name="KSO_WM_UNIT_ID" val="custom160443_24*m_h_f*1_2_1"/>
  <p:tag name="KSO_WM_UNIT_INDEX" val="1_2_1"/>
  <p:tag name="KSO_WM_UNIT_LAYERLEVEL" val="1_1_1"/>
  <p:tag name="KSO_WM_UNIT_PRESET_TEXT_INDEX" val="4"/>
  <p:tag name="KSO_WM_UNIT_PRESET_TEXT_LEN" val="26"/>
  <p:tag name="KSO_WM_UNIT_TYPE" val="m_h_f"/>
  <p:tag name="KSO_WM_UNIT_VALUE" val="18"/>
</p:tagLst>
</file>

<file path=ppt/tags/tag19.xml><?xml version="1.0" encoding="utf-8"?>
<p:tagLst xmlns:p="http://schemas.openxmlformats.org/presentationml/2006/main">
  <p:tag name="KSO_WM_BEAUTIFY_FLAG" val="#wm#"/>
  <p:tag name="KSO_WM_SLIDE_ID" val="custom160443_4"/>
  <p:tag name="KSO_WM_SLIDE_INDEX" val="4"/>
  <p:tag name="KSO_WM_SLIDE_ITEM_CNT" val="2"/>
  <p:tag name="KSO_WM_SLIDE_LAYOUT" val="a_f_d"/>
  <p:tag name="KSO_WM_SLIDE_LAYOUT_CNT" val="1_1_1"/>
  <p:tag name="KSO_WM_SLIDE_POSITION" val="64*58"/>
  <p:tag name="KSO_WM_SLIDE_SIZE" val="832*425"/>
  <p:tag name="KSO_WM_SLIDE_TYPE" val="text"/>
  <p:tag name="KSO_WM_TAG_VERSION" val="1.0"/>
  <p:tag name="KSO_WM_TEMPLATE_CATEGORY" val="custom"/>
  <p:tag name="KSO_WM_TEMPLATE_INDEX" val="160443"/>
</p:tagLst>
</file>

<file path=ppt/tags/tag190.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24*a*1"/>
  <p:tag name="KSO_WM_UNIT_INDEX" val="1"/>
  <p:tag name="KSO_WM_UNIT_ISCONTENTSTITLE" val="0"/>
  <p:tag name="KSO_WM_UNIT_LAYERLEVEL" val="1"/>
  <p:tag name="KSO_WM_UNIT_PRESET_TEXT_INDEX" val="3"/>
  <p:tag name="KSO_WM_UNIT_PRESET_TEXT_LEN" val="17"/>
  <p:tag name="KSO_WM_UNIT_TYPE" val="a"/>
  <p:tag name="KSO_WM_UNIT_VALUE" val="19"/>
</p:tagLst>
</file>

<file path=ppt/tags/tag191.xml><?xml version="1.0" encoding="utf-8"?>
<p:tagLst xmlns:p="http://schemas.openxmlformats.org/presentationml/2006/main">
  <p:tag name="KSO_WM_BEAUTIFY_FLAG" val="#wm#"/>
  <p:tag name="KSO_WM_DIAGRAM_GROUP_CODE" val="m1-2"/>
  <p:tag name="KSO_WM_SLIDE_ID" val="custom160443_24"/>
  <p:tag name="KSO_WM_SLIDE_INDEX" val="24"/>
  <p:tag name="KSO_WM_SLIDE_ITEM_CNT" val="3"/>
  <p:tag name="KSO_WM_SLIDE_LAYOUT" val="a_m"/>
  <p:tag name="KSO_WM_SLIDE_LAYOUT_CNT" val="1_1"/>
  <p:tag name="KSO_WM_SLIDE_POSITION" val="235*107"/>
  <p:tag name="KSO_WM_SLIDE_SIZE" val="485*342"/>
  <p:tag name="KSO_WM_SLIDE_TYPE" val="text"/>
  <p:tag name="KSO_WM_TAG_VERSION" val="1.0"/>
  <p:tag name="KSO_WM_TEMPLATE_CATEGORY" val="custom"/>
  <p:tag name="KSO_WM_TEMPLATE_INDEX" val="160443"/>
</p:tagLst>
</file>

<file path=ppt/tags/tag192.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5*m_i*1_1"/>
  <p:tag name="KSO_WM_UNIT_INDEX" val="1_1"/>
  <p:tag name="KSO_WM_UNIT_LAYERLEVEL" val="1_1"/>
  <p:tag name="KSO_WM_UNIT_TYPE" val="m_i"/>
</p:tagLst>
</file>

<file path=ppt/tags/tag193.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5*m_i*1_2"/>
  <p:tag name="KSO_WM_UNIT_INDEX" val="1_2"/>
  <p:tag name="KSO_WM_UNIT_LAYERLEVEL" val="1_1"/>
  <p:tag name="KSO_WM_UNIT_TYPE" val="m_i"/>
</p:tagLst>
</file>

<file path=ppt/tags/tag194.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5*m_i*1_3"/>
  <p:tag name="KSO_WM_UNIT_INDEX" val="1_3"/>
  <p:tag name="KSO_WM_UNIT_LAYERLEVEL" val="1_1"/>
  <p:tag name="KSO_WM_UNIT_TYPE" val="m_i"/>
</p:tagLst>
</file>

<file path=ppt/tags/tag195.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5*m_i*1_4"/>
  <p:tag name="KSO_WM_UNIT_INDEX" val="1_4"/>
  <p:tag name="KSO_WM_UNIT_LAYERLEVEL" val="1_1"/>
  <p:tag name="KSO_WM_UNIT_TYPE" val="m_i"/>
</p:tagLst>
</file>

<file path=ppt/tags/tag196.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5*m_i*1_5"/>
  <p:tag name="KSO_WM_UNIT_INDEX" val="1_5"/>
  <p:tag name="KSO_WM_UNIT_LAYERLEVEL" val="1_1"/>
  <p:tag name="KSO_WM_UNIT_TYPE" val="m_i"/>
</p:tagLst>
</file>

<file path=ppt/tags/tag197.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5*m_i*1_6"/>
  <p:tag name="KSO_WM_UNIT_INDEX" val="1_6"/>
  <p:tag name="KSO_WM_UNIT_LAYERLEVEL" val="1_1"/>
  <p:tag name="KSO_WM_UNIT_TYPE" val="m_i"/>
</p:tagLst>
</file>

<file path=ppt/tags/tag198.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5*m_i*1_7"/>
  <p:tag name="KSO_WM_UNIT_INDEX" val="1_7"/>
  <p:tag name="KSO_WM_UNIT_LAYERLEVEL" val="1_1"/>
  <p:tag name="KSO_WM_UNIT_TYPE" val="m_i"/>
</p:tagLst>
</file>

<file path=ppt/tags/tag199.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COMPATIBLE" val="0"/>
  <p:tag name="KSO_WM_UNIT_HIGHLIGHT" val="0"/>
  <p:tag name="KSO_WM_UNIT_ID" val="custom160443_25*m_h_f*1_1_1"/>
  <p:tag name="KSO_WM_UNIT_INDEX" val="1_1_1"/>
  <p:tag name="KSO_WM_UNIT_LAYERLEVEL" val="1_1_1"/>
  <p:tag name="KSO_WM_UNIT_PRESET_TEXT_INDEX" val="4"/>
  <p:tag name="KSO_WM_UNIT_PRESET_TEXT_LEN" val="36"/>
  <p:tag name="KSO_WM_UNIT_TYPE" val="m_h_f"/>
  <p:tag name="KSO_WM_UNIT_VALUE" val="20"/>
</p:tagLst>
</file>

<file path=ppt/tags/tag2.xml><?xml version="1.0" encoding="utf-8"?>
<p:tagLst xmlns:p="http://schemas.openxmlformats.org/presentationml/2006/main">
  <p:tag name="KSO_WM_TAG_VERSION" val="1.0"/>
  <p:tag name="KSO_WM_TEMPLATE_CATEGORY" val="custom"/>
  <p:tag name="KSO_WM_TEMPLATE_INDEX" val="160443"/>
</p:tagLst>
</file>

<file path=ppt/tags/tag20.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0"/>
  <p:tag name="KSO_WM_UNIT_COMPATIBLE" val="0"/>
  <p:tag name="KSO_WM_UNIT_HIGHLIGHT" val="0"/>
  <p:tag name="KSO_WM_UNIT_ID" val="custom160443_5*d*1"/>
  <p:tag name="KSO_WM_UNIT_INDEX" val="1"/>
  <p:tag name="KSO_WM_UNIT_LAYERLEVEL" val="1"/>
  <p:tag name="KSO_WM_UNIT_TYPE" val="d"/>
  <p:tag name="KSO_WM_UNIT_VALUE" val="1261*2521"/>
</p:tagLst>
</file>

<file path=ppt/tags/tag200.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COMPATIBLE" val="0"/>
  <p:tag name="KSO_WM_UNIT_HIGHLIGHT" val="0"/>
  <p:tag name="KSO_WM_UNIT_ID" val="custom160443_25*m_h_f*1_3_1"/>
  <p:tag name="KSO_WM_UNIT_INDEX" val="1_3_1"/>
  <p:tag name="KSO_WM_UNIT_LAYERLEVEL" val="1_1_1"/>
  <p:tag name="KSO_WM_UNIT_PRESET_TEXT_INDEX" val="4"/>
  <p:tag name="KSO_WM_UNIT_PRESET_TEXT_LEN" val="36"/>
  <p:tag name="KSO_WM_UNIT_TYPE" val="m_h_f"/>
  <p:tag name="KSO_WM_UNIT_VALUE" val="20"/>
</p:tagLst>
</file>

<file path=ppt/tags/tag201.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COMPATIBLE" val="0"/>
  <p:tag name="KSO_WM_UNIT_HIGHLIGHT" val="0"/>
  <p:tag name="KSO_WM_UNIT_ID" val="custom160443_25*m_h_f*1_2_1"/>
  <p:tag name="KSO_WM_UNIT_INDEX" val="1_2_1"/>
  <p:tag name="KSO_WM_UNIT_LAYERLEVEL" val="1_1_1"/>
  <p:tag name="KSO_WM_UNIT_PRESET_TEXT_INDEX" val="4"/>
  <p:tag name="KSO_WM_UNIT_PRESET_TEXT_LEN" val="36"/>
  <p:tag name="KSO_WM_UNIT_TYPE" val="m_h_f"/>
  <p:tag name="KSO_WM_UNIT_VALUE" val="20"/>
</p:tagLst>
</file>

<file path=ppt/tags/tag202.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COMPATIBLE" val="0"/>
  <p:tag name="KSO_WM_UNIT_HIGHLIGHT" val="0"/>
  <p:tag name="KSO_WM_UNIT_ID" val="custom160443_25*m_h_f*1_4_1"/>
  <p:tag name="KSO_WM_UNIT_INDEX" val="1_4_1"/>
  <p:tag name="KSO_WM_UNIT_LAYERLEVEL" val="1_1_1"/>
  <p:tag name="KSO_WM_UNIT_PRESET_TEXT_INDEX" val="4"/>
  <p:tag name="KSO_WM_UNIT_PRESET_TEXT_LEN" val="36"/>
  <p:tag name="KSO_WM_UNIT_TYPE" val="m_h_f"/>
  <p:tag name="KSO_WM_UNIT_VALUE" val="18"/>
</p:tagLst>
</file>

<file path=ppt/tags/tag203.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25*a*1"/>
  <p:tag name="KSO_WM_UNIT_INDEX" val="1"/>
  <p:tag name="KSO_WM_UNIT_ISCONTENTSTITLE" val="0"/>
  <p:tag name="KSO_WM_UNIT_LAYERLEVEL" val="1"/>
  <p:tag name="KSO_WM_UNIT_PRESET_TEXT_INDEX" val="3"/>
  <p:tag name="KSO_WM_UNIT_PRESET_TEXT_LEN" val="17"/>
  <p:tag name="KSO_WM_UNIT_TYPE" val="a"/>
  <p:tag name="KSO_WM_UNIT_VALUE" val="19"/>
</p:tagLst>
</file>

<file path=ppt/tags/tag204.xml><?xml version="1.0" encoding="utf-8"?>
<p:tagLst xmlns:p="http://schemas.openxmlformats.org/presentationml/2006/main">
  <p:tag name="KSO_WM_BEAUTIFY_FLAG" val="#wm#"/>
  <p:tag name="KSO_WM_DIAGRAM_GROUP_CODE" val="m1-2"/>
  <p:tag name="KSO_WM_SLIDE_ID" val="custom160443_25"/>
  <p:tag name="KSO_WM_SLIDE_INDEX" val="25"/>
  <p:tag name="KSO_WM_SLIDE_ITEM_CNT" val="4"/>
  <p:tag name="KSO_WM_SLIDE_LAYOUT" val="a_m"/>
  <p:tag name="KSO_WM_SLIDE_LAYOUT_CNT" val="1_1"/>
  <p:tag name="KSO_WM_SLIDE_POSITION" val="234*151"/>
  <p:tag name="KSO_WM_SLIDE_SIZE" val="522*292"/>
  <p:tag name="KSO_WM_SLIDE_TYPE" val="text"/>
  <p:tag name="KSO_WM_TAG_VERSION" val="1.0"/>
  <p:tag name="KSO_WM_TEMPLATE_CATEGORY" val="custom"/>
  <p:tag name="KSO_WM_TEMPLATE_INDEX" val="160443"/>
</p:tagLst>
</file>

<file path=ppt/tags/tag205.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6*m_i*1_1"/>
  <p:tag name="KSO_WM_UNIT_INDEX" val="1_1"/>
  <p:tag name="KSO_WM_UNIT_LAYERLEVEL" val="1_1"/>
  <p:tag name="KSO_WM_UNIT_TYPE" val="m_i"/>
</p:tagLst>
</file>

<file path=ppt/tags/tag206.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6*m_i*1_2"/>
  <p:tag name="KSO_WM_UNIT_INDEX" val="1_2"/>
  <p:tag name="KSO_WM_UNIT_LAYERLEVEL" val="1_1"/>
  <p:tag name="KSO_WM_UNIT_TYPE" val="m_i"/>
</p:tagLst>
</file>

<file path=ppt/tags/tag207.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6*m_i*1_3"/>
  <p:tag name="KSO_WM_UNIT_INDEX" val="1_3"/>
  <p:tag name="KSO_WM_UNIT_LAYERLEVEL" val="1_1"/>
  <p:tag name="KSO_WM_UNIT_TYPE" val="m_i"/>
</p:tagLst>
</file>

<file path=ppt/tags/tag208.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6*m_i*1_4"/>
  <p:tag name="KSO_WM_UNIT_INDEX" val="1_4"/>
  <p:tag name="KSO_WM_UNIT_LAYERLEVEL" val="1_1"/>
  <p:tag name="KSO_WM_UNIT_TYPE" val="m_i"/>
</p:tagLst>
</file>

<file path=ppt/tags/tag209.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6*m_i*1_5"/>
  <p:tag name="KSO_WM_UNIT_INDEX" val="1_5"/>
  <p:tag name="KSO_WM_UNIT_LAYERLEVEL" val="1_1"/>
  <p:tag name="KSO_WM_UNIT_TYPE" val="m_i"/>
</p:tagLst>
</file>

<file path=ppt/tags/tag21.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5*a*1"/>
  <p:tag name="KSO_WM_UNIT_INDEX" val="1"/>
  <p:tag name="KSO_WM_UNIT_ISCONTENTSTITLE" val="0"/>
  <p:tag name="KSO_WM_UNIT_LAYERLEVEL" val="1"/>
  <p:tag name="KSO_WM_UNIT_PRESET_TEXT_INDEX" val="3"/>
  <p:tag name="KSO_WM_UNIT_PRESET_TEXT_LEN" val="17"/>
  <p:tag name="KSO_WM_UNIT_TYPE" val="a"/>
  <p:tag name="KSO_WM_UNIT_VALUE" val="21"/>
</p:tagLst>
</file>

<file path=ppt/tags/tag210.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6*m_i*1_6"/>
  <p:tag name="KSO_WM_UNIT_INDEX" val="1_6"/>
  <p:tag name="KSO_WM_UNIT_LAYERLEVEL" val="1_1"/>
  <p:tag name="KSO_WM_UNIT_TYPE" val="m_i"/>
</p:tagLst>
</file>

<file path=ppt/tags/tag211.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6*m_i*1_7"/>
  <p:tag name="KSO_WM_UNIT_INDEX" val="1_7"/>
  <p:tag name="KSO_WM_UNIT_LAYERLEVEL" val="1_1"/>
  <p:tag name="KSO_WM_UNIT_TYPE" val="m_i"/>
</p:tagLst>
</file>

<file path=ppt/tags/tag212.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6*m_i*1_8"/>
  <p:tag name="KSO_WM_UNIT_INDEX" val="1_8"/>
  <p:tag name="KSO_WM_UNIT_LAYERLEVEL" val="1_1"/>
  <p:tag name="KSO_WM_UNIT_TYPE" val="m_i"/>
</p:tagLst>
</file>

<file path=ppt/tags/tag213.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6*m_i*1_9"/>
  <p:tag name="KSO_WM_UNIT_INDEX" val="1_9"/>
  <p:tag name="KSO_WM_UNIT_LAYERLEVEL" val="1_1"/>
  <p:tag name="KSO_WM_UNIT_TYPE" val="m_i"/>
</p:tagLst>
</file>

<file path=ppt/tags/tag214.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6*m_i*1_10"/>
  <p:tag name="KSO_WM_UNIT_INDEX" val="1_10"/>
  <p:tag name="KSO_WM_UNIT_LAYERLEVEL" val="1_1"/>
  <p:tag name="KSO_WM_UNIT_TYPE" val="m_i"/>
</p:tagLst>
</file>

<file path=ppt/tags/tag215.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COMPATIBLE" val="0"/>
  <p:tag name="KSO_WM_UNIT_HIGHLIGHT" val="0"/>
  <p:tag name="KSO_WM_UNIT_ID" val="custom160443_26*m_h_f*1_1_1"/>
  <p:tag name="KSO_WM_UNIT_INDEX" val="1_1_1"/>
  <p:tag name="KSO_WM_UNIT_LAYERLEVEL" val="1_1_1"/>
  <p:tag name="KSO_WM_UNIT_PRESET_TEXT_INDEX" val="4"/>
  <p:tag name="KSO_WM_UNIT_PRESET_TEXT_LEN" val="26"/>
  <p:tag name="KSO_WM_UNIT_TYPE" val="m_h_f"/>
  <p:tag name="KSO_WM_UNIT_VALUE" val="16"/>
</p:tagLst>
</file>

<file path=ppt/tags/tag216.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COMPATIBLE" val="0"/>
  <p:tag name="KSO_WM_UNIT_HIGHLIGHT" val="0"/>
  <p:tag name="KSO_WM_UNIT_ID" val="custom160443_26*m_h_f*1_3_1"/>
  <p:tag name="KSO_WM_UNIT_INDEX" val="1_3_1"/>
  <p:tag name="KSO_WM_UNIT_LAYERLEVEL" val="1_1_1"/>
  <p:tag name="KSO_WM_UNIT_PRESET_TEXT_INDEX" val="4"/>
  <p:tag name="KSO_WM_UNIT_PRESET_TEXT_LEN" val="26"/>
  <p:tag name="KSO_WM_UNIT_TYPE" val="m_h_f"/>
  <p:tag name="KSO_WM_UNIT_VALUE" val="16"/>
</p:tagLst>
</file>

<file path=ppt/tags/tag217.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COMPATIBLE" val="0"/>
  <p:tag name="KSO_WM_UNIT_HIGHLIGHT" val="0"/>
  <p:tag name="KSO_WM_UNIT_ID" val="custom160443_26*m_h_f*1_5_1"/>
  <p:tag name="KSO_WM_UNIT_INDEX" val="1_5_1"/>
  <p:tag name="KSO_WM_UNIT_LAYERLEVEL" val="1_1_1"/>
  <p:tag name="KSO_WM_UNIT_PRESET_TEXT_INDEX" val="4"/>
  <p:tag name="KSO_WM_UNIT_PRESET_TEXT_LEN" val="26"/>
  <p:tag name="KSO_WM_UNIT_TYPE" val="m_h_f"/>
  <p:tag name="KSO_WM_UNIT_VALUE" val="16"/>
</p:tagLst>
</file>

<file path=ppt/tags/tag218.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COMPATIBLE" val="0"/>
  <p:tag name="KSO_WM_UNIT_HIGHLIGHT" val="0"/>
  <p:tag name="KSO_WM_UNIT_ID" val="custom160443_26*m_h_f*1_2_1"/>
  <p:tag name="KSO_WM_UNIT_INDEX" val="1_2_1"/>
  <p:tag name="KSO_WM_UNIT_LAYERLEVEL" val="1_1_1"/>
  <p:tag name="KSO_WM_UNIT_PRESET_TEXT_INDEX" val="4"/>
  <p:tag name="KSO_WM_UNIT_PRESET_TEXT_LEN" val="26"/>
  <p:tag name="KSO_WM_UNIT_TYPE" val="m_h_f"/>
  <p:tag name="KSO_WM_UNIT_VALUE" val="16"/>
</p:tagLst>
</file>

<file path=ppt/tags/tag219.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COMPATIBLE" val="0"/>
  <p:tag name="KSO_WM_UNIT_HIGHLIGHT" val="0"/>
  <p:tag name="KSO_WM_UNIT_ID" val="custom160443_26*m_h_f*1_4_1"/>
  <p:tag name="KSO_WM_UNIT_INDEX" val="1_4_1"/>
  <p:tag name="KSO_WM_UNIT_LAYERLEVEL" val="1_1_1"/>
  <p:tag name="KSO_WM_UNIT_PRESET_TEXT_INDEX" val="4"/>
  <p:tag name="KSO_WM_UNIT_PRESET_TEXT_LEN" val="26"/>
  <p:tag name="KSO_WM_UNIT_TYPE" val="m_h_f"/>
  <p:tag name="KSO_WM_UNIT_VALUE" val="16"/>
</p:tagLst>
</file>

<file path=ppt/tags/tag22.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5*f*1"/>
  <p:tag name="KSO_WM_UNIT_INDEX" val="1"/>
  <p:tag name="KSO_WM_UNIT_LAYERLEVEL" val="1"/>
  <p:tag name="KSO_WM_UNIT_PRESET_TEXT_INDEX" val="5"/>
  <p:tag name="KSO_WM_UNIT_PRESET_TEXT_LEN" val="125"/>
  <p:tag name="KSO_WM_UNIT_TYPE" val="f"/>
  <p:tag name="KSO_WM_UNIT_VALUE" val="76"/>
</p:tagLst>
</file>

<file path=ppt/tags/tag220.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26*a*1"/>
  <p:tag name="KSO_WM_UNIT_INDEX" val="1"/>
  <p:tag name="KSO_WM_UNIT_ISCONTENTSTITLE" val="0"/>
  <p:tag name="KSO_WM_UNIT_LAYERLEVEL" val="1"/>
  <p:tag name="KSO_WM_UNIT_PRESET_TEXT_INDEX" val="3"/>
  <p:tag name="KSO_WM_UNIT_PRESET_TEXT_LEN" val="17"/>
  <p:tag name="KSO_WM_UNIT_TYPE" val="a"/>
  <p:tag name="KSO_WM_UNIT_VALUE" val="19"/>
</p:tagLst>
</file>

<file path=ppt/tags/tag221.xml><?xml version="1.0" encoding="utf-8"?>
<p:tagLst xmlns:p="http://schemas.openxmlformats.org/presentationml/2006/main">
  <p:tag name="KSO_WM_BEAUTIFY_FLAG" val="#wm#"/>
  <p:tag name="KSO_WM_DIAGRAM_GROUP_CODE" val="m1-2"/>
  <p:tag name="KSO_WM_SLIDE_ID" val="custom160443_26"/>
  <p:tag name="KSO_WM_SLIDE_INDEX" val="26"/>
  <p:tag name="KSO_WM_SLIDE_ITEM_CNT" val="5"/>
  <p:tag name="KSO_WM_SLIDE_LAYOUT" val="a_m"/>
  <p:tag name="KSO_WM_SLIDE_LAYOUT_CNT" val="1_1"/>
  <p:tag name="KSO_WM_SLIDE_POSITION" val="248*137"/>
  <p:tag name="KSO_WM_SLIDE_SIZE" val="498*323"/>
  <p:tag name="KSO_WM_SLIDE_TYPE" val="text"/>
  <p:tag name="KSO_WM_TAG_VERSION" val="1.0"/>
  <p:tag name="KSO_WM_TEMPLATE_CATEGORY" val="custom"/>
  <p:tag name="KSO_WM_TEMPLATE_INDEX" val="160443"/>
</p:tagLst>
</file>

<file path=ppt/tags/tag222.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7*m_i*1_1"/>
  <p:tag name="KSO_WM_UNIT_INDEX" val="1_1"/>
  <p:tag name="KSO_WM_UNIT_LAYERLEVEL" val="1_1"/>
  <p:tag name="KSO_WM_UNIT_TYPE" val="m_i"/>
</p:tagLst>
</file>

<file path=ppt/tags/tag223.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7*m_i*1_2"/>
  <p:tag name="KSO_WM_UNIT_INDEX" val="1_2"/>
  <p:tag name="KSO_WM_UNIT_LAYERLEVEL" val="1_1"/>
  <p:tag name="KSO_WM_UNIT_TYPE" val="m_i"/>
</p:tagLst>
</file>

<file path=ppt/tags/tag224.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7*m_i*1_3"/>
  <p:tag name="KSO_WM_UNIT_INDEX" val="1_3"/>
  <p:tag name="KSO_WM_UNIT_LAYERLEVEL" val="1_1"/>
  <p:tag name="KSO_WM_UNIT_TYPE" val="m_i"/>
</p:tagLst>
</file>

<file path=ppt/tags/tag225.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7*m_i*1_4"/>
  <p:tag name="KSO_WM_UNIT_INDEX" val="1_4"/>
  <p:tag name="KSO_WM_UNIT_LAYERLEVEL" val="1_1"/>
  <p:tag name="KSO_WM_UNIT_TYPE" val="m_i"/>
</p:tagLst>
</file>

<file path=ppt/tags/tag226.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7*m_i*1_5"/>
  <p:tag name="KSO_WM_UNIT_INDEX" val="1_5"/>
  <p:tag name="KSO_WM_UNIT_LAYERLEVEL" val="1_1"/>
  <p:tag name="KSO_WM_UNIT_TYPE" val="m_i"/>
</p:tagLst>
</file>

<file path=ppt/tags/tag227.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7*m_i*1_6"/>
  <p:tag name="KSO_WM_UNIT_INDEX" val="1_6"/>
  <p:tag name="KSO_WM_UNIT_LAYERLEVEL" val="1_1"/>
  <p:tag name="KSO_WM_UNIT_TYPE" val="m_i"/>
</p:tagLst>
</file>

<file path=ppt/tags/tag228.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7*m_i*1_7"/>
  <p:tag name="KSO_WM_UNIT_INDEX" val="1_7"/>
  <p:tag name="KSO_WM_UNIT_LAYERLEVEL" val="1_1"/>
  <p:tag name="KSO_WM_UNIT_TYPE" val="m_i"/>
</p:tagLst>
</file>

<file path=ppt/tags/tag229.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7*m_i*1_8"/>
  <p:tag name="KSO_WM_UNIT_INDEX" val="1_8"/>
  <p:tag name="KSO_WM_UNIT_LAYERLEVEL" val="1_1"/>
  <p:tag name="KSO_WM_UNIT_TYPE" val="m_i"/>
</p:tagLst>
</file>

<file path=ppt/tags/tag23.xml><?xml version="1.0" encoding="utf-8"?>
<p:tagLst xmlns:p="http://schemas.openxmlformats.org/presentationml/2006/main">
  <p:tag name="KSO_WM_BEAUTIFY_FLAG" val="#wm#"/>
  <p:tag name="KSO_WM_SLIDE_ID" val="custom160443_5"/>
  <p:tag name="KSO_WM_SLIDE_INDEX" val="5"/>
  <p:tag name="KSO_WM_SLIDE_ITEM_CNT" val="2"/>
  <p:tag name="KSO_WM_SLIDE_LAYOUT" val="a_f_d"/>
  <p:tag name="KSO_WM_SLIDE_LAYOUT_CNT" val="1_1_1"/>
  <p:tag name="KSO_WM_SLIDE_POSITION" val="122*105"/>
  <p:tag name="KSO_WM_SLIDE_SIZE" val="715*412"/>
  <p:tag name="KSO_WM_SLIDE_TYPE" val="text"/>
  <p:tag name="KSO_WM_TAG_VERSION" val="1.0"/>
  <p:tag name="KSO_WM_TEMPLATE_CATEGORY" val="custom"/>
  <p:tag name="KSO_WM_TEMPLATE_INDEX" val="160443"/>
</p:tagLst>
</file>

<file path=ppt/tags/tag230.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7*m_i*1_9"/>
  <p:tag name="KSO_WM_UNIT_INDEX" val="1_9"/>
  <p:tag name="KSO_WM_UNIT_LAYERLEVEL" val="1_1"/>
  <p:tag name="KSO_WM_UNIT_TYPE" val="m_i"/>
</p:tagLst>
</file>

<file path=ppt/tags/tag231.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7*m_i*1_10"/>
  <p:tag name="KSO_WM_UNIT_INDEX" val="1_10"/>
  <p:tag name="KSO_WM_UNIT_LAYERLEVEL" val="1_1"/>
  <p:tag name="KSO_WM_UNIT_TYPE" val="m_i"/>
</p:tagLst>
</file>

<file path=ppt/tags/tag232.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7*m_i*1_11"/>
  <p:tag name="KSO_WM_UNIT_INDEX" val="1_11"/>
  <p:tag name="KSO_WM_UNIT_LAYERLEVEL" val="1_1"/>
  <p:tag name="KSO_WM_UNIT_TYPE" val="m_i"/>
</p:tagLst>
</file>

<file path=ppt/tags/tag233.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ID" val="custom160443_27*m_i*1_12"/>
  <p:tag name="KSO_WM_UNIT_INDEX" val="1_12"/>
  <p:tag name="KSO_WM_UNIT_LAYERLEVEL" val="1_1"/>
  <p:tag name="KSO_WM_UNIT_TYPE" val="m_i"/>
</p:tagLst>
</file>

<file path=ppt/tags/tag234.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COMPATIBLE" val="0"/>
  <p:tag name="KSO_WM_UNIT_HIGHLIGHT" val="0"/>
  <p:tag name="KSO_WM_UNIT_ID" val="custom160443_27*m_h_f*1_1_1"/>
  <p:tag name="KSO_WM_UNIT_INDEX" val="1_1_1"/>
  <p:tag name="KSO_WM_UNIT_LAYERLEVEL" val="1_1_1"/>
  <p:tag name="KSO_WM_UNIT_PRESET_TEXT_INDEX" val="4"/>
  <p:tag name="KSO_WM_UNIT_PRESET_TEXT_LEN" val="12"/>
  <p:tag name="KSO_WM_UNIT_TYPE" val="m_h_f"/>
  <p:tag name="KSO_WM_UNIT_VALUE" val="16"/>
</p:tagLst>
</file>

<file path=ppt/tags/tag235.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COMPATIBLE" val="0"/>
  <p:tag name="KSO_WM_UNIT_HIGHLIGHT" val="0"/>
  <p:tag name="KSO_WM_UNIT_ID" val="custom160443_27*m_h_f*1_3_1"/>
  <p:tag name="KSO_WM_UNIT_INDEX" val="1_3_1"/>
  <p:tag name="KSO_WM_UNIT_LAYERLEVEL" val="1_1_1"/>
  <p:tag name="KSO_WM_UNIT_PRESET_TEXT_INDEX" val="4"/>
  <p:tag name="KSO_WM_UNIT_PRESET_TEXT_LEN" val="12"/>
  <p:tag name="KSO_WM_UNIT_TYPE" val="m_h_f"/>
  <p:tag name="KSO_WM_UNIT_VALUE" val="16"/>
</p:tagLst>
</file>

<file path=ppt/tags/tag236.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COMPATIBLE" val="0"/>
  <p:tag name="KSO_WM_UNIT_HIGHLIGHT" val="0"/>
  <p:tag name="KSO_WM_UNIT_ID" val="custom160443_27*m_h_f*1_5_1"/>
  <p:tag name="KSO_WM_UNIT_INDEX" val="1_5_1"/>
  <p:tag name="KSO_WM_UNIT_LAYERLEVEL" val="1_1_1"/>
  <p:tag name="KSO_WM_UNIT_PRESET_TEXT_INDEX" val="4"/>
  <p:tag name="KSO_WM_UNIT_PRESET_TEXT_LEN" val="12"/>
  <p:tag name="KSO_WM_UNIT_TYPE" val="m_h_f"/>
  <p:tag name="KSO_WM_UNIT_VALUE" val="16"/>
</p:tagLst>
</file>

<file path=ppt/tags/tag237.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COMPATIBLE" val="0"/>
  <p:tag name="KSO_WM_UNIT_HIGHLIGHT" val="0"/>
  <p:tag name="KSO_WM_UNIT_ID" val="custom160443_27*m_h_f*1_2_1"/>
  <p:tag name="KSO_WM_UNIT_INDEX" val="1_2_1"/>
  <p:tag name="KSO_WM_UNIT_LAYERLEVEL" val="1_1_1"/>
  <p:tag name="KSO_WM_UNIT_PRESET_TEXT_INDEX" val="4"/>
  <p:tag name="KSO_WM_UNIT_PRESET_TEXT_LEN" val="12"/>
  <p:tag name="KSO_WM_UNIT_TYPE" val="m_h_f"/>
  <p:tag name="KSO_WM_UNIT_VALUE" val="8"/>
</p:tagLst>
</file>

<file path=ppt/tags/tag238.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COMPATIBLE" val="0"/>
  <p:tag name="KSO_WM_UNIT_HIGHLIGHT" val="0"/>
  <p:tag name="KSO_WM_UNIT_ID" val="custom160443_27*m_h_f*1_4_1"/>
  <p:tag name="KSO_WM_UNIT_INDEX" val="1_4_1"/>
  <p:tag name="KSO_WM_UNIT_LAYERLEVEL" val="1_1_1"/>
  <p:tag name="KSO_WM_UNIT_PRESET_TEXT_INDEX" val="4"/>
  <p:tag name="KSO_WM_UNIT_PRESET_TEXT_LEN" val="12"/>
  <p:tag name="KSO_WM_UNIT_TYPE" val="m_h_f"/>
  <p:tag name="KSO_WM_UNIT_VALUE" val="16"/>
</p:tagLst>
</file>

<file path=ppt/tags/tag239.xml><?xml version="1.0" encoding="utf-8"?>
<p:tagLst xmlns:p="http://schemas.openxmlformats.org/presentationml/2006/main">
  <p:tag name="KSO_WM_BEAUTIFY_FLAG" val="#wm#"/>
  <p:tag name="KSO_WM_DIAGRAM_GROUP_CODE" val="m1-2"/>
  <p:tag name="KSO_WM_TAG_VERSION" val="1.0"/>
  <p:tag name="KSO_WM_TEMPLATE_CATEGORY" val="custom"/>
  <p:tag name="KSO_WM_TEMPLATE_INDEX" val="160443"/>
  <p:tag name="KSO_WM_UNIT_CLEAR" val="1"/>
  <p:tag name="KSO_WM_UNIT_COMPATIBLE" val="0"/>
  <p:tag name="KSO_WM_UNIT_HIGHLIGHT" val="0"/>
  <p:tag name="KSO_WM_UNIT_ID" val="custom160443_27*m_h_f*1_6_1"/>
  <p:tag name="KSO_WM_UNIT_INDEX" val="1_6_1"/>
  <p:tag name="KSO_WM_UNIT_LAYERLEVEL" val="1_1_1"/>
  <p:tag name="KSO_WM_UNIT_PRESET_TEXT_INDEX" val="4"/>
  <p:tag name="KSO_WM_UNIT_PRESET_TEXT_LEN" val="12"/>
  <p:tag name="KSO_WM_UNIT_TYPE" val="m_h_f"/>
  <p:tag name="KSO_WM_UNIT_VALUE" val="16"/>
</p:tagLst>
</file>

<file path=ppt/tags/tag24.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6*l_i*1_1"/>
  <p:tag name="KSO_WM_UNIT_INDEX" val="1_1"/>
  <p:tag name="KSO_WM_UNIT_LAYERLEVEL" val="1_1"/>
  <p:tag name="KSO_WM_UNIT_TYPE" val="l_i"/>
</p:tagLst>
</file>

<file path=ppt/tags/tag240.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27*a*1"/>
  <p:tag name="KSO_WM_UNIT_INDEX" val="1"/>
  <p:tag name="KSO_WM_UNIT_ISCONTENTSTITLE" val="0"/>
  <p:tag name="KSO_WM_UNIT_LAYERLEVEL" val="1"/>
  <p:tag name="KSO_WM_UNIT_PRESET_TEXT_INDEX" val="3"/>
  <p:tag name="KSO_WM_UNIT_PRESET_TEXT_LEN" val="17"/>
  <p:tag name="KSO_WM_UNIT_TYPE" val="a"/>
  <p:tag name="KSO_WM_UNIT_VALUE" val="19"/>
</p:tagLst>
</file>

<file path=ppt/tags/tag241.xml><?xml version="1.0" encoding="utf-8"?>
<p:tagLst xmlns:p="http://schemas.openxmlformats.org/presentationml/2006/main">
  <p:tag name="KSO_WM_BEAUTIFY_FLAG" val="#wm#"/>
  <p:tag name="KSO_WM_DIAGRAM_GROUP_CODE" val="m1-2"/>
  <p:tag name="KSO_WM_SLIDE_ID" val="custom160443_27"/>
  <p:tag name="KSO_WM_SLIDE_INDEX" val="27"/>
  <p:tag name="KSO_WM_SLIDE_ITEM_CNT" val="6"/>
  <p:tag name="KSO_WM_SLIDE_LAYOUT" val="a_m"/>
  <p:tag name="KSO_WM_SLIDE_LAYOUT_CNT" val="1_1"/>
  <p:tag name="KSO_WM_SLIDE_POSITION" val="259*127"/>
  <p:tag name="KSO_WM_SLIDE_SIZE" val="472*329"/>
  <p:tag name="KSO_WM_SLIDE_TYPE" val="text"/>
  <p:tag name="KSO_WM_TAG_VERSION" val="1.0"/>
  <p:tag name="KSO_WM_TEMPLATE_CATEGORY" val="custom"/>
  <p:tag name="KSO_WM_TEMPLATE_INDEX" val="160443"/>
</p:tagLst>
</file>

<file path=ppt/tags/tag242.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28*a*1"/>
  <p:tag name="KSO_WM_UNIT_INDEX" val="1"/>
  <p:tag name="KSO_WM_UNIT_ISCONTENTSTITLE" val="0"/>
  <p:tag name="KSO_WM_UNIT_LAYERLEVEL" val="1"/>
  <p:tag name="KSO_WM_UNIT_PRESET_TEXT" val="THANKS"/>
  <p:tag name="KSO_WM_UNIT_TYPE" val="a"/>
  <p:tag name="KSO_WM_UNIT_VALUE" val="7"/>
</p:tagLst>
</file>

<file path=ppt/tags/tag243.xml><?xml version="1.0" encoding="utf-8"?>
<p:tagLst xmlns:p="http://schemas.openxmlformats.org/presentationml/2006/main">
  <p:tag name="KSO_WM_BEAUTIFY_FLAG" val="#wm#"/>
  <p:tag name="KSO_WM_SLIDE_ID" val="custom160443_28"/>
  <p:tag name="KSO_WM_SLIDE_INDEX" val="28"/>
  <p:tag name="KSO_WM_SLIDE_ITEM_CNT" val="1"/>
  <p:tag name="KSO_WM_SLIDE_LAYOUT" val="a"/>
  <p:tag name="KSO_WM_SLIDE_LAYOUT_CNT" val="1"/>
  <p:tag name="KSO_WM_SLIDE_TYPE" val="title"/>
  <p:tag name="KSO_WM_TAG_VERSION" val="1.0"/>
  <p:tag name="KSO_WM_TEMPLATE_CATEGORY" val="custom"/>
  <p:tag name="KSO_WM_TEMPLATE_INDEX" val="160443"/>
</p:tagLst>
</file>

<file path=ppt/tags/tag244.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5.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COMPATIBLE" val="0"/>
  <p:tag name="KSO_WM_UNIT_HIGHLIGHT" val="0"/>
  <p:tag name="KSO_WM_UNIT_ID" val="custom160443_6*l_h_f*1_1_1"/>
  <p:tag name="KSO_WM_UNIT_INDEX" val="1_1_1"/>
  <p:tag name="KSO_WM_UNIT_LAYERLEVEL" val="1_1_1"/>
  <p:tag name="KSO_WM_UNIT_PRESET_TEXT_INDEX" val="3"/>
  <p:tag name="KSO_WM_UNIT_PRESET_TEXT_LEN" val="17"/>
  <p:tag name="KSO_WM_UNIT_TYPE" val="l_h_f"/>
  <p:tag name="KSO_WM_UNIT_VALUE" val="13"/>
</p:tagLst>
</file>

<file path=ppt/tags/tag26.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6*l_i*1_2"/>
  <p:tag name="KSO_WM_UNIT_INDEX" val="1_2"/>
  <p:tag name="KSO_WM_UNIT_LAYERLEVEL" val="1_1"/>
  <p:tag name="KSO_WM_UNIT_TYPE" val="l_i"/>
</p:tagLst>
</file>

<file path=ppt/tags/tag27.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6*a*1"/>
  <p:tag name="KSO_WM_UNIT_INDEX" val="1"/>
  <p:tag name="KSO_WM_UNIT_ISCONTENTSTITLE" val="0"/>
  <p:tag name="KSO_WM_UNIT_LAYERLEVEL" val="1"/>
  <p:tag name="KSO_WM_UNIT_PRESET_TEXT" val="&#10;CONTENTS"/>
  <p:tag name="KSO_WM_UNIT_TYPE" val="a"/>
  <p:tag name="KSO_WM_UNIT_VALUE" val="18"/>
</p:tagLst>
</file>

<file path=ppt/tags/tag28.xml><?xml version="1.0" encoding="utf-8"?>
<p:tagLst xmlns:p="http://schemas.openxmlformats.org/presentationml/2006/main">
  <p:tag name="KSO_WM_BEAUTIFY_FLAG" val="#wm#"/>
  <p:tag name="KSO_WM_DIAGRAM_GROUP_CODE" val="l1-1"/>
  <p:tag name="KSO_WM_SLIDE_ID" val="custom160443_6"/>
  <p:tag name="KSO_WM_SLIDE_INDEX" val="6"/>
  <p:tag name="KSO_WM_SLIDE_ITEM_CNT" val="1"/>
  <p:tag name="KSO_WM_SLIDE_LAYOUT" val="a_l"/>
  <p:tag name="KSO_WM_SLIDE_LAYOUT_CNT" val="1_1"/>
  <p:tag name="KSO_WM_SLIDE_POSITION" val="199*244"/>
  <p:tag name="KSO_WM_SLIDE_SIZE" val="431*40"/>
  <p:tag name="KSO_WM_SLIDE_TYPE" val="contents"/>
  <p:tag name="KSO_WM_TAG_VERSION" val="1.0"/>
  <p:tag name="KSO_WM_TEMPLATE_CATEGORY" val="custom"/>
  <p:tag name="KSO_WM_TEMPLATE_INDEX" val="160443"/>
</p:tagLst>
</file>

<file path=ppt/tags/tag29.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7*l_i*1_9"/>
  <p:tag name="KSO_WM_UNIT_INDEX" val="1_9"/>
  <p:tag name="KSO_WM_UNIT_LAYERLEVEL" val="1_1"/>
  <p:tag name="KSO_WM_UNIT_TYPE" val="l_i"/>
</p:tagLst>
</file>

<file path=ppt/tags/tag3.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1*a*1"/>
  <p:tag name="KSO_WM_UNIT_INDEX" val="1"/>
  <p:tag name="KSO_WM_UNIT_ISCONTENTSTITLE" val="0"/>
  <p:tag name="KSO_WM_UNIT_LAYERLEVEL" val="1"/>
  <p:tag name="KSO_WM_UNIT_PRESET_TEXT_INDEX" val="3"/>
  <p:tag name="KSO_WM_UNIT_PRESET_TEXT_LEN" val="17"/>
  <p:tag name="KSO_WM_UNIT_TYPE" val="a"/>
  <p:tag name="KSO_WM_UNIT_VALUE" val="26"/>
</p:tagLst>
</file>

<file path=ppt/tags/tag30.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COMPATIBLE" val="0"/>
  <p:tag name="KSO_WM_UNIT_HIGHLIGHT" val="0"/>
  <p:tag name="KSO_WM_UNIT_ID" val="custom160443_7*l_h_f*1_1_1"/>
  <p:tag name="KSO_WM_UNIT_INDEX" val="1_1_1"/>
  <p:tag name="KSO_WM_UNIT_LAYERLEVEL" val="1_1_1"/>
  <p:tag name="KSO_WM_UNIT_PRESET_TEXT_INDEX" val="3"/>
  <p:tag name="KSO_WM_UNIT_PRESET_TEXT_LEN" val="17"/>
  <p:tag name="KSO_WM_UNIT_TYPE" val="l_h_f"/>
  <p:tag name="KSO_WM_UNIT_VALUE" val="13"/>
</p:tagLst>
</file>

<file path=ppt/tags/tag31.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7*l_i*1_10"/>
  <p:tag name="KSO_WM_UNIT_INDEX" val="1_10"/>
  <p:tag name="KSO_WM_UNIT_LAYERLEVEL" val="1_1"/>
  <p:tag name="KSO_WM_UNIT_TYPE" val="l_i"/>
</p:tagLst>
</file>

<file path=ppt/tags/tag32.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7*l_i*1_11"/>
  <p:tag name="KSO_WM_UNIT_INDEX" val="1_11"/>
  <p:tag name="KSO_WM_UNIT_LAYERLEVEL" val="1_1"/>
  <p:tag name="KSO_WM_UNIT_TYPE" val="l_i"/>
</p:tagLst>
</file>

<file path=ppt/tags/tag33.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COMPATIBLE" val="0"/>
  <p:tag name="KSO_WM_UNIT_HIGHLIGHT" val="0"/>
  <p:tag name="KSO_WM_UNIT_ID" val="custom160443_7*l_h_f*1_2_1"/>
  <p:tag name="KSO_WM_UNIT_INDEX" val="1_2_1"/>
  <p:tag name="KSO_WM_UNIT_LAYERLEVEL" val="1_1_1"/>
  <p:tag name="KSO_WM_UNIT_PRESET_TEXT_INDEX" val="3"/>
  <p:tag name="KSO_WM_UNIT_PRESET_TEXT_LEN" val="17"/>
  <p:tag name="KSO_WM_UNIT_TYPE" val="l_h_f"/>
  <p:tag name="KSO_WM_UNIT_VALUE" val="13"/>
</p:tagLst>
</file>

<file path=ppt/tags/tag34.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7*l_i*1_12"/>
  <p:tag name="KSO_WM_UNIT_INDEX" val="1_12"/>
  <p:tag name="KSO_WM_UNIT_LAYERLEVEL" val="1_1"/>
  <p:tag name="KSO_WM_UNIT_TYPE" val="l_i"/>
</p:tagLst>
</file>

<file path=ppt/tags/tag35.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7*a*1"/>
  <p:tag name="KSO_WM_UNIT_INDEX" val="1"/>
  <p:tag name="KSO_WM_UNIT_ISCONTENTSTITLE" val="0"/>
  <p:tag name="KSO_WM_UNIT_LAYERLEVEL" val="1"/>
  <p:tag name="KSO_WM_UNIT_PRESET_TEXT" val="&#10;CONTENTS"/>
  <p:tag name="KSO_WM_UNIT_TYPE" val="a"/>
  <p:tag name="KSO_WM_UNIT_VALUE" val="18"/>
</p:tagLst>
</file>

<file path=ppt/tags/tag36.xml><?xml version="1.0" encoding="utf-8"?>
<p:tagLst xmlns:p="http://schemas.openxmlformats.org/presentationml/2006/main">
  <p:tag name="KSO_WM_BEAUTIFY_FLAG" val="#wm#"/>
  <p:tag name="KSO_WM_DIAGRAM_GROUP_CODE" val="l1-1"/>
  <p:tag name="KSO_WM_SLIDE_ID" val="custom160443_7"/>
  <p:tag name="KSO_WM_SLIDE_INDEX" val="7"/>
  <p:tag name="KSO_WM_SLIDE_ITEM_CNT" val="2"/>
  <p:tag name="KSO_WM_SLIDE_LAYOUT" val="a_l"/>
  <p:tag name="KSO_WM_SLIDE_LAYOUT_CNT" val="1_1"/>
  <p:tag name="KSO_WM_SLIDE_POSITION" val="199*167"/>
  <p:tag name="KSO_WM_SLIDE_SIZE" val="431*187"/>
  <p:tag name="KSO_WM_SLIDE_TYPE" val="contents"/>
  <p:tag name="KSO_WM_TAG_VERSION" val="1.0"/>
  <p:tag name="KSO_WM_TEMPLATE_CATEGORY" val="custom"/>
  <p:tag name="KSO_WM_TEMPLATE_INDEX" val="160443"/>
</p:tagLst>
</file>

<file path=ppt/tags/tag37.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8*l_i*1_1"/>
  <p:tag name="KSO_WM_UNIT_INDEX" val="1_1"/>
  <p:tag name="KSO_WM_UNIT_LAYERLEVEL" val="1_1"/>
  <p:tag name="KSO_WM_UNIT_TYPE" val="l_i"/>
</p:tagLst>
</file>

<file path=ppt/tags/tag38.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COMPATIBLE" val="0"/>
  <p:tag name="KSO_WM_UNIT_HIGHLIGHT" val="0"/>
  <p:tag name="KSO_WM_UNIT_ID" val="custom160443_8*l_h_f*1_3_1"/>
  <p:tag name="KSO_WM_UNIT_INDEX" val="1_3_1"/>
  <p:tag name="KSO_WM_UNIT_LAYERLEVEL" val="1_1_1"/>
  <p:tag name="KSO_WM_UNIT_PRESET_TEXT_INDEX" val="3"/>
  <p:tag name="KSO_WM_UNIT_PRESET_TEXT_LEN" val="17"/>
  <p:tag name="KSO_WM_UNIT_TYPE" val="l_h_f"/>
  <p:tag name="KSO_WM_UNIT_VALUE" val="13"/>
</p:tagLst>
</file>

<file path=ppt/tags/tag39.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8*l_i*1_2"/>
  <p:tag name="KSO_WM_UNIT_INDEX" val="1_2"/>
  <p:tag name="KSO_WM_UNIT_LAYERLEVEL" val="1_1"/>
  <p:tag name="KSO_WM_UNIT_TYPE" val="l_i"/>
</p:tagLst>
</file>

<file path=ppt/tags/tag4.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1*b*1"/>
  <p:tag name="KSO_WM_UNIT_INDEX" val="1"/>
  <p:tag name="KSO_WM_UNIT_ISCONTENTSTITLE" val="0"/>
  <p:tag name="KSO_WM_UNIT_LAYERLEVEL" val="1"/>
  <p:tag name="KSO_WM_UNIT_PRESET_TEXT_INDEX" val="3"/>
  <p:tag name="KSO_WM_UNIT_PRESET_TEXT_LEN" val="17"/>
  <p:tag name="KSO_WM_UNIT_TYPE" val="b"/>
  <p:tag name="KSO_WM_UNIT_VALUE" val="29"/>
</p:tagLst>
</file>

<file path=ppt/tags/tag40.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8*l_i*1_9"/>
  <p:tag name="KSO_WM_UNIT_INDEX" val="1_9"/>
  <p:tag name="KSO_WM_UNIT_LAYERLEVEL" val="1_1"/>
  <p:tag name="KSO_WM_UNIT_TYPE" val="l_i"/>
</p:tagLst>
</file>

<file path=ppt/tags/tag41.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COMPATIBLE" val="0"/>
  <p:tag name="KSO_WM_UNIT_HIGHLIGHT" val="0"/>
  <p:tag name="KSO_WM_UNIT_ID" val="custom160443_8*l_h_f*1_1_1"/>
  <p:tag name="KSO_WM_UNIT_INDEX" val="1_1_1"/>
  <p:tag name="KSO_WM_UNIT_LAYERLEVEL" val="1_1_1"/>
  <p:tag name="KSO_WM_UNIT_PRESET_TEXT_INDEX" val="3"/>
  <p:tag name="KSO_WM_UNIT_PRESET_TEXT_LEN" val="17"/>
  <p:tag name="KSO_WM_UNIT_TYPE" val="l_h_f"/>
  <p:tag name="KSO_WM_UNIT_VALUE" val="13"/>
</p:tagLst>
</file>

<file path=ppt/tags/tag42.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8*l_i*1_10"/>
  <p:tag name="KSO_WM_UNIT_INDEX" val="1_10"/>
  <p:tag name="KSO_WM_UNIT_LAYERLEVEL" val="1_1"/>
  <p:tag name="KSO_WM_UNIT_TYPE" val="l_i"/>
</p:tagLst>
</file>

<file path=ppt/tags/tag43.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8*l_i*1_11"/>
  <p:tag name="KSO_WM_UNIT_INDEX" val="1_11"/>
  <p:tag name="KSO_WM_UNIT_LAYERLEVEL" val="1_1"/>
  <p:tag name="KSO_WM_UNIT_TYPE" val="l_i"/>
</p:tagLst>
</file>

<file path=ppt/tags/tag44.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COMPATIBLE" val="0"/>
  <p:tag name="KSO_WM_UNIT_HIGHLIGHT" val="0"/>
  <p:tag name="KSO_WM_UNIT_ID" val="custom160443_8*l_h_f*1_2_1"/>
  <p:tag name="KSO_WM_UNIT_INDEX" val="1_2_1"/>
  <p:tag name="KSO_WM_UNIT_LAYERLEVEL" val="1_1_1"/>
  <p:tag name="KSO_WM_UNIT_PRESET_TEXT_INDEX" val="3"/>
  <p:tag name="KSO_WM_UNIT_PRESET_TEXT_LEN" val="17"/>
  <p:tag name="KSO_WM_UNIT_TYPE" val="l_h_f"/>
  <p:tag name="KSO_WM_UNIT_VALUE" val="13"/>
</p:tagLst>
</file>

<file path=ppt/tags/tag45.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8*l_i*1_12"/>
  <p:tag name="KSO_WM_UNIT_INDEX" val="1_12"/>
  <p:tag name="KSO_WM_UNIT_LAYERLEVEL" val="1_1"/>
  <p:tag name="KSO_WM_UNIT_TYPE" val="l_i"/>
</p:tagLst>
</file>

<file path=ppt/tags/tag46.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8*a*1"/>
  <p:tag name="KSO_WM_UNIT_INDEX" val="1"/>
  <p:tag name="KSO_WM_UNIT_ISCONTENTSTITLE" val="0"/>
  <p:tag name="KSO_WM_UNIT_LAYERLEVEL" val="1"/>
  <p:tag name="KSO_WM_UNIT_PRESET_TEXT" val="&#10;CONTENTS"/>
  <p:tag name="KSO_WM_UNIT_TYPE" val="a"/>
  <p:tag name="KSO_WM_UNIT_VALUE" val="18"/>
</p:tagLst>
</file>

<file path=ppt/tags/tag47.xml><?xml version="1.0" encoding="utf-8"?>
<p:tagLst xmlns:p="http://schemas.openxmlformats.org/presentationml/2006/main">
  <p:tag name="KSO_WM_BEAUTIFY_FLAG" val="#wm#"/>
  <p:tag name="KSO_WM_DIAGRAM_GROUP_CODE" val="l1-1"/>
  <p:tag name="KSO_WM_SLIDE_ID" val="custom160443_8"/>
  <p:tag name="KSO_WM_SLIDE_INDEX" val="8"/>
  <p:tag name="KSO_WM_SLIDE_ITEM_CNT" val="3"/>
  <p:tag name="KSO_WM_SLIDE_LAYOUT" val="a_l"/>
  <p:tag name="KSO_WM_SLIDE_LAYOUT_CNT" val="1_1"/>
  <p:tag name="KSO_WM_SLIDE_POSITION" val="199*144"/>
  <p:tag name="KSO_WM_SLIDE_SIZE" val="431*244"/>
  <p:tag name="KSO_WM_SLIDE_TYPE" val="contents"/>
  <p:tag name="KSO_WM_TAG_VERSION" val="1.0"/>
  <p:tag name="KSO_WM_TEMPLATE_CATEGORY" val="custom"/>
  <p:tag name="KSO_WM_TEMPLATE_INDEX" val="160443"/>
</p:tagLst>
</file>

<file path=ppt/tags/tag48.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9*l_i*1_1"/>
  <p:tag name="KSO_WM_UNIT_INDEX" val="1_1"/>
  <p:tag name="KSO_WM_UNIT_LAYERLEVEL" val="1_1"/>
  <p:tag name="KSO_WM_UNIT_TYPE" val="l_i"/>
</p:tagLst>
</file>

<file path=ppt/tags/tag49.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COMPATIBLE" val="0"/>
  <p:tag name="KSO_WM_UNIT_HIGHLIGHT" val="0"/>
  <p:tag name="KSO_WM_UNIT_ID" val="custom160443_9*l_h_f*1_3_1"/>
  <p:tag name="KSO_WM_UNIT_INDEX" val="1_3_1"/>
  <p:tag name="KSO_WM_UNIT_LAYERLEVEL" val="1_1_1"/>
  <p:tag name="KSO_WM_UNIT_PRESET_TEXT_INDEX" val="3"/>
  <p:tag name="KSO_WM_UNIT_PRESET_TEXT_LEN" val="17"/>
  <p:tag name="KSO_WM_UNIT_TYPE" val="l_h_f"/>
  <p:tag name="KSO_WM_UNIT_VALUE" val="13"/>
</p:tagLst>
</file>

<file path=ppt/tags/tag5.xml><?xml version="1.0" encoding="utf-8"?>
<p:tagLst xmlns:p="http://schemas.openxmlformats.org/presentationml/2006/main">
  <p:tag name="KSO_WM_BEAUTIFY_FLAG" val="#wm#"/>
  <p:tag name="KSO_WM_SLIDE_ID" val="custom160443_1"/>
  <p:tag name="KSO_WM_SLIDE_INDEX" val="1"/>
  <p:tag name="KSO_WM_SLIDE_ITEM_CNT" val="2"/>
  <p:tag name="KSO_WM_SLIDE_LAYOUT" val="a_b"/>
  <p:tag name="KSO_WM_SLIDE_LAYOUT_CNT" val="1_1"/>
  <p:tag name="KSO_WM_SLIDE_TYPE" val="title"/>
  <p:tag name="KSO_WM_TAG_VERSION" val="1.0"/>
  <p:tag name="KSO_WM_TEMPLATE_CATEGORY" val="custom"/>
  <p:tag name="KSO_WM_TEMPLATE_INDEX" val="160443"/>
  <p:tag name="KSO_WM_TEMPLATE_THUMBS_INDEX" val="1、9、12、17、19、21、25、28"/>
</p:tagLst>
</file>

<file path=ppt/tags/tag50.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9*l_i*1_2"/>
  <p:tag name="KSO_WM_UNIT_INDEX" val="1_2"/>
  <p:tag name="KSO_WM_UNIT_LAYERLEVEL" val="1_1"/>
  <p:tag name="KSO_WM_UNIT_TYPE" val="l_i"/>
</p:tagLst>
</file>

<file path=ppt/tags/tag51.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9*l_i*1_3"/>
  <p:tag name="KSO_WM_UNIT_INDEX" val="1_3"/>
  <p:tag name="KSO_WM_UNIT_LAYERLEVEL" val="1_1"/>
  <p:tag name="KSO_WM_UNIT_TYPE" val="l_i"/>
</p:tagLst>
</file>

<file path=ppt/tags/tag52.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COMPATIBLE" val="0"/>
  <p:tag name="KSO_WM_UNIT_HIGHLIGHT" val="0"/>
  <p:tag name="KSO_WM_UNIT_ID" val="custom160443_9*l_h_f*1_4_1"/>
  <p:tag name="KSO_WM_UNIT_INDEX" val="1_4_1"/>
  <p:tag name="KSO_WM_UNIT_LAYERLEVEL" val="1_1_1"/>
  <p:tag name="KSO_WM_UNIT_PRESET_TEXT_INDEX" val="3"/>
  <p:tag name="KSO_WM_UNIT_PRESET_TEXT_LEN" val="17"/>
  <p:tag name="KSO_WM_UNIT_TYPE" val="l_h_f"/>
  <p:tag name="KSO_WM_UNIT_VALUE" val="13"/>
</p:tagLst>
</file>

<file path=ppt/tags/tag53.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9*l_i*1_4"/>
  <p:tag name="KSO_WM_UNIT_INDEX" val="1_4"/>
  <p:tag name="KSO_WM_UNIT_LAYERLEVEL" val="1_1"/>
  <p:tag name="KSO_WM_UNIT_TYPE" val="l_i"/>
</p:tagLst>
</file>

<file path=ppt/tags/tag54.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9*l_i*1_9"/>
  <p:tag name="KSO_WM_UNIT_INDEX" val="1_9"/>
  <p:tag name="KSO_WM_UNIT_LAYERLEVEL" val="1_1"/>
  <p:tag name="KSO_WM_UNIT_TYPE" val="l_i"/>
</p:tagLst>
</file>

<file path=ppt/tags/tag55.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COMPATIBLE" val="0"/>
  <p:tag name="KSO_WM_UNIT_HIGHLIGHT" val="0"/>
  <p:tag name="KSO_WM_UNIT_ID" val="custom160443_9*l_h_f*1_1_1"/>
  <p:tag name="KSO_WM_UNIT_INDEX" val="1_1_1"/>
  <p:tag name="KSO_WM_UNIT_LAYERLEVEL" val="1_1_1"/>
  <p:tag name="KSO_WM_UNIT_PRESET_TEXT_INDEX" val="3"/>
  <p:tag name="KSO_WM_UNIT_PRESET_TEXT_LEN" val="17"/>
  <p:tag name="KSO_WM_UNIT_TYPE" val="l_h_f"/>
  <p:tag name="KSO_WM_UNIT_VALUE" val="13"/>
</p:tagLst>
</file>

<file path=ppt/tags/tag56.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9*l_i*1_10"/>
  <p:tag name="KSO_WM_UNIT_INDEX" val="1_10"/>
  <p:tag name="KSO_WM_UNIT_LAYERLEVEL" val="1_1"/>
  <p:tag name="KSO_WM_UNIT_TYPE" val="l_i"/>
</p:tagLst>
</file>

<file path=ppt/tags/tag57.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9*l_i*1_11"/>
  <p:tag name="KSO_WM_UNIT_INDEX" val="1_11"/>
  <p:tag name="KSO_WM_UNIT_LAYERLEVEL" val="1_1"/>
  <p:tag name="KSO_WM_UNIT_TYPE" val="l_i"/>
</p:tagLst>
</file>

<file path=ppt/tags/tag58.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COMPATIBLE" val="0"/>
  <p:tag name="KSO_WM_UNIT_HIGHLIGHT" val="0"/>
  <p:tag name="KSO_WM_UNIT_ID" val="custom160443_9*l_h_f*1_2_1"/>
  <p:tag name="KSO_WM_UNIT_INDEX" val="1_2_1"/>
  <p:tag name="KSO_WM_UNIT_LAYERLEVEL" val="1_1_1"/>
  <p:tag name="KSO_WM_UNIT_PRESET_TEXT_INDEX" val="3"/>
  <p:tag name="KSO_WM_UNIT_PRESET_TEXT_LEN" val="17"/>
  <p:tag name="KSO_WM_UNIT_TYPE" val="l_h_f"/>
  <p:tag name="KSO_WM_UNIT_VALUE" val="13"/>
</p:tagLst>
</file>

<file path=ppt/tags/tag59.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9*l_i*1_12"/>
  <p:tag name="KSO_WM_UNIT_INDEX" val="1_12"/>
  <p:tag name="KSO_WM_UNIT_LAYERLEVEL" val="1_1"/>
  <p:tag name="KSO_WM_UNIT_TYPE" val="l_i"/>
</p:tagLst>
</file>

<file path=ppt/tags/tag6.xml><?xml version="1.0" encoding="utf-8"?>
<p:tagLst xmlns:p="http://schemas.openxmlformats.org/presentationml/2006/main">
  <p:tag name="KSO_WM_BEAUTIFY_FLAG" val="#wm#"/>
  <p:tag name="KSO_WM_TAG_VERSION" val="1.0"/>
  <p:tag name="KSO_WM_TEMPLATE_CATEGORY" val="custom"/>
  <p:tag name="KSO_WM_TEMPLATE_INDEX" val="160443"/>
  <p:tag name="KSO_WM_UNIT_ID" val="custom160443_2*i*0"/>
  <p:tag name="KSO_WM_UNIT_INDEX" val="0"/>
  <p:tag name="KSO_WM_UNIT_TYPE" val="i"/>
</p:tagLst>
</file>

<file path=ppt/tags/tag60.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9*a*1"/>
  <p:tag name="KSO_WM_UNIT_INDEX" val="1"/>
  <p:tag name="KSO_WM_UNIT_ISCONTENTSTITLE" val="0"/>
  <p:tag name="KSO_WM_UNIT_LAYERLEVEL" val="1"/>
  <p:tag name="KSO_WM_UNIT_PRESET_TEXT" val="&#10;CONTENTS"/>
  <p:tag name="KSO_WM_UNIT_TYPE" val="a"/>
  <p:tag name="KSO_WM_UNIT_VALUE" val="18"/>
</p:tagLst>
</file>

<file path=ppt/tags/tag61.xml><?xml version="1.0" encoding="utf-8"?>
<p:tagLst xmlns:p="http://schemas.openxmlformats.org/presentationml/2006/main">
  <p:tag name="KSO_WM_BEAUTIFY_FLAG" val="#wm#"/>
  <p:tag name="KSO_WM_DIAGRAM_GROUP_CODE" val="l1-1"/>
  <p:tag name="KSO_WM_SLIDE_ID" val="custom160443_9"/>
  <p:tag name="KSO_WM_SLIDE_INDEX" val="9"/>
  <p:tag name="KSO_WM_SLIDE_ITEM_CNT" val="4"/>
  <p:tag name="KSO_WM_SLIDE_LAYOUT" val="a_l"/>
  <p:tag name="KSO_WM_SLIDE_LAYOUT_CNT" val="1_1"/>
  <p:tag name="KSO_WM_SLIDE_POSITION" val="199*127"/>
  <p:tag name="KSO_WM_SLIDE_SIZE" val="431*280"/>
  <p:tag name="KSO_WM_SLIDE_TYPE" val="contents"/>
  <p:tag name="KSO_WM_TAG_VERSION" val="1.0"/>
  <p:tag name="KSO_WM_TEMPLATE_CATEGORY" val="custom"/>
  <p:tag name="KSO_WM_TEMPLATE_INDEX" val="160443"/>
</p:tagLst>
</file>

<file path=ppt/tags/tag62.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10*l_i*1_1"/>
  <p:tag name="KSO_WM_UNIT_INDEX" val="1_1"/>
  <p:tag name="KSO_WM_UNIT_LAYERLEVEL" val="1_1"/>
  <p:tag name="KSO_WM_UNIT_TYPE" val="l_i"/>
</p:tagLst>
</file>

<file path=ppt/tags/tag63.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COMPATIBLE" val="0"/>
  <p:tag name="KSO_WM_UNIT_HIGHLIGHT" val="0"/>
  <p:tag name="KSO_WM_UNIT_ID" val="custom160443_10*l_h_f*1_3_1"/>
  <p:tag name="KSO_WM_UNIT_INDEX" val="1_3_1"/>
  <p:tag name="KSO_WM_UNIT_LAYERLEVEL" val="1_1_1"/>
  <p:tag name="KSO_WM_UNIT_PRESET_TEXT_INDEX" val="3"/>
  <p:tag name="KSO_WM_UNIT_PRESET_TEXT_LEN" val="17"/>
  <p:tag name="KSO_WM_UNIT_TYPE" val="l_h_f"/>
  <p:tag name="KSO_WM_UNIT_VALUE" val="13"/>
</p:tagLst>
</file>

<file path=ppt/tags/tag64.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10*l_i*1_2"/>
  <p:tag name="KSO_WM_UNIT_INDEX" val="1_2"/>
  <p:tag name="KSO_WM_UNIT_LAYERLEVEL" val="1_1"/>
  <p:tag name="KSO_WM_UNIT_TYPE" val="l_i"/>
</p:tagLst>
</file>

<file path=ppt/tags/tag65.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10*l_i*1_3"/>
  <p:tag name="KSO_WM_UNIT_INDEX" val="1_3"/>
  <p:tag name="KSO_WM_UNIT_LAYERLEVEL" val="1_1"/>
  <p:tag name="KSO_WM_UNIT_TYPE" val="l_i"/>
</p:tagLst>
</file>

<file path=ppt/tags/tag66.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COMPATIBLE" val="0"/>
  <p:tag name="KSO_WM_UNIT_HIGHLIGHT" val="0"/>
  <p:tag name="KSO_WM_UNIT_ID" val="custom160443_10*l_h_f*1_4_1"/>
  <p:tag name="KSO_WM_UNIT_INDEX" val="1_4_1"/>
  <p:tag name="KSO_WM_UNIT_LAYERLEVEL" val="1_1_1"/>
  <p:tag name="KSO_WM_UNIT_PRESET_TEXT_INDEX" val="3"/>
  <p:tag name="KSO_WM_UNIT_PRESET_TEXT_LEN" val="17"/>
  <p:tag name="KSO_WM_UNIT_TYPE" val="l_h_f"/>
  <p:tag name="KSO_WM_UNIT_VALUE" val="13"/>
</p:tagLst>
</file>

<file path=ppt/tags/tag67.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10*l_i*1_4"/>
  <p:tag name="KSO_WM_UNIT_INDEX" val="1_4"/>
  <p:tag name="KSO_WM_UNIT_LAYERLEVEL" val="1_1"/>
  <p:tag name="KSO_WM_UNIT_TYPE" val="l_i"/>
</p:tagLst>
</file>

<file path=ppt/tags/tag68.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10*l_i*1_5"/>
  <p:tag name="KSO_WM_UNIT_INDEX" val="1_5"/>
  <p:tag name="KSO_WM_UNIT_LAYERLEVEL" val="1_1"/>
  <p:tag name="KSO_WM_UNIT_TYPE" val="l_i"/>
</p:tagLst>
</file>

<file path=ppt/tags/tag69.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COMPATIBLE" val="0"/>
  <p:tag name="KSO_WM_UNIT_HIGHLIGHT" val="0"/>
  <p:tag name="KSO_WM_UNIT_ID" val="custom160443_10*l_h_f*1_5_1"/>
  <p:tag name="KSO_WM_UNIT_INDEX" val="1_5_1"/>
  <p:tag name="KSO_WM_UNIT_LAYERLEVEL" val="1_1_1"/>
  <p:tag name="KSO_WM_UNIT_PRESET_TEXT_INDEX" val="3"/>
  <p:tag name="KSO_WM_UNIT_PRESET_TEXT_LEN" val="17"/>
  <p:tag name="KSO_WM_UNIT_TYPE" val="l_h_f"/>
  <p:tag name="KSO_WM_UNIT_VALUE" val="13"/>
</p:tagLst>
</file>

<file path=ppt/tags/tag7.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2*a*1"/>
  <p:tag name="KSO_WM_UNIT_INDEX" val="1"/>
  <p:tag name="KSO_WM_UNIT_ISCONTENTSTITLE" val="0"/>
  <p:tag name="KSO_WM_UNIT_LAYERLEVEL" val="1"/>
  <p:tag name="KSO_WM_UNIT_PRESET_TEXT_INDEX" val="3"/>
  <p:tag name="KSO_WM_UNIT_PRESET_TEXT_LEN" val="17"/>
  <p:tag name="KSO_WM_UNIT_TYPE" val="a"/>
  <p:tag name="KSO_WM_UNIT_VALUE" val="25"/>
</p:tagLst>
</file>

<file path=ppt/tags/tag70.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10*l_i*1_6"/>
  <p:tag name="KSO_WM_UNIT_INDEX" val="1_6"/>
  <p:tag name="KSO_WM_UNIT_LAYERLEVEL" val="1_1"/>
  <p:tag name="KSO_WM_UNIT_TYPE" val="l_i"/>
</p:tagLst>
</file>

<file path=ppt/tags/tag71.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10*l_i*1_9"/>
  <p:tag name="KSO_WM_UNIT_INDEX" val="1_9"/>
  <p:tag name="KSO_WM_UNIT_LAYERLEVEL" val="1_1"/>
  <p:tag name="KSO_WM_UNIT_TYPE" val="l_i"/>
</p:tagLst>
</file>

<file path=ppt/tags/tag72.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COMPATIBLE" val="0"/>
  <p:tag name="KSO_WM_UNIT_HIGHLIGHT" val="0"/>
  <p:tag name="KSO_WM_UNIT_ID" val="custom160443_10*l_h_f*1_1_1"/>
  <p:tag name="KSO_WM_UNIT_INDEX" val="1_1_1"/>
  <p:tag name="KSO_WM_UNIT_LAYERLEVEL" val="1_1_1"/>
  <p:tag name="KSO_WM_UNIT_PRESET_TEXT_INDEX" val="3"/>
  <p:tag name="KSO_WM_UNIT_PRESET_TEXT_LEN" val="17"/>
  <p:tag name="KSO_WM_UNIT_TYPE" val="l_h_f"/>
  <p:tag name="KSO_WM_UNIT_VALUE" val="13"/>
</p:tagLst>
</file>

<file path=ppt/tags/tag73.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10*l_i*1_10"/>
  <p:tag name="KSO_WM_UNIT_INDEX" val="1_10"/>
  <p:tag name="KSO_WM_UNIT_LAYERLEVEL" val="1_1"/>
  <p:tag name="KSO_WM_UNIT_TYPE" val="l_i"/>
</p:tagLst>
</file>

<file path=ppt/tags/tag74.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10*l_i*1_11"/>
  <p:tag name="KSO_WM_UNIT_INDEX" val="1_11"/>
  <p:tag name="KSO_WM_UNIT_LAYERLEVEL" val="1_1"/>
  <p:tag name="KSO_WM_UNIT_TYPE" val="l_i"/>
</p:tagLst>
</file>

<file path=ppt/tags/tag75.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COMPATIBLE" val="0"/>
  <p:tag name="KSO_WM_UNIT_HIGHLIGHT" val="0"/>
  <p:tag name="KSO_WM_UNIT_ID" val="custom160443_10*l_h_f*1_2_1"/>
  <p:tag name="KSO_WM_UNIT_INDEX" val="1_2_1"/>
  <p:tag name="KSO_WM_UNIT_LAYERLEVEL" val="1_1_1"/>
  <p:tag name="KSO_WM_UNIT_PRESET_TEXT_INDEX" val="3"/>
  <p:tag name="KSO_WM_UNIT_PRESET_TEXT_LEN" val="17"/>
  <p:tag name="KSO_WM_UNIT_TYPE" val="l_h_f"/>
  <p:tag name="KSO_WM_UNIT_VALUE" val="13"/>
</p:tagLst>
</file>

<file path=ppt/tags/tag76.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10*l_i*1_12"/>
  <p:tag name="KSO_WM_UNIT_INDEX" val="1_12"/>
  <p:tag name="KSO_WM_UNIT_LAYERLEVEL" val="1_1"/>
  <p:tag name="KSO_WM_UNIT_TYPE" val="l_i"/>
</p:tagLst>
</file>

<file path=ppt/tags/tag77.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10*a*1"/>
  <p:tag name="KSO_WM_UNIT_INDEX" val="1"/>
  <p:tag name="KSO_WM_UNIT_ISCONTENTSTITLE" val="0"/>
  <p:tag name="KSO_WM_UNIT_LAYERLEVEL" val="1"/>
  <p:tag name="KSO_WM_UNIT_PRESET_TEXT" val="&#10;CONTENTS"/>
  <p:tag name="KSO_WM_UNIT_TYPE" val="a"/>
  <p:tag name="KSO_WM_UNIT_VALUE" val="18"/>
</p:tagLst>
</file>

<file path=ppt/tags/tag78.xml><?xml version="1.0" encoding="utf-8"?>
<p:tagLst xmlns:p="http://schemas.openxmlformats.org/presentationml/2006/main">
  <p:tag name="KSO_WM_BEAUTIFY_FLAG" val="#wm#"/>
  <p:tag name="KSO_WM_DIAGRAM_GROUP_CODE" val="l1-1"/>
  <p:tag name="KSO_WM_SLIDE_ID" val="custom160443_10"/>
  <p:tag name="KSO_WM_SLIDE_INDEX" val="10"/>
  <p:tag name="KSO_WM_SLIDE_ITEM_CNT" val="5"/>
  <p:tag name="KSO_WM_SLIDE_LAYOUT" val="a_l"/>
  <p:tag name="KSO_WM_SLIDE_LAYOUT_CNT" val="1_1"/>
  <p:tag name="KSO_WM_SLIDE_POSITION" val="199*94"/>
  <p:tag name="KSO_WM_SLIDE_SIZE" val="431*356"/>
  <p:tag name="KSO_WM_SLIDE_TYPE" val="contents"/>
  <p:tag name="KSO_WM_TAG_VERSION" val="1.0"/>
  <p:tag name="KSO_WM_TEMPLATE_CATEGORY" val="custom"/>
  <p:tag name="KSO_WM_TEMPLATE_INDEX" val="160443"/>
</p:tagLst>
</file>

<file path=ppt/tags/tag79.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11*l_i*1_1"/>
  <p:tag name="KSO_WM_UNIT_INDEX" val="1_1"/>
  <p:tag name="KSO_WM_UNIT_LAYERLEVEL" val="1_1"/>
  <p:tag name="KSO_WM_UNIT_TYPE" val="l_i"/>
</p:tagLst>
</file>

<file path=ppt/tags/tag8.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2*f*1"/>
  <p:tag name="KSO_WM_UNIT_INDEX" val="1"/>
  <p:tag name="KSO_WM_UNIT_LAYERLEVEL" val="1"/>
  <p:tag name="KSO_WM_UNIT_PRESET_TEXT_INDEX" val="5"/>
  <p:tag name="KSO_WM_UNIT_PRESET_TEXT_LEN" val="232"/>
  <p:tag name="KSO_WM_UNIT_TYPE" val="f"/>
  <p:tag name="KSO_WM_UNIT_VALUE" val="297"/>
</p:tagLst>
</file>

<file path=ppt/tags/tag80.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COMPATIBLE" val="0"/>
  <p:tag name="KSO_WM_UNIT_HIGHLIGHT" val="0"/>
  <p:tag name="KSO_WM_UNIT_ID" val="custom160443_11*l_h_f*1_3_1"/>
  <p:tag name="KSO_WM_UNIT_INDEX" val="1_3_1"/>
  <p:tag name="KSO_WM_UNIT_LAYERLEVEL" val="1_1_1"/>
  <p:tag name="KSO_WM_UNIT_PRESET_TEXT_INDEX" val="3"/>
  <p:tag name="KSO_WM_UNIT_PRESET_TEXT_LEN" val="17"/>
  <p:tag name="KSO_WM_UNIT_TYPE" val="l_h_f"/>
  <p:tag name="KSO_WM_UNIT_VALUE" val="13"/>
</p:tagLst>
</file>

<file path=ppt/tags/tag81.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11*l_i*1_2"/>
  <p:tag name="KSO_WM_UNIT_INDEX" val="1_2"/>
  <p:tag name="KSO_WM_UNIT_LAYERLEVEL" val="1_1"/>
  <p:tag name="KSO_WM_UNIT_TYPE" val="l_i"/>
</p:tagLst>
</file>

<file path=ppt/tags/tag82.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11*l_i*1_3"/>
  <p:tag name="KSO_WM_UNIT_INDEX" val="1_3"/>
  <p:tag name="KSO_WM_UNIT_LAYERLEVEL" val="1_1"/>
  <p:tag name="KSO_WM_UNIT_TYPE" val="l_i"/>
</p:tagLst>
</file>

<file path=ppt/tags/tag83.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COMPATIBLE" val="0"/>
  <p:tag name="KSO_WM_UNIT_HIGHLIGHT" val="0"/>
  <p:tag name="KSO_WM_UNIT_ID" val="custom160443_11*l_h_f*1_4_1"/>
  <p:tag name="KSO_WM_UNIT_INDEX" val="1_4_1"/>
  <p:tag name="KSO_WM_UNIT_LAYERLEVEL" val="1_1_1"/>
  <p:tag name="KSO_WM_UNIT_PRESET_TEXT_INDEX" val="3"/>
  <p:tag name="KSO_WM_UNIT_PRESET_TEXT_LEN" val="17"/>
  <p:tag name="KSO_WM_UNIT_TYPE" val="l_h_f"/>
  <p:tag name="KSO_WM_UNIT_VALUE" val="13"/>
</p:tagLst>
</file>

<file path=ppt/tags/tag84.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11*l_i*1_4"/>
  <p:tag name="KSO_WM_UNIT_INDEX" val="1_4"/>
  <p:tag name="KSO_WM_UNIT_LAYERLEVEL" val="1_1"/>
  <p:tag name="KSO_WM_UNIT_TYPE" val="l_i"/>
</p:tagLst>
</file>

<file path=ppt/tags/tag85.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11*l_i*1_5"/>
  <p:tag name="KSO_WM_UNIT_INDEX" val="1_5"/>
  <p:tag name="KSO_WM_UNIT_LAYERLEVEL" val="1_1"/>
  <p:tag name="KSO_WM_UNIT_TYPE" val="l_i"/>
</p:tagLst>
</file>

<file path=ppt/tags/tag86.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COMPATIBLE" val="0"/>
  <p:tag name="KSO_WM_UNIT_HIGHLIGHT" val="0"/>
  <p:tag name="KSO_WM_UNIT_ID" val="custom160443_11*l_h_f*1_5_1"/>
  <p:tag name="KSO_WM_UNIT_INDEX" val="1_5_1"/>
  <p:tag name="KSO_WM_UNIT_LAYERLEVEL" val="1_1_1"/>
  <p:tag name="KSO_WM_UNIT_PRESET_TEXT_INDEX" val="3"/>
  <p:tag name="KSO_WM_UNIT_PRESET_TEXT_LEN" val="17"/>
  <p:tag name="KSO_WM_UNIT_TYPE" val="l_h_f"/>
  <p:tag name="KSO_WM_UNIT_VALUE" val="13"/>
</p:tagLst>
</file>

<file path=ppt/tags/tag87.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11*l_i*1_6"/>
  <p:tag name="KSO_WM_UNIT_INDEX" val="1_6"/>
  <p:tag name="KSO_WM_UNIT_LAYERLEVEL" val="1_1"/>
  <p:tag name="KSO_WM_UNIT_TYPE" val="l_i"/>
</p:tagLst>
</file>

<file path=ppt/tags/tag88.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11*l_i*1_7"/>
  <p:tag name="KSO_WM_UNIT_INDEX" val="1_7"/>
  <p:tag name="KSO_WM_UNIT_LAYERLEVEL" val="1_1"/>
  <p:tag name="KSO_WM_UNIT_TYPE" val="l_i"/>
</p:tagLst>
</file>

<file path=ppt/tags/tag89.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COMPATIBLE" val="0"/>
  <p:tag name="KSO_WM_UNIT_HIGHLIGHT" val="0"/>
  <p:tag name="KSO_WM_UNIT_ID" val="custom160443_11*l_h_f*1_6_1"/>
  <p:tag name="KSO_WM_UNIT_INDEX" val="1_6_1"/>
  <p:tag name="KSO_WM_UNIT_LAYERLEVEL" val="1_1_1"/>
  <p:tag name="KSO_WM_UNIT_PRESET_TEXT_INDEX" val="3"/>
  <p:tag name="KSO_WM_UNIT_PRESET_TEXT_LEN" val="17"/>
  <p:tag name="KSO_WM_UNIT_TYPE" val="l_h_f"/>
  <p:tag name="KSO_WM_UNIT_VALUE" val="13"/>
</p:tagLst>
</file>

<file path=ppt/tags/tag9.xml><?xml version="1.0" encoding="utf-8"?>
<p:tagLst xmlns:p="http://schemas.openxmlformats.org/presentationml/2006/main">
  <p:tag name="KSO_WM_BEAUTIFY_FLAG" val="#wm#"/>
  <p:tag name="KSO_WM_SLIDE_ID" val="custom160443_2"/>
  <p:tag name="KSO_WM_SLIDE_INDEX" val="2"/>
  <p:tag name="KSO_WM_SLIDE_ITEM_CNT" val="1"/>
  <p:tag name="KSO_WM_SLIDE_LAYOUT" val="a_f"/>
  <p:tag name="KSO_WM_SLIDE_LAYOUT_CNT" val="1_1"/>
  <p:tag name="KSO_WM_SLIDE_POSITION" val="66*98"/>
  <p:tag name="KSO_WM_SLIDE_SIZE" val="828*396"/>
  <p:tag name="KSO_WM_SLIDE_TYPE" val="text"/>
  <p:tag name="KSO_WM_TAG_VERSION" val="1.0"/>
  <p:tag name="KSO_WM_TEMPLATE_CATEGORY" val="custom"/>
  <p:tag name="KSO_WM_TEMPLATE_INDEX" val="160443"/>
</p:tagLst>
</file>

<file path=ppt/tags/tag90.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11*l_i*1_8"/>
  <p:tag name="KSO_WM_UNIT_INDEX" val="1_8"/>
  <p:tag name="KSO_WM_UNIT_LAYERLEVEL" val="1_1"/>
  <p:tag name="KSO_WM_UNIT_TYPE" val="l_i"/>
</p:tagLst>
</file>

<file path=ppt/tags/tag91.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11*l_i*1_9"/>
  <p:tag name="KSO_WM_UNIT_INDEX" val="1_9"/>
  <p:tag name="KSO_WM_UNIT_LAYERLEVEL" val="1_1"/>
  <p:tag name="KSO_WM_UNIT_TYPE" val="l_i"/>
</p:tagLst>
</file>

<file path=ppt/tags/tag92.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COMPATIBLE" val="0"/>
  <p:tag name="KSO_WM_UNIT_HIGHLIGHT" val="0"/>
  <p:tag name="KSO_WM_UNIT_ID" val="custom160443_11*l_h_f*1_1_1"/>
  <p:tag name="KSO_WM_UNIT_INDEX" val="1_1_1"/>
  <p:tag name="KSO_WM_UNIT_LAYERLEVEL" val="1_1_1"/>
  <p:tag name="KSO_WM_UNIT_PRESET_TEXT_INDEX" val="3"/>
  <p:tag name="KSO_WM_UNIT_PRESET_TEXT_LEN" val="17"/>
  <p:tag name="KSO_WM_UNIT_TYPE" val="l_h_f"/>
  <p:tag name="KSO_WM_UNIT_VALUE" val="13"/>
</p:tagLst>
</file>

<file path=ppt/tags/tag93.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11*l_i*1_10"/>
  <p:tag name="KSO_WM_UNIT_INDEX" val="1_10"/>
  <p:tag name="KSO_WM_UNIT_LAYERLEVEL" val="1_1"/>
  <p:tag name="KSO_WM_UNIT_TYPE" val="l_i"/>
</p:tagLst>
</file>

<file path=ppt/tags/tag94.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11*l_i*1_11"/>
  <p:tag name="KSO_WM_UNIT_INDEX" val="1_11"/>
  <p:tag name="KSO_WM_UNIT_LAYERLEVEL" val="1_1"/>
  <p:tag name="KSO_WM_UNIT_TYPE" val="l_i"/>
</p:tagLst>
</file>

<file path=ppt/tags/tag95.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COMPATIBLE" val="0"/>
  <p:tag name="KSO_WM_UNIT_HIGHLIGHT" val="0"/>
  <p:tag name="KSO_WM_UNIT_ID" val="custom160443_11*l_h_f*1_2_1"/>
  <p:tag name="KSO_WM_UNIT_INDEX" val="1_2_1"/>
  <p:tag name="KSO_WM_UNIT_LAYERLEVEL" val="1_1_1"/>
  <p:tag name="KSO_WM_UNIT_PRESET_TEXT_INDEX" val="3"/>
  <p:tag name="KSO_WM_UNIT_PRESET_TEXT_LEN" val="17"/>
  <p:tag name="KSO_WM_UNIT_TYPE" val="l_h_f"/>
  <p:tag name="KSO_WM_UNIT_VALUE" val="13"/>
</p:tagLst>
</file>

<file path=ppt/tags/tag96.xml><?xml version="1.0" encoding="utf-8"?>
<p:tagLst xmlns:p="http://schemas.openxmlformats.org/presentationml/2006/main">
  <p:tag name="KSO_WM_BEAUTIFY_FLAG" val="#wm#"/>
  <p:tag name="KSO_WM_DIAGRAM_GROUP_CODE" val="l1-1"/>
  <p:tag name="KSO_WM_TAG_VERSION" val="1.0"/>
  <p:tag name="KSO_WM_TEMPLATE_CATEGORY" val="custom"/>
  <p:tag name="KSO_WM_TEMPLATE_INDEX" val="160443"/>
  <p:tag name="KSO_WM_UNIT_CLEAR" val="1"/>
  <p:tag name="KSO_WM_UNIT_ID" val="custom160443_11*l_i*1_12"/>
  <p:tag name="KSO_WM_UNIT_INDEX" val="1_12"/>
  <p:tag name="KSO_WM_UNIT_LAYERLEVEL" val="1_1"/>
  <p:tag name="KSO_WM_UNIT_TYPE" val="l_i"/>
</p:tagLst>
</file>

<file path=ppt/tags/tag97.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11*a*1"/>
  <p:tag name="KSO_WM_UNIT_INDEX" val="1"/>
  <p:tag name="KSO_WM_UNIT_ISCONTENTSTITLE" val="0"/>
  <p:tag name="KSO_WM_UNIT_LAYERLEVEL" val="1"/>
  <p:tag name="KSO_WM_UNIT_PRESET_TEXT" val="&#10;CONTENTS"/>
  <p:tag name="KSO_WM_UNIT_TYPE" val="a"/>
  <p:tag name="KSO_WM_UNIT_VALUE" val="18"/>
</p:tagLst>
</file>

<file path=ppt/tags/tag98.xml><?xml version="1.0" encoding="utf-8"?>
<p:tagLst xmlns:p="http://schemas.openxmlformats.org/presentationml/2006/main">
  <p:tag name="KSO_WM_BEAUTIFY_FLAG" val="#wm#"/>
  <p:tag name="KSO_WM_DIAGRAM_GROUP_CODE" val="l1-1"/>
  <p:tag name="KSO_WM_SLIDE_ID" val="custom160443_11"/>
  <p:tag name="KSO_WM_SLIDE_INDEX" val="11"/>
  <p:tag name="KSO_WM_SLIDE_ITEM_CNT" val="6"/>
  <p:tag name="KSO_WM_SLIDE_LAYOUT" val="a_l"/>
  <p:tag name="KSO_WM_SLIDE_LAYOUT_CNT" val="1_1"/>
  <p:tag name="KSO_WM_SLIDE_TYPE" val="contents"/>
  <p:tag name="KSO_WM_TAG_VERSION" val="1.0"/>
  <p:tag name="KSO_WM_TEMPLATE_CATEGORY" val="custom"/>
  <p:tag name="KSO_WM_TEMPLATE_INDEX" val="160443"/>
</p:tagLst>
</file>

<file path=ppt/tags/tag99.xml><?xml version="1.0" encoding="utf-8"?>
<p:tagLst xmlns:p="http://schemas.openxmlformats.org/presentationml/2006/main">
  <p:tag name="KSO_WM_BEAUTIFY_FLAG" val="#wm#"/>
  <p:tag name="KSO_WM_TAG_VERSION" val="1.0"/>
  <p:tag name="KSO_WM_TEMPLATE_CATEGORY" val="custom"/>
  <p:tag name="KSO_WM_TEMPLATE_INDEX" val="160443"/>
  <p:tag name="KSO_WM_UNIT_CLEAR" val="1"/>
  <p:tag name="KSO_WM_UNIT_COMPATIBLE" val="0"/>
  <p:tag name="KSO_WM_UNIT_HIGHLIGHT" val="0"/>
  <p:tag name="KSO_WM_UNIT_ID" val="custom160443_12*a*1"/>
  <p:tag name="KSO_WM_UNIT_INDEX" val="1"/>
  <p:tag name="KSO_WM_UNIT_ISCONTENTSTITLE" val="0"/>
  <p:tag name="KSO_WM_UNIT_LAYERLEVEL" val="1"/>
  <p:tag name="KSO_WM_UNIT_PRESET_TEXT_INDEX" val="3"/>
  <p:tag name="KSO_WM_UNIT_PRESET_TEXT_LEN" val="17"/>
  <p:tag name="KSO_WM_UNIT_TYPE" val="a"/>
  <p:tag name="KSO_WM_UNIT_VALUE" val="24"/>
</p:tagLst>
</file>

<file path=ppt/theme/theme1.xml><?xml version="1.0" encoding="utf-8"?>
<a:theme xmlns:r="http://schemas.openxmlformats.org/officeDocument/2006/relationships" xmlns:a="http://schemas.openxmlformats.org/drawingml/2006/main" name="">
  <a:themeElements>
    <a:clrScheme name="160159.159">
      <a:dk1>
        <a:srgbClr val="5F5F5F"/>
      </a:dk1>
      <a:lt1>
        <a:sysClr val="window" lastClr="FFFFFF"/>
      </a:lt1>
      <a:dk2>
        <a:srgbClr val="4D4D4D"/>
      </a:dk2>
      <a:lt2>
        <a:srgbClr val="FFFFFF"/>
      </a:lt2>
      <a:accent1>
        <a:srgbClr val="63B70F"/>
      </a:accent1>
      <a:accent2>
        <a:srgbClr val="819420"/>
      </a:accent2>
      <a:accent3>
        <a:srgbClr val="44B27E"/>
      </a:accent3>
      <a:accent4>
        <a:srgbClr val="008DA8"/>
      </a:accent4>
      <a:accent5>
        <a:srgbClr val="3F6AC1"/>
      </a:accent5>
      <a:accent6>
        <a:srgbClr val="B9901D"/>
      </a:accent6>
      <a:hlink>
        <a:srgbClr val="00B0F0"/>
      </a:hlink>
      <a:folHlink>
        <a:srgbClr val="3F6AC1"/>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148</Paragraphs>
  <Slides>28</Slides>
  <Notes>28</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28</vt:i4>
      </vt:variant>
    </vt:vector>
  </HeadingPairs>
  <TitlesOfParts>
    <vt:vector baseType="lpstr" size="36">
      <vt:lpstr>Arial</vt:lpstr>
      <vt:lpstr>黑体</vt:lpstr>
      <vt:lpstr>Calibri Light</vt:lpstr>
      <vt:lpstr>Calibri</vt:lpstr>
      <vt:lpstr>宋体</vt:lpstr>
      <vt:lpstr>微软雅黑</vt:lpstr>
      <vt:lpstr>Arial Narrow</vt:lpstr>
      <vt:lpstr>A000120140530A99PPBG</vt:lpstr>
      <vt:lpstr>LOREM IPSUM DOLOR</vt:lpstr>
      <vt:lpstr>LOREM IPSUM DOLOR</vt:lpstr>
      <vt:lpstr>LOREM IPSUM DOLOR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LOREM IPSUM DOLOR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2021-08-22T11:51:00Z</dcterms:created>
  <cp:lastPrinted>2021-08-22T11:51:00Z</cp:lastPrinted>
  <dcterms:modified xsi:type="dcterms:W3CDTF">2021-08-22T05:36:42Z</dcterms:modified>
  <cp:revision>1</cp:revision>
</cp:coreProperties>
</file>