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70" r:id="rId4"/>
    <p:sldId id="301" r:id="rId5"/>
    <p:sldId id="291" r:id="rId6"/>
    <p:sldId id="294" r:id="rId7"/>
    <p:sldId id="304" r:id="rId8"/>
    <p:sldId id="305" r:id="rId9"/>
    <p:sldId id="306" r:id="rId10"/>
    <p:sldId id="302" r:id="rId11"/>
    <p:sldId id="307" r:id="rId12"/>
    <p:sldId id="308" r:id="rId13"/>
    <p:sldId id="303" r:id="rId14"/>
    <p:sldId id="309" r:id="rId15"/>
    <p:sldId id="310" r:id="rId16"/>
    <p:sldId id="297" r:id="rId17"/>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314" autoAdjust="0"/>
  </p:normalViewPr>
  <p:slideViewPr>
    <p:cSldViewPr snapToGrid="0" showGuides="1">
      <p:cViewPr varScale="1">
        <p:scale>
          <a:sx n="108" d="100"/>
          <a:sy n="108" d="100"/>
        </p:scale>
        <p:origin x="546" y="114"/>
      </p:cViewPr>
      <p:guideLst>
        <p:guide orient="horz" pos="2614"/>
        <p:guide pos="3840"/>
      </p:guideLst>
    </p:cSldViewPr>
  </p:slideViewPr>
  <p:notesTextViewPr>
    <p:cViewPr>
      <p:scale>
        <a:sx n="1" d="1"/>
        <a:sy n="1" d="1"/>
      </p:scale>
      <p:origin x="0" y="0"/>
    </p:cViewPr>
  </p:notesTextViewPr>
  <p:sorterViewPr>
    <p:cViewPr>
      <p:scale>
        <a:sx n="100" d="100"/>
        <a:sy n="100" d="100"/>
      </p:scale>
      <p:origin x="0" y="-2045"/>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tags/tag1.xml" Type="http://schemas.openxmlformats.org/officeDocument/2006/relationships/tags"/><Relationship Id="rId19" Target="presProps.xml" Type="http://schemas.openxmlformats.org/officeDocument/2006/relationships/presProps"/><Relationship Id="rId2" Target="slideMasters/slideMaster2.xml" Type="http://schemas.openxmlformats.org/officeDocument/2006/relationships/slideMaster"/><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3F9C7-F064-475C-B149-8C64DA37A412}" type="datetimeFigureOut">
              <a:rPr lang="zh-CN" altLang="en-US" smtClean="0"/>
              <a:t>2020/5/29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F0273-6967-466F-A241-11494D430C68}" type="slidenum">
              <a:rPr lang="zh-CN" altLang="en-US" smtClean="0"/>
              <a:t>‹#›</a:t>
            </a:fld>
            <a:endParaRPr lang="zh-CN" altLang="en-US"/>
          </a:p>
        </p:txBody>
      </p:sp>
    </p:spTree>
    <p:extLst>
      <p:ext uri="{BB962C8B-B14F-4D97-AF65-F5344CB8AC3E}">
        <p14:creationId val="321249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940539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271367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06594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96333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04734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39403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0767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16317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65577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660471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14010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E0A1AA6-B857-4ACC-99A7-D0671A5FB3CA}"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1B62CE-5CD0-40C5-84F0-8919020C36E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A1AA6-B857-4ACC-99A7-D0671A5FB3CA}" type="datetimeFigureOut">
              <a:rPr lang="zh-CN" altLang="en-US" smtClean="0"/>
              <a:t>2020/5/29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B62CE-5CD0-40C5-84F0-8919020C36E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429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pic>
        <p:nvPicPr>
          <p:cNvPr id="9" name="图片 8">
            <a:extLst>
              <a:ext uri="{FF2B5EF4-FFF2-40B4-BE49-F238E27FC236}">
                <a16:creationId xmlns:a16="http://schemas.microsoft.com/office/drawing/2014/main" id="{A126BABD-EA7E-480A-B124-6D7B341222B1}"/>
              </a:ext>
            </a:extLst>
          </p:cNvPr>
          <p:cNvPicPr>
            <a:picLocks noChangeAspect="1"/>
          </p:cNvPicPr>
          <p:nvPr/>
        </p:nvPicPr>
        <p:blipFill>
          <a:blip r:embed="rId2">
            <a:extLst>
              <a:ext uri="{28A0092B-C50C-407E-A947-70E740481C1C}">
                <a14:useLocalDpi val="0"/>
              </a:ext>
            </a:extLst>
          </a:blip>
          <a:srcRect b="6172" t="9762"/>
          <a:stretch>
            <a:fillRect/>
          </a:stretch>
        </p:blipFill>
        <p:spPr>
          <a:xfrm>
            <a:off x="-22719" y="0"/>
            <a:ext cx="12239822" cy="6858000"/>
          </a:xfrm>
          <a:prstGeom prst="rect">
            <a:avLst/>
          </a:prstGeom>
        </p:spPr>
      </p:pic>
      <p:sp>
        <p:nvSpPr>
          <p:cNvPr id="10" name="矩形 9">
            <a:extLst>
              <a:ext uri="{FF2B5EF4-FFF2-40B4-BE49-F238E27FC236}">
                <a16:creationId xmlns:a16="http://schemas.microsoft.com/office/drawing/2014/main" id="{64F26EA0-B5E1-49F4-A12F-FDEDD6DD7B5B}"/>
              </a:ext>
            </a:extLst>
          </p:cNvPr>
          <p:cNvSpPr/>
          <p:nvPr/>
        </p:nvSpPr>
        <p:spPr>
          <a:xfrm>
            <a:off x="-22719" y="0"/>
            <a:ext cx="12239822" cy="6858000"/>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rot="20762780">
            <a:off x="4019195" y="3658190"/>
            <a:ext cx="5011362" cy="762000"/>
          </a:xfrm>
          <a:prstGeom prst="rect">
            <a:avLst/>
          </a:prstGeom>
          <a:noFill/>
        </p:spPr>
        <p:txBody>
          <a:bodyPr rtlCol="0" wrap="square">
            <a:spAutoFit/>
          </a:bodyPr>
          <a:lstStyle/>
          <a:p>
            <a:pPr algn="dist"/>
            <a:r>
              <a:rPr altLang="en-US" b="1" i="1" lang="zh-CN" spc="600" sz="4400">
                <a:solidFill>
                  <a:schemeClr val="bg1"/>
                </a:solidFill>
                <a:latin charset="-122" panose="02000000000000000000" pitchFamily="2" typeface="方正兰亭中黑_GBK"/>
                <a:ea charset="-122" panose="02000000000000000000" pitchFamily="2" typeface="方正兰亭中黑_GBK"/>
              </a:rPr>
              <a:t>自我介绍</a:t>
            </a:r>
          </a:p>
        </p:txBody>
      </p:sp>
      <p:sp>
        <p:nvSpPr>
          <p:cNvPr id="6" name="矩形 5"/>
          <p:cNvSpPr/>
          <p:nvPr/>
        </p:nvSpPr>
        <p:spPr>
          <a:xfrm>
            <a:off x="10718234" y="6334844"/>
            <a:ext cx="1368742" cy="304800"/>
          </a:xfrm>
          <a:prstGeom prst="rect">
            <a:avLst/>
          </a:prstGeom>
          <a:noFill/>
        </p:spPr>
        <p:txBody>
          <a:bodyPr bIns="45720" lIns="91440" rIns="91440" tIns="45720" wrap="none">
            <a:spAutoFit/>
          </a:bodyPr>
          <a:lstStyle/>
          <a:p>
            <a:pPr algn="ctr"/>
            <a:r>
              <a:rPr altLang="zh-CN" lang="en-US" smtClean="0" sz="1400">
                <a:ln w="0"/>
                <a:solidFill>
                  <a:schemeClr val="bg1"/>
                </a:solidFill>
                <a:effectLst>
                  <a:outerShdw algn="tl" blurRad="38100" dir="2700000" dist="19050" rotWithShape="0">
                    <a:schemeClr val="dk1">
                      <a:alpha val="40000"/>
                    </a:schemeClr>
                  </a:outerShdw>
                </a:effectLst>
                <a:latin typeface="+mn-ea"/>
              </a:rPr>
              <a:t>202X年X月X日</a:t>
            </a:r>
          </a:p>
        </p:txBody>
      </p:sp>
      <p:sp>
        <p:nvSpPr>
          <p:cNvPr id="5" name="矩形 4"/>
          <p:cNvSpPr/>
          <p:nvPr/>
        </p:nvSpPr>
        <p:spPr>
          <a:xfrm rot="20712890">
            <a:off x="4289257" y="4374034"/>
            <a:ext cx="4665498" cy="251460"/>
          </a:xfrm>
          <a:prstGeom prst="rect">
            <a:avLst/>
          </a:prstGeom>
        </p:spPr>
        <p:txBody>
          <a:bodyPr wrap="square">
            <a:spAutoFit/>
          </a:bodyPr>
          <a:lstStyle/>
          <a:p>
            <a:pPr algn="dist"/>
            <a:r>
              <a:rPr altLang="zh-CN" i="1" lang="en-US" sz="1050">
                <a:solidFill>
                  <a:schemeClr val="bg1"/>
                </a:solidFill>
              </a:rPr>
              <a:t>Introduce yourself </a:t>
            </a:r>
          </a:p>
        </p:txBody>
      </p:sp>
      <p:grpSp>
        <p:nvGrpSpPr>
          <p:cNvPr id="3" name="组合 2">
            <a:extLst>
              <a:ext uri="{FF2B5EF4-FFF2-40B4-BE49-F238E27FC236}">
                <a16:creationId xmlns:a16="http://schemas.microsoft.com/office/drawing/2014/main" id="{2958F187-B49F-49A8-8269-7B26CE14B01B}"/>
              </a:ext>
            </a:extLst>
          </p:cNvPr>
          <p:cNvGrpSpPr/>
          <p:nvPr/>
        </p:nvGrpSpPr>
        <p:grpSpPr>
          <a:xfrm rot="20755292">
            <a:off x="1783697" y="2366962"/>
            <a:ext cx="9305961" cy="1378074"/>
            <a:chOff x="1643692" y="1666442"/>
            <a:chExt cx="9305961" cy="1378074"/>
          </a:xfrm>
        </p:grpSpPr>
        <p:sp>
          <p:nvSpPr>
            <p:cNvPr id="13" name="文本框 12"/>
            <p:cNvSpPr txBox="1"/>
            <p:nvPr/>
          </p:nvSpPr>
          <p:spPr>
            <a:xfrm>
              <a:off x="2805302" y="1666442"/>
              <a:ext cx="6449227" cy="1310640"/>
            </a:xfrm>
            <a:prstGeom prst="rect">
              <a:avLst/>
            </a:prstGeom>
            <a:noFill/>
          </p:spPr>
          <p:txBody>
            <a:bodyPr anchorCtr="0" bIns="45720" lIns="91440" rIns="91440" rtlCol="0" tIns="45720" vert="horz" wrap="square">
              <a:spAutoFit/>
            </a:bodyPr>
            <a:lstStyle/>
            <a:p>
              <a:pPr algn="dist"/>
              <a:r>
                <a:rPr altLang="en-US" i="1" lang="zh-CN" sz="8000">
                  <a:solidFill>
                    <a:srgbClr val="2CC8B8"/>
                  </a:solidFill>
                  <a:latin charset="-122" panose="020b0703020204020201" pitchFamily="34" typeface="微软雅黑 Bold"/>
                  <a:ea charset="-122" panose="020b0703020204020201" pitchFamily="34" typeface="微软雅黑 Bold"/>
                </a:rPr>
                <a:t>抖音版</a:t>
              </a:r>
            </a:p>
          </p:txBody>
        </p:sp>
        <p:sp>
          <p:nvSpPr>
            <p:cNvPr id="14" name="文本框 13"/>
            <p:cNvSpPr txBox="1"/>
            <p:nvPr/>
          </p:nvSpPr>
          <p:spPr>
            <a:xfrm>
              <a:off x="2779024" y="1711080"/>
              <a:ext cx="6449227" cy="1310640"/>
            </a:xfrm>
            <a:prstGeom prst="rect">
              <a:avLst/>
            </a:prstGeom>
            <a:noFill/>
          </p:spPr>
          <p:txBody>
            <a:bodyPr anchorCtr="0" bIns="45720" lIns="91440" rIns="91440" rtlCol="0" tIns="45720" vert="horz" wrap="square">
              <a:spAutoFit/>
            </a:bodyPr>
            <a:lstStyle/>
            <a:p>
              <a:pPr algn="dist"/>
              <a:r>
                <a:rPr altLang="en-US" i="1" lang="zh-CN" sz="8000">
                  <a:solidFill>
                    <a:srgbClr val="A1249B"/>
                  </a:solidFill>
                  <a:latin charset="-122" panose="020b0703020204020201" pitchFamily="34" typeface="微软雅黑 Bold"/>
                  <a:ea charset="-122" panose="020b0703020204020201" pitchFamily="34" typeface="微软雅黑 Bold"/>
                </a:rPr>
                <a:t>抖音版</a:t>
              </a:r>
            </a:p>
          </p:txBody>
        </p:sp>
        <p:sp>
          <p:nvSpPr>
            <p:cNvPr id="17" name="平行四边形 16"/>
            <p:cNvSpPr/>
            <p:nvPr/>
          </p:nvSpPr>
          <p:spPr>
            <a:xfrm>
              <a:off x="3165948" y="2127181"/>
              <a:ext cx="2888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p:nvPr/>
          </p:nvSpPr>
          <p:spPr>
            <a:xfrm>
              <a:off x="3432548" y="3004632"/>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平行四边形 20"/>
            <p:cNvSpPr/>
            <p:nvPr/>
          </p:nvSpPr>
          <p:spPr>
            <a:xfrm>
              <a:off x="4187914" y="2745385"/>
              <a:ext cx="399900"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平行四边形 22"/>
            <p:cNvSpPr/>
            <p:nvPr/>
          </p:nvSpPr>
          <p:spPr>
            <a:xfrm>
              <a:off x="4343431" y="2625733"/>
              <a:ext cx="3999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平行四边形 28"/>
            <p:cNvSpPr/>
            <p:nvPr/>
          </p:nvSpPr>
          <p:spPr>
            <a:xfrm>
              <a:off x="5409831" y="2585849"/>
              <a:ext cx="2666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平行四边形 29"/>
            <p:cNvSpPr/>
            <p:nvPr/>
          </p:nvSpPr>
          <p:spPr>
            <a:xfrm>
              <a:off x="5654214" y="2147123"/>
              <a:ext cx="44433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平行四边形 32"/>
            <p:cNvSpPr/>
            <p:nvPr/>
          </p:nvSpPr>
          <p:spPr>
            <a:xfrm>
              <a:off x="6054114" y="2545965"/>
              <a:ext cx="33325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平行四边形 37"/>
            <p:cNvSpPr/>
            <p:nvPr/>
          </p:nvSpPr>
          <p:spPr>
            <a:xfrm>
              <a:off x="7276030" y="3004632"/>
              <a:ext cx="2221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平行四边形 39"/>
            <p:cNvSpPr/>
            <p:nvPr/>
          </p:nvSpPr>
          <p:spPr>
            <a:xfrm>
              <a:off x="7609280" y="2984690"/>
              <a:ext cx="31103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平行四边形 43"/>
            <p:cNvSpPr/>
            <p:nvPr/>
          </p:nvSpPr>
          <p:spPr>
            <a:xfrm>
              <a:off x="8186913" y="2326602"/>
              <a:ext cx="2888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平行四边形 44"/>
            <p:cNvSpPr/>
            <p:nvPr/>
          </p:nvSpPr>
          <p:spPr>
            <a:xfrm>
              <a:off x="8320213" y="2087297"/>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平行四边形 46"/>
            <p:cNvSpPr/>
            <p:nvPr/>
          </p:nvSpPr>
          <p:spPr>
            <a:xfrm>
              <a:off x="8897846" y="2047413"/>
              <a:ext cx="4443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平行四边形 47"/>
            <p:cNvSpPr/>
            <p:nvPr/>
          </p:nvSpPr>
          <p:spPr>
            <a:xfrm>
              <a:off x="8942279" y="3004632"/>
              <a:ext cx="3554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平行四边形 49"/>
            <p:cNvSpPr/>
            <p:nvPr/>
          </p:nvSpPr>
          <p:spPr>
            <a:xfrm>
              <a:off x="3077081" y="2406370"/>
              <a:ext cx="2666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平行四边形 51"/>
            <p:cNvSpPr/>
            <p:nvPr/>
          </p:nvSpPr>
          <p:spPr>
            <a:xfrm>
              <a:off x="3565848" y="2087297"/>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平行四边形 53"/>
            <p:cNvSpPr/>
            <p:nvPr/>
          </p:nvSpPr>
          <p:spPr>
            <a:xfrm>
              <a:off x="4010181" y="2167065"/>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平行四边形 62"/>
            <p:cNvSpPr/>
            <p:nvPr/>
          </p:nvSpPr>
          <p:spPr>
            <a:xfrm>
              <a:off x="5876381" y="2007529"/>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平行四边形 67"/>
            <p:cNvSpPr/>
            <p:nvPr/>
          </p:nvSpPr>
          <p:spPr>
            <a:xfrm>
              <a:off x="7098297" y="2645675"/>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平行四边形 72"/>
            <p:cNvSpPr/>
            <p:nvPr/>
          </p:nvSpPr>
          <p:spPr>
            <a:xfrm>
              <a:off x="8231346" y="1927760"/>
              <a:ext cx="3999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平行四边形 73"/>
            <p:cNvSpPr/>
            <p:nvPr/>
          </p:nvSpPr>
          <p:spPr>
            <a:xfrm>
              <a:off x="8386863" y="2107239"/>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文本框 77"/>
            <p:cNvSpPr txBox="1"/>
            <p:nvPr/>
          </p:nvSpPr>
          <p:spPr>
            <a:xfrm>
              <a:off x="2718416" y="1724044"/>
              <a:ext cx="6449227" cy="1310640"/>
            </a:xfrm>
            <a:prstGeom prst="rect">
              <a:avLst/>
            </a:prstGeom>
            <a:noFill/>
          </p:spPr>
          <p:txBody>
            <a:bodyPr anchorCtr="0" bIns="45720" lIns="91440" rIns="91440" rtlCol="0" tIns="45720" vert="horz" wrap="square">
              <a:spAutoFit/>
            </a:bodyPr>
            <a:lstStyle/>
            <a:p>
              <a:pPr algn="dist"/>
              <a:r>
                <a:rPr altLang="en-US" i="1" lang="zh-CN" sz="8000">
                  <a:solidFill>
                    <a:srgbClr val="FFFFFF"/>
                  </a:solidFill>
                  <a:latin charset="-122" panose="020b0703020204020201" pitchFamily="34" typeface="微软雅黑 Bold"/>
                  <a:ea charset="-122" panose="020b0703020204020201" pitchFamily="34" typeface="微软雅黑 Bold"/>
                </a:rPr>
                <a:t>抖音版</a:t>
              </a:r>
            </a:p>
          </p:txBody>
        </p:sp>
        <p:sp>
          <p:nvSpPr>
            <p:cNvPr id="80" name="平行四边形 79"/>
            <p:cNvSpPr/>
            <p:nvPr/>
          </p:nvSpPr>
          <p:spPr>
            <a:xfrm>
              <a:off x="10637142" y="2770046"/>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平行四边形 81"/>
            <p:cNvSpPr/>
            <p:nvPr/>
          </p:nvSpPr>
          <p:spPr>
            <a:xfrm>
              <a:off x="1643692" y="2024552"/>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https://timgsa.baidu.com/timg?image&amp;quality=80&amp;size=b9999_10000&amp;sec=1547661893817&amp;di=1b33f1de93d2a808054cad0b0fdd5336&amp;imgtype=0&amp;src=http%3A%2F%2Fimg.zcool.cn%2Fcommunity%2F0191a85a65779ca8012113c7e92cb2.png%402o.png" id="1026" name="Picture 2">
            <a:extLst>
              <a:ext uri="{FF2B5EF4-FFF2-40B4-BE49-F238E27FC236}">
                <a16:creationId xmlns:a16="http://schemas.microsoft.com/office/drawing/2014/main" id="{AE541920-7ECE-4EB0-B6D8-6AC0F2D05423}"/>
              </a:ext>
            </a:extLst>
          </p:cNvPr>
          <p:cNvPicPr>
            <a:picLocks noChangeArrowheads="1" noChangeAspect="1"/>
          </p:cNvPicPr>
          <p:nvPr/>
        </p:nvPicPr>
        <p:blipFill>
          <a:blip r:embed="rId3">
            <a:extLst>
              <a:ext uri="{BEBA8EAE-BF5A-486C-A8C5-ECC9F3942E4B}">
                <a14:imgProps>
                  <a14:imgLayer xmlns:d3p1="http://schemas.openxmlformats.org/officeDocument/2006/relationships" d3p1:embed="">
                    <a14:imgEffect>
                      <a14:backgroundRemoval b="85938" l="18333" r="83281" t="15052"/>
                    </a14:imgEffect>
                  </a14:imgLayer>
                </a14:imgProps>
              </a:ext>
              <a:ext uri="{28A0092B-C50C-407E-A947-70E740481C1C}">
                <a14:useLocalDpi val="0"/>
              </a:ext>
            </a:extLst>
          </a:blip>
          <a:srcRect b="11830" l="10266" r="8497" t="10511"/>
          <a:stretch>
            <a:fillRect/>
          </a:stretch>
        </p:blipFill>
        <p:spPr bwMode="auto">
          <a:xfrm>
            <a:off x="432493" y="217050"/>
            <a:ext cx="733720" cy="701407"/>
          </a:xfrm>
          <a:prstGeom prst="rect">
            <a:avLst/>
          </a:prstGeom>
          <a:noFill/>
          <a:extLst>
            <a:ext uri="{909E8E84-426E-40DD-AFC4-6F175D3DCCD1}">
              <a14:hiddenFill>
                <a:solidFill>
                  <a:srgbClr val="FFFFFF"/>
                </a:solidFill>
              </a14:hiddenFill>
            </a:ext>
          </a:extLst>
        </p:spPr>
      </p:pic>
      <p:grpSp>
        <p:nvGrpSpPr>
          <p:cNvPr id="88" name="组合 87">
            <a:extLst>
              <a:ext uri="{FF2B5EF4-FFF2-40B4-BE49-F238E27FC236}">
                <a16:creationId xmlns:a16="http://schemas.microsoft.com/office/drawing/2014/main" id="{87ED438A-58A9-4C53-8703-8D2E987F98E1}"/>
              </a:ext>
            </a:extLst>
          </p:cNvPr>
          <p:cNvGrpSpPr/>
          <p:nvPr/>
        </p:nvGrpSpPr>
        <p:grpSpPr>
          <a:xfrm rot="20726808">
            <a:off x="1013187" y="3224427"/>
            <a:ext cx="2772609" cy="1923456"/>
            <a:chOff x="1029332" y="2239452"/>
            <a:chExt cx="2772609" cy="1923456"/>
          </a:xfrm>
        </p:grpSpPr>
        <p:sp>
          <p:nvSpPr>
            <p:cNvPr id="89" name="矩形 88">
              <a:extLst>
                <a:ext uri="{FF2B5EF4-FFF2-40B4-BE49-F238E27FC236}">
                  <a16:creationId xmlns:a16="http://schemas.microsoft.com/office/drawing/2014/main" id="{6B4B269A-1783-45B0-8F4D-2EE586814766}"/>
                </a:ext>
              </a:extLst>
            </p:cNvPr>
            <p:cNvSpPr/>
            <p:nvPr/>
          </p:nvSpPr>
          <p:spPr>
            <a:xfrm>
              <a:off x="1955263" y="3636865"/>
              <a:ext cx="901503" cy="49658"/>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0" name="矩形 89">
              <a:extLst>
                <a:ext uri="{FF2B5EF4-FFF2-40B4-BE49-F238E27FC236}">
                  <a16:creationId xmlns:a16="http://schemas.microsoft.com/office/drawing/2014/main" id="{74D46B90-DFDF-49DD-B64E-77B8AE06DB48}"/>
                </a:ext>
              </a:extLst>
            </p:cNvPr>
            <p:cNvSpPr/>
            <p:nvPr/>
          </p:nvSpPr>
          <p:spPr>
            <a:xfrm>
              <a:off x="2513085" y="4113250"/>
              <a:ext cx="1288856" cy="49658"/>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1" name="矩形 90">
              <a:extLst>
                <a:ext uri="{FF2B5EF4-FFF2-40B4-BE49-F238E27FC236}">
                  <a16:creationId xmlns:a16="http://schemas.microsoft.com/office/drawing/2014/main" id="{C93CF080-5C07-405C-B060-E8DB028246FA}"/>
                </a:ext>
              </a:extLst>
            </p:cNvPr>
            <p:cNvSpPr/>
            <p:nvPr/>
          </p:nvSpPr>
          <p:spPr>
            <a:xfrm>
              <a:off x="1029332" y="3060173"/>
              <a:ext cx="1184062" cy="49658"/>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矩形 91">
              <a:extLst>
                <a:ext uri="{FF2B5EF4-FFF2-40B4-BE49-F238E27FC236}">
                  <a16:creationId xmlns:a16="http://schemas.microsoft.com/office/drawing/2014/main" id="{6993CC60-870C-4CA7-B210-3672C8590A01}"/>
                </a:ext>
              </a:extLst>
            </p:cNvPr>
            <p:cNvSpPr/>
            <p:nvPr/>
          </p:nvSpPr>
          <p:spPr>
            <a:xfrm rot="21574202">
              <a:off x="3031140" y="2239452"/>
              <a:ext cx="422208" cy="91437"/>
            </a:xfrm>
            <a:prstGeom prst="rect">
              <a:avLst/>
            </a:prstGeom>
            <a:gradFill>
              <a:gsLst>
                <a:gs pos="0">
                  <a:srgbClr val="00FFFE">
                    <a:alpha val="80000"/>
                  </a:srgbClr>
                </a:gs>
                <a:gs pos="100000">
                  <a:srgbClr val="00FFFE">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93" name="组合 92">
            <a:extLst>
              <a:ext uri="{FF2B5EF4-FFF2-40B4-BE49-F238E27FC236}">
                <a16:creationId xmlns:a16="http://schemas.microsoft.com/office/drawing/2014/main" id="{52C9759F-7660-4A65-964A-AED344BB97C0}"/>
              </a:ext>
            </a:extLst>
          </p:cNvPr>
          <p:cNvGrpSpPr/>
          <p:nvPr/>
        </p:nvGrpSpPr>
        <p:grpSpPr>
          <a:xfrm rot="20696320">
            <a:off x="7523368" y="2061644"/>
            <a:ext cx="3655446" cy="918817"/>
            <a:chOff x="7141344" y="2586383"/>
            <a:chExt cx="3655446" cy="918817"/>
          </a:xfrm>
        </p:grpSpPr>
        <p:sp>
          <p:nvSpPr>
            <p:cNvPr id="94" name="矩形 93">
              <a:extLst>
                <a:ext uri="{FF2B5EF4-FFF2-40B4-BE49-F238E27FC236}">
                  <a16:creationId xmlns:a16="http://schemas.microsoft.com/office/drawing/2014/main" id="{E570866F-28B0-4121-923A-3DA744BCD66A}"/>
                </a:ext>
              </a:extLst>
            </p:cNvPr>
            <p:cNvSpPr/>
            <p:nvPr/>
          </p:nvSpPr>
          <p:spPr>
            <a:xfrm rot="10800000">
              <a:off x="9519165" y="2586383"/>
              <a:ext cx="901503" cy="49658"/>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5" name="矩形 94">
              <a:extLst>
                <a:ext uri="{FF2B5EF4-FFF2-40B4-BE49-F238E27FC236}">
                  <a16:creationId xmlns:a16="http://schemas.microsoft.com/office/drawing/2014/main" id="{887270C6-FE50-4FB5-B1B4-CA3D6A08E2B5}"/>
                </a:ext>
              </a:extLst>
            </p:cNvPr>
            <p:cNvSpPr/>
            <p:nvPr/>
          </p:nvSpPr>
          <p:spPr>
            <a:xfrm rot="10800000">
              <a:off x="9507934" y="3455542"/>
              <a:ext cx="1288856" cy="49658"/>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矩形 95">
              <a:extLst>
                <a:ext uri="{FF2B5EF4-FFF2-40B4-BE49-F238E27FC236}">
                  <a16:creationId xmlns:a16="http://schemas.microsoft.com/office/drawing/2014/main" id="{40C51A0F-B946-4201-BFD4-3ABBC49A68C4}"/>
                </a:ext>
              </a:extLst>
            </p:cNvPr>
            <p:cNvSpPr/>
            <p:nvPr/>
          </p:nvSpPr>
          <p:spPr>
            <a:xfrm rot="10800000">
              <a:off x="8679744" y="2907773"/>
              <a:ext cx="1184062" cy="49658"/>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矩形 96">
              <a:extLst>
                <a:ext uri="{FF2B5EF4-FFF2-40B4-BE49-F238E27FC236}">
                  <a16:creationId xmlns:a16="http://schemas.microsoft.com/office/drawing/2014/main" id="{AC61170F-7DA0-4A2E-93BF-46148FE3CCE9}"/>
                </a:ext>
              </a:extLst>
            </p:cNvPr>
            <p:cNvSpPr/>
            <p:nvPr/>
          </p:nvSpPr>
          <p:spPr>
            <a:xfrm rot="10800000">
              <a:off x="7141344" y="2750552"/>
              <a:ext cx="422208" cy="91437"/>
            </a:xfrm>
            <a:prstGeom prst="rect">
              <a:avLst/>
            </a:prstGeom>
            <a:gradFill>
              <a:gsLst>
                <a:gs pos="0">
                  <a:srgbClr val="00FFFE">
                    <a:alpha val="80000"/>
                  </a:srgbClr>
                </a:gs>
                <a:gs pos="100000">
                  <a:srgbClr val="00FFFE">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C6A66B99-8C0B-4791-826B-2C1C7F7F3AE4}"/>
              </a:ext>
            </a:extLst>
          </p:cNvPr>
          <p:cNvGrpSpPr/>
          <p:nvPr/>
        </p:nvGrpSpPr>
        <p:grpSpPr>
          <a:xfrm>
            <a:off x="481674" y="488391"/>
            <a:ext cx="1949132" cy="718539"/>
            <a:chOff x="4021117" y="390577"/>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149965" y="510602"/>
              <a:ext cx="1698298"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2CC8B8"/>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136238" y="520908"/>
              <a:ext cx="168475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A1249B"/>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261373" y="735242"/>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158430" y="402260"/>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213333" y="612564"/>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4577069" y="1097433"/>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4625110" y="1027331"/>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4522166" y="448995"/>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4954532" y="1003965"/>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030024" y="746926"/>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4933943" y="448995"/>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153557" y="980597"/>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057477" y="542463"/>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146695" y="635932"/>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345721" y="402260"/>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448665" y="390577"/>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5812401" y="852078"/>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5853579" y="711875"/>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196175" y="498904"/>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021117" y="933829"/>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233921" y="898813"/>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384906" y="711875"/>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4522165" y="758610"/>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4515303" y="484045"/>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4844725" y="589198"/>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098654" y="665141"/>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036888" y="554147"/>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181010" y="554147"/>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476116" y="1039015"/>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359447" y="448995"/>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434939" y="565830"/>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5579061" y="519096"/>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5826127" y="618407"/>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5874168" y="723559"/>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119102" y="503403"/>
              <a:ext cx="168447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FFFFFF"/>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4506058" y="861640"/>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175572" y="511575"/>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gr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white"/>
                </a:solidFill>
                <a:effectLst/>
                <a:uLnTx/>
                <a:uFillTx/>
                <a:latin typeface="等线"/>
                <a:ea charset="-122" panose="02010600030101010101" pitchFamily="2" typeface="等线"/>
                <a:cs typeface="+mn-cs"/>
              </a:rPr>
              <a:t>Experience introduction</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1378391" y="2778600"/>
            <a:ext cx="3295558" cy="7315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1378391" y="2375688"/>
            <a:ext cx="2043617" cy="3962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88" name="矩形 187">
            <a:extLst>
              <a:ext uri="{FF2B5EF4-FFF2-40B4-BE49-F238E27FC236}">
                <a16:creationId xmlns:a16="http://schemas.microsoft.com/office/drawing/2014/main" id="{8003E872-241B-48AE-B674-4AF926AD3EAC}"/>
              </a:ext>
            </a:extLst>
          </p:cNvPr>
          <p:cNvSpPr/>
          <p:nvPr/>
        </p:nvSpPr>
        <p:spPr>
          <a:xfrm>
            <a:off x="9871528" y="5524010"/>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89" name="矩形 188">
            <a:extLst>
              <a:ext uri="{FF2B5EF4-FFF2-40B4-BE49-F238E27FC236}">
                <a16:creationId xmlns:a16="http://schemas.microsoft.com/office/drawing/2014/main" id="{075D0D42-C532-4E81-8E75-50E410C38FAE}"/>
              </a:ext>
            </a:extLst>
          </p:cNvPr>
          <p:cNvSpPr/>
          <p:nvPr/>
        </p:nvSpPr>
        <p:spPr>
          <a:xfrm>
            <a:off x="8183880" y="3444728"/>
            <a:ext cx="563977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90" name="矩形 189">
            <a:extLst>
              <a:ext uri="{FF2B5EF4-FFF2-40B4-BE49-F238E27FC236}">
                <a16:creationId xmlns:a16="http://schemas.microsoft.com/office/drawing/2014/main" id="{8BBABEE7-0956-4273-9F2A-BEFDCD5DB7C7}"/>
              </a:ext>
            </a:extLst>
          </p:cNvPr>
          <p:cNvSpPr/>
          <p:nvPr/>
        </p:nvSpPr>
        <p:spPr>
          <a:xfrm>
            <a:off x="6355080" y="1824203"/>
            <a:ext cx="7448459"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nvGrpSpPr>
          <p:cNvPr id="3" name="组合 2">
            <a:extLst>
              <a:ext uri="{FF2B5EF4-FFF2-40B4-BE49-F238E27FC236}">
                <a16:creationId xmlns:a16="http://schemas.microsoft.com/office/drawing/2014/main" id="{BB5BE473-27C3-414F-8700-58FA51E7D315}"/>
              </a:ext>
            </a:extLst>
          </p:cNvPr>
          <p:cNvGrpSpPr/>
          <p:nvPr/>
        </p:nvGrpSpPr>
        <p:grpSpPr>
          <a:xfrm>
            <a:off x="854180" y="2375688"/>
            <a:ext cx="458523" cy="458523"/>
            <a:chOff x="369400" y="3795512"/>
            <a:chExt cx="720826" cy="720826"/>
          </a:xfrm>
        </p:grpSpPr>
        <p:sp>
          <p:nvSpPr>
            <p:cNvPr id="194" name="椭圆 193">
              <a:extLst>
                <a:ext uri="{FF2B5EF4-FFF2-40B4-BE49-F238E27FC236}">
                  <a16:creationId xmlns:a16="http://schemas.microsoft.com/office/drawing/2014/main" id="{F69DC2D8-5580-4EE5-8982-F0BBD612903D}"/>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97" name="任意多边形 463">
              <a:extLst>
                <a:ext uri="{FF2B5EF4-FFF2-40B4-BE49-F238E27FC236}">
                  <a16:creationId xmlns:a16="http://schemas.microsoft.com/office/drawing/2014/main" id="{3F28E0EB-5225-43DA-B790-18E23E038819}"/>
                </a:ext>
              </a:extLst>
            </p:cNvPr>
            <p:cNvSpPr/>
            <p:nvPr/>
          </p:nvSpPr>
          <p:spPr>
            <a:xfrm>
              <a:off x="578409" y="3983821"/>
              <a:ext cx="305292" cy="364932"/>
            </a:xfrm>
            <a:custGeom>
              <a:gdLst>
                <a:gd fmla="*/ 110027 w 229089" name="connsiteX0"/>
                <a:gd fmla="*/ 0 h 273844" name="connsiteY0"/>
                <a:gd fmla="*/ 489 w 229089" name="connsiteX1"/>
                <a:gd fmla="*/ 47625 h 273844" name="connsiteY1"/>
                <a:gd fmla="*/ 112408 w 229089" name="connsiteX2"/>
                <a:gd fmla="*/ 273844 h 273844" name="connsiteY2"/>
                <a:gd fmla="*/ 229089 w 229089" name="connsiteX3"/>
                <a:gd fmla="*/ 45244 h 273844" name="connsiteY3"/>
                <a:gd fmla="*/ 110027 w 229089" name="connsiteX4"/>
                <a:gd fmla="*/ 0 h 2738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844" w="229089">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sp>
        <p:nvSpPr>
          <p:cNvPr id="219" name="文本框 218">
            <a:extLst>
              <a:ext uri="{FF2B5EF4-FFF2-40B4-BE49-F238E27FC236}">
                <a16:creationId xmlns:a16="http://schemas.microsoft.com/office/drawing/2014/main" id="{C51155B8-B138-42FE-B413-91F62A4AED39}"/>
              </a:ext>
            </a:extLst>
          </p:cNvPr>
          <p:cNvSpPr txBox="1"/>
          <p:nvPr/>
        </p:nvSpPr>
        <p:spPr>
          <a:xfrm>
            <a:off x="9172206" y="4522636"/>
            <a:ext cx="2821305" cy="1844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500" u="none">
                <a:ln>
                  <a:noFill/>
                </a:ln>
                <a:gradFill>
                  <a:gsLst>
                    <a:gs pos="78000">
                      <a:srgbClr val="00FFFE">
                        <a:alpha val="0"/>
                      </a:srgbClr>
                    </a:gs>
                    <a:gs pos="34000">
                      <a:srgbClr val="00FFFE"/>
                    </a:gs>
                  </a:gsLst>
                  <a:lin ang="5400000" scaled="0"/>
                </a:gradFill>
                <a:effectLst/>
                <a:uLnTx/>
                <a:uFillTx/>
                <a:latin charset="-122" panose="020b0a00000000000000" pitchFamily="34" typeface="思源黑体 CN Heavy"/>
                <a:ea charset="-122" panose="020b0a00000000000000" pitchFamily="34" typeface="思源黑体 CN Heavy"/>
                <a:cs typeface="+mn-cs"/>
              </a:rPr>
              <a:t>EXP</a:t>
            </a:r>
          </a:p>
        </p:txBody>
      </p:sp>
      <p:sp>
        <p:nvSpPr>
          <p:cNvPr id="95" name="矩形 94">
            <a:extLst>
              <a:ext uri="{FF2B5EF4-FFF2-40B4-BE49-F238E27FC236}">
                <a16:creationId xmlns:a16="http://schemas.microsoft.com/office/drawing/2014/main" id="{B8A75928-8CF2-498C-9F1E-7204A0BCA2C1}"/>
              </a:ext>
            </a:extLst>
          </p:cNvPr>
          <p:cNvSpPr/>
          <p:nvPr/>
        </p:nvSpPr>
        <p:spPr>
          <a:xfrm>
            <a:off x="1369674" y="4307060"/>
            <a:ext cx="3295558" cy="7315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96" name="文本框 95">
            <a:extLst>
              <a:ext uri="{FF2B5EF4-FFF2-40B4-BE49-F238E27FC236}">
                <a16:creationId xmlns:a16="http://schemas.microsoft.com/office/drawing/2014/main" id="{8C99B734-DFC7-44ED-BB3C-A07E25FD960B}"/>
              </a:ext>
            </a:extLst>
          </p:cNvPr>
          <p:cNvSpPr txBox="1"/>
          <p:nvPr/>
        </p:nvSpPr>
        <p:spPr>
          <a:xfrm>
            <a:off x="1369674" y="3904149"/>
            <a:ext cx="2043617" cy="3962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grpSp>
        <p:nvGrpSpPr>
          <p:cNvPr id="118" name="组合 117">
            <a:extLst>
              <a:ext uri="{FF2B5EF4-FFF2-40B4-BE49-F238E27FC236}">
                <a16:creationId xmlns:a16="http://schemas.microsoft.com/office/drawing/2014/main" id="{96EE96CB-FF1D-48C1-BA45-840E319AB21E}"/>
              </a:ext>
            </a:extLst>
          </p:cNvPr>
          <p:cNvGrpSpPr/>
          <p:nvPr/>
        </p:nvGrpSpPr>
        <p:grpSpPr>
          <a:xfrm>
            <a:off x="845463" y="3904148"/>
            <a:ext cx="458523" cy="458523"/>
            <a:chOff x="369400" y="3795512"/>
            <a:chExt cx="720826" cy="720826"/>
          </a:xfrm>
        </p:grpSpPr>
        <p:sp>
          <p:nvSpPr>
            <p:cNvPr id="119" name="椭圆 118">
              <a:extLst>
                <a:ext uri="{FF2B5EF4-FFF2-40B4-BE49-F238E27FC236}">
                  <a16:creationId xmlns:a16="http://schemas.microsoft.com/office/drawing/2014/main" id="{F46F58C1-E873-4367-B824-7FDD8634280F}"/>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20" name="任意多边形 463">
              <a:extLst>
                <a:ext uri="{FF2B5EF4-FFF2-40B4-BE49-F238E27FC236}">
                  <a16:creationId xmlns:a16="http://schemas.microsoft.com/office/drawing/2014/main" id="{DAA53D73-BE42-40EE-825C-BE4EF75A0C34}"/>
                </a:ext>
              </a:extLst>
            </p:cNvPr>
            <p:cNvSpPr/>
            <p:nvPr/>
          </p:nvSpPr>
          <p:spPr>
            <a:xfrm>
              <a:off x="578409" y="3983821"/>
              <a:ext cx="305292" cy="364932"/>
            </a:xfrm>
            <a:custGeom>
              <a:gdLst>
                <a:gd fmla="*/ 110027 w 229089" name="connsiteX0"/>
                <a:gd fmla="*/ 0 h 273844" name="connsiteY0"/>
                <a:gd fmla="*/ 489 w 229089" name="connsiteX1"/>
                <a:gd fmla="*/ 47625 h 273844" name="connsiteY1"/>
                <a:gd fmla="*/ 112408 w 229089" name="connsiteX2"/>
                <a:gd fmla="*/ 273844 h 273844" name="connsiteY2"/>
                <a:gd fmla="*/ 229089 w 229089" name="connsiteX3"/>
                <a:gd fmla="*/ 45244 h 273844" name="connsiteY3"/>
                <a:gd fmla="*/ 110027 w 229089" name="connsiteX4"/>
                <a:gd fmla="*/ 0 h 2738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844" w="229089">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sp>
        <p:nvSpPr>
          <p:cNvPr id="121" name="矩形 120">
            <a:extLst>
              <a:ext uri="{FF2B5EF4-FFF2-40B4-BE49-F238E27FC236}">
                <a16:creationId xmlns:a16="http://schemas.microsoft.com/office/drawing/2014/main" id="{3874A2D4-C331-46FC-B766-ABF96BB90775}"/>
              </a:ext>
            </a:extLst>
          </p:cNvPr>
          <p:cNvSpPr/>
          <p:nvPr/>
        </p:nvSpPr>
        <p:spPr>
          <a:xfrm>
            <a:off x="5918846" y="2778600"/>
            <a:ext cx="3295558" cy="7315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22" name="文本框 121">
            <a:extLst>
              <a:ext uri="{FF2B5EF4-FFF2-40B4-BE49-F238E27FC236}">
                <a16:creationId xmlns:a16="http://schemas.microsoft.com/office/drawing/2014/main" id="{56385DF9-9F28-473C-9079-BE34BC11D80F}"/>
              </a:ext>
            </a:extLst>
          </p:cNvPr>
          <p:cNvSpPr txBox="1"/>
          <p:nvPr/>
        </p:nvSpPr>
        <p:spPr>
          <a:xfrm>
            <a:off x="5918847" y="2375688"/>
            <a:ext cx="2043617" cy="3962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grpSp>
        <p:nvGrpSpPr>
          <p:cNvPr id="123" name="组合 122">
            <a:extLst>
              <a:ext uri="{FF2B5EF4-FFF2-40B4-BE49-F238E27FC236}">
                <a16:creationId xmlns:a16="http://schemas.microsoft.com/office/drawing/2014/main" id="{39E620E2-A73B-48E0-BE89-D9DCB0FA37A5}"/>
              </a:ext>
            </a:extLst>
          </p:cNvPr>
          <p:cNvGrpSpPr/>
          <p:nvPr/>
        </p:nvGrpSpPr>
        <p:grpSpPr>
          <a:xfrm>
            <a:off x="5394636" y="2375688"/>
            <a:ext cx="458523" cy="458523"/>
            <a:chOff x="369400" y="3795512"/>
            <a:chExt cx="720826" cy="720826"/>
          </a:xfrm>
        </p:grpSpPr>
        <p:sp>
          <p:nvSpPr>
            <p:cNvPr id="124" name="椭圆 123">
              <a:extLst>
                <a:ext uri="{FF2B5EF4-FFF2-40B4-BE49-F238E27FC236}">
                  <a16:creationId xmlns:a16="http://schemas.microsoft.com/office/drawing/2014/main" id="{252CA747-6EE8-4A80-9F0F-887303805E2B}"/>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25" name="任意多边形 463">
              <a:extLst>
                <a:ext uri="{FF2B5EF4-FFF2-40B4-BE49-F238E27FC236}">
                  <a16:creationId xmlns:a16="http://schemas.microsoft.com/office/drawing/2014/main" id="{BC821A73-C21D-42E2-822F-CB17DEDFF283}"/>
                </a:ext>
              </a:extLst>
            </p:cNvPr>
            <p:cNvSpPr/>
            <p:nvPr/>
          </p:nvSpPr>
          <p:spPr>
            <a:xfrm>
              <a:off x="578409" y="3983821"/>
              <a:ext cx="305292" cy="364932"/>
            </a:xfrm>
            <a:custGeom>
              <a:gdLst>
                <a:gd fmla="*/ 110027 w 229089" name="connsiteX0"/>
                <a:gd fmla="*/ 0 h 273844" name="connsiteY0"/>
                <a:gd fmla="*/ 489 w 229089" name="connsiteX1"/>
                <a:gd fmla="*/ 47625 h 273844" name="connsiteY1"/>
                <a:gd fmla="*/ 112408 w 229089" name="connsiteX2"/>
                <a:gd fmla="*/ 273844 h 273844" name="connsiteY2"/>
                <a:gd fmla="*/ 229089 w 229089" name="connsiteX3"/>
                <a:gd fmla="*/ 45244 h 273844" name="connsiteY3"/>
                <a:gd fmla="*/ 110027 w 229089" name="connsiteX4"/>
                <a:gd fmla="*/ 0 h 2738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844" w="229089">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sp>
        <p:nvSpPr>
          <p:cNvPr id="126" name="矩形 125">
            <a:extLst>
              <a:ext uri="{FF2B5EF4-FFF2-40B4-BE49-F238E27FC236}">
                <a16:creationId xmlns:a16="http://schemas.microsoft.com/office/drawing/2014/main" id="{6296C9ED-706D-4B79-9588-6F4341958585}"/>
              </a:ext>
            </a:extLst>
          </p:cNvPr>
          <p:cNvSpPr/>
          <p:nvPr/>
        </p:nvSpPr>
        <p:spPr>
          <a:xfrm>
            <a:off x="5885365" y="4299584"/>
            <a:ext cx="3295558" cy="731520"/>
          </a:xfrm>
          <a:prstGeom prst="rect">
            <a:avLst/>
          </a:prstGeom>
        </p:spPr>
        <p:txBody>
          <a:bodyPr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27" name="文本框 126">
            <a:extLst>
              <a:ext uri="{FF2B5EF4-FFF2-40B4-BE49-F238E27FC236}">
                <a16:creationId xmlns:a16="http://schemas.microsoft.com/office/drawing/2014/main" id="{548470AF-02EE-45C4-8B35-337B4C6AB8BD}"/>
              </a:ext>
            </a:extLst>
          </p:cNvPr>
          <p:cNvSpPr txBox="1"/>
          <p:nvPr/>
        </p:nvSpPr>
        <p:spPr>
          <a:xfrm>
            <a:off x="5885365" y="3896673"/>
            <a:ext cx="2043617" cy="39624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grpSp>
        <p:nvGrpSpPr>
          <p:cNvPr id="128" name="组合 127">
            <a:extLst>
              <a:ext uri="{FF2B5EF4-FFF2-40B4-BE49-F238E27FC236}">
                <a16:creationId xmlns:a16="http://schemas.microsoft.com/office/drawing/2014/main" id="{8CB4E5E9-7C8D-4D05-A261-8C95A2F97763}"/>
              </a:ext>
            </a:extLst>
          </p:cNvPr>
          <p:cNvGrpSpPr/>
          <p:nvPr/>
        </p:nvGrpSpPr>
        <p:grpSpPr>
          <a:xfrm>
            <a:off x="5361154" y="3896673"/>
            <a:ext cx="458523" cy="458523"/>
            <a:chOff x="369400" y="3795512"/>
            <a:chExt cx="720826" cy="720826"/>
          </a:xfrm>
        </p:grpSpPr>
        <p:sp>
          <p:nvSpPr>
            <p:cNvPr id="129" name="椭圆 128">
              <a:extLst>
                <a:ext uri="{FF2B5EF4-FFF2-40B4-BE49-F238E27FC236}">
                  <a16:creationId xmlns:a16="http://schemas.microsoft.com/office/drawing/2014/main" id="{D0FCB579-82C1-4DA8-8F32-CD45FCA7FE6F}"/>
                </a:ext>
              </a:extLst>
            </p:cNvPr>
            <p:cNvSpPr/>
            <p:nvPr/>
          </p:nvSpPr>
          <p:spPr>
            <a:xfrm>
              <a:off x="369400" y="3795512"/>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30" name="任意多边形 463">
              <a:extLst>
                <a:ext uri="{FF2B5EF4-FFF2-40B4-BE49-F238E27FC236}">
                  <a16:creationId xmlns:a16="http://schemas.microsoft.com/office/drawing/2014/main" id="{E270D255-9AF8-4E7D-9CC7-0523F37F7C26}"/>
                </a:ext>
              </a:extLst>
            </p:cNvPr>
            <p:cNvSpPr/>
            <p:nvPr/>
          </p:nvSpPr>
          <p:spPr>
            <a:xfrm>
              <a:off x="578409" y="3983821"/>
              <a:ext cx="305292" cy="364932"/>
            </a:xfrm>
            <a:custGeom>
              <a:gdLst>
                <a:gd fmla="*/ 110027 w 229089" name="connsiteX0"/>
                <a:gd fmla="*/ 0 h 273844" name="connsiteY0"/>
                <a:gd fmla="*/ 489 w 229089" name="connsiteX1"/>
                <a:gd fmla="*/ 47625 h 273844" name="connsiteY1"/>
                <a:gd fmla="*/ 112408 w 229089" name="connsiteX2"/>
                <a:gd fmla="*/ 273844 h 273844" name="connsiteY2"/>
                <a:gd fmla="*/ 229089 w 229089" name="connsiteX3"/>
                <a:gd fmla="*/ 45244 h 273844" name="connsiteY3"/>
                <a:gd fmla="*/ 110027 w 229089" name="connsiteX4"/>
                <a:gd fmla="*/ 0 h 2738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844" w="229089">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spTree>
    <p:extLst>
      <p:ext uri="{BB962C8B-B14F-4D97-AF65-F5344CB8AC3E}">
        <p14:creationId val="232817192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81257" y="3774570"/>
            <a:ext cx="4246880" cy="13106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i="1" lang="zh-CN" sz="8000">
                <a:solidFill>
                  <a:prstClr val="white"/>
                </a:solidFill>
                <a:latin charset="-122" panose="020b0a00000000000000" pitchFamily="34" typeface="思源黑体 CN Heavy"/>
                <a:ea charset="-122" panose="020b0a00000000000000" pitchFamily="34" typeface="思源黑体 CN Heavy"/>
              </a:rPr>
              <a:t>自我分析</a:t>
            </a: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8"/>
            <a:ext cx="7514713" cy="7315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200000000000000" pitchFamily="34" typeface="思源黑体 CN ExtraLight"/>
                <a:ea charset="-122" panose="020b0200000000000000" pitchFamily="34" typeface="思源黑体 CN ExtraLight"/>
                <a:cs typeface="+mn-cs"/>
              </a:rPr>
              <a:t>请再次输入你的内容请再次输入你的内容请再次输入你的内容请再次输入你的内容请再次输入你的内容请再次输入你的内容请再次输入你的内容请再次输入你的内容请再次输入你的内容</a:t>
            </a: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34365" y="843291"/>
            <a:ext cx="6007418" cy="3733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900" u="none">
                <a:ln>
                  <a:noFill/>
                </a:ln>
                <a:gradFill>
                  <a:gsLst>
                    <a:gs pos="78000">
                      <a:srgbClr val="00FFFE">
                        <a:alpha val="0"/>
                      </a:srgbClr>
                    </a:gs>
                    <a:gs pos="34000">
                      <a:srgbClr val="00FFFE"/>
                    </a:gs>
                  </a:gsLst>
                  <a:lin ang="5400000" scaled="0"/>
                </a:gradFill>
                <a:effectLst/>
                <a:uLnTx/>
                <a:uFillTx/>
                <a:latin charset="-122" panose="020b0a00000000000000" pitchFamily="34" typeface="思源黑体 CN Heavy"/>
                <a:ea charset="-122" panose="020b0a00000000000000" pitchFamily="34" typeface="思源黑体 CN Heavy"/>
                <a:cs typeface="+mn-cs"/>
              </a:rPr>
              <a:t>Part</a:t>
            </a: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61042" y="1069971"/>
            <a:ext cx="2613182" cy="4621401"/>
            <a:chOff x="-7913041" y="2680117"/>
            <a:chExt cx="2613182" cy="4621401"/>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6" y="2766076"/>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srgbClr val="FF0048"/>
                  </a:solidFill>
                  <a:effectLst/>
                  <a:uLnTx/>
                  <a:uFillTx/>
                  <a:latin charset="-122" panose="020b0800000000000000" pitchFamily="34" typeface="思源黑体 CN Bold"/>
                  <a:ea charset="-122" panose="020b0800000000000000" pitchFamily="34" typeface="思源黑体 CN Bold"/>
                  <a:cs typeface="+mn-cs"/>
                </a:rPr>
                <a:t>3</a:t>
              </a:r>
            </a:p>
          </p:txBody>
        </p:sp>
        <p:sp>
          <p:nvSpPr>
            <p:cNvPr id="97" name="文本框 96">
              <a:extLst>
                <a:ext uri="{FF2B5EF4-FFF2-40B4-BE49-F238E27FC236}">
                  <a16:creationId xmlns:a16="http://schemas.microsoft.com/office/drawing/2014/main" id="{0F59A42F-8D1B-4E1A-8015-1F90F282BB67}"/>
                </a:ext>
              </a:extLst>
            </p:cNvPr>
            <p:cNvSpPr txBox="1"/>
            <p:nvPr/>
          </p:nvSpPr>
          <p:spPr>
            <a:xfrm>
              <a:off x="-7913041" y="2792592"/>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3</a:t>
              </a:r>
            </a:p>
          </p:txBody>
        </p:sp>
        <p:sp>
          <p:nvSpPr>
            <p:cNvPr id="99" name="文本框 98">
              <a:extLst>
                <a:ext uri="{FF2B5EF4-FFF2-40B4-BE49-F238E27FC236}">
                  <a16:creationId xmlns:a16="http://schemas.microsoft.com/office/drawing/2014/main" id="{E2447010-47F4-4C87-AF66-9BBC3BF42D77}"/>
                </a:ext>
              </a:extLst>
            </p:cNvPr>
            <p:cNvSpPr txBox="1"/>
            <p:nvPr/>
          </p:nvSpPr>
          <p:spPr>
            <a:xfrm>
              <a:off x="-7836151" y="2680117"/>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prstClr val="white"/>
                  </a:solidFill>
                  <a:effectLst/>
                  <a:uLnTx/>
                  <a:uFillTx/>
                  <a:latin charset="-122" panose="020b0800000000000000" pitchFamily="34" typeface="思源黑体 CN Bold"/>
                  <a:ea charset="-122" panose="020b0800000000000000" pitchFamily="34" typeface="思源黑体 CN Bold"/>
                  <a:cs typeface="+mn-cs"/>
                </a:rPr>
                <a:t>3</a:t>
              </a: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Tree>
    <p:extLst>
      <p:ext uri="{BB962C8B-B14F-4D97-AF65-F5344CB8AC3E}">
        <p14:creationId val="2124933442"/>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173" name="矩形 172">
            <a:extLst>
              <a:ext uri="{FF2B5EF4-FFF2-40B4-BE49-F238E27FC236}">
                <a16:creationId xmlns:a16="http://schemas.microsoft.com/office/drawing/2014/main" id="{49AE9C1A-1639-4ADC-B28D-8313DF47653F}"/>
              </a:ext>
            </a:extLst>
          </p:cNvPr>
          <p:cNvSpPr/>
          <p:nvPr/>
        </p:nvSpPr>
        <p:spPr>
          <a:xfrm>
            <a:off x="9372762" y="1663639"/>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nvGrpSpPr>
          <p:cNvPr id="4" name="组合 3">
            <a:extLst>
              <a:ext uri="{FF2B5EF4-FFF2-40B4-BE49-F238E27FC236}">
                <a16:creationId xmlns:a16="http://schemas.microsoft.com/office/drawing/2014/main" id="{0C12CC2D-F771-49C9-82F8-20825EE6D012}"/>
              </a:ext>
            </a:extLst>
          </p:cNvPr>
          <p:cNvGrpSpPr/>
          <p:nvPr/>
        </p:nvGrpSpPr>
        <p:grpSpPr>
          <a:xfrm>
            <a:off x="616284" y="439404"/>
            <a:ext cx="1949132" cy="718539"/>
            <a:chOff x="4519540" y="310714"/>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648388" y="430739"/>
              <a:ext cx="1698298"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i="1" lang="zh-CN" sz="2400">
                  <a:solidFill>
                    <a:srgbClr val="2CC8B8"/>
                  </a:solidFill>
                  <a:latin charset="-122" panose="020b0703020204020201" pitchFamily="34" typeface="微软雅黑 Bold"/>
                  <a:ea charset="-122" panose="020b0703020204020201" pitchFamily="34" typeface="微软雅黑 Bold"/>
                </a:rPr>
                <a:t>自我分析</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637228" y="439232"/>
              <a:ext cx="168475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A1249B"/>
                  </a:solidFill>
                  <a:effectLst/>
                  <a:uLnTx/>
                  <a:uFillTx/>
                  <a:latin charset="-122" panose="020b0703020204020201" pitchFamily="34" typeface="微软雅黑 Bold"/>
                  <a:ea charset="-122" panose="020b0703020204020201" pitchFamily="34" typeface="微软雅黑 Bold"/>
                  <a:cs typeface="+mn-cs"/>
                </a:rPr>
                <a:t>自我分析</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759796" y="65537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656853" y="32239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711756" y="53270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5075492" y="101757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5123533" y="94746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5020589" y="36913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5452955" y="92410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528447" y="66706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5432366" y="36913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651980" y="90073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555900" y="46260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645118" y="55606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844144" y="32239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947088" y="31071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6310824" y="77221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6352002" y="63201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694598" y="41904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519540" y="85396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732344" y="81895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883329" y="6320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5020588" y="67874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5013726" y="40418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5343148" y="50933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597077" y="58527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535311" y="47428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679433" y="47428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974539" y="95915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857870" y="36913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933362" y="48596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6077484" y="43923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6324550" y="53854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6372591" y="64369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629827" y="459852"/>
              <a:ext cx="168447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FFFFFF"/>
                  </a:solidFill>
                  <a:effectLst/>
                  <a:uLnTx/>
                  <a:uFillTx/>
                  <a:latin charset="-122" panose="020b0703020204020201" pitchFamily="34" typeface="微软雅黑 Bold"/>
                  <a:ea charset="-122" panose="020b0703020204020201" pitchFamily="34" typeface="微软雅黑 Bold"/>
                  <a:cs typeface="+mn-cs"/>
                </a:rPr>
                <a:t>自我分析</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5004481" y="78177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673995" y="43171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gr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735534" y="989411"/>
            <a:ext cx="1684477" cy="251460"/>
          </a:xfrm>
          <a:prstGeom prst="rect">
            <a:avLst/>
          </a:prstGeom>
          <a:noFill/>
          <a:ln>
            <a:noFill/>
          </a:ln>
        </p:spPr>
        <p:txBody>
          <a:bodyPr wrap="square">
            <a:spAutoFit/>
          </a:bodyPr>
          <a:lstStyle/>
          <a:p>
            <a:pPr algn="dist" lvl="0"/>
            <a:r>
              <a:rPr altLang="zh-CN" lang="en-US" sz="1050">
                <a:solidFill>
                  <a:prstClr val="white"/>
                </a:solidFill>
              </a:rPr>
              <a:t> Self-analysis,</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879621" y="3052073"/>
            <a:ext cx="2184687" cy="7315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926582" y="2536452"/>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71" name="任意多边形: 形状 70">
            <a:extLst>
              <a:ext uri="{FF2B5EF4-FFF2-40B4-BE49-F238E27FC236}">
                <a16:creationId xmlns:a16="http://schemas.microsoft.com/office/drawing/2014/main" id="{7DB13CE1-D34E-4E24-9018-399B7DBD5813}"/>
              </a:ext>
            </a:extLst>
          </p:cNvPr>
          <p:cNvSpPr/>
          <p:nvPr/>
        </p:nvSpPr>
        <p:spPr>
          <a:xfrm>
            <a:off x="3743114" y="4187462"/>
            <a:ext cx="1229935" cy="1229935"/>
          </a:xfrm>
          <a:custGeom>
            <a:gdLst>
              <a:gd fmla="*/ 0 w 1229935" name="connsiteX0"/>
              <a:gd fmla="*/ 0 h 1229935" name="connsiteY0"/>
              <a:gd fmla="*/ 1229935 w 1229935" name="connsiteX1"/>
              <a:gd fmla="*/ 0 h 1229935" name="connsiteY1"/>
              <a:gd fmla="*/ 1229935 w 1229935" name="connsiteX2"/>
              <a:gd fmla="*/ 1229935 h 1229935" name="connsiteY2"/>
              <a:gd fmla="*/ 781882 w 1229935" name="connsiteX3"/>
              <a:gd fmla="*/ 1229935 h 1229935" name="connsiteY3"/>
              <a:gd fmla="*/ 614967 w 1229935" name="connsiteX4"/>
              <a:gd fmla="*/ 1063020 h 1229935" name="connsiteY4"/>
              <a:gd fmla="*/ 448052 w 1229935" name="connsiteX5"/>
              <a:gd fmla="*/ 1229935 h 1229935" name="connsiteY5"/>
              <a:gd fmla="*/ 0 w 1229935" name="connsiteX6"/>
              <a:gd fmla="*/ 1229935 h 1229935" name="connsiteY6"/>
              <a:gd fmla="*/ 0 w 1229935" name="connsiteX7"/>
              <a:gd fmla="*/ 781883 h 1229935" name="connsiteY7"/>
              <a:gd fmla="*/ 1 w 1229935" name="connsiteX8"/>
              <a:gd fmla="*/ 781883 h 1229935" name="connsiteY8"/>
              <a:gd fmla="*/ 166916 w 1229935" name="connsiteX9"/>
              <a:gd fmla="*/ 614968 h 1229935" name="connsiteY9"/>
              <a:gd fmla="*/ 1 w 1229935" name="connsiteX10"/>
              <a:gd fmla="*/ 448053 h 1229935" name="connsiteY10"/>
              <a:gd fmla="*/ 0 w 1229935" name="connsiteX11"/>
              <a:gd fmla="*/ 448053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形状 71">
            <a:extLst>
              <a:ext uri="{FF2B5EF4-FFF2-40B4-BE49-F238E27FC236}">
                <a16:creationId xmlns:a16="http://schemas.microsoft.com/office/drawing/2014/main" id="{425A3A99-7D8F-4B57-AFCB-CE3AE3310B06}"/>
              </a:ext>
            </a:extLst>
          </p:cNvPr>
          <p:cNvSpPr/>
          <p:nvPr/>
        </p:nvSpPr>
        <p:spPr>
          <a:xfrm>
            <a:off x="3675478" y="4121929"/>
            <a:ext cx="1229935" cy="1229935"/>
          </a:xfrm>
          <a:custGeom>
            <a:gdLst>
              <a:gd fmla="*/ 0 w 1229935" name="connsiteX0"/>
              <a:gd fmla="*/ 0 h 1229935" name="connsiteY0"/>
              <a:gd fmla="*/ 1229935 w 1229935" name="connsiteX1"/>
              <a:gd fmla="*/ 0 h 1229935" name="connsiteY1"/>
              <a:gd fmla="*/ 1229935 w 1229935" name="connsiteX2"/>
              <a:gd fmla="*/ 1229935 h 1229935" name="connsiteY2"/>
              <a:gd fmla="*/ 781882 w 1229935" name="connsiteX3"/>
              <a:gd fmla="*/ 1229935 h 1229935" name="connsiteY3"/>
              <a:gd fmla="*/ 614967 w 1229935" name="connsiteX4"/>
              <a:gd fmla="*/ 1063020 h 1229935" name="connsiteY4"/>
              <a:gd fmla="*/ 448052 w 1229935" name="connsiteX5"/>
              <a:gd fmla="*/ 1229935 h 1229935" name="connsiteY5"/>
              <a:gd fmla="*/ 0 w 1229935" name="connsiteX6"/>
              <a:gd fmla="*/ 1229935 h 1229935" name="connsiteY6"/>
              <a:gd fmla="*/ 0 w 1229935" name="connsiteX7"/>
              <a:gd fmla="*/ 781883 h 1229935" name="connsiteY7"/>
              <a:gd fmla="*/ 1 w 1229935" name="connsiteX8"/>
              <a:gd fmla="*/ 781883 h 1229935" name="connsiteY8"/>
              <a:gd fmla="*/ 166916 w 1229935" name="connsiteX9"/>
              <a:gd fmla="*/ 614968 h 1229935" name="connsiteY9"/>
              <a:gd fmla="*/ 1 w 1229935" name="connsiteX10"/>
              <a:gd fmla="*/ 448053 h 1229935" name="connsiteY10"/>
              <a:gd fmla="*/ 0 w 1229935" name="connsiteX11"/>
              <a:gd fmla="*/ 448053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形状 72">
            <a:extLst>
              <a:ext uri="{FF2B5EF4-FFF2-40B4-BE49-F238E27FC236}">
                <a16:creationId xmlns:a16="http://schemas.microsoft.com/office/drawing/2014/main" id="{3AD16ECA-D796-429A-841F-A681B927D75F}"/>
              </a:ext>
            </a:extLst>
          </p:cNvPr>
          <p:cNvSpPr/>
          <p:nvPr/>
        </p:nvSpPr>
        <p:spPr>
          <a:xfrm>
            <a:off x="4972469" y="2947586"/>
            <a:ext cx="1229935" cy="1229935"/>
          </a:xfrm>
          <a:custGeom>
            <a:gdLst>
              <a:gd fmla="*/ 0 w 1229935" name="connsiteX0"/>
              <a:gd fmla="*/ 0 h 1229935" name="connsiteY0"/>
              <a:gd fmla="*/ 448052 w 1229935" name="connsiteX1"/>
              <a:gd fmla="*/ 0 h 1229935" name="connsiteY1"/>
              <a:gd fmla="*/ 614967 w 1229935" name="connsiteX2"/>
              <a:gd fmla="*/ 166915 h 1229935" name="connsiteY2"/>
              <a:gd fmla="*/ 781882 w 1229935" name="connsiteX3"/>
              <a:gd fmla="*/ 0 h 1229935" name="connsiteY3"/>
              <a:gd fmla="*/ 1229935 w 1229935" name="connsiteX4"/>
              <a:gd fmla="*/ 0 h 1229935" name="connsiteY4"/>
              <a:gd fmla="*/ 1229935 w 1229935" name="connsiteX5"/>
              <a:gd fmla="*/ 448054 h 1229935" name="connsiteY5"/>
              <a:gd fmla="*/ 1229931 w 1229935" name="connsiteX6"/>
              <a:gd fmla="*/ 448053 h 1229935" name="connsiteY6"/>
              <a:gd fmla="*/ 1063016 w 1229935" name="connsiteX7"/>
              <a:gd fmla="*/ 614968 h 1229935" name="connsiteY7"/>
              <a:gd fmla="*/ 1229931 w 1229935" name="connsiteX8"/>
              <a:gd fmla="*/ 781883 h 1229935" name="connsiteY8"/>
              <a:gd fmla="*/ 1229935 w 1229935" name="connsiteX9"/>
              <a:gd fmla="*/ 781882 h 1229935" name="connsiteY9"/>
              <a:gd fmla="*/ 1229935 w 1229935" name="connsiteX10"/>
              <a:gd fmla="*/ 1229935 h 1229935" name="connsiteY10"/>
              <a:gd fmla="*/ 0 w 1229935" name="connsiteX11"/>
              <a:gd fmla="*/ 1229935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FFFE"/>
              </a:solidFill>
            </a:endParaRPr>
          </a:p>
        </p:txBody>
      </p:sp>
      <p:sp>
        <p:nvSpPr>
          <p:cNvPr id="74" name="任意多边形: 形状 73">
            <a:extLst>
              <a:ext uri="{FF2B5EF4-FFF2-40B4-BE49-F238E27FC236}">
                <a16:creationId xmlns:a16="http://schemas.microsoft.com/office/drawing/2014/main" id="{00BDE8AA-25B6-4D06-8BC6-994072D7773A}"/>
              </a:ext>
            </a:extLst>
          </p:cNvPr>
          <p:cNvSpPr/>
          <p:nvPr/>
        </p:nvSpPr>
        <p:spPr>
          <a:xfrm>
            <a:off x="4911509" y="2886626"/>
            <a:ext cx="1229935" cy="1229935"/>
          </a:xfrm>
          <a:custGeom>
            <a:gdLst>
              <a:gd fmla="*/ 0 w 1229935" name="connsiteX0"/>
              <a:gd fmla="*/ 0 h 1229935" name="connsiteY0"/>
              <a:gd fmla="*/ 448052 w 1229935" name="connsiteX1"/>
              <a:gd fmla="*/ 0 h 1229935" name="connsiteY1"/>
              <a:gd fmla="*/ 614967 w 1229935" name="connsiteX2"/>
              <a:gd fmla="*/ 166915 h 1229935" name="connsiteY2"/>
              <a:gd fmla="*/ 781882 w 1229935" name="connsiteX3"/>
              <a:gd fmla="*/ 0 h 1229935" name="connsiteY3"/>
              <a:gd fmla="*/ 1229935 w 1229935" name="connsiteX4"/>
              <a:gd fmla="*/ 0 h 1229935" name="connsiteY4"/>
              <a:gd fmla="*/ 1229935 w 1229935" name="connsiteX5"/>
              <a:gd fmla="*/ 448054 h 1229935" name="connsiteY5"/>
              <a:gd fmla="*/ 1229931 w 1229935" name="connsiteX6"/>
              <a:gd fmla="*/ 448053 h 1229935" name="connsiteY6"/>
              <a:gd fmla="*/ 1063016 w 1229935" name="connsiteX7"/>
              <a:gd fmla="*/ 614968 h 1229935" name="connsiteY7"/>
              <a:gd fmla="*/ 1229931 w 1229935" name="connsiteX8"/>
              <a:gd fmla="*/ 781883 h 1229935" name="connsiteY8"/>
              <a:gd fmla="*/ 1229935 w 1229935" name="connsiteX9"/>
              <a:gd fmla="*/ 781882 h 1229935" name="connsiteY9"/>
              <a:gd fmla="*/ 1229935 w 1229935" name="connsiteX10"/>
              <a:gd fmla="*/ 1229935 h 1229935" name="connsiteY10"/>
              <a:gd fmla="*/ 0 w 1229935" name="connsiteX11"/>
              <a:gd fmla="*/ 1229935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FFFE"/>
              </a:solidFill>
            </a:endParaRPr>
          </a:p>
        </p:txBody>
      </p:sp>
      <p:sp>
        <p:nvSpPr>
          <p:cNvPr id="75" name="任意多边形: 形状 74">
            <a:extLst>
              <a:ext uri="{FF2B5EF4-FFF2-40B4-BE49-F238E27FC236}">
                <a16:creationId xmlns:a16="http://schemas.microsoft.com/office/drawing/2014/main" id="{AAB33BE2-2F42-4BD8-AF1D-67DEE5802986}"/>
              </a:ext>
            </a:extLst>
          </p:cNvPr>
          <p:cNvSpPr/>
          <p:nvPr/>
        </p:nvSpPr>
        <p:spPr>
          <a:xfrm>
            <a:off x="3711690" y="2919790"/>
            <a:ext cx="1229935" cy="1229935"/>
          </a:xfrm>
          <a:custGeom>
            <a:gdLst>
              <a:gd fmla="*/ 0 w 1229935" name="connsiteX0"/>
              <a:gd fmla="*/ 0 h 1229935" name="connsiteY0"/>
              <a:gd fmla="*/ 448052 w 1229935" name="connsiteX1"/>
              <a:gd fmla="*/ 0 h 1229935" name="connsiteY1"/>
              <a:gd fmla="*/ 614967 w 1229935" name="connsiteX2"/>
              <a:gd fmla="*/ 166915 h 1229935" name="connsiteY2"/>
              <a:gd fmla="*/ 781882 w 1229935" name="connsiteX3"/>
              <a:gd fmla="*/ 0 h 1229935" name="connsiteY3"/>
              <a:gd fmla="*/ 1229935 w 1229935" name="connsiteX4"/>
              <a:gd fmla="*/ 0 h 1229935" name="connsiteY4"/>
              <a:gd fmla="*/ 1229935 w 1229935" name="connsiteX5"/>
              <a:gd fmla="*/ 1229935 h 1229935" name="connsiteY5"/>
              <a:gd fmla="*/ 0 w 1229935" name="connsiteX6"/>
              <a:gd fmla="*/ 1229935 h 122993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9935" w="1229935">
                <a:moveTo>
                  <a:pt x="0" y="0"/>
                </a:moveTo>
                <a:lnTo>
                  <a:pt x="448052" y="0"/>
                </a:lnTo>
                <a:cubicBezTo>
                  <a:pt x="448052" y="92185"/>
                  <a:pt x="522782" y="166915"/>
                  <a:pt x="614967" y="166915"/>
                </a:cubicBezTo>
                <a:cubicBezTo>
                  <a:pt x="707152" y="166915"/>
                  <a:pt x="781882" y="92185"/>
                  <a:pt x="781882" y="0"/>
                </a:cubicBezTo>
                <a:lnTo>
                  <a:pt x="1229935" y="0"/>
                </a:lnTo>
                <a:lnTo>
                  <a:pt x="1229935" y="1229935"/>
                </a:ln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形状 75">
            <a:extLst>
              <a:ext uri="{FF2B5EF4-FFF2-40B4-BE49-F238E27FC236}">
                <a16:creationId xmlns:a16="http://schemas.microsoft.com/office/drawing/2014/main" id="{6762940A-6DBA-4CA8-B5FF-80BB07041E73}"/>
              </a:ext>
            </a:extLst>
          </p:cNvPr>
          <p:cNvSpPr/>
          <p:nvPr/>
        </p:nvSpPr>
        <p:spPr>
          <a:xfrm>
            <a:off x="4941625" y="2919790"/>
            <a:ext cx="1229935" cy="1229935"/>
          </a:xfrm>
          <a:custGeom>
            <a:gdLst>
              <a:gd fmla="*/ 0 w 1229935" name="connsiteX0"/>
              <a:gd fmla="*/ 0 h 1229935" name="connsiteY0"/>
              <a:gd fmla="*/ 448052 w 1229935" name="connsiteX1"/>
              <a:gd fmla="*/ 0 h 1229935" name="connsiteY1"/>
              <a:gd fmla="*/ 614967 w 1229935" name="connsiteX2"/>
              <a:gd fmla="*/ 166915 h 1229935" name="connsiteY2"/>
              <a:gd fmla="*/ 781882 w 1229935" name="connsiteX3"/>
              <a:gd fmla="*/ 0 h 1229935" name="connsiteY3"/>
              <a:gd fmla="*/ 1229935 w 1229935" name="connsiteX4"/>
              <a:gd fmla="*/ 0 h 1229935" name="connsiteY4"/>
              <a:gd fmla="*/ 1229935 w 1229935" name="connsiteX5"/>
              <a:gd fmla="*/ 448054 h 1229935" name="connsiteY5"/>
              <a:gd fmla="*/ 1229931 w 1229935" name="connsiteX6"/>
              <a:gd fmla="*/ 448053 h 1229935" name="connsiteY6"/>
              <a:gd fmla="*/ 1063016 w 1229935" name="connsiteX7"/>
              <a:gd fmla="*/ 614968 h 1229935" name="connsiteY7"/>
              <a:gd fmla="*/ 1229931 w 1229935" name="connsiteX8"/>
              <a:gd fmla="*/ 781883 h 1229935" name="connsiteY8"/>
              <a:gd fmla="*/ 1229935 w 1229935" name="connsiteX9"/>
              <a:gd fmla="*/ 781882 h 1229935" name="connsiteY9"/>
              <a:gd fmla="*/ 1229935 w 1229935" name="connsiteX10"/>
              <a:gd fmla="*/ 1229935 h 1229935" name="connsiteY10"/>
              <a:gd fmla="*/ 0 w 1229935" name="connsiteX11"/>
              <a:gd fmla="*/ 1229935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448052" y="0"/>
                </a:lnTo>
                <a:cubicBezTo>
                  <a:pt x="448052" y="92185"/>
                  <a:pt x="522782" y="166915"/>
                  <a:pt x="614967" y="166915"/>
                </a:cubicBezTo>
                <a:cubicBezTo>
                  <a:pt x="707152" y="166915"/>
                  <a:pt x="781882" y="92185"/>
                  <a:pt x="781882" y="0"/>
                </a:cubicBezTo>
                <a:lnTo>
                  <a:pt x="1229935" y="0"/>
                </a:lnTo>
                <a:lnTo>
                  <a:pt x="1229935" y="448054"/>
                </a:lnTo>
                <a:lnTo>
                  <a:pt x="1229931" y="448053"/>
                </a:lnTo>
                <a:cubicBezTo>
                  <a:pt x="1137746" y="448053"/>
                  <a:pt x="1063016" y="522783"/>
                  <a:pt x="1063016" y="614968"/>
                </a:cubicBezTo>
                <a:cubicBezTo>
                  <a:pt x="1063016" y="707153"/>
                  <a:pt x="1137746" y="781883"/>
                  <a:pt x="1229931" y="781883"/>
                </a:cubicBezTo>
                <a:lnTo>
                  <a:pt x="1229935" y="781882"/>
                </a:lnTo>
                <a:lnTo>
                  <a:pt x="1229935" y="1229935"/>
                </a:lnTo>
                <a:lnTo>
                  <a:pt x="0" y="12299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任意多边形: 形状 76">
            <a:extLst>
              <a:ext uri="{FF2B5EF4-FFF2-40B4-BE49-F238E27FC236}">
                <a16:creationId xmlns:a16="http://schemas.microsoft.com/office/drawing/2014/main" id="{57F6C11C-B20B-46D6-8415-9C50D9C35D2B}"/>
              </a:ext>
            </a:extLst>
          </p:cNvPr>
          <p:cNvSpPr/>
          <p:nvPr/>
        </p:nvSpPr>
        <p:spPr>
          <a:xfrm>
            <a:off x="4941625" y="4149725"/>
            <a:ext cx="1229935" cy="1229935"/>
          </a:xfrm>
          <a:custGeom>
            <a:gdLst>
              <a:gd fmla="*/ 0 w 1229935" name="connsiteX0"/>
              <a:gd fmla="*/ 0 h 1229935" name="connsiteY0"/>
              <a:gd fmla="*/ 1229935 w 1229935" name="connsiteX1"/>
              <a:gd fmla="*/ 0 h 1229935" name="connsiteY1"/>
              <a:gd fmla="*/ 1229935 w 1229935" name="connsiteX2"/>
              <a:gd fmla="*/ 1229935 h 1229935" name="connsiteY2"/>
              <a:gd fmla="*/ 781882 w 1229935" name="connsiteX3"/>
              <a:gd fmla="*/ 1229935 h 1229935" name="connsiteY3"/>
              <a:gd fmla="*/ 614967 w 1229935" name="connsiteX4"/>
              <a:gd fmla="*/ 1063020 h 1229935" name="connsiteY4"/>
              <a:gd fmla="*/ 448052 w 1229935" name="connsiteX5"/>
              <a:gd fmla="*/ 1229935 h 1229935" name="connsiteY5"/>
              <a:gd fmla="*/ 0 w 1229935" name="connsiteX6"/>
              <a:gd fmla="*/ 1229935 h 122993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29935" w="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任意多边形: 形状 77">
            <a:extLst>
              <a:ext uri="{FF2B5EF4-FFF2-40B4-BE49-F238E27FC236}">
                <a16:creationId xmlns:a16="http://schemas.microsoft.com/office/drawing/2014/main" id="{AE075C74-3E3D-47ED-A4F3-4506F1774C21}"/>
              </a:ext>
            </a:extLst>
          </p:cNvPr>
          <p:cNvSpPr/>
          <p:nvPr/>
        </p:nvSpPr>
        <p:spPr>
          <a:xfrm>
            <a:off x="3711690" y="4149725"/>
            <a:ext cx="1229935" cy="1229935"/>
          </a:xfrm>
          <a:custGeom>
            <a:gdLst>
              <a:gd fmla="*/ 0 w 1229935" name="connsiteX0"/>
              <a:gd fmla="*/ 0 h 1229935" name="connsiteY0"/>
              <a:gd fmla="*/ 1229935 w 1229935" name="connsiteX1"/>
              <a:gd fmla="*/ 0 h 1229935" name="connsiteY1"/>
              <a:gd fmla="*/ 1229935 w 1229935" name="connsiteX2"/>
              <a:gd fmla="*/ 1229935 h 1229935" name="connsiteY2"/>
              <a:gd fmla="*/ 781882 w 1229935" name="connsiteX3"/>
              <a:gd fmla="*/ 1229935 h 1229935" name="connsiteY3"/>
              <a:gd fmla="*/ 614967 w 1229935" name="connsiteX4"/>
              <a:gd fmla="*/ 1063020 h 1229935" name="connsiteY4"/>
              <a:gd fmla="*/ 448052 w 1229935" name="connsiteX5"/>
              <a:gd fmla="*/ 1229935 h 1229935" name="connsiteY5"/>
              <a:gd fmla="*/ 0 w 1229935" name="connsiteX6"/>
              <a:gd fmla="*/ 1229935 h 1229935" name="connsiteY6"/>
              <a:gd fmla="*/ 0 w 1229935" name="connsiteX7"/>
              <a:gd fmla="*/ 781883 h 1229935" name="connsiteY7"/>
              <a:gd fmla="*/ 1 w 1229935" name="connsiteX8"/>
              <a:gd fmla="*/ 781883 h 1229935" name="connsiteY8"/>
              <a:gd fmla="*/ 166916 w 1229935" name="connsiteX9"/>
              <a:gd fmla="*/ 614968 h 1229935" name="connsiteY9"/>
              <a:gd fmla="*/ 1 w 1229935" name="connsiteX10"/>
              <a:gd fmla="*/ 448053 h 1229935" name="connsiteY10"/>
              <a:gd fmla="*/ 0 w 1229935" name="connsiteX11"/>
              <a:gd fmla="*/ 448053 h 122993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229935" w="1229935">
                <a:moveTo>
                  <a:pt x="0" y="0"/>
                </a:moveTo>
                <a:lnTo>
                  <a:pt x="1229935" y="0"/>
                </a:lnTo>
                <a:lnTo>
                  <a:pt x="1229935" y="1229935"/>
                </a:lnTo>
                <a:lnTo>
                  <a:pt x="781882" y="1229935"/>
                </a:lnTo>
                <a:cubicBezTo>
                  <a:pt x="781882" y="1137750"/>
                  <a:pt x="707152" y="1063020"/>
                  <a:pt x="614967" y="1063020"/>
                </a:cubicBezTo>
                <a:cubicBezTo>
                  <a:pt x="522782" y="1063020"/>
                  <a:pt x="448052" y="1137750"/>
                  <a:pt x="448052" y="1229935"/>
                </a:cubicBezTo>
                <a:lnTo>
                  <a:pt x="0" y="1229935"/>
                </a:lnTo>
                <a:lnTo>
                  <a:pt x="0" y="781883"/>
                </a:lnTo>
                <a:lnTo>
                  <a:pt x="1" y="781883"/>
                </a:lnTo>
                <a:cubicBezTo>
                  <a:pt x="92186" y="781883"/>
                  <a:pt x="166916" y="707153"/>
                  <a:pt x="166916" y="614968"/>
                </a:cubicBezTo>
                <a:cubicBezTo>
                  <a:pt x="166916" y="522783"/>
                  <a:pt x="92186" y="448053"/>
                  <a:pt x="1" y="448053"/>
                </a:cubicBezTo>
                <a:lnTo>
                  <a:pt x="0" y="4480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a:extLst>
              <a:ext uri="{FF2B5EF4-FFF2-40B4-BE49-F238E27FC236}">
                <a16:creationId xmlns:a16="http://schemas.microsoft.com/office/drawing/2014/main" id="{EA93C47B-DC4B-4E8B-A077-C0F4C3F227FF}"/>
              </a:ext>
            </a:extLst>
          </p:cNvPr>
          <p:cNvSpPr/>
          <p:nvPr/>
        </p:nvSpPr>
        <p:spPr>
          <a:xfrm>
            <a:off x="5389677" y="3982810"/>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a:extLst>
              <a:ext uri="{FF2B5EF4-FFF2-40B4-BE49-F238E27FC236}">
                <a16:creationId xmlns:a16="http://schemas.microsoft.com/office/drawing/2014/main" id="{DB7BF34A-823B-4670-BB1F-BDB300BCC424}"/>
              </a:ext>
            </a:extLst>
          </p:cNvPr>
          <p:cNvSpPr/>
          <p:nvPr/>
        </p:nvSpPr>
        <p:spPr>
          <a:xfrm>
            <a:off x="4159742" y="3982810"/>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a:extLst>
              <a:ext uri="{FF2B5EF4-FFF2-40B4-BE49-F238E27FC236}">
                <a16:creationId xmlns:a16="http://schemas.microsoft.com/office/drawing/2014/main" id="{C01015B9-5EED-46A8-AB7A-E7BD6970F69C}"/>
              </a:ext>
            </a:extLst>
          </p:cNvPr>
          <p:cNvSpPr/>
          <p:nvPr/>
        </p:nvSpPr>
        <p:spPr>
          <a:xfrm>
            <a:off x="4774709" y="4597778"/>
            <a:ext cx="333829" cy="333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a:extLst>
              <a:ext uri="{FF2B5EF4-FFF2-40B4-BE49-F238E27FC236}">
                <a16:creationId xmlns:a16="http://schemas.microsoft.com/office/drawing/2014/main" id="{0D00BC50-9305-4E11-9C4F-563A9C4F464C}"/>
              </a:ext>
            </a:extLst>
          </p:cNvPr>
          <p:cNvSpPr/>
          <p:nvPr/>
        </p:nvSpPr>
        <p:spPr>
          <a:xfrm>
            <a:off x="6004642" y="4597778"/>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a:extLst>
              <a:ext uri="{FF2B5EF4-FFF2-40B4-BE49-F238E27FC236}">
                <a16:creationId xmlns:a16="http://schemas.microsoft.com/office/drawing/2014/main" id="{A5511FC9-32BE-43E6-92C5-944C3087A6EC}"/>
              </a:ext>
            </a:extLst>
          </p:cNvPr>
          <p:cNvSpPr/>
          <p:nvPr/>
        </p:nvSpPr>
        <p:spPr>
          <a:xfrm>
            <a:off x="4774709" y="3367843"/>
            <a:ext cx="333829" cy="333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a:extLst>
              <a:ext uri="{FF2B5EF4-FFF2-40B4-BE49-F238E27FC236}">
                <a16:creationId xmlns:a16="http://schemas.microsoft.com/office/drawing/2014/main" id="{1CC3FBBF-A9A5-4203-965F-17A74D6C69B1}"/>
              </a:ext>
            </a:extLst>
          </p:cNvPr>
          <p:cNvSpPr/>
          <p:nvPr/>
        </p:nvSpPr>
        <p:spPr>
          <a:xfrm>
            <a:off x="3544774" y="3367843"/>
            <a:ext cx="333829" cy="333829"/>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3" name="组合 92">
            <a:extLst>
              <a:ext uri="{FF2B5EF4-FFF2-40B4-BE49-F238E27FC236}">
                <a16:creationId xmlns:a16="http://schemas.microsoft.com/office/drawing/2014/main" id="{48052DA0-C049-4897-B2A2-F41F5BD54FEB}"/>
              </a:ext>
            </a:extLst>
          </p:cNvPr>
          <p:cNvGrpSpPr/>
          <p:nvPr/>
        </p:nvGrpSpPr>
        <p:grpSpPr>
          <a:xfrm>
            <a:off x="5520978" y="3004981"/>
            <a:ext cx="1424539" cy="750770"/>
            <a:chOff x="6978316" y="1742173"/>
            <a:chExt cx="1424539" cy="750770"/>
          </a:xfrm>
        </p:grpSpPr>
        <p:cxnSp>
          <p:nvCxnSpPr>
            <p:cNvPr id="94" name="直接连接符 93">
              <a:extLst>
                <a:ext uri="{FF2B5EF4-FFF2-40B4-BE49-F238E27FC236}">
                  <a16:creationId xmlns:a16="http://schemas.microsoft.com/office/drawing/2014/main" id="{959D59A3-D01F-423E-A3E5-E093A1F482B3}"/>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5A2FA0EE-FFC9-49F4-9224-EC5D3864854F}"/>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2" name="组合 131">
            <a:extLst>
              <a:ext uri="{FF2B5EF4-FFF2-40B4-BE49-F238E27FC236}">
                <a16:creationId xmlns:a16="http://schemas.microsoft.com/office/drawing/2014/main" id="{00AC07AF-3C23-455D-8051-8067F551347D}"/>
              </a:ext>
            </a:extLst>
          </p:cNvPr>
          <p:cNvGrpSpPr/>
          <p:nvPr/>
        </p:nvGrpSpPr>
        <p:grpSpPr>
          <a:xfrm flipH="1">
            <a:off x="2869704" y="2998396"/>
            <a:ext cx="1424539" cy="750770"/>
            <a:chOff x="6978316" y="1742173"/>
            <a:chExt cx="1424539" cy="750770"/>
          </a:xfrm>
        </p:grpSpPr>
        <p:cxnSp>
          <p:nvCxnSpPr>
            <p:cNvPr id="133" name="直接连接符 132">
              <a:extLst>
                <a:ext uri="{FF2B5EF4-FFF2-40B4-BE49-F238E27FC236}">
                  <a16:creationId xmlns:a16="http://schemas.microsoft.com/office/drawing/2014/main" id="{99A20365-6599-449B-B6BC-C65C66216B9A}"/>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F58CDEDD-A9B5-4395-8289-D13EF6697E68}"/>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5" name="组合 134">
            <a:extLst>
              <a:ext uri="{FF2B5EF4-FFF2-40B4-BE49-F238E27FC236}">
                <a16:creationId xmlns:a16="http://schemas.microsoft.com/office/drawing/2014/main" id="{4BF836A7-99F8-472F-AB88-E2EC73405091}"/>
              </a:ext>
            </a:extLst>
          </p:cNvPr>
          <p:cNvGrpSpPr/>
          <p:nvPr/>
        </p:nvGrpSpPr>
        <p:grpSpPr>
          <a:xfrm flipH="1" flipV="1">
            <a:off x="2868297" y="4553169"/>
            <a:ext cx="1424539" cy="741143"/>
            <a:chOff x="6978316" y="1742173"/>
            <a:chExt cx="1424539" cy="750770"/>
          </a:xfrm>
        </p:grpSpPr>
        <p:cxnSp>
          <p:nvCxnSpPr>
            <p:cNvPr id="136" name="直接连接符 135">
              <a:extLst>
                <a:ext uri="{FF2B5EF4-FFF2-40B4-BE49-F238E27FC236}">
                  <a16:creationId xmlns:a16="http://schemas.microsoft.com/office/drawing/2014/main" id="{61E9040C-406A-4ED4-BB84-2EFC3D424559}"/>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FE75DBEF-2B21-4123-8ACD-B60C2EBFA498}"/>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grpSp>
        <p:nvGrpSpPr>
          <p:cNvPr id="138" name="组合 137">
            <a:extLst>
              <a:ext uri="{FF2B5EF4-FFF2-40B4-BE49-F238E27FC236}">
                <a16:creationId xmlns:a16="http://schemas.microsoft.com/office/drawing/2014/main" id="{907779E1-A3C1-40D0-91AE-A67CD87A8B3F}"/>
              </a:ext>
            </a:extLst>
          </p:cNvPr>
          <p:cNvGrpSpPr/>
          <p:nvPr/>
        </p:nvGrpSpPr>
        <p:grpSpPr>
          <a:xfrm flipV="1">
            <a:off x="5520978" y="4549466"/>
            <a:ext cx="1424539" cy="741143"/>
            <a:chOff x="6978316" y="1742173"/>
            <a:chExt cx="1424539" cy="750770"/>
          </a:xfrm>
        </p:grpSpPr>
        <p:cxnSp>
          <p:nvCxnSpPr>
            <p:cNvPr id="139" name="直接连接符 138">
              <a:extLst>
                <a:ext uri="{FF2B5EF4-FFF2-40B4-BE49-F238E27FC236}">
                  <a16:creationId xmlns:a16="http://schemas.microsoft.com/office/drawing/2014/main" id="{4A723FF4-F35D-42E4-8C42-307B4A3C678D}"/>
                </a:ext>
              </a:extLst>
            </p:cNvPr>
            <p:cNvCxnSpPr/>
            <p:nvPr/>
          </p:nvCxnSpPr>
          <p:spPr>
            <a:xfrm flipV="1">
              <a:off x="6978316" y="1742173"/>
              <a:ext cx="378465" cy="750770"/>
            </a:xfrm>
            <a:prstGeom prst="line">
              <a:avLst/>
            </a:prstGeom>
            <a:ln w="28575">
              <a:solidFill>
                <a:srgbClr val="92218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A9193900-9B1B-46DC-9A36-D8E1AD61C015}"/>
                </a:ext>
              </a:extLst>
            </p:cNvPr>
            <p:cNvCxnSpPr/>
            <p:nvPr/>
          </p:nvCxnSpPr>
          <p:spPr>
            <a:xfrm>
              <a:off x="7356781" y="1751798"/>
              <a:ext cx="1046074" cy="0"/>
            </a:xfrm>
            <a:prstGeom prst="line">
              <a:avLst/>
            </a:prstGeom>
            <a:ln w="28575">
              <a:solidFill>
                <a:srgbClr val="92218C"/>
              </a:solidFill>
              <a:tailEnd type="ova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id="{F0B1298D-2977-4AAC-8214-92096A686579}"/>
              </a:ext>
            </a:extLst>
          </p:cNvPr>
          <p:cNvCxnSpPr/>
          <p:nvPr/>
        </p:nvCxnSpPr>
        <p:spPr>
          <a:xfrm>
            <a:off x="7215510" y="5331217"/>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9C000AD9-3450-46DB-BDAD-1BB2699D5CA7}"/>
              </a:ext>
            </a:extLst>
          </p:cNvPr>
          <p:cNvCxnSpPr/>
          <p:nvPr/>
        </p:nvCxnSpPr>
        <p:spPr>
          <a:xfrm>
            <a:off x="7215512" y="2977749"/>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BE3DE671-9D56-4F48-AD7C-15AA3DDD5ABB}"/>
              </a:ext>
            </a:extLst>
          </p:cNvPr>
          <p:cNvCxnSpPr/>
          <p:nvPr/>
        </p:nvCxnSpPr>
        <p:spPr>
          <a:xfrm>
            <a:off x="1007838" y="2978356"/>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直接连接符 159">
            <a:extLst>
              <a:ext uri="{FF2B5EF4-FFF2-40B4-BE49-F238E27FC236}">
                <a16:creationId xmlns:a16="http://schemas.microsoft.com/office/drawing/2014/main" id="{0A25E106-4554-4CAC-8750-57040C15CEF8}"/>
              </a:ext>
            </a:extLst>
          </p:cNvPr>
          <p:cNvCxnSpPr/>
          <p:nvPr/>
        </p:nvCxnSpPr>
        <p:spPr>
          <a:xfrm>
            <a:off x="1007840" y="5331217"/>
            <a:ext cx="5398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椭圆 161">
            <a:extLst>
              <a:ext uri="{FF2B5EF4-FFF2-40B4-BE49-F238E27FC236}">
                <a16:creationId xmlns:a16="http://schemas.microsoft.com/office/drawing/2014/main" id="{62C1F061-FCEE-4928-B7E5-EB471F4F3266}"/>
              </a:ext>
            </a:extLst>
          </p:cNvPr>
          <p:cNvSpPr/>
          <p:nvPr/>
        </p:nvSpPr>
        <p:spPr>
          <a:xfrm rot="18706178">
            <a:off x="2017136" y="2149221"/>
            <a:ext cx="303532" cy="303532"/>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矩形 163">
            <a:extLst>
              <a:ext uri="{FF2B5EF4-FFF2-40B4-BE49-F238E27FC236}">
                <a16:creationId xmlns:a16="http://schemas.microsoft.com/office/drawing/2014/main" id="{5CD6F999-A654-40FC-A95D-3F35B455B11D}"/>
              </a:ext>
            </a:extLst>
          </p:cNvPr>
          <p:cNvSpPr/>
          <p:nvPr/>
        </p:nvSpPr>
        <p:spPr>
          <a:xfrm>
            <a:off x="937670" y="5378984"/>
            <a:ext cx="2184687" cy="7315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a:t>
            </a:r>
          </a:p>
        </p:txBody>
      </p:sp>
      <p:sp>
        <p:nvSpPr>
          <p:cNvPr id="165" name="文本框 164">
            <a:extLst>
              <a:ext uri="{FF2B5EF4-FFF2-40B4-BE49-F238E27FC236}">
                <a16:creationId xmlns:a16="http://schemas.microsoft.com/office/drawing/2014/main" id="{5371D236-7F43-4553-9F4C-4BC16969816A}"/>
              </a:ext>
            </a:extLst>
          </p:cNvPr>
          <p:cNvSpPr txBox="1"/>
          <p:nvPr/>
        </p:nvSpPr>
        <p:spPr>
          <a:xfrm>
            <a:off x="961481" y="4851788"/>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66" name="矩形 165">
            <a:extLst>
              <a:ext uri="{FF2B5EF4-FFF2-40B4-BE49-F238E27FC236}">
                <a16:creationId xmlns:a16="http://schemas.microsoft.com/office/drawing/2014/main" id="{3A1D528B-A156-447E-9883-7482D73EDB3D}"/>
              </a:ext>
            </a:extLst>
          </p:cNvPr>
          <p:cNvSpPr/>
          <p:nvPr/>
        </p:nvSpPr>
        <p:spPr>
          <a:xfrm>
            <a:off x="7116851" y="3032486"/>
            <a:ext cx="2184687" cy="7315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a:t>
            </a:r>
          </a:p>
        </p:txBody>
      </p:sp>
      <p:sp>
        <p:nvSpPr>
          <p:cNvPr id="167" name="文本框 166">
            <a:extLst>
              <a:ext uri="{FF2B5EF4-FFF2-40B4-BE49-F238E27FC236}">
                <a16:creationId xmlns:a16="http://schemas.microsoft.com/office/drawing/2014/main" id="{43436BD5-ACE2-4B9A-B10F-721EDD836859}"/>
              </a:ext>
            </a:extLst>
          </p:cNvPr>
          <p:cNvSpPr txBox="1"/>
          <p:nvPr/>
        </p:nvSpPr>
        <p:spPr>
          <a:xfrm>
            <a:off x="7116851" y="2516865"/>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68" name="矩形 167">
            <a:extLst>
              <a:ext uri="{FF2B5EF4-FFF2-40B4-BE49-F238E27FC236}">
                <a16:creationId xmlns:a16="http://schemas.microsoft.com/office/drawing/2014/main" id="{05AAB4EF-4226-4382-B048-4A66AE8EA0D7}"/>
              </a:ext>
            </a:extLst>
          </p:cNvPr>
          <p:cNvSpPr/>
          <p:nvPr/>
        </p:nvSpPr>
        <p:spPr>
          <a:xfrm>
            <a:off x="7116851" y="5359398"/>
            <a:ext cx="2184687" cy="73152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a:t>
            </a:r>
          </a:p>
        </p:txBody>
      </p:sp>
      <p:sp>
        <p:nvSpPr>
          <p:cNvPr id="170" name="文本框 169">
            <a:extLst>
              <a:ext uri="{FF2B5EF4-FFF2-40B4-BE49-F238E27FC236}">
                <a16:creationId xmlns:a16="http://schemas.microsoft.com/office/drawing/2014/main" id="{5ABFEF60-0B4E-422D-8B2A-678BF223B109}"/>
              </a:ext>
            </a:extLst>
          </p:cNvPr>
          <p:cNvSpPr txBox="1"/>
          <p:nvPr/>
        </p:nvSpPr>
        <p:spPr>
          <a:xfrm>
            <a:off x="7116851" y="4832201"/>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74" name="矩形 173">
            <a:extLst>
              <a:ext uri="{FF2B5EF4-FFF2-40B4-BE49-F238E27FC236}">
                <a16:creationId xmlns:a16="http://schemas.microsoft.com/office/drawing/2014/main" id="{37A32AC5-A85D-45C4-96D4-6C0594827454}"/>
              </a:ext>
            </a:extLst>
          </p:cNvPr>
          <p:cNvSpPr/>
          <p:nvPr/>
        </p:nvSpPr>
        <p:spPr>
          <a:xfrm>
            <a:off x="6588188" y="3859444"/>
            <a:ext cx="563977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75" name="矩形 174">
            <a:extLst>
              <a:ext uri="{FF2B5EF4-FFF2-40B4-BE49-F238E27FC236}">
                <a16:creationId xmlns:a16="http://schemas.microsoft.com/office/drawing/2014/main" id="{5FCCACB6-FE7D-4F11-8485-BEE64DCA6EEE}"/>
              </a:ext>
            </a:extLst>
          </p:cNvPr>
          <p:cNvSpPr/>
          <p:nvPr/>
        </p:nvSpPr>
        <p:spPr>
          <a:xfrm>
            <a:off x="4774709" y="5936303"/>
            <a:ext cx="7448459"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71" name="文本框 170">
            <a:extLst>
              <a:ext uri="{FF2B5EF4-FFF2-40B4-BE49-F238E27FC236}">
                <a16:creationId xmlns:a16="http://schemas.microsoft.com/office/drawing/2014/main" id="{C78959D5-9260-4F7E-B0AF-8D87AA215C67}"/>
              </a:ext>
            </a:extLst>
          </p:cNvPr>
          <p:cNvSpPr txBox="1"/>
          <p:nvPr/>
        </p:nvSpPr>
        <p:spPr>
          <a:xfrm>
            <a:off x="6711526" y="618935"/>
            <a:ext cx="3816667" cy="1844040"/>
          </a:xfrm>
          <a:prstGeom prst="rect">
            <a:avLst/>
          </a:prstGeom>
          <a:noFill/>
        </p:spPr>
        <p:txBody>
          <a:bodyPr rtlCol="0" wrap="none">
            <a:spAutoFit/>
          </a:bodyPr>
          <a:lstStyle/>
          <a:p>
            <a:r>
              <a:rPr altLang="zh-CN" lang="en-US" sz="11500">
                <a:gradFill>
                  <a:gsLst>
                    <a:gs pos="78000">
                      <a:srgbClr val="00FFFE">
                        <a:alpha val="0"/>
                      </a:srgbClr>
                    </a:gs>
                    <a:gs pos="34000">
                      <a:srgbClr val="00FFFE"/>
                    </a:gs>
                  </a:gsLst>
                  <a:lin ang="5400000" scaled="0"/>
                </a:gradFill>
                <a:latin charset="-122" panose="020b0a00000000000000" pitchFamily="34" typeface="思源黑体 CN Heavy"/>
                <a:ea charset="-122" panose="020b0a00000000000000" pitchFamily="34" typeface="思源黑体 CN Heavy"/>
              </a:rPr>
              <a:t>Fenix</a:t>
            </a:r>
          </a:p>
        </p:txBody>
      </p:sp>
    </p:spTree>
    <p:extLst>
      <p:ext uri="{BB962C8B-B14F-4D97-AF65-F5344CB8AC3E}">
        <p14:creationId val="1565967902"/>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173" name="矩形 172">
            <a:extLst>
              <a:ext uri="{FF2B5EF4-FFF2-40B4-BE49-F238E27FC236}">
                <a16:creationId xmlns:a16="http://schemas.microsoft.com/office/drawing/2014/main" id="{49AE9C1A-1639-4ADC-B28D-8313DF47653F}"/>
              </a:ext>
            </a:extLst>
          </p:cNvPr>
          <p:cNvSpPr/>
          <p:nvPr/>
        </p:nvSpPr>
        <p:spPr>
          <a:xfrm>
            <a:off x="9546520" y="1190778"/>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nvGrpSpPr>
          <p:cNvPr id="4" name="组合 3">
            <a:extLst>
              <a:ext uri="{FF2B5EF4-FFF2-40B4-BE49-F238E27FC236}">
                <a16:creationId xmlns:a16="http://schemas.microsoft.com/office/drawing/2014/main" id="{0C12CC2D-F771-49C9-82F8-20825EE6D012}"/>
              </a:ext>
            </a:extLst>
          </p:cNvPr>
          <p:cNvGrpSpPr/>
          <p:nvPr/>
        </p:nvGrpSpPr>
        <p:grpSpPr>
          <a:xfrm>
            <a:off x="616284" y="439404"/>
            <a:ext cx="1949132" cy="718539"/>
            <a:chOff x="4519540" y="310714"/>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648388" y="430739"/>
              <a:ext cx="1698298"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2CC8B8"/>
                  </a:solidFill>
                  <a:effectLst/>
                  <a:uLnTx/>
                  <a:uFillTx/>
                  <a:latin charset="-122" panose="020b0703020204020201" pitchFamily="34" typeface="微软雅黑 Bold"/>
                  <a:ea charset="-122" panose="020b0703020204020201" pitchFamily="34" typeface="微软雅黑 Bold"/>
                  <a:cs typeface="+mn-cs"/>
                </a:rPr>
                <a:t>自我分析</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637228" y="439232"/>
              <a:ext cx="168475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A1249B"/>
                  </a:solidFill>
                  <a:effectLst/>
                  <a:uLnTx/>
                  <a:uFillTx/>
                  <a:latin charset="-122" panose="020b0703020204020201" pitchFamily="34" typeface="微软雅黑 Bold"/>
                  <a:ea charset="-122" panose="020b0703020204020201" pitchFamily="34" typeface="微软雅黑 Bold"/>
                  <a:cs typeface="+mn-cs"/>
                </a:rPr>
                <a:t>自我分析</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759796" y="65537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656853" y="32239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711756" y="53270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5075492" y="101757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5123533" y="94746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5020589" y="36913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5452955" y="92410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528447" y="66706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5432366" y="36913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651980" y="90073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555900" y="46260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645118" y="55606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844144" y="32239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947088" y="31071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6310824" y="77221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6352002" y="63201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694598" y="41904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519540" y="85396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732344" y="81895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883329" y="6320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5020588" y="67874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5013726" y="40418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5343148" y="50933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597077" y="58527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535311" y="47428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679433" y="47428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974539" y="95915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857870" y="36913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933362" y="48596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6077484" y="43923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6324550" y="53854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6372591" y="64369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629827" y="459852"/>
              <a:ext cx="168447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FFFFFF"/>
                  </a:solidFill>
                  <a:effectLst/>
                  <a:uLnTx/>
                  <a:uFillTx/>
                  <a:latin charset="-122" panose="020b0703020204020201" pitchFamily="34" typeface="微软雅黑 Bold"/>
                  <a:ea charset="-122" panose="020b0703020204020201" pitchFamily="34" typeface="微软雅黑 Bold"/>
                  <a:cs typeface="+mn-cs"/>
                </a:rPr>
                <a:t>自我分析</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5004481" y="78177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673995" y="43171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gr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735534" y="989411"/>
            <a:ext cx="1684477" cy="251460"/>
          </a:xfrm>
          <a:prstGeom prst="rect">
            <a:avLst/>
          </a:prstGeom>
          <a:noFill/>
          <a:ln>
            <a:noFill/>
          </a:ln>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white"/>
                </a:solidFill>
                <a:effectLst/>
                <a:uLnTx/>
                <a:uFillTx/>
                <a:latin typeface="等线"/>
                <a:ea charset="-122" panose="02010600030101010101" pitchFamily="2" typeface="等线"/>
                <a:cs typeface="+mn-cs"/>
              </a:rPr>
              <a:t> Self-analysis,</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nvGrpSpPr>
          <p:cNvPr id="2" name="组合 1">
            <a:extLst>
              <a:ext uri="{FF2B5EF4-FFF2-40B4-BE49-F238E27FC236}">
                <a16:creationId xmlns:a16="http://schemas.microsoft.com/office/drawing/2014/main" id="{89DDF6D1-73CF-47C1-8ABF-623694BC2427}"/>
              </a:ext>
            </a:extLst>
          </p:cNvPr>
          <p:cNvGrpSpPr/>
          <p:nvPr/>
        </p:nvGrpSpPr>
        <p:grpSpPr>
          <a:xfrm>
            <a:off x="7397823" y="441018"/>
            <a:ext cx="3234348" cy="1399348"/>
            <a:chOff x="7224065" y="913879"/>
            <a:chExt cx="3234348" cy="1399348"/>
          </a:xfrm>
        </p:grpSpPr>
        <p:sp>
          <p:nvSpPr>
            <p:cNvPr id="129" name="文本框 128">
              <a:extLst>
                <a:ext uri="{FF2B5EF4-FFF2-40B4-BE49-F238E27FC236}">
                  <a16:creationId xmlns:a16="http://schemas.microsoft.com/office/drawing/2014/main" id="{7D23CB01-F54E-4641-B971-8D9285F75A68}"/>
                </a:ext>
              </a:extLst>
            </p:cNvPr>
            <p:cNvSpPr txBox="1"/>
            <p:nvPr/>
          </p:nvSpPr>
          <p:spPr>
            <a:xfrm>
              <a:off x="7298189" y="989788"/>
              <a:ext cx="3213417" cy="1310640"/>
            </a:xfrm>
            <a:prstGeom prst="rect">
              <a:avLst/>
            </a:prstGeom>
            <a:noFill/>
          </p:spPr>
          <p:txBody>
            <a:bodyPr rtlCol="0" wrap="none">
              <a:spAutoFit/>
            </a:bodyPr>
            <a:lstStyle/>
            <a:p>
              <a:r>
                <a:rPr altLang="zh-CN" lang="en-US" sz="8000">
                  <a:solidFill>
                    <a:srgbClr val="FF0048"/>
                  </a:solidFill>
                  <a:latin charset="-122" panose="020b0800000000000000" pitchFamily="34" typeface="思源黑体 CN Bold"/>
                  <a:ea charset="-122" panose="020b0800000000000000" pitchFamily="34" typeface="思源黑体 CN Bold"/>
                </a:rPr>
                <a:t>SWOT</a:t>
              </a:r>
            </a:p>
          </p:txBody>
        </p:sp>
        <p:sp>
          <p:nvSpPr>
            <p:cNvPr id="130" name="文本框 129">
              <a:extLst>
                <a:ext uri="{FF2B5EF4-FFF2-40B4-BE49-F238E27FC236}">
                  <a16:creationId xmlns:a16="http://schemas.microsoft.com/office/drawing/2014/main" id="{22DD8B66-858D-4A83-924B-867D2F2070D1}"/>
                </a:ext>
              </a:extLst>
            </p:cNvPr>
            <p:cNvSpPr txBox="1"/>
            <p:nvPr/>
          </p:nvSpPr>
          <p:spPr>
            <a:xfrm>
              <a:off x="7224064" y="913879"/>
              <a:ext cx="3213417" cy="1310640"/>
            </a:xfrm>
            <a:prstGeom prst="rect">
              <a:avLst/>
            </a:prstGeom>
            <a:noFill/>
          </p:spPr>
          <p:txBody>
            <a:bodyPr rtlCol="0" wrap="none">
              <a:spAutoFit/>
            </a:bodyPr>
            <a:lstStyle/>
            <a:p>
              <a:r>
                <a:rPr altLang="zh-CN" lang="en-US" sz="8000">
                  <a:solidFill>
                    <a:srgbClr val="00FFFE"/>
                  </a:solidFill>
                  <a:latin charset="-122" panose="020b0800000000000000" pitchFamily="34" typeface="思源黑体 CN Bold"/>
                  <a:ea charset="-122" panose="020b0800000000000000" pitchFamily="34" typeface="思源黑体 CN Bold"/>
                </a:rPr>
                <a:t>SWOT</a:t>
              </a:r>
            </a:p>
          </p:txBody>
        </p:sp>
        <p:sp>
          <p:nvSpPr>
            <p:cNvPr id="141" name="文本框 140">
              <a:extLst>
                <a:ext uri="{FF2B5EF4-FFF2-40B4-BE49-F238E27FC236}">
                  <a16:creationId xmlns:a16="http://schemas.microsoft.com/office/drawing/2014/main" id="{1135040D-D387-440E-88D9-0FEFB083BA05}"/>
                </a:ext>
              </a:extLst>
            </p:cNvPr>
            <p:cNvSpPr txBox="1"/>
            <p:nvPr/>
          </p:nvSpPr>
          <p:spPr>
            <a:xfrm>
              <a:off x="7261127" y="953454"/>
              <a:ext cx="3213417" cy="1310640"/>
            </a:xfrm>
            <a:prstGeom prst="rect">
              <a:avLst/>
            </a:prstGeom>
            <a:noFill/>
          </p:spPr>
          <p:txBody>
            <a:bodyPr rtlCol="0" wrap="none">
              <a:spAutoFit/>
            </a:bodyPr>
            <a:lstStyle/>
            <a:p>
              <a:r>
                <a:rPr altLang="zh-CN" lang="en-US" sz="8000">
                  <a:solidFill>
                    <a:schemeClr val="bg1"/>
                  </a:solidFill>
                  <a:latin charset="-122" panose="020b0800000000000000" pitchFamily="34" typeface="思源黑体 CN Bold"/>
                  <a:ea charset="-122" panose="020b0800000000000000" pitchFamily="34" typeface="思源黑体 CN Bold"/>
                </a:rPr>
                <a:t>SWOT</a:t>
              </a:r>
            </a:p>
          </p:txBody>
        </p:sp>
      </p:grpSp>
      <p:grpSp>
        <p:nvGrpSpPr>
          <p:cNvPr id="3" name="组合 2">
            <a:extLst>
              <a:ext uri="{FF2B5EF4-FFF2-40B4-BE49-F238E27FC236}">
                <a16:creationId xmlns:a16="http://schemas.microsoft.com/office/drawing/2014/main" id="{0D13D030-A612-41F6-9AF6-427D2F196A49}"/>
              </a:ext>
            </a:extLst>
          </p:cNvPr>
          <p:cNvGrpSpPr/>
          <p:nvPr/>
        </p:nvGrpSpPr>
        <p:grpSpPr>
          <a:xfrm>
            <a:off x="923567" y="2197084"/>
            <a:ext cx="9955424" cy="4209823"/>
            <a:chOff x="923567" y="2197084"/>
            <a:chExt cx="9955424" cy="4209823"/>
          </a:xfrm>
        </p:grpSpPr>
        <p:sp>
          <p:nvSpPr>
            <p:cNvPr id="162" name="椭圆 161">
              <a:extLst>
                <a:ext uri="{FF2B5EF4-FFF2-40B4-BE49-F238E27FC236}">
                  <a16:creationId xmlns:a16="http://schemas.microsoft.com/office/drawing/2014/main" id="{62C1F061-FCEE-4928-B7E5-EB471F4F3266}"/>
                </a:ext>
              </a:extLst>
            </p:cNvPr>
            <p:cNvSpPr/>
            <p:nvPr/>
          </p:nvSpPr>
          <p:spPr>
            <a:xfrm rot="18706178">
              <a:off x="1620787" y="2197084"/>
              <a:ext cx="303532" cy="303532"/>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21" name="矩形 120">
              <a:extLst>
                <a:ext uri="{FF2B5EF4-FFF2-40B4-BE49-F238E27FC236}">
                  <a16:creationId xmlns:a16="http://schemas.microsoft.com/office/drawing/2014/main" id="{1B480D24-5D10-46D1-88F9-5C805916148C}"/>
                </a:ext>
              </a:extLst>
            </p:cNvPr>
            <p:cNvSpPr/>
            <p:nvPr/>
          </p:nvSpPr>
          <p:spPr>
            <a:xfrm>
              <a:off x="923567" y="2232844"/>
              <a:ext cx="1194117" cy="2194560"/>
            </a:xfrm>
            <a:prstGeom prst="rect">
              <a:avLst/>
            </a:prstGeom>
          </p:spPr>
          <p:txBody>
            <a:bodyPr wrap="none">
              <a:spAutoFit/>
            </a:bodyPr>
            <a:lstStyle/>
            <a:p>
              <a:r>
                <a:rPr altLang="zh-CN" lang="en-US" sz="13800">
                  <a:gradFill>
                    <a:gsLst>
                      <a:gs pos="0">
                        <a:srgbClr val="00FFFE"/>
                      </a:gs>
                      <a:gs pos="100000">
                        <a:schemeClr val="tx1">
                          <a:alpha val="0"/>
                        </a:schemeClr>
                      </a:gs>
                    </a:gsLst>
                    <a:lin ang="0" scaled="1"/>
                  </a:gradFill>
                  <a:latin charset="-122" panose="020b0800000000000000" pitchFamily="34" typeface="思源黑体 CN Bold"/>
                  <a:ea charset="-122" panose="020b0800000000000000" pitchFamily="34" typeface="思源黑体 CN Bold"/>
                </a:rPr>
                <a:t>S</a:t>
              </a:r>
            </a:p>
          </p:txBody>
        </p:sp>
        <p:sp>
          <p:nvSpPr>
            <p:cNvPr id="122" name="矩形 121">
              <a:extLst>
                <a:ext uri="{FF2B5EF4-FFF2-40B4-BE49-F238E27FC236}">
                  <a16:creationId xmlns:a16="http://schemas.microsoft.com/office/drawing/2014/main" id="{2E08A4E1-ECFF-4D36-8D44-731D820082D8}"/>
                </a:ext>
              </a:extLst>
            </p:cNvPr>
            <p:cNvSpPr/>
            <p:nvPr/>
          </p:nvSpPr>
          <p:spPr>
            <a:xfrm>
              <a:off x="6063589" y="2232844"/>
              <a:ext cx="1965642" cy="2194560"/>
            </a:xfrm>
            <a:prstGeom prst="rect">
              <a:avLst/>
            </a:prstGeom>
          </p:spPr>
          <p:txBody>
            <a:bodyPr wrap="none">
              <a:spAutoFit/>
            </a:bodyPr>
            <a:lstStyle/>
            <a:p>
              <a:r>
                <a:rPr altLang="zh-CN" lang="en-US" sz="13800">
                  <a:gradFill>
                    <a:gsLst>
                      <a:gs pos="0">
                        <a:srgbClr val="00FFFE"/>
                      </a:gs>
                      <a:gs pos="100000">
                        <a:schemeClr val="tx1">
                          <a:alpha val="0"/>
                        </a:schemeClr>
                      </a:gs>
                    </a:gsLst>
                    <a:lin ang="0" scaled="1"/>
                  </a:gradFill>
                  <a:latin charset="-122" panose="020b0800000000000000" pitchFamily="34" typeface="思源黑体 CN Bold"/>
                  <a:ea charset="-122" panose="020b0800000000000000" pitchFamily="34" typeface="思源黑体 CN Bold"/>
                </a:rPr>
                <a:t>W</a:t>
              </a:r>
            </a:p>
          </p:txBody>
        </p:sp>
        <p:sp>
          <p:nvSpPr>
            <p:cNvPr id="123" name="矩形 122">
              <a:extLst>
                <a:ext uri="{FF2B5EF4-FFF2-40B4-BE49-F238E27FC236}">
                  <a16:creationId xmlns:a16="http://schemas.microsoft.com/office/drawing/2014/main" id="{7EE35249-D338-43D5-AA7A-65C4030BA686}"/>
                </a:ext>
              </a:extLst>
            </p:cNvPr>
            <p:cNvSpPr/>
            <p:nvPr/>
          </p:nvSpPr>
          <p:spPr>
            <a:xfrm>
              <a:off x="923567" y="4095358"/>
              <a:ext cx="1611630" cy="2194560"/>
            </a:xfrm>
            <a:prstGeom prst="rect">
              <a:avLst/>
            </a:prstGeom>
          </p:spPr>
          <p:txBody>
            <a:bodyPr wrap="none">
              <a:spAutoFit/>
            </a:bodyPr>
            <a:lstStyle/>
            <a:p>
              <a:r>
                <a:rPr altLang="zh-CN" lang="en-US" sz="13800">
                  <a:gradFill>
                    <a:gsLst>
                      <a:gs pos="0">
                        <a:srgbClr val="00FFFE"/>
                      </a:gs>
                      <a:gs pos="100000">
                        <a:schemeClr val="tx1">
                          <a:alpha val="0"/>
                        </a:schemeClr>
                      </a:gs>
                    </a:gsLst>
                    <a:lin ang="0" scaled="1"/>
                  </a:gradFill>
                  <a:latin charset="-122" panose="020b0800000000000000" pitchFamily="34" typeface="思源黑体 CN Bold"/>
                  <a:ea charset="-122" panose="020b0800000000000000" pitchFamily="34" typeface="思源黑体 CN Bold"/>
                </a:rPr>
                <a:t>O</a:t>
              </a:r>
            </a:p>
          </p:txBody>
        </p:sp>
        <p:sp>
          <p:nvSpPr>
            <p:cNvPr id="124" name="矩形 123">
              <a:extLst>
                <a:ext uri="{FF2B5EF4-FFF2-40B4-BE49-F238E27FC236}">
                  <a16:creationId xmlns:a16="http://schemas.microsoft.com/office/drawing/2014/main" id="{523B1996-14D8-473A-B6EB-7501E79FB349}"/>
                </a:ext>
              </a:extLst>
            </p:cNvPr>
            <p:cNvSpPr/>
            <p:nvPr/>
          </p:nvSpPr>
          <p:spPr>
            <a:xfrm>
              <a:off x="6576551" y="4190916"/>
              <a:ext cx="1187767" cy="2194560"/>
            </a:xfrm>
            <a:prstGeom prst="rect">
              <a:avLst/>
            </a:prstGeom>
          </p:spPr>
          <p:txBody>
            <a:bodyPr wrap="none">
              <a:spAutoFit/>
            </a:bodyPr>
            <a:lstStyle/>
            <a:p>
              <a:r>
                <a:rPr altLang="zh-CN" lang="en-US" sz="13800">
                  <a:gradFill>
                    <a:gsLst>
                      <a:gs pos="0">
                        <a:srgbClr val="00FFFE"/>
                      </a:gs>
                      <a:gs pos="100000">
                        <a:schemeClr val="tx1">
                          <a:alpha val="0"/>
                        </a:schemeClr>
                      </a:gs>
                    </a:gsLst>
                    <a:lin ang="0" scaled="1"/>
                  </a:gradFill>
                  <a:latin charset="-122" panose="020b0800000000000000" pitchFamily="34" typeface="思源黑体 CN Bold"/>
                  <a:ea charset="-122" panose="020b0800000000000000" pitchFamily="34" typeface="思源黑体 CN Bold"/>
                </a:rPr>
                <a:t>T</a:t>
              </a:r>
            </a:p>
          </p:txBody>
        </p:sp>
        <p:sp>
          <p:nvSpPr>
            <p:cNvPr id="142" name="矩形 141">
              <a:extLst>
                <a:ext uri="{FF2B5EF4-FFF2-40B4-BE49-F238E27FC236}">
                  <a16:creationId xmlns:a16="http://schemas.microsoft.com/office/drawing/2014/main" id="{43082AC0-084A-443B-AF5A-EE1F6E38D69C}"/>
                </a:ext>
              </a:extLst>
            </p:cNvPr>
            <p:cNvSpPr/>
            <p:nvPr/>
          </p:nvSpPr>
          <p:spPr>
            <a:xfrm>
              <a:off x="1777879" y="3073458"/>
              <a:ext cx="3083657" cy="944880"/>
            </a:xfrm>
            <a:prstGeom prst="rect">
              <a:avLst/>
            </a:prstGeom>
          </p:spPr>
          <p:txBody>
            <a:bodyPr wrap="square">
              <a:spAutoFit/>
            </a:bodyPr>
            <a:lstStyle/>
            <a:p>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144" name="文本框 143">
              <a:extLst>
                <a:ext uri="{FF2B5EF4-FFF2-40B4-BE49-F238E27FC236}">
                  <a16:creationId xmlns:a16="http://schemas.microsoft.com/office/drawing/2014/main" id="{6DB4E2BF-20E6-4467-B542-B8B0DE855A17}"/>
                </a:ext>
              </a:extLst>
            </p:cNvPr>
            <p:cNvSpPr txBox="1"/>
            <p:nvPr/>
          </p:nvSpPr>
          <p:spPr>
            <a:xfrm>
              <a:off x="1769314" y="2630289"/>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45" name="矩形 144">
              <a:extLst>
                <a:ext uri="{FF2B5EF4-FFF2-40B4-BE49-F238E27FC236}">
                  <a16:creationId xmlns:a16="http://schemas.microsoft.com/office/drawing/2014/main" id="{2B55112A-3418-4E80-9630-9A2CB668BE8A}"/>
                </a:ext>
              </a:extLst>
            </p:cNvPr>
            <p:cNvSpPr/>
            <p:nvPr/>
          </p:nvSpPr>
          <p:spPr>
            <a:xfrm>
              <a:off x="1986842" y="4828822"/>
              <a:ext cx="3083657" cy="944880"/>
            </a:xfrm>
            <a:prstGeom prst="rect">
              <a:avLst/>
            </a:prstGeom>
          </p:spPr>
          <p:txBody>
            <a:bodyPr wrap="square">
              <a:spAutoFit/>
            </a:bodyPr>
            <a:lstStyle/>
            <a:p>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147" name="文本框 146">
              <a:extLst>
                <a:ext uri="{FF2B5EF4-FFF2-40B4-BE49-F238E27FC236}">
                  <a16:creationId xmlns:a16="http://schemas.microsoft.com/office/drawing/2014/main" id="{1B07A81B-4AC8-47CF-96B1-E10A283EE28C}"/>
                </a:ext>
              </a:extLst>
            </p:cNvPr>
            <p:cNvSpPr txBox="1"/>
            <p:nvPr/>
          </p:nvSpPr>
          <p:spPr>
            <a:xfrm>
              <a:off x="1978277" y="4385652"/>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48" name="矩形 147">
              <a:extLst>
                <a:ext uri="{FF2B5EF4-FFF2-40B4-BE49-F238E27FC236}">
                  <a16:creationId xmlns:a16="http://schemas.microsoft.com/office/drawing/2014/main" id="{D8F75F31-D06B-47D3-A9EE-E266B2486E09}"/>
                </a:ext>
              </a:extLst>
            </p:cNvPr>
            <p:cNvSpPr/>
            <p:nvPr/>
          </p:nvSpPr>
          <p:spPr>
            <a:xfrm>
              <a:off x="7586370" y="3116518"/>
              <a:ext cx="3083657" cy="944880"/>
            </a:xfrm>
            <a:prstGeom prst="rect">
              <a:avLst/>
            </a:prstGeom>
          </p:spPr>
          <p:txBody>
            <a:bodyPr wrap="square">
              <a:spAutoFit/>
            </a:bodyPr>
            <a:lstStyle/>
            <a:p>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150" name="文本框 149">
              <a:extLst>
                <a:ext uri="{FF2B5EF4-FFF2-40B4-BE49-F238E27FC236}">
                  <a16:creationId xmlns:a16="http://schemas.microsoft.com/office/drawing/2014/main" id="{37915B7A-092F-4F6F-87A5-1EB9CD478D0C}"/>
                </a:ext>
              </a:extLst>
            </p:cNvPr>
            <p:cNvSpPr txBox="1"/>
            <p:nvPr/>
          </p:nvSpPr>
          <p:spPr>
            <a:xfrm>
              <a:off x="7577805" y="2673348"/>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52" name="矩形 151">
              <a:extLst>
                <a:ext uri="{FF2B5EF4-FFF2-40B4-BE49-F238E27FC236}">
                  <a16:creationId xmlns:a16="http://schemas.microsoft.com/office/drawing/2014/main" id="{A842BC70-3561-4000-BC33-1A5DC905F4AB}"/>
                </a:ext>
              </a:extLst>
            </p:cNvPr>
            <p:cNvSpPr/>
            <p:nvPr/>
          </p:nvSpPr>
          <p:spPr>
            <a:xfrm>
              <a:off x="7795335" y="4871880"/>
              <a:ext cx="3083657" cy="944880"/>
            </a:xfrm>
            <a:prstGeom prst="rect">
              <a:avLst/>
            </a:prstGeom>
          </p:spPr>
          <p:txBody>
            <a:bodyPr wrap="square">
              <a:spAutoFit/>
            </a:bodyPr>
            <a:lstStyle/>
            <a:p>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172" name="文本框 171">
              <a:extLst>
                <a:ext uri="{FF2B5EF4-FFF2-40B4-BE49-F238E27FC236}">
                  <a16:creationId xmlns:a16="http://schemas.microsoft.com/office/drawing/2014/main" id="{18419D9D-64E8-44BF-A18F-A5D25EE47DAD}"/>
                </a:ext>
              </a:extLst>
            </p:cNvPr>
            <p:cNvSpPr txBox="1"/>
            <p:nvPr/>
          </p:nvSpPr>
          <p:spPr>
            <a:xfrm>
              <a:off x="7786770" y="4428711"/>
              <a:ext cx="2043617"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grpSp>
    </p:spTree>
    <p:extLst>
      <p:ext uri="{BB962C8B-B14F-4D97-AF65-F5344CB8AC3E}">
        <p14:creationId val="66853072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grpSp>
        <p:nvGrpSpPr>
          <p:cNvPr id="4" name="组合 3"/>
          <p:cNvGrpSpPr/>
          <p:nvPr/>
        </p:nvGrpSpPr>
        <p:grpSpPr>
          <a:xfrm>
            <a:off x="-224614" y="1742409"/>
            <a:ext cx="12641227" cy="5276452"/>
            <a:chOff x="1166213" y="1666442"/>
            <a:chExt cx="9783439" cy="5276452"/>
          </a:xfrm>
        </p:grpSpPr>
        <p:sp>
          <p:nvSpPr>
            <p:cNvPr id="13" name="文本框 12"/>
            <p:cNvSpPr txBox="1"/>
            <p:nvPr/>
          </p:nvSpPr>
          <p:spPr>
            <a:xfrm>
              <a:off x="2805302" y="1666442"/>
              <a:ext cx="6449227" cy="2621280"/>
            </a:xfrm>
            <a:prstGeom prst="rect">
              <a:avLst/>
            </a:prstGeom>
            <a:noFill/>
          </p:spPr>
          <p:txBody>
            <a:bodyPr anchorCtr="0" bIns="45720" lIns="91440" rIns="91440" rtlCol="0" tIns="45720" vert="horz" wrap="square">
              <a:spAutoFit/>
            </a:bodyPr>
            <a:lstStyle/>
            <a:p>
              <a:pPr algn="dist"/>
              <a:r>
                <a:rPr altLang="zh-CN" i="1" lang="en-US" sz="16600">
                  <a:solidFill>
                    <a:srgbClr val="2CC8B8"/>
                  </a:solidFill>
                  <a:latin charset="-122" panose="020b0703020204020201" pitchFamily="34" typeface="微软雅黑 Bold"/>
                  <a:ea charset="-122" panose="020b0703020204020201" pitchFamily="34" typeface="微软雅黑 Bold"/>
                </a:rPr>
                <a:t>THANK</a:t>
              </a:r>
            </a:p>
          </p:txBody>
        </p:sp>
        <p:sp>
          <p:nvSpPr>
            <p:cNvPr id="14" name="文本框 13"/>
            <p:cNvSpPr txBox="1"/>
            <p:nvPr/>
          </p:nvSpPr>
          <p:spPr>
            <a:xfrm>
              <a:off x="2721614" y="1698108"/>
              <a:ext cx="6619363" cy="2621280"/>
            </a:xfrm>
            <a:prstGeom prst="rect">
              <a:avLst/>
            </a:prstGeom>
            <a:noFill/>
          </p:spPr>
          <p:txBody>
            <a:bodyPr anchorCtr="0" bIns="45720" lIns="91440" rIns="91440" rtlCol="0" tIns="45720" vert="horz" wrap="square">
              <a:spAutoFit/>
            </a:bodyPr>
            <a:lstStyle/>
            <a:p>
              <a:pPr algn="dist"/>
              <a:r>
                <a:rPr altLang="zh-CN" i="1" lang="en-US" sz="16600">
                  <a:solidFill>
                    <a:srgbClr val="A1249B"/>
                  </a:solidFill>
                  <a:latin charset="-122" panose="020b0703020204020201" pitchFamily="34" typeface="微软雅黑 Bold"/>
                  <a:ea charset="-122" panose="020b0703020204020201" pitchFamily="34" typeface="微软雅黑 Bold"/>
                </a:rPr>
                <a:t>THANK</a:t>
              </a:r>
            </a:p>
          </p:txBody>
        </p:sp>
        <p:sp>
          <p:nvSpPr>
            <p:cNvPr id="17" name="平行四边形 16"/>
            <p:cNvSpPr/>
            <p:nvPr/>
          </p:nvSpPr>
          <p:spPr>
            <a:xfrm>
              <a:off x="3165948" y="2127181"/>
              <a:ext cx="2888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18" name="平行四边形 17"/>
            <p:cNvSpPr/>
            <p:nvPr/>
          </p:nvSpPr>
          <p:spPr>
            <a:xfrm>
              <a:off x="3432548" y="3004632"/>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21" name="平行四边形 20"/>
            <p:cNvSpPr/>
            <p:nvPr/>
          </p:nvSpPr>
          <p:spPr>
            <a:xfrm>
              <a:off x="4187914" y="2745385"/>
              <a:ext cx="399900"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23" name="平行四边形 22"/>
            <p:cNvSpPr/>
            <p:nvPr/>
          </p:nvSpPr>
          <p:spPr>
            <a:xfrm>
              <a:off x="4343431" y="2625733"/>
              <a:ext cx="3999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29" name="平行四边形 28"/>
            <p:cNvSpPr/>
            <p:nvPr/>
          </p:nvSpPr>
          <p:spPr>
            <a:xfrm>
              <a:off x="5409831" y="2585849"/>
              <a:ext cx="2666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30" name="平行四边形 29"/>
            <p:cNvSpPr/>
            <p:nvPr/>
          </p:nvSpPr>
          <p:spPr>
            <a:xfrm>
              <a:off x="5654214" y="2147123"/>
              <a:ext cx="44433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33" name="平行四边形 32"/>
            <p:cNvSpPr/>
            <p:nvPr/>
          </p:nvSpPr>
          <p:spPr>
            <a:xfrm>
              <a:off x="6054114" y="2545964"/>
              <a:ext cx="33325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38" name="平行四边形 37"/>
            <p:cNvSpPr/>
            <p:nvPr/>
          </p:nvSpPr>
          <p:spPr>
            <a:xfrm>
              <a:off x="7276030" y="3004632"/>
              <a:ext cx="2221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40" name="平行四边形 39"/>
            <p:cNvSpPr/>
            <p:nvPr/>
          </p:nvSpPr>
          <p:spPr>
            <a:xfrm>
              <a:off x="7609280" y="2984690"/>
              <a:ext cx="31103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44" name="平行四边形 43"/>
            <p:cNvSpPr/>
            <p:nvPr/>
          </p:nvSpPr>
          <p:spPr>
            <a:xfrm>
              <a:off x="8186913" y="2326602"/>
              <a:ext cx="2888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45" name="平行四边形 44"/>
            <p:cNvSpPr/>
            <p:nvPr/>
          </p:nvSpPr>
          <p:spPr>
            <a:xfrm>
              <a:off x="8320213" y="2087297"/>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47" name="平行四边形 46"/>
            <p:cNvSpPr/>
            <p:nvPr/>
          </p:nvSpPr>
          <p:spPr>
            <a:xfrm>
              <a:off x="8897846" y="2047413"/>
              <a:ext cx="4443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48" name="平行四边形 47"/>
            <p:cNvSpPr/>
            <p:nvPr/>
          </p:nvSpPr>
          <p:spPr>
            <a:xfrm>
              <a:off x="8942279" y="3004632"/>
              <a:ext cx="3554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50" name="平行四边形 49"/>
            <p:cNvSpPr/>
            <p:nvPr/>
          </p:nvSpPr>
          <p:spPr>
            <a:xfrm>
              <a:off x="3077081" y="2406370"/>
              <a:ext cx="2666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52" name="平行四边形 51"/>
            <p:cNvSpPr/>
            <p:nvPr/>
          </p:nvSpPr>
          <p:spPr>
            <a:xfrm>
              <a:off x="3565848" y="2087297"/>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54" name="平行四边形 53"/>
            <p:cNvSpPr/>
            <p:nvPr/>
          </p:nvSpPr>
          <p:spPr>
            <a:xfrm>
              <a:off x="4010181" y="2167065"/>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63" name="平行四边形 62"/>
            <p:cNvSpPr/>
            <p:nvPr/>
          </p:nvSpPr>
          <p:spPr>
            <a:xfrm>
              <a:off x="5876381" y="2007528"/>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68" name="平行四边形 67"/>
            <p:cNvSpPr/>
            <p:nvPr/>
          </p:nvSpPr>
          <p:spPr>
            <a:xfrm>
              <a:off x="7098297" y="2645675"/>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73" name="平行四边形 72"/>
            <p:cNvSpPr/>
            <p:nvPr/>
          </p:nvSpPr>
          <p:spPr>
            <a:xfrm>
              <a:off x="8231346" y="1927760"/>
              <a:ext cx="3999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74" name="平行四边形 73"/>
            <p:cNvSpPr/>
            <p:nvPr/>
          </p:nvSpPr>
          <p:spPr>
            <a:xfrm>
              <a:off x="8386863" y="2107239"/>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78" name="文本框 77"/>
            <p:cNvSpPr txBox="1"/>
            <p:nvPr/>
          </p:nvSpPr>
          <p:spPr>
            <a:xfrm>
              <a:off x="2748218" y="1741470"/>
              <a:ext cx="6449227" cy="2621280"/>
            </a:xfrm>
            <a:prstGeom prst="rect">
              <a:avLst/>
            </a:prstGeom>
            <a:noFill/>
          </p:spPr>
          <p:txBody>
            <a:bodyPr anchorCtr="0" bIns="45720" lIns="91440" rIns="91440" rtlCol="0" tIns="45720" vert="horz" wrap="square">
              <a:spAutoFit/>
            </a:bodyPr>
            <a:lstStyle/>
            <a:p>
              <a:pPr algn="dist"/>
              <a:r>
                <a:rPr altLang="zh-CN" i="1" lang="en-US" sz="16600">
                  <a:solidFill>
                    <a:srgbClr val="FFFFFF"/>
                  </a:solidFill>
                  <a:latin charset="-122" panose="020b0703020204020201" pitchFamily="34" typeface="微软雅黑 Bold"/>
                  <a:ea charset="-122" panose="020b0703020204020201" pitchFamily="34" typeface="微软雅黑 Bold"/>
                </a:rPr>
                <a:t>THANK</a:t>
              </a:r>
            </a:p>
          </p:txBody>
        </p:sp>
        <p:sp>
          <p:nvSpPr>
            <p:cNvPr id="80" name="平行四边形 79"/>
            <p:cNvSpPr/>
            <p:nvPr/>
          </p:nvSpPr>
          <p:spPr>
            <a:xfrm>
              <a:off x="10637142" y="2770046"/>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82" name="平行四边形 81"/>
            <p:cNvSpPr/>
            <p:nvPr/>
          </p:nvSpPr>
          <p:spPr>
            <a:xfrm>
              <a:off x="1643692" y="2024552"/>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sp>
          <p:nvSpPr>
            <p:cNvPr id="83" name="平行四边形 82"/>
            <p:cNvSpPr/>
            <p:nvPr/>
          </p:nvSpPr>
          <p:spPr>
            <a:xfrm>
              <a:off x="1166213" y="2906632"/>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600"/>
            </a:p>
          </p:txBody>
        </p:sp>
      </p:grpSp>
      <p:sp>
        <p:nvSpPr>
          <p:cNvPr id="15" name="平行四边形 14"/>
          <p:cNvSpPr/>
          <p:nvPr/>
        </p:nvSpPr>
        <p:spPr>
          <a:xfrm>
            <a:off x="2721615" y="4161272"/>
            <a:ext cx="2666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平行四边形 15"/>
          <p:cNvSpPr/>
          <p:nvPr/>
        </p:nvSpPr>
        <p:spPr>
          <a:xfrm>
            <a:off x="2943781" y="5258086"/>
            <a:ext cx="28881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p:cNvSpPr/>
          <p:nvPr/>
        </p:nvSpPr>
        <p:spPr>
          <a:xfrm>
            <a:off x="3610281" y="3363589"/>
            <a:ext cx="42211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平行四边形 19"/>
          <p:cNvSpPr/>
          <p:nvPr/>
        </p:nvSpPr>
        <p:spPr>
          <a:xfrm>
            <a:off x="3876881" y="3582952"/>
            <a:ext cx="24438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平行四边形 23"/>
          <p:cNvSpPr/>
          <p:nvPr/>
        </p:nvSpPr>
        <p:spPr>
          <a:xfrm>
            <a:off x="4610031" y="3084400"/>
            <a:ext cx="3999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平行四边形 24"/>
          <p:cNvSpPr/>
          <p:nvPr/>
        </p:nvSpPr>
        <p:spPr>
          <a:xfrm>
            <a:off x="4832198" y="5198260"/>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平行四边形 26"/>
          <p:cNvSpPr/>
          <p:nvPr/>
        </p:nvSpPr>
        <p:spPr>
          <a:xfrm>
            <a:off x="5098797" y="4759535"/>
            <a:ext cx="3110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平行四边形 27"/>
          <p:cNvSpPr/>
          <p:nvPr/>
        </p:nvSpPr>
        <p:spPr>
          <a:xfrm>
            <a:off x="5365397" y="5098550"/>
            <a:ext cx="3554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平行四边形 31"/>
          <p:cNvSpPr/>
          <p:nvPr/>
        </p:nvSpPr>
        <p:spPr>
          <a:xfrm>
            <a:off x="5943030" y="3084400"/>
            <a:ext cx="2221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平行四边形 33"/>
          <p:cNvSpPr/>
          <p:nvPr/>
        </p:nvSpPr>
        <p:spPr>
          <a:xfrm>
            <a:off x="6342930" y="3243937"/>
            <a:ext cx="37768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平行四边形 34"/>
          <p:cNvSpPr/>
          <p:nvPr/>
        </p:nvSpPr>
        <p:spPr>
          <a:xfrm>
            <a:off x="6631747" y="3403474"/>
            <a:ext cx="3110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平行四边形 35"/>
          <p:cNvSpPr/>
          <p:nvPr/>
        </p:nvSpPr>
        <p:spPr>
          <a:xfrm>
            <a:off x="6765047" y="5457507"/>
            <a:ext cx="44433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平行四边形 36"/>
          <p:cNvSpPr/>
          <p:nvPr/>
        </p:nvSpPr>
        <p:spPr>
          <a:xfrm>
            <a:off x="6964997" y="4799419"/>
            <a:ext cx="37768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平行四边形 38"/>
          <p:cNvSpPr/>
          <p:nvPr/>
        </p:nvSpPr>
        <p:spPr>
          <a:xfrm>
            <a:off x="7431547" y="4360693"/>
            <a:ext cx="4221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平行四边形 42"/>
          <p:cNvSpPr/>
          <p:nvPr/>
        </p:nvSpPr>
        <p:spPr>
          <a:xfrm>
            <a:off x="7853663" y="4619940"/>
            <a:ext cx="24438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平行四边形 45"/>
          <p:cNvSpPr/>
          <p:nvPr/>
        </p:nvSpPr>
        <p:spPr>
          <a:xfrm>
            <a:off x="8697896" y="4320809"/>
            <a:ext cx="333250"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平行四边形 48"/>
          <p:cNvSpPr/>
          <p:nvPr/>
        </p:nvSpPr>
        <p:spPr>
          <a:xfrm>
            <a:off x="2854915" y="3642778"/>
            <a:ext cx="2221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平行四边形 50"/>
          <p:cNvSpPr/>
          <p:nvPr/>
        </p:nvSpPr>
        <p:spPr>
          <a:xfrm>
            <a:off x="3232598" y="4081504"/>
            <a:ext cx="33325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平行四边形 52"/>
          <p:cNvSpPr/>
          <p:nvPr/>
        </p:nvSpPr>
        <p:spPr>
          <a:xfrm>
            <a:off x="3743581" y="4699708"/>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平行四边形 54"/>
          <p:cNvSpPr/>
          <p:nvPr/>
        </p:nvSpPr>
        <p:spPr>
          <a:xfrm>
            <a:off x="4121264" y="5417623"/>
            <a:ext cx="3999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平行四边形 55"/>
          <p:cNvSpPr/>
          <p:nvPr/>
        </p:nvSpPr>
        <p:spPr>
          <a:xfrm>
            <a:off x="4298998" y="3762431"/>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平行四边形 56"/>
          <p:cNvSpPr/>
          <p:nvPr/>
        </p:nvSpPr>
        <p:spPr>
          <a:xfrm>
            <a:off x="4587814" y="3144227"/>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平行四边形 57"/>
          <p:cNvSpPr/>
          <p:nvPr/>
        </p:nvSpPr>
        <p:spPr>
          <a:xfrm>
            <a:off x="4721114" y="3662721"/>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平行四边形 58"/>
          <p:cNvSpPr/>
          <p:nvPr/>
        </p:nvSpPr>
        <p:spPr>
          <a:xfrm>
            <a:off x="5009931" y="5397681"/>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平行四边形 59"/>
          <p:cNvSpPr/>
          <p:nvPr/>
        </p:nvSpPr>
        <p:spPr>
          <a:xfrm>
            <a:off x="5187664" y="5078608"/>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平行四边形 60"/>
          <p:cNvSpPr/>
          <p:nvPr/>
        </p:nvSpPr>
        <p:spPr>
          <a:xfrm>
            <a:off x="5543131" y="3483242"/>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平行四边形 61"/>
          <p:cNvSpPr/>
          <p:nvPr/>
        </p:nvSpPr>
        <p:spPr>
          <a:xfrm>
            <a:off x="5654214" y="3323705"/>
            <a:ext cx="3554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平行四边形 63"/>
          <p:cNvSpPr/>
          <p:nvPr/>
        </p:nvSpPr>
        <p:spPr>
          <a:xfrm>
            <a:off x="6165197" y="4998840"/>
            <a:ext cx="2221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平行四边形 64"/>
          <p:cNvSpPr/>
          <p:nvPr/>
        </p:nvSpPr>
        <p:spPr>
          <a:xfrm>
            <a:off x="6276280" y="3263879"/>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平行四边形 65"/>
          <p:cNvSpPr/>
          <p:nvPr/>
        </p:nvSpPr>
        <p:spPr>
          <a:xfrm>
            <a:off x="6565097" y="3941910"/>
            <a:ext cx="4443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平行四边形 66"/>
          <p:cNvSpPr/>
          <p:nvPr/>
        </p:nvSpPr>
        <p:spPr>
          <a:xfrm>
            <a:off x="6742830" y="3263879"/>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平行四边形 68"/>
          <p:cNvSpPr/>
          <p:nvPr/>
        </p:nvSpPr>
        <p:spPr>
          <a:xfrm>
            <a:off x="7320463" y="3084400"/>
            <a:ext cx="2221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平行四边形 69"/>
          <p:cNvSpPr/>
          <p:nvPr/>
        </p:nvSpPr>
        <p:spPr>
          <a:xfrm>
            <a:off x="7564847" y="3283821"/>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平行四边形 70"/>
          <p:cNvSpPr/>
          <p:nvPr/>
        </p:nvSpPr>
        <p:spPr>
          <a:xfrm>
            <a:off x="7675930" y="4221099"/>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平行四边形 71"/>
          <p:cNvSpPr/>
          <p:nvPr/>
        </p:nvSpPr>
        <p:spPr>
          <a:xfrm>
            <a:off x="8031396" y="3204053"/>
            <a:ext cx="2221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平行四边形 74"/>
          <p:cNvSpPr/>
          <p:nvPr/>
        </p:nvSpPr>
        <p:spPr>
          <a:xfrm>
            <a:off x="8697896" y="4440461"/>
            <a:ext cx="33325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平行四边形 75"/>
          <p:cNvSpPr/>
          <p:nvPr/>
        </p:nvSpPr>
        <p:spPr>
          <a:xfrm>
            <a:off x="8764546" y="4021678"/>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平行四边形 76"/>
          <p:cNvSpPr/>
          <p:nvPr/>
        </p:nvSpPr>
        <p:spPr>
          <a:xfrm>
            <a:off x="9053363" y="4061562"/>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平行四边形 78"/>
          <p:cNvSpPr/>
          <p:nvPr/>
        </p:nvSpPr>
        <p:spPr>
          <a:xfrm>
            <a:off x="10061753" y="4181214"/>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平行四边形 80"/>
          <p:cNvSpPr/>
          <p:nvPr/>
        </p:nvSpPr>
        <p:spPr>
          <a:xfrm>
            <a:off x="10159663" y="3652126"/>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平行四边形 83"/>
          <p:cNvSpPr/>
          <p:nvPr/>
        </p:nvSpPr>
        <p:spPr>
          <a:xfrm>
            <a:off x="2186953" y="3716712"/>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平行四边形 84"/>
          <p:cNvSpPr/>
          <p:nvPr/>
        </p:nvSpPr>
        <p:spPr>
          <a:xfrm>
            <a:off x="1709474" y="4598792"/>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平行四边形 85"/>
          <p:cNvSpPr/>
          <p:nvPr/>
        </p:nvSpPr>
        <p:spPr>
          <a:xfrm>
            <a:off x="10367859" y="4953121"/>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平行四边形 86"/>
          <p:cNvSpPr/>
          <p:nvPr/>
        </p:nvSpPr>
        <p:spPr>
          <a:xfrm>
            <a:off x="9890380" y="5835201"/>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文本框 88">
            <a:extLst>
              <a:ext uri="{FF2B5EF4-FFF2-40B4-BE49-F238E27FC236}">
                <a16:creationId xmlns:a16="http://schemas.microsoft.com/office/drawing/2014/main" id="{2CB6187A-70B9-44C9-B78A-8A50FF3D49EE}"/>
              </a:ext>
            </a:extLst>
          </p:cNvPr>
          <p:cNvSpPr txBox="1"/>
          <p:nvPr/>
        </p:nvSpPr>
        <p:spPr>
          <a:xfrm>
            <a:off x="3547001" y="4121546"/>
            <a:ext cx="5011362" cy="762000"/>
          </a:xfrm>
          <a:prstGeom prst="rect">
            <a:avLst/>
          </a:prstGeom>
          <a:noFill/>
        </p:spPr>
        <p:txBody>
          <a:bodyPr rtlCol="0" wrap="square">
            <a:spAutoFit/>
          </a:bodyPr>
          <a:lstStyle/>
          <a:p>
            <a:pPr algn="dist"/>
            <a:r>
              <a:rPr altLang="en-US" b="1" lang="zh-CN" spc="600" sz="4400">
                <a:solidFill>
                  <a:schemeClr val="bg1"/>
                </a:solidFill>
                <a:latin charset="-122" panose="02000000000000000000" pitchFamily="2" typeface="方正兰亭中黑_GBK"/>
                <a:ea charset="-122" panose="02000000000000000000" pitchFamily="2" typeface="方正兰亭中黑_GBK"/>
              </a:rPr>
              <a:t>自我介绍</a:t>
            </a:r>
          </a:p>
        </p:txBody>
      </p:sp>
      <p:sp>
        <p:nvSpPr>
          <p:cNvPr id="90" name="矩形 89">
            <a:extLst>
              <a:ext uri="{FF2B5EF4-FFF2-40B4-BE49-F238E27FC236}">
                <a16:creationId xmlns:a16="http://schemas.microsoft.com/office/drawing/2014/main" id="{151EF8A3-8AE6-4CFF-B1E2-85C912C379B0}"/>
              </a:ext>
            </a:extLst>
          </p:cNvPr>
          <p:cNvSpPr/>
          <p:nvPr/>
        </p:nvSpPr>
        <p:spPr>
          <a:xfrm>
            <a:off x="5463848" y="6155855"/>
            <a:ext cx="1306830" cy="304800"/>
          </a:xfrm>
          <a:prstGeom prst="rect">
            <a:avLst/>
          </a:prstGeom>
          <a:noFill/>
        </p:spPr>
        <p:txBody>
          <a:bodyPr bIns="45720" lIns="91440" rIns="91440" tIns="45720" wrap="none">
            <a:spAutoFit/>
          </a:bodyPr>
          <a:lstStyle/>
          <a:p>
            <a:pPr algn="ctr"/>
            <a:r>
              <a:rPr altLang="zh-CN" lang="en-US" smtClean="0" sz="1400">
                <a:ln w="0"/>
                <a:solidFill>
                  <a:schemeClr val="bg1"/>
                </a:solidFill>
                <a:effectLst>
                  <a:outerShdw algn="tl" blurRad="38100" dir="2700000" dist="19050" rotWithShape="0">
                    <a:schemeClr val="dk1">
                      <a:alpha val="40000"/>
                    </a:schemeClr>
                  </a:outerShdw>
                </a:effectLst>
              </a:rPr>
              <a:t>202X年X月X日</a:t>
            </a:r>
          </a:p>
        </p:txBody>
      </p:sp>
      <p:sp>
        <p:nvSpPr>
          <p:cNvPr id="91" name="矩形 90">
            <a:extLst>
              <a:ext uri="{FF2B5EF4-FFF2-40B4-BE49-F238E27FC236}">
                <a16:creationId xmlns:a16="http://schemas.microsoft.com/office/drawing/2014/main" id="{03163BBD-B19F-4227-9B3D-6660DD6E45EE}"/>
              </a:ext>
            </a:extLst>
          </p:cNvPr>
          <p:cNvSpPr/>
          <p:nvPr/>
        </p:nvSpPr>
        <p:spPr>
          <a:xfrm>
            <a:off x="3703759" y="4803827"/>
            <a:ext cx="4665498" cy="251460"/>
          </a:xfrm>
          <a:prstGeom prst="rect">
            <a:avLst/>
          </a:prstGeom>
        </p:spPr>
        <p:txBody>
          <a:bodyPr wrap="square">
            <a:spAutoFit/>
          </a:bodyPr>
          <a:lstStyle/>
          <a:p>
            <a:pPr algn="dist"/>
            <a:r>
              <a:rPr altLang="zh-CN" lang="en-US" sz="1050">
                <a:solidFill>
                  <a:schemeClr val="bg1"/>
                </a:solidFill>
              </a:rPr>
              <a:t>Introduce yourself </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81257" y="3774570"/>
            <a:ext cx="4246880" cy="1310640"/>
          </a:xfrm>
          <a:prstGeom prst="rect">
            <a:avLst/>
          </a:prstGeom>
          <a:noFill/>
        </p:spPr>
        <p:txBody>
          <a:bodyPr rtlCol="0" wrap="none">
            <a:spAutoFit/>
          </a:bodyPr>
          <a:lstStyle/>
          <a:p>
            <a:r>
              <a:rPr altLang="en-US" i="1" lang="zh-CN" sz="8000">
                <a:solidFill>
                  <a:schemeClr val="bg1"/>
                </a:solidFill>
                <a:latin charset="-122" panose="020b0a00000000000000" pitchFamily="34" typeface="思源黑体 CN Heavy"/>
                <a:ea charset="-122" panose="020b0a00000000000000" pitchFamily="34" typeface="思源黑体 CN Heavy"/>
              </a:rPr>
              <a:t>人物简介</a:t>
            </a: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8"/>
            <a:ext cx="7514713" cy="731520"/>
          </a:xfrm>
          <a:prstGeom prst="rect">
            <a:avLst/>
          </a:prstGeom>
        </p:spPr>
        <p:txBody>
          <a:bodyPr wrap="square">
            <a:spAutoFit/>
          </a:bodyPr>
          <a:lstStyle/>
          <a:p>
            <a:pPr>
              <a:lnSpc>
                <a:spcPct val="150000"/>
              </a:lnSpc>
            </a:pPr>
            <a:r>
              <a:rPr altLang="en-US" lang="zh-CN" sz="1400">
                <a:solidFill>
                  <a:schemeClr val="bg1"/>
                </a:solidFill>
                <a:latin charset="-122" panose="020b0200000000000000" pitchFamily="34" typeface="思源黑体 CN ExtraLight"/>
                <a:ea charset="-122" panose="020b0200000000000000" pitchFamily="34" typeface="思源黑体 CN ExtraLight"/>
              </a:rPr>
              <a:t>请再次输入你的内容请再次输入你的内容请再次输入你的内容请再次输入你的内容请再次输入你的内容请再次输入你的内容请再次输入你的内容请再次输入你的内容请再次输入你的内容</a:t>
            </a: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34365" y="843291"/>
            <a:ext cx="6007418" cy="3733800"/>
          </a:xfrm>
          <a:prstGeom prst="rect">
            <a:avLst/>
          </a:prstGeom>
          <a:noFill/>
        </p:spPr>
        <p:txBody>
          <a:bodyPr rtlCol="0" wrap="none">
            <a:spAutoFit/>
          </a:bodyPr>
          <a:lstStyle/>
          <a:p>
            <a:r>
              <a:rPr altLang="zh-CN" lang="en-US" sz="23900">
                <a:gradFill>
                  <a:gsLst>
                    <a:gs pos="78000">
                      <a:srgbClr val="00FFFE">
                        <a:alpha val="0"/>
                      </a:srgbClr>
                    </a:gs>
                    <a:gs pos="34000">
                      <a:srgbClr val="00FFFE"/>
                    </a:gs>
                  </a:gsLst>
                  <a:lin ang="5400000" scaled="0"/>
                </a:gradFill>
                <a:latin charset="-122" panose="020b0a00000000000000" pitchFamily="34" typeface="思源黑体 CN Heavy"/>
                <a:ea charset="-122" panose="020b0a00000000000000" pitchFamily="34" typeface="思源黑体 CN Heavy"/>
              </a:rPr>
              <a:t>Part</a:t>
            </a: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91714" y="1251114"/>
            <a:ext cx="2576897" cy="4690355"/>
            <a:chOff x="-7876756" y="2584648"/>
            <a:chExt cx="2576897" cy="4690355"/>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6" y="2766076"/>
              <a:ext cx="2319655" cy="4465320"/>
            </a:xfrm>
            <a:prstGeom prst="rect">
              <a:avLst/>
            </a:prstGeom>
            <a:noFill/>
          </p:spPr>
          <p:txBody>
            <a:bodyPr rtlCol="0" wrap="none">
              <a:spAutoFit/>
            </a:bodyPr>
            <a:lstStyle/>
            <a:p>
              <a:r>
                <a:rPr altLang="zh-CN" i="1" lang="en-US" sz="28700">
                  <a:solidFill>
                    <a:srgbClr val="FF0048"/>
                  </a:solidFill>
                  <a:latin charset="-122" panose="020b0800000000000000" pitchFamily="34" typeface="思源黑体 CN Bold"/>
                  <a:ea charset="-122" panose="020b0800000000000000" pitchFamily="34" typeface="思源黑体 CN Bold"/>
                </a:rPr>
                <a:t>1</a:t>
              </a:r>
            </a:p>
          </p:txBody>
        </p:sp>
        <p:sp>
          <p:nvSpPr>
            <p:cNvPr id="97" name="文本框 96">
              <a:extLst>
                <a:ext uri="{FF2B5EF4-FFF2-40B4-BE49-F238E27FC236}">
                  <a16:creationId xmlns:a16="http://schemas.microsoft.com/office/drawing/2014/main" id="{0F59A42F-8D1B-4E1A-8015-1F90F282BB67}"/>
                </a:ext>
              </a:extLst>
            </p:cNvPr>
            <p:cNvSpPr txBox="1"/>
            <p:nvPr/>
          </p:nvSpPr>
          <p:spPr>
            <a:xfrm>
              <a:off x="-7876756" y="2584648"/>
              <a:ext cx="2319655" cy="4465320"/>
            </a:xfrm>
            <a:prstGeom prst="rect">
              <a:avLst/>
            </a:prstGeom>
            <a:noFill/>
          </p:spPr>
          <p:txBody>
            <a:bodyPr rtlCol="0" wrap="none">
              <a:spAutoFit/>
            </a:bodyPr>
            <a:lstStyle/>
            <a:p>
              <a:r>
                <a:rPr altLang="zh-CN" i="1" lang="en-US" sz="28700">
                  <a:solidFill>
                    <a:srgbClr val="00FFFE"/>
                  </a:solidFill>
                  <a:latin charset="-122" panose="020b0800000000000000" pitchFamily="34" typeface="思源黑体 CN Bold"/>
                  <a:ea charset="-122" panose="020b0800000000000000" pitchFamily="34" typeface="思源黑体 CN Bold"/>
                </a:rPr>
                <a:t>1</a:t>
              </a:r>
            </a:p>
          </p:txBody>
        </p:sp>
        <p:sp>
          <p:nvSpPr>
            <p:cNvPr id="99" name="文本框 98">
              <a:extLst>
                <a:ext uri="{FF2B5EF4-FFF2-40B4-BE49-F238E27FC236}">
                  <a16:creationId xmlns:a16="http://schemas.microsoft.com/office/drawing/2014/main" id="{E2447010-47F4-4C87-AF66-9BBC3BF42D77}"/>
                </a:ext>
              </a:extLst>
            </p:cNvPr>
            <p:cNvSpPr txBox="1"/>
            <p:nvPr/>
          </p:nvSpPr>
          <p:spPr>
            <a:xfrm>
              <a:off x="-7764270" y="2675362"/>
              <a:ext cx="2319655" cy="4465320"/>
            </a:xfrm>
            <a:prstGeom prst="rect">
              <a:avLst/>
            </a:prstGeom>
            <a:noFill/>
          </p:spPr>
          <p:txBody>
            <a:bodyPr rtlCol="0" wrap="none">
              <a:spAutoFit/>
            </a:bodyPr>
            <a:lstStyle/>
            <a:p>
              <a:r>
                <a:rPr altLang="zh-CN" i="1" lang="en-US" sz="28700">
                  <a:solidFill>
                    <a:schemeClr val="bg1"/>
                  </a:solidFill>
                  <a:latin charset="-122" panose="020b0800000000000000" pitchFamily="34" typeface="思源黑体 CN Bold"/>
                  <a:ea charset="-122" panose="020b0800000000000000" pitchFamily="34" typeface="思源黑体 CN Bold"/>
                </a:rPr>
                <a:t>1</a:t>
              </a: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5454476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grpSp>
        <p:nvGrpSpPr>
          <p:cNvPr id="10" name="组合 9"/>
          <p:cNvGrpSpPr/>
          <p:nvPr/>
        </p:nvGrpSpPr>
        <p:grpSpPr>
          <a:xfrm>
            <a:off x="-895527" y="1663754"/>
            <a:ext cx="6200371" cy="3937173"/>
            <a:chOff x="395096" y="1798580"/>
            <a:chExt cx="1971820" cy="1282300"/>
          </a:xfrm>
        </p:grpSpPr>
        <p:sp>
          <p:nvSpPr>
            <p:cNvPr id="55" name="平行四边形 54"/>
            <p:cNvSpPr/>
            <p:nvPr/>
          </p:nvSpPr>
          <p:spPr>
            <a:xfrm flipV="1" rot="19746818">
              <a:off x="1534191" y="2577670"/>
              <a:ext cx="443002" cy="4959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平行四边形 55"/>
            <p:cNvSpPr/>
            <p:nvPr/>
          </p:nvSpPr>
          <p:spPr>
            <a:xfrm rot="19534584">
              <a:off x="556087" y="2480743"/>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平行四边形 57"/>
            <p:cNvSpPr/>
            <p:nvPr/>
          </p:nvSpPr>
          <p:spPr>
            <a:xfrm rot="19534584">
              <a:off x="671011" y="3035161"/>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平行四边形 58"/>
            <p:cNvSpPr/>
            <p:nvPr/>
          </p:nvSpPr>
          <p:spPr>
            <a:xfrm rot="19534584">
              <a:off x="2072788" y="2132985"/>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平行四边形 59"/>
            <p:cNvSpPr/>
            <p:nvPr/>
          </p:nvSpPr>
          <p:spPr>
            <a:xfrm rot="19746818">
              <a:off x="395096" y="2908172"/>
              <a:ext cx="443002" cy="2656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平行四边形 60"/>
            <p:cNvSpPr/>
            <p:nvPr/>
          </p:nvSpPr>
          <p:spPr>
            <a:xfrm rot="19534584">
              <a:off x="1822582" y="1798580"/>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平行四边形 63"/>
            <p:cNvSpPr/>
            <p:nvPr/>
          </p:nvSpPr>
          <p:spPr>
            <a:xfrm flipV="1" rot="19746818">
              <a:off x="1185878" y="2922870"/>
              <a:ext cx="443002" cy="66312"/>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平行四边形 88"/>
            <p:cNvSpPr/>
            <p:nvPr/>
          </p:nvSpPr>
          <p:spPr>
            <a:xfrm rot="19746818">
              <a:off x="1718155" y="2713311"/>
              <a:ext cx="443002" cy="2656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平行四边形 92"/>
            <p:cNvSpPr/>
            <p:nvPr/>
          </p:nvSpPr>
          <p:spPr>
            <a:xfrm rot="19534584">
              <a:off x="1947955" y="2831585"/>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8" name="任意多边形: 形状 87"/>
          <p:cNvSpPr/>
          <p:nvPr/>
        </p:nvSpPr>
        <p:spPr>
          <a:xfrm>
            <a:off x="2965087" y="1538143"/>
            <a:ext cx="9222992" cy="2037699"/>
          </a:xfrm>
          <a:custGeom>
            <a:gdLst>
              <a:gd fmla="*/ 1017815 w 9222992" name="connsiteX0"/>
              <a:gd fmla="*/ 0 h 2037699" name="connsiteY0"/>
              <a:gd fmla="*/ 1058789 w 9222992" name="connsiteX1"/>
              <a:gd fmla="*/ 2069 h 2037699" name="connsiteY1"/>
              <a:gd fmla="*/ 9222992 w 9222992" name="connsiteX2"/>
              <a:gd fmla="*/ 2069 h 2037699" name="connsiteY2"/>
              <a:gd fmla="*/ 9222992 w 9222992" name="connsiteX3"/>
              <a:gd fmla="*/ 2037699 h 2037699" name="connsiteY3"/>
              <a:gd fmla="*/ 1000783 w 9222992" name="connsiteX4"/>
              <a:gd fmla="*/ 2037699 h 2037699" name="connsiteY4"/>
              <a:gd fmla="*/ 1000783 w 9222992" name="connsiteX5"/>
              <a:gd fmla="*/ 2034770 h 2037699" name="connsiteY5"/>
              <a:gd fmla="*/ 913749 w 9222992" name="connsiteX6"/>
              <a:gd fmla="*/ 2030375 h 2037699" name="connsiteY6"/>
              <a:gd fmla="*/ 0 w 9222992" name="connsiteX7"/>
              <a:gd fmla="*/ 1017815 h 2037699" name="connsiteY7"/>
              <a:gd fmla="*/ 1017815 w 9222992" name="connsiteX8"/>
              <a:gd fmla="*/ 0 h 20376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37698" w="9222992">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534938" y="481125"/>
            <a:ext cx="1949132" cy="718539"/>
            <a:chOff x="2383878" y="1450774"/>
            <a:chExt cx="1949132" cy="718539"/>
          </a:xfrm>
        </p:grpSpPr>
        <p:sp>
          <p:nvSpPr>
            <p:cNvPr id="13" name="文本框 12"/>
            <p:cNvSpPr txBox="1"/>
            <p:nvPr/>
          </p:nvSpPr>
          <p:spPr>
            <a:xfrm>
              <a:off x="2512726" y="1570799"/>
              <a:ext cx="1698298" cy="457200"/>
            </a:xfrm>
            <a:prstGeom prst="rect">
              <a:avLst/>
            </a:prstGeom>
            <a:noFill/>
          </p:spPr>
          <p:txBody>
            <a:bodyPr anchorCtr="0" bIns="45720" lIns="91440" rIns="91440" rtlCol="0" tIns="45720" vert="horz" wrap="square">
              <a:spAutoFit/>
            </a:bodyPr>
            <a:lstStyle/>
            <a:p>
              <a:pPr algn="dist"/>
              <a:r>
                <a:rPr altLang="en-US" i="1" lang="zh-CN" sz="2400">
                  <a:solidFill>
                    <a:srgbClr val="2CC8B8"/>
                  </a:solidFill>
                  <a:latin charset="-122" panose="020b0703020204020201" pitchFamily="34" typeface="微软雅黑 Bold"/>
                  <a:ea charset="-122" panose="020b0703020204020201" pitchFamily="34" typeface="微软雅黑 Bold"/>
                </a:rPr>
                <a:t>人物简介 </a:t>
              </a:r>
            </a:p>
          </p:txBody>
        </p:sp>
        <p:sp>
          <p:nvSpPr>
            <p:cNvPr id="14" name="文本框 13"/>
            <p:cNvSpPr txBox="1"/>
            <p:nvPr/>
          </p:nvSpPr>
          <p:spPr>
            <a:xfrm>
              <a:off x="2505680" y="1549796"/>
              <a:ext cx="1684756" cy="457200"/>
            </a:xfrm>
            <a:prstGeom prst="rect">
              <a:avLst/>
            </a:prstGeom>
            <a:noFill/>
          </p:spPr>
          <p:txBody>
            <a:bodyPr anchorCtr="0" bIns="45720" lIns="91440" rIns="91440" rtlCol="0" tIns="45720" vert="horz" wrap="square">
              <a:spAutoFit/>
            </a:bodyPr>
            <a:lstStyle/>
            <a:p>
              <a:pPr algn="dist"/>
              <a:r>
                <a:rPr altLang="en-US" i="1" lang="zh-CN" sz="2400">
                  <a:solidFill>
                    <a:srgbClr val="A1249B"/>
                  </a:solidFill>
                  <a:latin charset="-122" panose="020b0703020204020201" pitchFamily="34" typeface="微软雅黑 Bold"/>
                  <a:ea charset="-122" panose="020b0703020204020201" pitchFamily="34" typeface="微软雅黑 Bold"/>
                </a:rPr>
                <a:t>人物简介</a:t>
              </a:r>
            </a:p>
          </p:txBody>
        </p:sp>
        <p:sp>
          <p:nvSpPr>
            <p:cNvPr id="17" name="平行四边形 16"/>
            <p:cNvSpPr/>
            <p:nvPr/>
          </p:nvSpPr>
          <p:spPr>
            <a:xfrm>
              <a:off x="2624134" y="179543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 name="平行四边形 17"/>
            <p:cNvSpPr/>
            <p:nvPr/>
          </p:nvSpPr>
          <p:spPr>
            <a:xfrm>
              <a:off x="2521191" y="146245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9" name="平行四边形 18"/>
            <p:cNvSpPr/>
            <p:nvPr/>
          </p:nvSpPr>
          <p:spPr>
            <a:xfrm>
              <a:off x="2576094" y="167276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平行四边形 20"/>
            <p:cNvSpPr/>
            <p:nvPr/>
          </p:nvSpPr>
          <p:spPr>
            <a:xfrm>
              <a:off x="2939830" y="215763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3" name="平行四边形 22"/>
            <p:cNvSpPr/>
            <p:nvPr/>
          </p:nvSpPr>
          <p:spPr>
            <a:xfrm>
              <a:off x="2987871" y="208752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4" name="平行四边形 23"/>
            <p:cNvSpPr/>
            <p:nvPr/>
          </p:nvSpPr>
          <p:spPr>
            <a:xfrm>
              <a:off x="2884927" y="150919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9" name="平行四边形 28"/>
            <p:cNvSpPr/>
            <p:nvPr/>
          </p:nvSpPr>
          <p:spPr>
            <a:xfrm>
              <a:off x="3317293" y="206416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0" name="平行四边形 29"/>
            <p:cNvSpPr/>
            <p:nvPr/>
          </p:nvSpPr>
          <p:spPr>
            <a:xfrm>
              <a:off x="3392785" y="180712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2" name="平行四边形 31"/>
            <p:cNvSpPr/>
            <p:nvPr/>
          </p:nvSpPr>
          <p:spPr>
            <a:xfrm>
              <a:off x="3296704" y="150919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3" name="平行四边形 32"/>
            <p:cNvSpPr/>
            <p:nvPr/>
          </p:nvSpPr>
          <p:spPr>
            <a:xfrm>
              <a:off x="3516318" y="204079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4" name="平行四边形 33"/>
            <p:cNvSpPr/>
            <p:nvPr/>
          </p:nvSpPr>
          <p:spPr>
            <a:xfrm>
              <a:off x="3420238" y="160266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5" name="平行四边形 34"/>
            <p:cNvSpPr/>
            <p:nvPr/>
          </p:nvSpPr>
          <p:spPr>
            <a:xfrm>
              <a:off x="3509456" y="169612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8" name="平行四边形 37"/>
            <p:cNvSpPr/>
            <p:nvPr/>
          </p:nvSpPr>
          <p:spPr>
            <a:xfrm>
              <a:off x="3708482" y="146245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0" name="平行四边形 39"/>
            <p:cNvSpPr/>
            <p:nvPr/>
          </p:nvSpPr>
          <p:spPr>
            <a:xfrm>
              <a:off x="3811426" y="145077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4" name="平行四边形 43"/>
            <p:cNvSpPr/>
            <p:nvPr/>
          </p:nvSpPr>
          <p:spPr>
            <a:xfrm>
              <a:off x="4175162" y="191227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5" name="平行四边形 44"/>
            <p:cNvSpPr/>
            <p:nvPr/>
          </p:nvSpPr>
          <p:spPr>
            <a:xfrm>
              <a:off x="4216340" y="177207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7" name="平行四边形 46"/>
            <p:cNvSpPr/>
            <p:nvPr/>
          </p:nvSpPr>
          <p:spPr>
            <a:xfrm>
              <a:off x="2558936" y="155910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8" name="平行四边形 47"/>
            <p:cNvSpPr/>
            <p:nvPr/>
          </p:nvSpPr>
          <p:spPr>
            <a:xfrm>
              <a:off x="2383878" y="199402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0" name="平行四边形 49"/>
            <p:cNvSpPr/>
            <p:nvPr/>
          </p:nvSpPr>
          <p:spPr>
            <a:xfrm>
              <a:off x="2596682" y="195901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2" name="平行四边形 51"/>
            <p:cNvSpPr/>
            <p:nvPr/>
          </p:nvSpPr>
          <p:spPr>
            <a:xfrm>
              <a:off x="2747667" y="177207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4" name="平行四边形 53"/>
            <p:cNvSpPr/>
            <p:nvPr/>
          </p:nvSpPr>
          <p:spPr>
            <a:xfrm>
              <a:off x="2884926" y="181880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7" name="平行四边形 56"/>
            <p:cNvSpPr/>
            <p:nvPr/>
          </p:nvSpPr>
          <p:spPr>
            <a:xfrm>
              <a:off x="2878064" y="154424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2" name="平行四边形 61"/>
            <p:cNvSpPr/>
            <p:nvPr/>
          </p:nvSpPr>
          <p:spPr>
            <a:xfrm>
              <a:off x="3207486" y="164939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3" name="平行四边形 62"/>
            <p:cNvSpPr/>
            <p:nvPr/>
          </p:nvSpPr>
          <p:spPr>
            <a:xfrm>
              <a:off x="3461415" y="172533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5" name="平行四边形 64"/>
            <p:cNvSpPr/>
            <p:nvPr/>
          </p:nvSpPr>
          <p:spPr>
            <a:xfrm>
              <a:off x="3399649" y="161434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7" name="平行四边形 66"/>
            <p:cNvSpPr/>
            <p:nvPr/>
          </p:nvSpPr>
          <p:spPr>
            <a:xfrm>
              <a:off x="3543771" y="161434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8" name="平行四边形 67"/>
            <p:cNvSpPr/>
            <p:nvPr/>
          </p:nvSpPr>
          <p:spPr>
            <a:xfrm>
              <a:off x="3838877" y="20992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9" name="平行四边形 68"/>
            <p:cNvSpPr/>
            <p:nvPr/>
          </p:nvSpPr>
          <p:spPr>
            <a:xfrm>
              <a:off x="3722208" y="150919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0" name="平行四边形 69"/>
            <p:cNvSpPr/>
            <p:nvPr/>
          </p:nvSpPr>
          <p:spPr>
            <a:xfrm>
              <a:off x="3797700" y="162602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2" name="平行四边形 71"/>
            <p:cNvSpPr/>
            <p:nvPr/>
          </p:nvSpPr>
          <p:spPr>
            <a:xfrm>
              <a:off x="3941822" y="157929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3" name="平行四边形 72"/>
            <p:cNvSpPr/>
            <p:nvPr/>
          </p:nvSpPr>
          <p:spPr>
            <a:xfrm>
              <a:off x="4188888" y="167860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4" name="平行四边形 73"/>
            <p:cNvSpPr/>
            <p:nvPr/>
          </p:nvSpPr>
          <p:spPr>
            <a:xfrm>
              <a:off x="4236929" y="178375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8" name="文本框 77"/>
            <p:cNvSpPr txBox="1"/>
            <p:nvPr/>
          </p:nvSpPr>
          <p:spPr>
            <a:xfrm>
              <a:off x="2499096" y="1582482"/>
              <a:ext cx="1684476" cy="457200"/>
            </a:xfrm>
            <a:prstGeom prst="rect">
              <a:avLst/>
            </a:prstGeom>
            <a:noFill/>
          </p:spPr>
          <p:txBody>
            <a:bodyPr anchorCtr="0" bIns="45720" lIns="91440" rIns="91440" rtlCol="0" tIns="45720" vert="horz" wrap="square">
              <a:spAutoFit/>
            </a:bodyPr>
            <a:lstStyle/>
            <a:p>
              <a:pPr algn="dist"/>
              <a:r>
                <a:rPr altLang="en-US" i="1" lang="zh-CN" sz="2400">
                  <a:solidFill>
                    <a:srgbClr val="FFFFFF"/>
                  </a:solidFill>
                  <a:latin charset="-122" panose="020b0703020204020201" pitchFamily="34" typeface="微软雅黑 Bold"/>
                  <a:ea charset="-122" panose="020b0703020204020201" pitchFamily="34" typeface="微软雅黑 Bold"/>
                </a:rPr>
                <a:t>人物简介</a:t>
              </a:r>
            </a:p>
          </p:txBody>
        </p:sp>
        <p:sp>
          <p:nvSpPr>
            <p:cNvPr id="80" name="平行四边形 79"/>
            <p:cNvSpPr/>
            <p:nvPr/>
          </p:nvSpPr>
          <p:spPr>
            <a:xfrm>
              <a:off x="2868819" y="192183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1" name="平行四边形 80"/>
            <p:cNvSpPr/>
            <p:nvPr/>
          </p:nvSpPr>
          <p:spPr>
            <a:xfrm>
              <a:off x="2538333" y="157177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41" name="矩形 40"/>
          <p:cNvSpPr/>
          <p:nvPr/>
        </p:nvSpPr>
        <p:spPr>
          <a:xfrm>
            <a:off x="643292" y="989267"/>
            <a:ext cx="1684477" cy="251460"/>
          </a:xfrm>
          <a:prstGeom prst="rect">
            <a:avLst/>
          </a:prstGeom>
          <a:noFill/>
          <a:ln>
            <a:noFill/>
          </a:ln>
        </p:spPr>
        <p:txBody>
          <a:bodyPr wrap="square">
            <a:spAutoFit/>
          </a:bodyPr>
          <a:lstStyle/>
          <a:p>
            <a:pPr algn="dist"/>
            <a:r>
              <a:rPr altLang="zh-CN" lang="en-US" sz="1050">
                <a:solidFill>
                  <a:schemeClr val="bg1"/>
                </a:solidFill>
              </a:rPr>
              <a:t>Profile</a:t>
            </a:r>
          </a:p>
        </p:txBody>
      </p:sp>
      <p:sp>
        <p:nvSpPr>
          <p:cNvPr id="76" name="矩形 75"/>
          <p:cNvSpPr/>
          <p:nvPr/>
        </p:nvSpPr>
        <p:spPr>
          <a:xfrm>
            <a:off x="5340795" y="2031035"/>
            <a:ext cx="4837995" cy="1371600"/>
          </a:xfrm>
          <a:prstGeom prst="rect">
            <a:avLst/>
          </a:prstGeom>
        </p:spPr>
        <p:txBody>
          <a:bodyPr wrap="square">
            <a:spAutoFit/>
          </a:bodyPr>
          <a:lstStyle/>
          <a:p>
            <a:pPr lvl="0">
              <a:lnSpc>
                <a:spcPct val="120000"/>
              </a:lnSpc>
              <a:defRPr/>
            </a:pPr>
            <a:r>
              <a:rPr altLang="en-US" b="1" lang="zh-CN" sz="1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身高： 180+</a:t>
            </a:r>
          </a:p>
          <a:p>
            <a:pPr lvl="0">
              <a:lnSpc>
                <a:spcPct val="120000"/>
              </a:lnSpc>
              <a:defRPr/>
            </a:pPr>
            <a:r>
              <a:rPr altLang="en-US" b="1" lang="zh-CN" sz="1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体重：62KG</a:t>
            </a:r>
          </a:p>
          <a:p>
            <a:pPr lvl="0">
              <a:lnSpc>
                <a:spcPct val="120000"/>
              </a:lnSpc>
              <a:defRPr/>
            </a:pPr>
            <a:r>
              <a:rPr altLang="en-US" b="1" lang="zh-CN" sz="1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帅气值：5w+</a:t>
            </a:r>
          </a:p>
          <a:p>
            <a:pPr lvl="0">
              <a:lnSpc>
                <a:spcPct val="120000"/>
              </a:lnSpc>
              <a:defRPr/>
            </a:pPr>
            <a:r>
              <a:rPr altLang="en-US" b="1" lang="zh-CN" sz="1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爱好：唱歌、游戏、模仿秀</a:t>
            </a:r>
          </a:p>
          <a:p>
            <a:pPr lvl="0">
              <a:lnSpc>
                <a:spcPct val="120000"/>
              </a:lnSpc>
              <a:defRPr/>
            </a:pPr>
            <a:r>
              <a:rPr altLang="en-US" b="1" lang="zh-CN" sz="1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微博：https://https://weibo.com/erikaandenvy</a:t>
            </a:r>
          </a:p>
        </p:txBody>
      </p:sp>
      <p:sp>
        <p:nvSpPr>
          <p:cNvPr id="83" name="文本框 82"/>
          <p:cNvSpPr txBox="1"/>
          <p:nvPr/>
        </p:nvSpPr>
        <p:spPr>
          <a:xfrm>
            <a:off x="5340795" y="1648465"/>
            <a:ext cx="4132352" cy="396240"/>
          </a:xfrm>
          <a:prstGeom prst="rect">
            <a:avLst/>
          </a:prstGeom>
          <a:noFill/>
        </p:spPr>
        <p:txBody>
          <a:bodyPr rtlCol="0" wrap="square">
            <a:spAutoFit/>
          </a:bodyPr>
          <a:lstStyle/>
          <a:p>
            <a:pPr lvl="0">
              <a:defRPr/>
            </a:pPr>
            <a:r>
              <a:rPr altLang="en-US" b="1" baseline="0" cap="none" i="0" kern="1200" kumimoji="0" lang="zh-CN" noProof="0" normalizeH="0" spc="600" strike="noStrike" sz="20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姓名：小呆呆</a:t>
            </a:r>
          </a:p>
        </p:txBody>
      </p:sp>
      <p:grpSp>
        <p:nvGrpSpPr>
          <p:cNvPr id="20" name="组合 19"/>
          <p:cNvGrpSpPr/>
          <p:nvPr/>
        </p:nvGrpSpPr>
        <p:grpSpPr>
          <a:xfrm>
            <a:off x="3084640" y="1587291"/>
            <a:ext cx="1939401" cy="1939401"/>
            <a:chOff x="3941535" y="7921671"/>
            <a:chExt cx="563766" cy="563766"/>
          </a:xfrm>
        </p:grpSpPr>
        <p:sp>
          <p:nvSpPr>
            <p:cNvPr id="12" name="椭圆 11"/>
            <p:cNvSpPr/>
            <p:nvPr/>
          </p:nvSpPr>
          <p:spPr>
            <a:xfrm>
              <a:off x="3941535" y="7921671"/>
              <a:ext cx="563766" cy="563766"/>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4" name="图片 83"/>
            <p:cNvPicPr>
              <a:picLocks noChangeAspect="1"/>
            </p:cNvPicPr>
            <p:nvPr/>
          </p:nvPicPr>
          <p:blipFill>
            <a:blip r:embed="rId2">
              <a:extLst>
                <a:ext uri="{28A0092B-C50C-407E-A947-70E740481C1C}">
                  <a14:useLocalDpi val="0"/>
                </a:ext>
              </a:extLst>
            </a:blip>
            <a:stretch>
              <a:fillRect/>
            </a:stretch>
          </p:blipFill>
          <p:spPr>
            <a:xfrm>
              <a:off x="4075626" y="8055762"/>
              <a:ext cx="295584" cy="295584"/>
            </a:xfrm>
            <a:prstGeom prst="rect">
              <a:avLst/>
            </a:prstGeom>
          </p:spPr>
        </p:pic>
      </p:grpSp>
      <p:grpSp>
        <p:nvGrpSpPr>
          <p:cNvPr id="22" name="组合 21"/>
          <p:cNvGrpSpPr/>
          <p:nvPr/>
        </p:nvGrpSpPr>
        <p:grpSpPr>
          <a:xfrm>
            <a:off x="8065252" y="3831567"/>
            <a:ext cx="4122878" cy="910896"/>
            <a:chOff x="3038493" y="3735024"/>
            <a:chExt cx="9222992" cy="2037699"/>
          </a:xfrm>
        </p:grpSpPr>
        <p:sp>
          <p:nvSpPr>
            <p:cNvPr id="94" name="任意多边形: 形状 93"/>
            <p:cNvSpPr/>
            <p:nvPr/>
          </p:nvSpPr>
          <p:spPr>
            <a:xfrm>
              <a:off x="3038493" y="3735024"/>
              <a:ext cx="9222992" cy="2037699"/>
            </a:xfrm>
            <a:custGeom>
              <a:gdLst>
                <a:gd fmla="*/ 1017815 w 9222992" name="connsiteX0"/>
                <a:gd fmla="*/ 0 h 2037699" name="connsiteY0"/>
                <a:gd fmla="*/ 1058789 w 9222992" name="connsiteX1"/>
                <a:gd fmla="*/ 2069 h 2037699" name="connsiteY1"/>
                <a:gd fmla="*/ 9222992 w 9222992" name="connsiteX2"/>
                <a:gd fmla="*/ 2069 h 2037699" name="connsiteY2"/>
                <a:gd fmla="*/ 9222992 w 9222992" name="connsiteX3"/>
                <a:gd fmla="*/ 2037699 h 2037699" name="connsiteY3"/>
                <a:gd fmla="*/ 1000783 w 9222992" name="connsiteX4"/>
                <a:gd fmla="*/ 2037699 h 2037699" name="connsiteY4"/>
                <a:gd fmla="*/ 1000783 w 9222992" name="connsiteX5"/>
                <a:gd fmla="*/ 2034770 h 2037699" name="connsiteY5"/>
                <a:gd fmla="*/ 913749 w 9222992" name="connsiteX6"/>
                <a:gd fmla="*/ 2030375 h 2037699" name="connsiteY6"/>
                <a:gd fmla="*/ 0 w 9222992" name="connsiteX7"/>
                <a:gd fmla="*/ 1017815 h 2037699" name="connsiteY7"/>
                <a:gd fmla="*/ 1017815 w 9222992" name="connsiteX8"/>
                <a:gd fmla="*/ 0 h 20376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37698" w="9222992">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3158046" y="3784172"/>
              <a:ext cx="1939401" cy="1939400"/>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矩形 76"/>
          <p:cNvSpPr/>
          <p:nvPr/>
        </p:nvSpPr>
        <p:spPr>
          <a:xfrm>
            <a:off x="9267227" y="4092743"/>
            <a:ext cx="1627505" cy="457200"/>
          </a:xfrm>
          <a:prstGeom prst="rect">
            <a:avLst/>
          </a:prstGeom>
        </p:spPr>
        <p:txBody>
          <a:bodyPr wrap="none">
            <a:spAutoFit/>
          </a:bodyPr>
          <a:lstStyle/>
          <a:p>
            <a:pPr lvl="0">
              <a:lnSpc>
                <a:spcPct val="150000"/>
              </a:lnSpc>
              <a:defRPr/>
            </a:pPr>
            <a:r>
              <a:rPr altLang="en-US" b="1" lang="zh-CN" sz="1600">
                <a:solidFill>
                  <a:schemeClr val="bg1"/>
                </a:solidFill>
                <a:latin charset="-122" panose="020b0503020204020204" pitchFamily="34" typeface="微软雅黑"/>
                <a:ea charset="-122" panose="020b0503020204020204" pitchFamily="34" typeface="微软雅黑"/>
                <a:cs charset="-122" panose="020b0503020204020204" pitchFamily="34" typeface="微软雅黑"/>
                <a:sym charset="0" panose="020b0604020202020204" pitchFamily="34" typeface="Arial"/>
              </a:rPr>
              <a:t>常驻地点：XXX</a:t>
            </a:r>
          </a:p>
        </p:txBody>
      </p:sp>
      <p:pic>
        <p:nvPicPr>
          <p:cNvPr id="85" name="图片 84"/>
          <p:cNvPicPr>
            <a:picLocks noChangeAspect="1"/>
          </p:cNvPicPr>
          <p:nvPr/>
        </p:nvPicPr>
        <p:blipFill>
          <a:blip r:embed="rId3">
            <a:extLst>
              <a:ext uri="{28A0092B-C50C-407E-A947-70E740481C1C}">
                <a14:useLocalDpi val="0"/>
              </a:ext>
            </a:extLst>
          </a:blip>
          <a:stretch>
            <a:fillRect/>
          </a:stretch>
        </p:blipFill>
        <p:spPr>
          <a:xfrm>
            <a:off x="8279423" y="4035902"/>
            <a:ext cx="590200" cy="590200"/>
          </a:xfrm>
          <a:prstGeom prst="rect">
            <a:avLst/>
          </a:prstGeom>
        </p:spPr>
      </p:pic>
      <p:grpSp>
        <p:nvGrpSpPr>
          <p:cNvPr id="100" name="组合 99"/>
          <p:cNvGrpSpPr/>
          <p:nvPr/>
        </p:nvGrpSpPr>
        <p:grpSpPr>
          <a:xfrm>
            <a:off x="4310851" y="4906397"/>
            <a:ext cx="7877279" cy="1740382"/>
            <a:chOff x="3038493" y="3735024"/>
            <a:chExt cx="9222992" cy="2037699"/>
          </a:xfrm>
        </p:grpSpPr>
        <p:sp>
          <p:nvSpPr>
            <p:cNvPr id="101" name="任意多边形: 形状 100"/>
            <p:cNvSpPr/>
            <p:nvPr/>
          </p:nvSpPr>
          <p:spPr>
            <a:xfrm>
              <a:off x="3038493" y="3735024"/>
              <a:ext cx="9222992" cy="2037699"/>
            </a:xfrm>
            <a:custGeom>
              <a:gdLst>
                <a:gd fmla="*/ 1017815 w 9222992" name="connsiteX0"/>
                <a:gd fmla="*/ 0 h 2037699" name="connsiteY0"/>
                <a:gd fmla="*/ 1058789 w 9222992" name="connsiteX1"/>
                <a:gd fmla="*/ 2069 h 2037699" name="connsiteY1"/>
                <a:gd fmla="*/ 9222992 w 9222992" name="connsiteX2"/>
                <a:gd fmla="*/ 2069 h 2037699" name="connsiteY2"/>
                <a:gd fmla="*/ 9222992 w 9222992" name="connsiteX3"/>
                <a:gd fmla="*/ 2037699 h 2037699" name="connsiteY3"/>
                <a:gd fmla="*/ 1000783 w 9222992" name="connsiteX4"/>
                <a:gd fmla="*/ 2037699 h 2037699" name="connsiteY4"/>
                <a:gd fmla="*/ 1000783 w 9222992" name="connsiteX5"/>
                <a:gd fmla="*/ 2034770 h 2037699" name="connsiteY5"/>
                <a:gd fmla="*/ 913749 w 9222992" name="connsiteX6"/>
                <a:gd fmla="*/ 2030375 h 2037699" name="connsiteY6"/>
                <a:gd fmla="*/ 0 w 9222992" name="connsiteX7"/>
                <a:gd fmla="*/ 1017815 h 2037699" name="connsiteY7"/>
                <a:gd fmla="*/ 1017815 w 9222992" name="connsiteX8"/>
                <a:gd fmla="*/ 0 h 20376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037698" w="9222992">
                  <a:moveTo>
                    <a:pt x="1017815" y="0"/>
                  </a:moveTo>
                  <a:lnTo>
                    <a:pt x="1058789" y="2069"/>
                  </a:lnTo>
                  <a:lnTo>
                    <a:pt x="9222992" y="2069"/>
                  </a:lnTo>
                  <a:lnTo>
                    <a:pt x="9222992" y="2037699"/>
                  </a:lnTo>
                  <a:lnTo>
                    <a:pt x="1000783" y="2037699"/>
                  </a:lnTo>
                  <a:lnTo>
                    <a:pt x="1000783" y="2034770"/>
                  </a:lnTo>
                  <a:lnTo>
                    <a:pt x="913749" y="2030375"/>
                  </a:lnTo>
                  <a:cubicBezTo>
                    <a:pt x="400510" y="1978253"/>
                    <a:pt x="0" y="1544806"/>
                    <a:pt x="0" y="1017815"/>
                  </a:cubicBezTo>
                  <a:cubicBezTo>
                    <a:pt x="0" y="455691"/>
                    <a:pt x="455691" y="0"/>
                    <a:pt x="1017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3158046" y="3784172"/>
              <a:ext cx="1939401" cy="1939400"/>
            </a:xfrm>
            <a:prstGeom prst="ellipse">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3" name="矩形 102"/>
          <p:cNvSpPr/>
          <p:nvPr/>
        </p:nvSpPr>
        <p:spPr>
          <a:xfrm>
            <a:off x="8456750" y="5397819"/>
            <a:ext cx="1605280" cy="457200"/>
          </a:xfrm>
          <a:prstGeom prst="rect">
            <a:avLst/>
          </a:prstGeom>
        </p:spPr>
        <p:txBody>
          <a:bodyPr wrap="none">
            <a:spAutoFit/>
          </a:bodyPr>
          <a:lstStyle/>
          <a:p>
            <a:pPr lvl="0">
              <a:lnSpc>
                <a:spcPct val="150000"/>
              </a:lnSpc>
              <a:defRPr/>
            </a:pPr>
            <a:r>
              <a:rPr altLang="en-US" b="1" lang="zh-CN" sz="1600">
                <a:solidFill>
                  <a:schemeClr val="bg1"/>
                </a:solidFill>
                <a:latin charset="-122" panose="020b0503020204020204" pitchFamily="34" typeface="微软雅黑"/>
                <a:ea charset="-122" panose="020b0503020204020204" pitchFamily="34" typeface="微软雅黑"/>
                <a:cs charset="-122" panose="020b0503020204020204" pitchFamily="34" typeface="微软雅黑"/>
                <a:sym charset="0" panose="020b0604020202020204" pitchFamily="34" typeface="Arial"/>
              </a:rPr>
              <a:t>常驻地点：珠海</a:t>
            </a:r>
          </a:p>
        </p:txBody>
      </p:sp>
      <p:pic>
        <p:nvPicPr>
          <p:cNvPr id="104" name="图片 103"/>
          <p:cNvPicPr>
            <a:picLocks noChangeAspect="1"/>
          </p:cNvPicPr>
          <p:nvPr/>
        </p:nvPicPr>
        <p:blipFill>
          <a:blip r:embed="rId3">
            <a:extLst>
              <a:ext uri="{28A0092B-C50C-407E-A947-70E740481C1C}">
                <a14:useLocalDpi val="0"/>
              </a:ext>
            </a:extLst>
          </a:blip>
          <a:stretch>
            <a:fillRect/>
          </a:stretch>
        </p:blipFill>
        <p:spPr>
          <a:xfrm>
            <a:off x="7412831" y="5311237"/>
            <a:ext cx="675044" cy="675044"/>
          </a:xfrm>
          <a:prstGeom prst="rect">
            <a:avLst/>
          </a:prstGeom>
        </p:spPr>
      </p:pic>
      <p:pic>
        <p:nvPicPr>
          <p:cNvPr id="86" name="图片 85"/>
          <p:cNvPicPr>
            <a:picLocks noChangeAspect="1"/>
          </p:cNvPicPr>
          <p:nvPr/>
        </p:nvPicPr>
        <p:blipFill>
          <a:blip r:embed="rId4">
            <a:extLst>
              <a:ext uri="{28A0092B-C50C-407E-A947-70E740481C1C}">
                <a14:useLocalDpi val="0"/>
              </a:ext>
            </a:extLst>
          </a:blip>
          <a:stretch>
            <a:fillRect/>
          </a:stretch>
        </p:blipFill>
        <p:spPr>
          <a:xfrm>
            <a:off x="4808267" y="5325147"/>
            <a:ext cx="945125" cy="945125"/>
          </a:xfrm>
          <a:prstGeom prst="rect">
            <a:avLst/>
          </a:prstGeom>
        </p:spPr>
      </p:pic>
      <p:sp>
        <p:nvSpPr>
          <p:cNvPr id="71" name="文本框 70"/>
          <p:cNvSpPr txBox="1"/>
          <p:nvPr/>
        </p:nvSpPr>
        <p:spPr>
          <a:xfrm>
            <a:off x="6195318" y="5322011"/>
            <a:ext cx="5645411" cy="1188720"/>
          </a:xfrm>
          <a:prstGeom prst="rect">
            <a:avLst/>
          </a:prstGeom>
          <a:noFill/>
        </p:spPr>
        <p:txBody>
          <a:bodyPr rtlCol="0" wrap="square">
            <a:spAutoFit/>
          </a:bodyPr>
          <a:lstStyle/>
          <a:p>
            <a:pPr lvl="0">
              <a:lnSpc>
                <a:spcPct val="150000"/>
              </a:lnSpc>
              <a:defRPr/>
            </a:pPr>
            <a:r>
              <a:rPr altLang="en-US" lang="zh-CN" sz="1600">
                <a:solidFill>
                  <a:srgbClr val="0D0D0D"/>
                </a:solidFill>
                <a:latin charset="-122" panose="020b0503020204020204" pitchFamily="34" typeface="微软雅黑"/>
                <a:ea charset="-122" panose="020b0503020204020204" pitchFamily="34" typeface="微软雅黑"/>
                <a:cs charset="-122" panose="020b0503020204020204" pitchFamily="34" typeface="微软雅黑"/>
              </a:rPr>
              <a:t>大体应当包括介绍者的姓名、工作、籍贯、学历、兴趣以及与交往对象的某些熟人的关系等等。但它们非定要面面俱到，而应依照具体情况而定。</a:t>
            </a:r>
          </a:p>
        </p:txBody>
      </p:sp>
      <p:sp>
        <p:nvSpPr>
          <p:cNvPr id="79" name="矩形 78"/>
          <p:cNvSpPr/>
          <p:nvPr/>
        </p:nvSpPr>
        <p:spPr>
          <a:xfrm>
            <a:off x="6167175" y="5035150"/>
            <a:ext cx="589280" cy="457200"/>
          </a:xfrm>
          <a:prstGeom prst="rect">
            <a:avLst/>
          </a:prstGeom>
        </p:spPr>
        <p:txBody>
          <a:bodyPr wrap="none">
            <a:spAutoFit/>
          </a:bodyPr>
          <a:lstStyle/>
          <a:p>
            <a:pPr lvl="0">
              <a:lnSpc>
                <a:spcPct val="150000"/>
              </a:lnSpc>
              <a:defRPr/>
            </a:pPr>
            <a:r>
              <a:rPr altLang="en-US" b="1" lang="zh-CN" sz="1600">
                <a:solidFill>
                  <a:srgbClr val="0D0D0D"/>
                </a:solidFill>
                <a:latin charset="-122" panose="020b0503020204020204" pitchFamily="34" typeface="微软雅黑"/>
                <a:ea charset="-122" panose="020b0503020204020204" pitchFamily="34" typeface="微软雅黑"/>
                <a:cs charset="-122" panose="020b0503020204020204" pitchFamily="34" typeface="微软雅黑"/>
              </a:rPr>
              <a:t>介绍</a:t>
            </a:r>
          </a:p>
        </p:txBody>
      </p:sp>
      <p:sp>
        <p:nvSpPr>
          <p:cNvPr id="142" name="平行四边形 141"/>
          <p:cNvSpPr/>
          <p:nvPr/>
        </p:nvSpPr>
        <p:spPr>
          <a:xfrm rot="19565060">
            <a:off x="5817635" y="4433113"/>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平行四边形 142"/>
          <p:cNvSpPr/>
          <p:nvPr/>
        </p:nvSpPr>
        <p:spPr>
          <a:xfrm rot="19846318">
            <a:off x="4706516" y="4666838"/>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平行四边形 143"/>
          <p:cNvSpPr/>
          <p:nvPr/>
        </p:nvSpPr>
        <p:spPr>
          <a:xfrm rot="19565060">
            <a:off x="5915545" y="3904025"/>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平行四边形 144"/>
          <p:cNvSpPr/>
          <p:nvPr/>
        </p:nvSpPr>
        <p:spPr>
          <a:xfrm rot="19777556">
            <a:off x="6280972" y="368010"/>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平行四边形 145"/>
          <p:cNvSpPr/>
          <p:nvPr/>
        </p:nvSpPr>
        <p:spPr>
          <a:xfrm rot="19777556">
            <a:off x="5803493" y="1250090"/>
            <a:ext cx="294128" cy="45719"/>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woman wearing white and black striped top" id="2" name="AutoShape 2">
            <a:extLst>
              <a:ext uri="{FF2B5EF4-FFF2-40B4-BE49-F238E27FC236}">
                <a16:creationId xmlns:a16="http://schemas.microsoft.com/office/drawing/2014/main" id="{68EE4F3C-C4EE-4E22-A87D-F92EDD13F1F9}"/>
              </a:ext>
            </a:extLst>
          </p:cNvPr>
          <p:cNvSpPr>
            <a:spLocks noChangeArrowheads="1" noChangeAspect="1"/>
          </p:cNvSpPr>
          <p:nvPr/>
        </p:nvSpPr>
        <p:spPr bwMode="auto">
          <a:xfrm>
            <a:off x="5943600" y="3276600"/>
            <a:ext cx="304800" cy="304800"/>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平行四边形 151">
            <a:extLst>
              <a:ext uri="{FF2B5EF4-FFF2-40B4-BE49-F238E27FC236}">
                <a16:creationId xmlns:a16="http://schemas.microsoft.com/office/drawing/2014/main" id="{E43E0013-4883-4302-8454-C7419DB17816}"/>
              </a:ext>
            </a:extLst>
          </p:cNvPr>
          <p:cNvSpPr/>
          <p:nvPr/>
        </p:nvSpPr>
        <p:spPr>
          <a:xfrm rot="19534584">
            <a:off x="8361398" y="847090"/>
            <a:ext cx="924883" cy="140376"/>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平行四边形 152">
            <a:extLst>
              <a:ext uri="{FF2B5EF4-FFF2-40B4-BE49-F238E27FC236}">
                <a16:creationId xmlns:a16="http://schemas.microsoft.com/office/drawing/2014/main" id="{B4F30AEE-929A-4EE1-B75C-A2A45E19A262}"/>
              </a:ext>
            </a:extLst>
          </p:cNvPr>
          <p:cNvSpPr/>
          <p:nvPr/>
        </p:nvSpPr>
        <p:spPr>
          <a:xfrm rot="19534584">
            <a:off x="10719664" y="687911"/>
            <a:ext cx="924883" cy="140376"/>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平行四边形 154">
            <a:extLst>
              <a:ext uri="{FF2B5EF4-FFF2-40B4-BE49-F238E27FC236}">
                <a16:creationId xmlns:a16="http://schemas.microsoft.com/office/drawing/2014/main" id="{C1A50895-1ED7-4B4A-9F10-11D1DEB9BF74}"/>
              </a:ext>
            </a:extLst>
          </p:cNvPr>
          <p:cNvSpPr/>
          <p:nvPr/>
        </p:nvSpPr>
        <p:spPr>
          <a:xfrm rot="19746818">
            <a:off x="9852052" y="298004"/>
            <a:ext cx="1393016" cy="8157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woman wearing white and black striped top" id="2052" name="Picture 4">
            <a:extLst>
              <a:ext uri="{FF2B5EF4-FFF2-40B4-BE49-F238E27FC236}">
                <a16:creationId xmlns:a16="http://schemas.microsoft.com/office/drawing/2014/main" id="{759E9E39-8398-457F-85BC-804809EBADE6}"/>
              </a:ext>
            </a:extLst>
          </p:cNvPr>
          <p:cNvPicPr>
            <a:picLocks noChangeArrowheads="1" noChangeAspect="1"/>
          </p:cNvPicPr>
          <p:nvPr/>
        </p:nvPicPr>
        <p:blipFill>
          <a:blip r:embed="rId5">
            <a:extLst>
              <a:ext uri="{28A0092B-C50C-407E-A947-70E740481C1C}">
                <a14:useLocalDpi val="0"/>
              </a:ext>
            </a:extLst>
          </a:blip>
          <a:srcRect b="6316"/>
          <a:stretch>
            <a:fillRect/>
          </a:stretch>
        </p:blipFill>
        <p:spPr bwMode="auto">
          <a:xfrm>
            <a:off x="-1978684" y="1994596"/>
            <a:ext cx="4572000" cy="6424865"/>
          </a:xfrm>
          <a:prstGeom prst="rect">
            <a:avLst/>
          </a:prstGeom>
          <a:noFill/>
          <a:extLst>
            <a:ext uri="{909E8E84-426E-40DD-AFC4-6F175D3DCCD1}">
              <a14:hiddenFill>
                <a:solidFill>
                  <a:srgbClr val="FFFFFF"/>
                </a:solidFill>
              </a14:hiddenFill>
            </a:ext>
          </a:extLst>
        </p:spPr>
      </p:pic>
      <p:pic>
        <p:nvPicPr>
          <p:cNvPr id="42" name="图片 41"/>
          <p:cNvPicPr>
            <a:picLocks noChangeAspect="1"/>
          </p:cNvPicPr>
          <p:nvPr/>
        </p:nvPicPr>
        <p:blipFill>
          <a:blip r:embed="rId6">
            <a:extLst>
              <a:ext uri="{28A0092B-C50C-407E-A947-70E740481C1C}">
                <a14:useLocalDpi val="0"/>
              </a:ext>
            </a:extLst>
          </a:blip>
          <a:stretch>
            <a:fillRect/>
          </a:stretch>
        </p:blipFill>
        <p:spPr>
          <a:xfrm>
            <a:off x="-2339094" y="1509819"/>
            <a:ext cx="5154603" cy="7243107"/>
          </a:xfrm>
          <a:prstGeom prst="rect">
            <a:avLst/>
          </a:prstGeom>
        </p:spPr>
      </p:pic>
      <p:sp>
        <p:nvSpPr>
          <p:cNvPr id="82" name="椭圆 81">
            <a:extLst>
              <a:ext uri="{FF2B5EF4-FFF2-40B4-BE49-F238E27FC236}">
                <a16:creationId xmlns:a16="http://schemas.microsoft.com/office/drawing/2014/main" id="{48FB0347-294C-448F-8446-A986792C0930}"/>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199" name="矩形 198">
            <a:extLst>
              <a:ext uri="{FF2B5EF4-FFF2-40B4-BE49-F238E27FC236}">
                <a16:creationId xmlns:a16="http://schemas.microsoft.com/office/drawing/2014/main" id="{3FC38616-7E79-4FF6-9ABE-8DAB4F7F35C5}"/>
              </a:ext>
            </a:extLst>
          </p:cNvPr>
          <p:cNvSpPr/>
          <p:nvPr/>
        </p:nvSpPr>
        <p:spPr>
          <a:xfrm rot="9269516">
            <a:off x="-799782" y="5683113"/>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4" name="矩形 203">
            <a:extLst>
              <a:ext uri="{FF2B5EF4-FFF2-40B4-BE49-F238E27FC236}">
                <a16:creationId xmlns:a16="http://schemas.microsoft.com/office/drawing/2014/main" id="{32BE0DCB-6364-46F0-92A8-971363EF5967}"/>
              </a:ext>
            </a:extLst>
          </p:cNvPr>
          <p:cNvSpPr/>
          <p:nvPr/>
        </p:nvSpPr>
        <p:spPr>
          <a:xfrm rot="9269516">
            <a:off x="-698577" y="6408840"/>
            <a:ext cx="407515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5" name="矩形 204">
            <a:extLst>
              <a:ext uri="{FF2B5EF4-FFF2-40B4-BE49-F238E27FC236}">
                <a16:creationId xmlns:a16="http://schemas.microsoft.com/office/drawing/2014/main" id="{6BA7133D-5CC4-4662-9E03-A1ED6D599135}"/>
              </a:ext>
            </a:extLst>
          </p:cNvPr>
          <p:cNvSpPr/>
          <p:nvPr/>
        </p:nvSpPr>
        <p:spPr>
          <a:xfrm rot="9269516">
            <a:off x="-2566723" y="5184754"/>
            <a:ext cx="3743814"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文本框 185">
            <a:extLst>
              <a:ext uri="{FF2B5EF4-FFF2-40B4-BE49-F238E27FC236}">
                <a16:creationId xmlns:a16="http://schemas.microsoft.com/office/drawing/2014/main" id="{435BB36E-D8B6-40A9-9085-C999578008B8}"/>
              </a:ext>
            </a:extLst>
          </p:cNvPr>
          <p:cNvSpPr txBox="1"/>
          <p:nvPr/>
        </p:nvSpPr>
        <p:spPr>
          <a:xfrm>
            <a:off x="7674907" y="221906"/>
            <a:ext cx="3611880" cy="1844040"/>
          </a:xfrm>
          <a:prstGeom prst="rect">
            <a:avLst/>
          </a:prstGeom>
          <a:noFill/>
        </p:spPr>
        <p:txBody>
          <a:bodyPr rtlCol="0" wrap="none">
            <a:spAutoFit/>
          </a:bodyPr>
          <a:lstStyle/>
          <a:p>
            <a:r>
              <a:rPr altLang="zh-CN" lang="en-US" sz="11500">
                <a:gradFill>
                  <a:gsLst>
                    <a:gs pos="78000">
                      <a:srgbClr val="00FFFE">
                        <a:alpha val="0"/>
                      </a:srgbClr>
                    </a:gs>
                    <a:gs pos="34000">
                      <a:srgbClr val="00FFFE"/>
                    </a:gs>
                  </a:gsLst>
                  <a:lin ang="5400000" scaled="0"/>
                </a:gradFill>
                <a:latin charset="-122" panose="020b0a00000000000000" pitchFamily="34" typeface="思源黑体 CN Heavy"/>
                <a:ea charset="-122" panose="020b0a00000000000000" pitchFamily="34" typeface="思源黑体 CN Heavy"/>
              </a:rPr>
              <a:t>2020</a:t>
            </a:r>
          </a:p>
        </p:txBody>
      </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4" name="平行四边形 263"/>
          <p:cNvSpPr/>
          <p:nvPr/>
        </p:nvSpPr>
        <p:spPr>
          <a:xfrm>
            <a:off x="9420724" y="6523264"/>
            <a:ext cx="42211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57200"/>
            </a:xfrm>
            <a:prstGeom prst="rect">
              <a:avLst/>
            </a:prstGeom>
            <a:noFill/>
          </p:spPr>
          <p:txBody>
            <a:bodyPr anchorCtr="0" bIns="45720" lIns="91440" rIns="91440" rtlCol="0" tIns="45720" vert="horz" wrap="square">
              <a:spAutoFit/>
            </a:bodyPr>
            <a:lstStyle/>
            <a:p>
              <a:pPr algn="dist"/>
              <a:r>
                <a:rPr altLang="en-US" i="1" lang="zh-CN" sz="2400">
                  <a:solidFill>
                    <a:srgbClr val="2CC8B8"/>
                  </a:solidFill>
                  <a:latin charset="-122" panose="020b0703020204020201" pitchFamily="34" typeface="微软雅黑 Bold"/>
                  <a:ea charset="-122" panose="020b0703020204020201" pitchFamily="34" typeface="微软雅黑 Bold"/>
                </a:rPr>
                <a:t>人物简介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57200"/>
            </a:xfrm>
            <a:prstGeom prst="rect">
              <a:avLst/>
            </a:prstGeom>
            <a:noFill/>
          </p:spPr>
          <p:txBody>
            <a:bodyPr anchorCtr="0" bIns="45720" lIns="91440" rIns="91440" rtlCol="0" tIns="45720" vert="horz" wrap="square">
              <a:spAutoFit/>
            </a:bodyPr>
            <a:lstStyle/>
            <a:p>
              <a:pPr algn="dist"/>
              <a:r>
                <a:rPr altLang="en-US" i="1" lang="zh-CN" sz="2400">
                  <a:solidFill>
                    <a:srgbClr val="A1249B"/>
                  </a:solidFill>
                  <a:latin charset="-122" panose="020b0703020204020201" pitchFamily="34" typeface="微软雅黑 Bold"/>
                  <a:ea charset="-122" panose="020b0703020204020201" pitchFamily="34" typeface="微软雅黑 Bold"/>
                </a:rPr>
                <a:t>人物简介</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57200"/>
            </a:xfrm>
            <a:prstGeom prst="rect">
              <a:avLst/>
            </a:prstGeom>
            <a:noFill/>
          </p:spPr>
          <p:txBody>
            <a:bodyPr anchorCtr="0" bIns="45720" lIns="91440" rIns="91440" rtlCol="0" tIns="45720" vert="horz" wrap="square">
              <a:spAutoFit/>
            </a:bodyPr>
            <a:lstStyle/>
            <a:p>
              <a:pPr algn="dist"/>
              <a:r>
                <a:rPr altLang="en-US" i="1" lang="zh-CN" sz="2400">
                  <a:solidFill>
                    <a:srgbClr val="FFFFFF"/>
                  </a:solidFill>
                  <a:latin charset="-122" panose="020b0703020204020201" pitchFamily="34" typeface="微软雅黑 Bold"/>
                  <a:ea charset="-122" panose="020b0703020204020201" pitchFamily="34" typeface="微软雅黑 Bold"/>
                </a:rPr>
                <a:t>人物简介</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a:r>
              <a:rPr altLang="zh-CN" lang="en-US" sz="1050">
                <a:solidFill>
                  <a:schemeClr val="bg1"/>
                </a:solidFill>
              </a:rPr>
              <a:t>Profile</a:t>
            </a:r>
          </a:p>
        </p:txBody>
      </p:sp>
      <p:grpSp>
        <p:nvGrpSpPr>
          <p:cNvPr id="2" name="组合 1">
            <a:extLst>
              <a:ext uri="{FF2B5EF4-FFF2-40B4-BE49-F238E27FC236}">
                <a16:creationId xmlns:a16="http://schemas.microsoft.com/office/drawing/2014/main" id="{A14886EB-68FD-4143-AA0D-F9D6F6865FE9}"/>
              </a:ext>
            </a:extLst>
          </p:cNvPr>
          <p:cNvGrpSpPr/>
          <p:nvPr/>
        </p:nvGrpSpPr>
        <p:grpSpPr>
          <a:xfrm>
            <a:off x="5932364" y="1442011"/>
            <a:ext cx="5645732" cy="5070408"/>
            <a:chOff x="5932364" y="1442011"/>
            <a:chExt cx="5645732" cy="5070408"/>
          </a:xfrm>
        </p:grpSpPr>
        <p:sp>
          <p:nvSpPr>
            <p:cNvPr id="247" name="矩形: 圆角 246"/>
            <p:cNvSpPr/>
            <p:nvPr/>
          </p:nvSpPr>
          <p:spPr>
            <a:xfrm>
              <a:off x="6899440" y="4007749"/>
              <a:ext cx="4663093" cy="1105579"/>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8" name="矩形: 圆角 247"/>
            <p:cNvSpPr/>
            <p:nvPr/>
          </p:nvSpPr>
          <p:spPr>
            <a:xfrm>
              <a:off x="6884583" y="5227433"/>
              <a:ext cx="4663093" cy="1015662"/>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6" name="矩形: 圆角 245"/>
            <p:cNvSpPr/>
            <p:nvPr/>
          </p:nvSpPr>
          <p:spPr>
            <a:xfrm>
              <a:off x="6915003" y="2833978"/>
              <a:ext cx="4663093" cy="901122"/>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a:off x="6899440" y="1569463"/>
              <a:ext cx="4663093"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矩形: 圆角 221"/>
            <p:cNvSpPr/>
            <p:nvPr/>
          </p:nvSpPr>
          <p:spPr>
            <a:xfrm>
              <a:off x="6013746" y="1875186"/>
              <a:ext cx="1783041" cy="546683"/>
            </a:xfrm>
            <a:prstGeom prst="roundRect">
              <a:avLst/>
            </a:prstGeom>
            <a:solidFill>
              <a:srgbClr val="2CC8B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文本框 222"/>
            <p:cNvSpPr txBox="1"/>
            <p:nvPr/>
          </p:nvSpPr>
          <p:spPr>
            <a:xfrm>
              <a:off x="6428214" y="1917695"/>
              <a:ext cx="954107" cy="457200"/>
            </a:xfrm>
            <a:prstGeom prst="rect">
              <a:avLst/>
            </a:prstGeom>
            <a:noFill/>
          </p:spPr>
          <p:txBody>
            <a:bodyPr rtlCol="0" wrap="square">
              <a:spAutoFit/>
            </a:bodyPr>
            <a:lstStyle/>
            <a:p>
              <a:pPr lvl="0">
                <a:defRPr/>
              </a:pPr>
              <a:r>
                <a:rPr altLang="en-US" b="1" lang="zh-CN" spc="600" sz="2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224" name="矩形: 圆角 223"/>
            <p:cNvSpPr/>
            <p:nvPr/>
          </p:nvSpPr>
          <p:spPr>
            <a:xfrm>
              <a:off x="6013746" y="3011198"/>
              <a:ext cx="1783041" cy="546683"/>
            </a:xfrm>
            <a:prstGeom prst="roundRect">
              <a:avLst/>
            </a:prstGeom>
            <a:solidFill>
              <a:srgbClr val="92218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文本框 224"/>
            <p:cNvSpPr txBox="1"/>
            <p:nvPr/>
          </p:nvSpPr>
          <p:spPr>
            <a:xfrm>
              <a:off x="6428214" y="3053707"/>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226" name="矩形: 圆角 225"/>
            <p:cNvSpPr/>
            <p:nvPr/>
          </p:nvSpPr>
          <p:spPr>
            <a:xfrm>
              <a:off x="6013746" y="4287197"/>
              <a:ext cx="1783041" cy="546683"/>
            </a:xfrm>
            <a:prstGeom prst="roundRect">
              <a:avLst/>
            </a:prstGeom>
            <a:solidFill>
              <a:srgbClr val="2CC8B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7" name="文本框 226"/>
            <p:cNvSpPr txBox="1"/>
            <p:nvPr/>
          </p:nvSpPr>
          <p:spPr>
            <a:xfrm>
              <a:off x="6428214" y="4329706"/>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228" name="矩形: 圆角 227"/>
            <p:cNvSpPr/>
            <p:nvPr/>
          </p:nvSpPr>
          <p:spPr>
            <a:xfrm>
              <a:off x="6013746" y="5461923"/>
              <a:ext cx="1783041" cy="546683"/>
            </a:xfrm>
            <a:prstGeom prst="roundRect">
              <a:avLst/>
            </a:prstGeom>
            <a:solidFill>
              <a:srgbClr val="92218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9" name="文本框 228"/>
            <p:cNvSpPr txBox="1"/>
            <p:nvPr/>
          </p:nvSpPr>
          <p:spPr>
            <a:xfrm>
              <a:off x="6428214" y="5504432"/>
              <a:ext cx="954107" cy="457200"/>
            </a:xfrm>
            <a:prstGeom prst="rect">
              <a:avLst/>
            </a:prstGeom>
            <a:noFill/>
          </p:spPr>
          <p:txBody>
            <a:bodyPr rtlCol="0" wrap="square">
              <a:spAutoFit/>
            </a:bodyPr>
            <a:lstStyle/>
            <a:p>
              <a:pPr lvl="0">
                <a:defRPr/>
              </a:pPr>
              <a:r>
                <a:rPr altLang="en-US" b="1" lang="zh-CN" spc="600" sz="2400">
                  <a:solidFill>
                    <a:schemeClr val="bg1"/>
                  </a:solidFill>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240" name="矩形 239"/>
            <p:cNvSpPr/>
            <p:nvPr/>
          </p:nvSpPr>
          <p:spPr>
            <a:xfrm>
              <a:off x="7868711" y="1820505"/>
              <a:ext cx="3526141" cy="64008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a:t>
              </a:r>
            </a:p>
          </p:txBody>
        </p:sp>
        <p:sp>
          <p:nvSpPr>
            <p:cNvPr id="253" name="平行四边形 252"/>
            <p:cNvSpPr/>
            <p:nvPr/>
          </p:nvSpPr>
          <p:spPr>
            <a:xfrm>
              <a:off x="9454049" y="6234578"/>
              <a:ext cx="3554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5" name="平行四边形 254"/>
            <p:cNvSpPr/>
            <p:nvPr/>
          </p:nvSpPr>
          <p:spPr>
            <a:xfrm>
              <a:off x="9476266" y="6214636"/>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6" name="平行四边形 255"/>
            <p:cNvSpPr/>
            <p:nvPr/>
          </p:nvSpPr>
          <p:spPr>
            <a:xfrm>
              <a:off x="9420724" y="6142523"/>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0" name="平行四边形 259"/>
            <p:cNvSpPr/>
            <p:nvPr/>
          </p:nvSpPr>
          <p:spPr>
            <a:xfrm>
              <a:off x="7043690" y="6472535"/>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1" name="平行四边形 260"/>
            <p:cNvSpPr/>
            <p:nvPr/>
          </p:nvSpPr>
          <p:spPr>
            <a:xfrm>
              <a:off x="9498482" y="6101261"/>
              <a:ext cx="2666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2" name="平行四边形 261"/>
            <p:cNvSpPr/>
            <p:nvPr/>
          </p:nvSpPr>
          <p:spPr>
            <a:xfrm>
              <a:off x="9487374" y="4067170"/>
              <a:ext cx="28881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3" name="平行四边形 262"/>
            <p:cNvSpPr/>
            <p:nvPr/>
          </p:nvSpPr>
          <p:spPr>
            <a:xfrm>
              <a:off x="9520699" y="4944621"/>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8" name="平行四边形 267"/>
            <p:cNvSpPr/>
            <p:nvPr/>
          </p:nvSpPr>
          <p:spPr>
            <a:xfrm>
              <a:off x="5932364" y="3102630"/>
              <a:ext cx="3999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9" name="平行四边形 268"/>
            <p:cNvSpPr/>
            <p:nvPr/>
          </p:nvSpPr>
          <p:spPr>
            <a:xfrm>
              <a:off x="6421130" y="4777765"/>
              <a:ext cx="3110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0" name="平行四边形 269"/>
            <p:cNvSpPr/>
            <p:nvPr/>
          </p:nvSpPr>
          <p:spPr>
            <a:xfrm>
              <a:off x="6732164" y="2604079"/>
              <a:ext cx="26660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2" name="平行四边形 271"/>
            <p:cNvSpPr/>
            <p:nvPr/>
          </p:nvSpPr>
          <p:spPr>
            <a:xfrm>
              <a:off x="7265363" y="3102630"/>
              <a:ext cx="222167"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3" name="平行四边形 272"/>
            <p:cNvSpPr/>
            <p:nvPr/>
          </p:nvSpPr>
          <p:spPr>
            <a:xfrm>
              <a:off x="7376447" y="2564194"/>
              <a:ext cx="333250"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4" name="平行四边形 273"/>
            <p:cNvSpPr/>
            <p:nvPr/>
          </p:nvSpPr>
          <p:spPr>
            <a:xfrm>
              <a:off x="7665263" y="3262167"/>
              <a:ext cx="377683"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5" name="平行四边形 274"/>
            <p:cNvSpPr/>
            <p:nvPr/>
          </p:nvSpPr>
          <p:spPr>
            <a:xfrm>
              <a:off x="9476266" y="3421704"/>
              <a:ext cx="311033" cy="39884"/>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6" name="平行四边形 275"/>
            <p:cNvSpPr/>
            <p:nvPr/>
          </p:nvSpPr>
          <p:spPr>
            <a:xfrm>
              <a:off x="9520699" y="5582767"/>
              <a:ext cx="2221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7" name="平行四边形 276"/>
            <p:cNvSpPr/>
            <p:nvPr/>
          </p:nvSpPr>
          <p:spPr>
            <a:xfrm>
              <a:off x="9498482" y="4346359"/>
              <a:ext cx="26660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8" name="平行四边形 277"/>
            <p:cNvSpPr/>
            <p:nvPr/>
          </p:nvSpPr>
          <p:spPr>
            <a:xfrm>
              <a:off x="9465157" y="6021493"/>
              <a:ext cx="333250"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9" name="平行四边形 278"/>
            <p:cNvSpPr/>
            <p:nvPr/>
          </p:nvSpPr>
          <p:spPr>
            <a:xfrm>
              <a:off x="9509591" y="4027286"/>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0" name="平行四边形 279"/>
            <p:cNvSpPr/>
            <p:nvPr/>
          </p:nvSpPr>
          <p:spPr>
            <a:xfrm>
              <a:off x="9509591" y="1442011"/>
              <a:ext cx="2443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4" name="平行四边形 283"/>
            <p:cNvSpPr/>
            <p:nvPr/>
          </p:nvSpPr>
          <p:spPr>
            <a:xfrm>
              <a:off x="6043447" y="3680951"/>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5" name="平行四边形 284"/>
            <p:cNvSpPr/>
            <p:nvPr/>
          </p:nvSpPr>
          <p:spPr>
            <a:xfrm>
              <a:off x="6212924" y="6214636"/>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6" name="平行四边形 285"/>
            <p:cNvSpPr/>
            <p:nvPr/>
          </p:nvSpPr>
          <p:spPr>
            <a:xfrm>
              <a:off x="6219475" y="5348796"/>
              <a:ext cx="35546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7" name="平行四边形 286"/>
            <p:cNvSpPr/>
            <p:nvPr/>
          </p:nvSpPr>
          <p:spPr>
            <a:xfrm>
              <a:off x="7198714" y="2025758"/>
              <a:ext cx="37768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8" name="平行四边形 287"/>
            <p:cNvSpPr/>
            <p:nvPr/>
          </p:nvSpPr>
          <p:spPr>
            <a:xfrm>
              <a:off x="6573550" y="3792371"/>
              <a:ext cx="3110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9" name="平行四边形 288"/>
            <p:cNvSpPr/>
            <p:nvPr/>
          </p:nvSpPr>
          <p:spPr>
            <a:xfrm>
              <a:off x="9409616" y="3960140"/>
              <a:ext cx="444333"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0" name="平行四边形 289"/>
            <p:cNvSpPr/>
            <p:nvPr/>
          </p:nvSpPr>
          <p:spPr>
            <a:xfrm>
              <a:off x="9420724" y="3282109"/>
              <a:ext cx="422117" cy="39884"/>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1" name="平行四边形 290"/>
            <p:cNvSpPr/>
            <p:nvPr/>
          </p:nvSpPr>
          <p:spPr>
            <a:xfrm>
              <a:off x="7293115" y="5656701"/>
              <a:ext cx="312510" cy="45719"/>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矩形 174">
              <a:extLst>
                <a:ext uri="{FF2B5EF4-FFF2-40B4-BE49-F238E27FC236}">
                  <a16:creationId xmlns:a16="http://schemas.microsoft.com/office/drawing/2014/main" id="{FF210B0F-760B-4519-BCB9-523B7585C276}"/>
                </a:ext>
              </a:extLst>
            </p:cNvPr>
            <p:cNvSpPr/>
            <p:nvPr/>
          </p:nvSpPr>
          <p:spPr>
            <a:xfrm>
              <a:off x="7868711" y="2977036"/>
              <a:ext cx="3526141" cy="64008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a:t>
              </a:r>
            </a:p>
          </p:txBody>
        </p:sp>
        <p:sp>
          <p:nvSpPr>
            <p:cNvPr id="176" name="矩形 175">
              <a:extLst>
                <a:ext uri="{FF2B5EF4-FFF2-40B4-BE49-F238E27FC236}">
                  <a16:creationId xmlns:a16="http://schemas.microsoft.com/office/drawing/2014/main" id="{07C92122-BB73-418F-B81D-5123A7800327}"/>
                </a:ext>
              </a:extLst>
            </p:cNvPr>
            <p:cNvSpPr/>
            <p:nvPr/>
          </p:nvSpPr>
          <p:spPr>
            <a:xfrm>
              <a:off x="7868711" y="4237083"/>
              <a:ext cx="3526141" cy="64008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a:t>
              </a:r>
            </a:p>
          </p:txBody>
        </p:sp>
        <p:sp>
          <p:nvSpPr>
            <p:cNvPr id="178" name="矩形 177">
              <a:extLst>
                <a:ext uri="{FF2B5EF4-FFF2-40B4-BE49-F238E27FC236}">
                  <a16:creationId xmlns:a16="http://schemas.microsoft.com/office/drawing/2014/main" id="{7F004949-8EED-4432-ACC0-4F2CB4D878A4}"/>
                </a:ext>
              </a:extLst>
            </p:cNvPr>
            <p:cNvSpPr/>
            <p:nvPr/>
          </p:nvSpPr>
          <p:spPr>
            <a:xfrm>
              <a:off x="7868711" y="5404318"/>
              <a:ext cx="3526141" cy="64008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a:t>
              </a:r>
            </a:p>
          </p:txBody>
        </p:sp>
      </p:grpSp>
      <p:grpSp>
        <p:nvGrpSpPr>
          <p:cNvPr id="8" name="组合 7">
            <a:extLst>
              <a:ext uri="{FF2B5EF4-FFF2-40B4-BE49-F238E27FC236}">
                <a16:creationId xmlns:a16="http://schemas.microsoft.com/office/drawing/2014/main" id="{63CC7FD6-5E0D-4BD6-BB20-F1B7655E13AA}"/>
              </a:ext>
            </a:extLst>
          </p:cNvPr>
          <p:cNvGrpSpPr/>
          <p:nvPr/>
        </p:nvGrpSpPr>
        <p:grpSpPr>
          <a:xfrm>
            <a:off x="-847892" y="2445027"/>
            <a:ext cx="6567842" cy="3914611"/>
            <a:chOff x="-1021115" y="2003105"/>
            <a:chExt cx="6567842" cy="3914611"/>
          </a:xfrm>
        </p:grpSpPr>
        <p:pic>
          <p:nvPicPr>
            <p:cNvPr id="7" name="图片 6">
              <a:extLst>
                <a:ext uri="{FF2B5EF4-FFF2-40B4-BE49-F238E27FC236}">
                  <a16:creationId xmlns:a16="http://schemas.microsoft.com/office/drawing/2014/main" id="{7FA8C7D3-14E2-410A-9F64-D451315F0FB0}"/>
                </a:ext>
              </a:extLst>
            </p:cNvPr>
            <p:cNvPicPr>
              <a:picLocks noChangeAspect="1"/>
            </p:cNvPicPr>
            <p:nvPr/>
          </p:nvPicPr>
          <p:blipFill>
            <a:blip r:embed="rId2">
              <a:extLst>
                <a:ext uri="{28A0092B-C50C-407E-A947-70E740481C1C}">
                  <a14:useLocalDpi val="0"/>
                </a:ext>
              </a:extLst>
            </a:blip>
            <a:stretch>
              <a:fillRect/>
            </a:stretch>
          </p:blipFill>
          <p:spPr>
            <a:xfrm>
              <a:off x="-229222" y="2154541"/>
              <a:ext cx="5143500" cy="3429000"/>
            </a:xfrm>
            <a:prstGeom prst="rect">
              <a:avLst/>
            </a:prstGeom>
          </p:spPr>
        </p:pic>
        <p:pic>
          <p:nvPicPr>
            <p:cNvPr id="195" name="图片 194">
              <a:extLst>
                <a:ext uri="{FF2B5EF4-FFF2-40B4-BE49-F238E27FC236}">
                  <a16:creationId xmlns:a16="http://schemas.microsoft.com/office/drawing/2014/main" id="{1699F5B7-87AA-43BB-B307-38809FD3BCB1}"/>
                </a:ext>
              </a:extLst>
            </p:cNvPr>
            <p:cNvPicPr>
              <a:picLocks noChangeAspect="1"/>
            </p:cNvPicPr>
            <p:nvPr/>
          </p:nvPicPr>
          <p:blipFill>
            <a:blip r:embed="rId3">
              <a:extLst>
                <a:ext uri="{28A0092B-C50C-407E-A947-70E740481C1C}">
                  <a14:useLocalDpi val="0"/>
                </a:ext>
              </a:extLst>
            </a:blip>
            <a:stretch>
              <a:fillRect/>
            </a:stretch>
          </p:blipFill>
          <p:spPr>
            <a:xfrm>
              <a:off x="-1021115" y="2003105"/>
              <a:ext cx="6567842" cy="3914611"/>
            </a:xfrm>
            <a:prstGeom prst="rect">
              <a:avLst/>
            </a:prstGeom>
          </p:spPr>
        </p:pic>
      </p:gr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椭圆 220">
            <a:extLst>
              <a:ext uri="{FF2B5EF4-FFF2-40B4-BE49-F238E27FC236}">
                <a16:creationId xmlns:a16="http://schemas.microsoft.com/office/drawing/2014/main" id="{F8E26772-6350-4850-8A52-540FFDC6E913}"/>
              </a:ext>
            </a:extLst>
          </p:cNvPr>
          <p:cNvSpPr/>
          <p:nvPr/>
        </p:nvSpPr>
        <p:spPr>
          <a:xfrm>
            <a:off x="2118171" y="1377871"/>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558828" y="1597090"/>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186" name="文本框 185">
            <a:extLst>
              <a:ext uri="{FF2B5EF4-FFF2-40B4-BE49-F238E27FC236}">
                <a16:creationId xmlns:a16="http://schemas.microsoft.com/office/drawing/2014/main" id="{435BB36E-D8B6-40A9-9085-C999578008B8}"/>
              </a:ext>
            </a:extLst>
          </p:cNvPr>
          <p:cNvSpPr txBox="1"/>
          <p:nvPr/>
        </p:nvSpPr>
        <p:spPr>
          <a:xfrm>
            <a:off x="6729588" y="1103686"/>
            <a:ext cx="3611880" cy="1844040"/>
          </a:xfrm>
          <a:prstGeom prst="rect">
            <a:avLst/>
          </a:prstGeom>
          <a:noFill/>
        </p:spPr>
        <p:txBody>
          <a:bodyPr rtlCol="0" wrap="none">
            <a:spAutoFit/>
          </a:bodyPr>
          <a:lstStyle/>
          <a:p>
            <a:r>
              <a:rPr altLang="zh-CN" lang="en-US" sz="11500">
                <a:gradFill>
                  <a:gsLst>
                    <a:gs pos="78000">
                      <a:srgbClr val="00FFFE">
                        <a:alpha val="0"/>
                      </a:srgbClr>
                    </a:gs>
                    <a:gs pos="34000">
                      <a:srgbClr val="00FFFE"/>
                    </a:gs>
                  </a:gsLst>
                  <a:lin ang="5400000" scaled="0"/>
                </a:gradFill>
                <a:latin charset="-122" panose="020b0a00000000000000" pitchFamily="34" typeface="思源黑体 CN Heavy"/>
                <a:ea charset="-122" panose="020b0a00000000000000" pitchFamily="34" typeface="思源黑体 CN Heavy"/>
              </a:rPr>
              <a:t>2020</a:t>
            </a:r>
          </a:p>
        </p:txBody>
      </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57200"/>
            </a:xfrm>
            <a:prstGeom prst="rect">
              <a:avLst/>
            </a:prstGeom>
            <a:noFill/>
          </p:spPr>
          <p:txBody>
            <a:bodyPr anchorCtr="0" bIns="45720" lIns="91440" rIns="91440" rtlCol="0" tIns="45720" vert="horz" wrap="square">
              <a:spAutoFit/>
            </a:bodyPr>
            <a:lstStyle/>
            <a:p>
              <a:pPr algn="dist"/>
              <a:r>
                <a:rPr altLang="en-US" i="1" lang="zh-CN" sz="2400">
                  <a:solidFill>
                    <a:srgbClr val="2CC8B8"/>
                  </a:solidFill>
                  <a:latin charset="-122" panose="020b0703020204020201" pitchFamily="34" typeface="微软雅黑 Bold"/>
                  <a:ea charset="-122" panose="020b0703020204020201" pitchFamily="34" typeface="微软雅黑 Bold"/>
                </a:rPr>
                <a:t>人物简介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57200"/>
            </a:xfrm>
            <a:prstGeom prst="rect">
              <a:avLst/>
            </a:prstGeom>
            <a:noFill/>
          </p:spPr>
          <p:txBody>
            <a:bodyPr anchorCtr="0" bIns="45720" lIns="91440" rIns="91440" rtlCol="0" tIns="45720" vert="horz" wrap="square">
              <a:spAutoFit/>
            </a:bodyPr>
            <a:lstStyle/>
            <a:p>
              <a:pPr algn="dist"/>
              <a:r>
                <a:rPr altLang="en-US" i="1" lang="zh-CN" sz="2400">
                  <a:solidFill>
                    <a:srgbClr val="A1249B"/>
                  </a:solidFill>
                  <a:latin charset="-122" panose="020b0703020204020201" pitchFamily="34" typeface="微软雅黑 Bold"/>
                  <a:ea charset="-122" panose="020b0703020204020201" pitchFamily="34" typeface="微软雅黑 Bold"/>
                </a:rPr>
                <a:t>人物简介</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57200"/>
            </a:xfrm>
            <a:prstGeom prst="rect">
              <a:avLst/>
            </a:prstGeom>
            <a:noFill/>
          </p:spPr>
          <p:txBody>
            <a:bodyPr anchorCtr="0" bIns="45720" lIns="91440" rIns="91440" rtlCol="0" tIns="45720" vert="horz" wrap="square">
              <a:spAutoFit/>
            </a:bodyPr>
            <a:lstStyle/>
            <a:p>
              <a:pPr algn="dist"/>
              <a:r>
                <a:rPr altLang="en-US" i="1" lang="zh-CN" sz="2400">
                  <a:solidFill>
                    <a:srgbClr val="FFFFFF"/>
                  </a:solidFill>
                  <a:latin charset="-122" panose="020b0703020204020201" pitchFamily="34" typeface="微软雅黑 Bold"/>
                  <a:ea charset="-122" panose="020b0703020204020201" pitchFamily="34" typeface="微软雅黑 Bold"/>
                </a:rPr>
                <a:t>人物简介</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a:r>
              <a:rPr altLang="zh-CN" lang="en-US" sz="1050">
                <a:solidFill>
                  <a:schemeClr val="bg1"/>
                </a:solidFill>
              </a:rPr>
              <a:t>Profile</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a:extLst>
              <a:ext uri="{FF2B5EF4-FFF2-40B4-BE49-F238E27FC236}">
                <a16:creationId xmlns:a16="http://schemas.microsoft.com/office/drawing/2014/main" id="{F76C3518-8470-4417-B07F-9269E3B4C000}"/>
              </a:ext>
            </a:extLst>
          </p:cNvPr>
          <p:cNvSpPr/>
          <p:nvPr/>
        </p:nvSpPr>
        <p:spPr>
          <a:xfrm rot="3311350">
            <a:off x="5169712" y="6248271"/>
            <a:ext cx="782129" cy="7821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a:extLst>
              <a:ext uri="{FF2B5EF4-FFF2-40B4-BE49-F238E27FC236}">
                <a16:creationId xmlns:a16="http://schemas.microsoft.com/office/drawing/2014/main" id="{9F401A06-D31B-42E6-9CA1-9C4BB3F5E8F1}"/>
              </a:ext>
            </a:extLst>
          </p:cNvPr>
          <p:cNvGrpSpPr/>
          <p:nvPr/>
        </p:nvGrpSpPr>
        <p:grpSpPr>
          <a:xfrm>
            <a:off x="597239" y="2705453"/>
            <a:ext cx="4854776" cy="3128170"/>
            <a:chOff x="597239" y="2705453"/>
            <a:chExt cx="4854776" cy="3128170"/>
          </a:xfrm>
        </p:grpSpPr>
        <p:grpSp>
          <p:nvGrpSpPr>
            <p:cNvPr id="3" name="组合 2">
              <a:extLst>
                <a:ext uri="{FF2B5EF4-FFF2-40B4-BE49-F238E27FC236}">
                  <a16:creationId xmlns:a16="http://schemas.microsoft.com/office/drawing/2014/main" id="{746AF9EC-242C-4383-9014-41E9A3753E06}"/>
                </a:ext>
              </a:extLst>
            </p:cNvPr>
            <p:cNvGrpSpPr/>
            <p:nvPr/>
          </p:nvGrpSpPr>
          <p:grpSpPr>
            <a:xfrm>
              <a:off x="597239" y="2705453"/>
              <a:ext cx="4854776" cy="3128170"/>
              <a:chOff x="808633" y="2677317"/>
              <a:chExt cx="4854776" cy="3128170"/>
            </a:xfrm>
          </p:grpSpPr>
          <p:sp>
            <p:nvSpPr>
              <p:cNvPr id="246" name="矩形: 圆角 245"/>
              <p:cNvSpPr/>
              <p:nvPr/>
            </p:nvSpPr>
            <p:spPr>
              <a:xfrm>
                <a:off x="808633" y="4665323"/>
                <a:ext cx="1939707" cy="1140001"/>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p:cNvSpPr/>
              <p:nvPr/>
            </p:nvSpPr>
            <p:spPr>
              <a:xfrm>
                <a:off x="830097" y="2872969"/>
                <a:ext cx="1965611"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椭圆 221"/>
              <p:cNvSpPr/>
              <p:nvPr/>
            </p:nvSpPr>
            <p:spPr>
              <a:xfrm>
                <a:off x="2391049" y="2677317"/>
                <a:ext cx="609317" cy="637776"/>
              </a:xfrm>
              <a:prstGeom prst="ellipse">
                <a:avLst/>
              </a:prstGeom>
              <a:solidFill>
                <a:srgbClr val="2CC8B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椭圆 223"/>
              <p:cNvSpPr/>
              <p:nvPr/>
            </p:nvSpPr>
            <p:spPr>
              <a:xfrm>
                <a:off x="2360646" y="4540575"/>
                <a:ext cx="592352" cy="609621"/>
              </a:xfrm>
              <a:prstGeom prst="ellipse">
                <a:avLst/>
              </a:prstGeom>
              <a:solidFill>
                <a:srgbClr val="92218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文本框 224"/>
              <p:cNvSpPr txBox="1"/>
              <p:nvPr/>
            </p:nvSpPr>
            <p:spPr>
              <a:xfrm>
                <a:off x="905435" y="2937598"/>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98" name="矩形: 圆角 97">
                <a:extLst>
                  <a:ext uri="{FF2B5EF4-FFF2-40B4-BE49-F238E27FC236}">
                    <a16:creationId xmlns:a16="http://schemas.microsoft.com/office/drawing/2014/main" id="{F641525C-5C6E-432D-8E5E-0B6E9C820D89}"/>
                  </a:ext>
                </a:extLst>
              </p:cNvPr>
              <p:cNvSpPr/>
              <p:nvPr/>
            </p:nvSpPr>
            <p:spPr>
              <a:xfrm>
                <a:off x="3505898" y="2882033"/>
                <a:ext cx="1939707" cy="1140001"/>
              </a:xfrm>
              <a:prstGeom prst="roundRect">
                <a:avLst/>
              </a:prstGeom>
              <a:solidFill>
                <a:srgbClr val="2CC8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a:extLst>
                  <a:ext uri="{FF2B5EF4-FFF2-40B4-BE49-F238E27FC236}">
                    <a16:creationId xmlns:a16="http://schemas.microsoft.com/office/drawing/2014/main" id="{683221D8-3CC2-4D38-906B-BBF640428EE6}"/>
                  </a:ext>
                </a:extLst>
              </p:cNvPr>
              <p:cNvSpPr/>
              <p:nvPr/>
            </p:nvSpPr>
            <p:spPr>
              <a:xfrm>
                <a:off x="5057911" y="2745866"/>
                <a:ext cx="592352" cy="609621"/>
              </a:xfrm>
              <a:prstGeom prst="ellipse">
                <a:avLst/>
              </a:prstGeom>
              <a:solidFill>
                <a:srgbClr val="92218C"/>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圆角 101">
                <a:extLst>
                  <a:ext uri="{FF2B5EF4-FFF2-40B4-BE49-F238E27FC236}">
                    <a16:creationId xmlns:a16="http://schemas.microsoft.com/office/drawing/2014/main" id="{6F10980C-7957-4B9D-9C7F-0601EFB9C606}"/>
                  </a:ext>
                </a:extLst>
              </p:cNvPr>
              <p:cNvSpPr/>
              <p:nvPr/>
            </p:nvSpPr>
            <p:spPr>
              <a:xfrm>
                <a:off x="3493140" y="4647359"/>
                <a:ext cx="1965611" cy="1158128"/>
              </a:xfrm>
              <a:prstGeom prst="roundRect">
                <a:avLst/>
              </a:prstGeom>
              <a:solidFill>
                <a:srgbClr val="922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a:extLst>
                  <a:ext uri="{FF2B5EF4-FFF2-40B4-BE49-F238E27FC236}">
                    <a16:creationId xmlns:a16="http://schemas.microsoft.com/office/drawing/2014/main" id="{8AF4F63B-94EF-4168-9582-811B6DF639C2}"/>
                  </a:ext>
                </a:extLst>
              </p:cNvPr>
              <p:cNvSpPr/>
              <p:nvPr/>
            </p:nvSpPr>
            <p:spPr>
              <a:xfrm>
                <a:off x="5054092" y="4451707"/>
                <a:ext cx="609317" cy="637776"/>
              </a:xfrm>
              <a:prstGeom prst="ellipse">
                <a:avLst/>
              </a:prstGeom>
              <a:solidFill>
                <a:srgbClr val="2CC8B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0" name="矩形 239"/>
              <p:cNvSpPr/>
              <p:nvPr/>
            </p:nvSpPr>
            <p:spPr>
              <a:xfrm>
                <a:off x="924003" y="3404613"/>
                <a:ext cx="1939708"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a:t>
                </a:r>
              </a:p>
            </p:txBody>
          </p:sp>
          <p:sp>
            <p:nvSpPr>
              <p:cNvPr id="104" name="文本框 103">
                <a:extLst>
                  <a:ext uri="{FF2B5EF4-FFF2-40B4-BE49-F238E27FC236}">
                    <a16:creationId xmlns:a16="http://schemas.microsoft.com/office/drawing/2014/main" id="{E04475FA-1777-4A46-B3CD-1DA0D2DAECFD}"/>
                  </a:ext>
                </a:extLst>
              </p:cNvPr>
              <p:cNvSpPr txBox="1"/>
              <p:nvPr/>
            </p:nvSpPr>
            <p:spPr>
              <a:xfrm>
                <a:off x="3513305" y="2941463"/>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105" name="矩形 104">
                <a:extLst>
                  <a:ext uri="{FF2B5EF4-FFF2-40B4-BE49-F238E27FC236}">
                    <a16:creationId xmlns:a16="http://schemas.microsoft.com/office/drawing/2014/main" id="{74D7B855-0230-41BD-9DC0-EDF678957000}"/>
                  </a:ext>
                </a:extLst>
              </p:cNvPr>
              <p:cNvSpPr/>
              <p:nvPr/>
            </p:nvSpPr>
            <p:spPr>
              <a:xfrm>
                <a:off x="3531874" y="3408478"/>
                <a:ext cx="1939708"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a:t>
                </a:r>
              </a:p>
            </p:txBody>
          </p:sp>
          <p:sp>
            <p:nvSpPr>
              <p:cNvPr id="106" name="文本框 105">
                <a:extLst>
                  <a:ext uri="{FF2B5EF4-FFF2-40B4-BE49-F238E27FC236}">
                    <a16:creationId xmlns:a16="http://schemas.microsoft.com/office/drawing/2014/main" id="{7F61AF21-34E4-47C7-985D-6CA9FE0BBAD1}"/>
                  </a:ext>
                </a:extLst>
              </p:cNvPr>
              <p:cNvSpPr txBox="1"/>
              <p:nvPr/>
            </p:nvSpPr>
            <p:spPr>
              <a:xfrm>
                <a:off x="3531873" y="4683180"/>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107" name="矩形 106">
                <a:extLst>
                  <a:ext uri="{FF2B5EF4-FFF2-40B4-BE49-F238E27FC236}">
                    <a16:creationId xmlns:a16="http://schemas.microsoft.com/office/drawing/2014/main" id="{61F2CC1C-3D65-40E7-813E-223F8A525F02}"/>
                  </a:ext>
                </a:extLst>
              </p:cNvPr>
              <p:cNvSpPr/>
              <p:nvPr/>
            </p:nvSpPr>
            <p:spPr>
              <a:xfrm>
                <a:off x="3550441" y="5150195"/>
                <a:ext cx="1939708"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a:t>
                </a:r>
              </a:p>
            </p:txBody>
          </p:sp>
          <p:sp>
            <p:nvSpPr>
              <p:cNvPr id="108" name="文本框 107">
                <a:extLst>
                  <a:ext uri="{FF2B5EF4-FFF2-40B4-BE49-F238E27FC236}">
                    <a16:creationId xmlns:a16="http://schemas.microsoft.com/office/drawing/2014/main" id="{944EDA5D-7DE9-4E4B-B2EB-68443A01FBA3}"/>
                  </a:ext>
                </a:extLst>
              </p:cNvPr>
              <p:cNvSpPr txBox="1"/>
              <p:nvPr/>
            </p:nvSpPr>
            <p:spPr>
              <a:xfrm>
                <a:off x="890195" y="4738201"/>
                <a:ext cx="954107" cy="457200"/>
              </a:xfrm>
              <a:prstGeom prst="rect">
                <a:avLst/>
              </a:prstGeom>
              <a:noFill/>
            </p:spPr>
            <p:txBody>
              <a:bodyPr rtlCol="0" wrap="square">
                <a:spAutoFit/>
              </a:bodyPr>
              <a:lstStyle/>
              <a:p>
                <a:pPr lvl="0">
                  <a:defRPr/>
                </a:pPr>
                <a:r>
                  <a:rPr altLang="en-US" b="1" baseline="0" cap="none" i="0" kern="1200" kumimoji="0" lang="zh-CN" noProof="0" normalizeH="0" spc="600" strike="noStrike" sz="2400" u="none">
                    <a:ln>
                      <a:noFill/>
                    </a:ln>
                    <a:solidFill>
                      <a:schemeClr val="bg1"/>
                    </a:solidFill>
                    <a:effectLst/>
                    <a:uLnTx/>
                    <a:uFillTx/>
                    <a:latin charset="-122" panose="020b0503020204020204" pitchFamily="34" typeface="微软雅黑"/>
                    <a:ea charset="-122" panose="020b0503020204020204" pitchFamily="34" typeface="微软雅黑"/>
                    <a:cs charset="-122" panose="020b0503020204020204" pitchFamily="34" typeface="微软雅黑"/>
                  </a:rPr>
                  <a:t>优点</a:t>
                </a:r>
              </a:p>
            </p:txBody>
          </p:sp>
          <p:sp>
            <p:nvSpPr>
              <p:cNvPr id="109" name="矩形 108">
                <a:extLst>
                  <a:ext uri="{FF2B5EF4-FFF2-40B4-BE49-F238E27FC236}">
                    <a16:creationId xmlns:a16="http://schemas.microsoft.com/office/drawing/2014/main" id="{1D3519C2-9DCE-4F60-9DF9-6F82451979FD}"/>
                  </a:ext>
                </a:extLst>
              </p:cNvPr>
              <p:cNvSpPr/>
              <p:nvPr/>
            </p:nvSpPr>
            <p:spPr>
              <a:xfrm>
                <a:off x="908763" y="5205216"/>
                <a:ext cx="1939708"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a:t>
                </a:r>
              </a:p>
            </p:txBody>
          </p:sp>
        </p:grpSp>
        <p:sp>
          <p:nvSpPr>
            <p:cNvPr id="4" name="文本框 3">
              <a:extLst>
                <a:ext uri="{FF2B5EF4-FFF2-40B4-BE49-F238E27FC236}">
                  <a16:creationId xmlns:a16="http://schemas.microsoft.com/office/drawing/2014/main" id="{143D353E-651C-4799-8D2C-7D0F6C5293D7}"/>
                </a:ext>
              </a:extLst>
            </p:cNvPr>
            <p:cNvSpPr txBox="1"/>
            <p:nvPr/>
          </p:nvSpPr>
          <p:spPr>
            <a:xfrm>
              <a:off x="2285054" y="2721525"/>
              <a:ext cx="408305" cy="579120"/>
            </a:xfrm>
            <a:prstGeom prst="rect">
              <a:avLst/>
            </a:prstGeom>
            <a:noFill/>
          </p:spPr>
          <p:txBody>
            <a:bodyPr rtlCol="0" wrap="none">
              <a:spAutoFit/>
            </a:bodyPr>
            <a:lstStyle/>
            <a:p>
              <a:r>
                <a:rPr altLang="zh-CN" b="1" lang="en-US" sz="3200">
                  <a:solidFill>
                    <a:schemeClr val="bg1"/>
                  </a:solidFill>
                  <a:latin typeface="+mn-ea"/>
                </a:rPr>
                <a:t>1</a:t>
              </a:r>
            </a:p>
          </p:txBody>
        </p:sp>
        <p:sp>
          <p:nvSpPr>
            <p:cNvPr id="112" name="文本框 111">
              <a:extLst>
                <a:ext uri="{FF2B5EF4-FFF2-40B4-BE49-F238E27FC236}">
                  <a16:creationId xmlns:a16="http://schemas.microsoft.com/office/drawing/2014/main" id="{C34468E8-2051-4F82-A2F2-482BFD5B9F24}"/>
                </a:ext>
              </a:extLst>
            </p:cNvPr>
            <p:cNvSpPr txBox="1"/>
            <p:nvPr/>
          </p:nvSpPr>
          <p:spPr>
            <a:xfrm>
              <a:off x="4961988" y="2744675"/>
              <a:ext cx="408305" cy="579120"/>
            </a:xfrm>
            <a:prstGeom prst="rect">
              <a:avLst/>
            </a:prstGeom>
            <a:noFill/>
          </p:spPr>
          <p:txBody>
            <a:bodyPr rtlCol="0" wrap="none">
              <a:spAutoFit/>
            </a:bodyPr>
            <a:lstStyle/>
            <a:p>
              <a:r>
                <a:rPr altLang="zh-CN" b="1" lang="en-US" sz="3200">
                  <a:solidFill>
                    <a:schemeClr val="bg1"/>
                  </a:solidFill>
                  <a:latin typeface="+mn-ea"/>
                </a:rPr>
                <a:t>2</a:t>
              </a:r>
            </a:p>
          </p:txBody>
        </p:sp>
        <p:sp>
          <p:nvSpPr>
            <p:cNvPr id="113" name="文本框 112">
              <a:extLst>
                <a:ext uri="{FF2B5EF4-FFF2-40B4-BE49-F238E27FC236}">
                  <a16:creationId xmlns:a16="http://schemas.microsoft.com/office/drawing/2014/main" id="{E4FA12A6-63E9-45FD-B394-547AD75FEA83}"/>
                </a:ext>
              </a:extLst>
            </p:cNvPr>
            <p:cNvSpPr txBox="1"/>
            <p:nvPr/>
          </p:nvSpPr>
          <p:spPr>
            <a:xfrm>
              <a:off x="2261904" y="4556989"/>
              <a:ext cx="408305" cy="579120"/>
            </a:xfrm>
            <a:prstGeom prst="rect">
              <a:avLst/>
            </a:prstGeom>
            <a:noFill/>
          </p:spPr>
          <p:txBody>
            <a:bodyPr rtlCol="0" wrap="none">
              <a:spAutoFit/>
            </a:bodyPr>
            <a:lstStyle/>
            <a:p>
              <a:r>
                <a:rPr altLang="zh-CN" b="1" lang="en-US" sz="3200">
                  <a:solidFill>
                    <a:schemeClr val="bg1"/>
                  </a:solidFill>
                  <a:latin typeface="+mn-ea"/>
                </a:rPr>
                <a:t>3</a:t>
              </a:r>
            </a:p>
          </p:txBody>
        </p:sp>
        <p:sp>
          <p:nvSpPr>
            <p:cNvPr id="114" name="文本框 113">
              <a:extLst>
                <a:ext uri="{FF2B5EF4-FFF2-40B4-BE49-F238E27FC236}">
                  <a16:creationId xmlns:a16="http://schemas.microsoft.com/office/drawing/2014/main" id="{11119829-4416-4902-B493-53DD8341ED06}"/>
                </a:ext>
              </a:extLst>
            </p:cNvPr>
            <p:cNvSpPr txBox="1"/>
            <p:nvPr/>
          </p:nvSpPr>
          <p:spPr>
            <a:xfrm>
              <a:off x="4927263" y="4475964"/>
              <a:ext cx="408305" cy="579120"/>
            </a:xfrm>
            <a:prstGeom prst="rect">
              <a:avLst/>
            </a:prstGeom>
            <a:noFill/>
          </p:spPr>
          <p:txBody>
            <a:bodyPr rtlCol="0" wrap="none">
              <a:spAutoFit/>
            </a:bodyPr>
            <a:lstStyle/>
            <a:p>
              <a:r>
                <a:rPr altLang="zh-CN" b="1" lang="en-US" sz="3200">
                  <a:solidFill>
                    <a:schemeClr val="bg1"/>
                  </a:solidFill>
                  <a:latin typeface="+mn-ea"/>
                </a:rPr>
                <a:t>4</a:t>
              </a:r>
            </a:p>
          </p:txBody>
        </p:sp>
      </p:grpSp>
      <p:sp>
        <p:nvSpPr>
          <p:cNvPr id="116" name="矩形 115">
            <a:extLst>
              <a:ext uri="{FF2B5EF4-FFF2-40B4-BE49-F238E27FC236}">
                <a16:creationId xmlns:a16="http://schemas.microsoft.com/office/drawing/2014/main" id="{BABBD837-C388-4717-8150-14C41922BE1F}"/>
              </a:ext>
            </a:extLst>
          </p:cNvPr>
          <p:cNvSpPr/>
          <p:nvPr/>
        </p:nvSpPr>
        <p:spPr>
          <a:xfrm>
            <a:off x="6842158" y="2899806"/>
            <a:ext cx="4090924" cy="73152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6842159" y="2499697"/>
            <a:ext cx="2181101" cy="396240"/>
          </a:xfrm>
          <a:prstGeom prst="rect">
            <a:avLst/>
          </a:prstGeom>
          <a:noFill/>
        </p:spPr>
        <p:txBody>
          <a:bodyPr rtlCol="0" wrap="square">
            <a:spAutoFit/>
          </a:bodyPr>
          <a:lstStyle/>
          <a:p>
            <a:r>
              <a:rPr altLang="en-US" b="1" lang="zh-CN" sz="2000">
                <a:solidFill>
                  <a:srgbClr val="00FFFE"/>
                </a:solidFill>
                <a:latin charset="-122" panose="020b0800000000000000" pitchFamily="34" typeface="思源黑体 CN Bold"/>
                <a:ea charset="-122" panose="020b0800000000000000" pitchFamily="34" typeface="思源黑体 CN Bold"/>
              </a:rPr>
              <a:t>请输入你的标题</a:t>
            </a:r>
          </a:p>
        </p:txBody>
      </p:sp>
      <p:sp>
        <p:nvSpPr>
          <p:cNvPr id="151" name="矩形 150">
            <a:extLst>
              <a:ext uri="{FF2B5EF4-FFF2-40B4-BE49-F238E27FC236}">
                <a16:creationId xmlns:a16="http://schemas.microsoft.com/office/drawing/2014/main" id="{9D59F98E-A7C1-4736-B24B-68AB8D9B61B2}"/>
              </a:ext>
            </a:extLst>
          </p:cNvPr>
          <p:cNvSpPr/>
          <p:nvPr/>
        </p:nvSpPr>
        <p:spPr>
          <a:xfrm>
            <a:off x="6842158" y="3972652"/>
            <a:ext cx="4090924" cy="73152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
        <p:nvSpPr>
          <p:cNvPr id="153" name="矩形 152">
            <a:extLst>
              <a:ext uri="{FF2B5EF4-FFF2-40B4-BE49-F238E27FC236}">
                <a16:creationId xmlns:a16="http://schemas.microsoft.com/office/drawing/2014/main" id="{3784A18A-7D44-4340-837B-89F4CE743338}"/>
              </a:ext>
            </a:extLst>
          </p:cNvPr>
          <p:cNvSpPr/>
          <p:nvPr/>
        </p:nvSpPr>
        <p:spPr>
          <a:xfrm>
            <a:off x="6842158" y="5101387"/>
            <a:ext cx="4090924" cy="73152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
        <p:nvSpPr>
          <p:cNvPr id="154" name="椭圆 153">
            <a:extLst>
              <a:ext uri="{FF2B5EF4-FFF2-40B4-BE49-F238E27FC236}">
                <a16:creationId xmlns:a16="http://schemas.microsoft.com/office/drawing/2014/main" id="{3DBDBFB1-3A74-4806-B708-0AB5451EB108}"/>
              </a:ext>
            </a:extLst>
          </p:cNvPr>
          <p:cNvSpPr/>
          <p:nvPr/>
        </p:nvSpPr>
        <p:spPr>
          <a:xfrm rot="3311350">
            <a:off x="5694139" y="3703893"/>
            <a:ext cx="271506" cy="27150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59654101"/>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186" name="文本框 185">
            <a:extLst>
              <a:ext uri="{FF2B5EF4-FFF2-40B4-BE49-F238E27FC236}">
                <a16:creationId xmlns:a16="http://schemas.microsoft.com/office/drawing/2014/main" id="{435BB36E-D8B6-40A9-9085-C999578008B8}"/>
              </a:ext>
            </a:extLst>
          </p:cNvPr>
          <p:cNvSpPr txBox="1"/>
          <p:nvPr/>
        </p:nvSpPr>
        <p:spPr>
          <a:xfrm>
            <a:off x="1138931" y="1804964"/>
            <a:ext cx="3611880" cy="1844040"/>
          </a:xfrm>
          <a:prstGeom prst="rect">
            <a:avLst/>
          </a:prstGeom>
          <a:noFill/>
        </p:spPr>
        <p:txBody>
          <a:bodyPr rtlCol="0" wrap="none">
            <a:spAutoFit/>
          </a:bodyPr>
          <a:lstStyle/>
          <a:p>
            <a:r>
              <a:rPr altLang="zh-CN" lang="en-US" sz="11500">
                <a:gradFill>
                  <a:gsLst>
                    <a:gs pos="78000">
                      <a:srgbClr val="00FFFE">
                        <a:alpha val="0"/>
                      </a:srgbClr>
                    </a:gs>
                    <a:gs pos="34000">
                      <a:srgbClr val="00FFFE"/>
                    </a:gs>
                  </a:gsLst>
                  <a:lin ang="5400000" scaled="0"/>
                </a:gradFill>
                <a:latin charset="-122" panose="020b0a00000000000000" pitchFamily="34" typeface="思源黑体 CN Heavy"/>
                <a:ea charset="-122" panose="020b0a00000000000000" pitchFamily="34" typeface="思源黑体 CN Heavy"/>
              </a:rPr>
              <a:t>2020</a:t>
            </a:r>
          </a:p>
        </p:txBody>
      </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57200"/>
            </a:xfrm>
            <a:prstGeom prst="rect">
              <a:avLst/>
            </a:prstGeom>
            <a:noFill/>
          </p:spPr>
          <p:txBody>
            <a:bodyPr anchorCtr="0" bIns="45720" lIns="91440" rIns="91440" rtlCol="0" tIns="45720" vert="horz" wrap="square">
              <a:spAutoFit/>
            </a:bodyPr>
            <a:lstStyle/>
            <a:p>
              <a:pPr algn="dist"/>
              <a:r>
                <a:rPr altLang="en-US" i="1" lang="zh-CN" sz="2400">
                  <a:solidFill>
                    <a:srgbClr val="2CC8B8"/>
                  </a:solidFill>
                  <a:latin charset="-122" panose="020b0703020204020201" pitchFamily="34" typeface="微软雅黑 Bold"/>
                  <a:ea charset="-122" panose="020b0703020204020201" pitchFamily="34" typeface="微软雅黑 Bold"/>
                </a:rPr>
                <a:t>人物简介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57200"/>
            </a:xfrm>
            <a:prstGeom prst="rect">
              <a:avLst/>
            </a:prstGeom>
            <a:noFill/>
          </p:spPr>
          <p:txBody>
            <a:bodyPr anchorCtr="0" bIns="45720" lIns="91440" rIns="91440" rtlCol="0" tIns="45720" vert="horz" wrap="square">
              <a:spAutoFit/>
            </a:bodyPr>
            <a:lstStyle/>
            <a:p>
              <a:pPr algn="dist"/>
              <a:r>
                <a:rPr altLang="en-US" i="1" lang="zh-CN" sz="2400">
                  <a:solidFill>
                    <a:srgbClr val="A1249B"/>
                  </a:solidFill>
                  <a:latin charset="-122" panose="020b0703020204020201" pitchFamily="34" typeface="微软雅黑 Bold"/>
                  <a:ea charset="-122" panose="020b0703020204020201" pitchFamily="34" typeface="微软雅黑 Bold"/>
                </a:rPr>
                <a:t>人物简介</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57200"/>
            </a:xfrm>
            <a:prstGeom prst="rect">
              <a:avLst/>
            </a:prstGeom>
            <a:noFill/>
          </p:spPr>
          <p:txBody>
            <a:bodyPr anchorCtr="0" bIns="45720" lIns="91440" rIns="91440" rtlCol="0" tIns="45720" vert="horz" wrap="square">
              <a:spAutoFit/>
            </a:bodyPr>
            <a:lstStyle/>
            <a:p>
              <a:pPr algn="dist"/>
              <a:r>
                <a:rPr altLang="en-US" i="1" lang="zh-CN" sz="2400">
                  <a:solidFill>
                    <a:srgbClr val="FFFFFF"/>
                  </a:solidFill>
                  <a:latin charset="-122" panose="020b0703020204020201" pitchFamily="34" typeface="微软雅黑 Bold"/>
                  <a:ea charset="-122" panose="020b0703020204020201" pitchFamily="34" typeface="微软雅黑 Bold"/>
                </a:rPr>
                <a:t>人物简介</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a:r>
              <a:rPr altLang="zh-CN" lang="en-US" sz="1050">
                <a:solidFill>
                  <a:schemeClr val="bg1"/>
                </a:solidFill>
              </a:rPr>
              <a:t>Profile</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矩形 115">
            <a:extLst>
              <a:ext uri="{FF2B5EF4-FFF2-40B4-BE49-F238E27FC236}">
                <a16:creationId xmlns:a16="http://schemas.microsoft.com/office/drawing/2014/main" id="{BABBD837-C388-4717-8150-14C41922BE1F}"/>
              </a:ext>
            </a:extLst>
          </p:cNvPr>
          <p:cNvSpPr/>
          <p:nvPr/>
        </p:nvSpPr>
        <p:spPr>
          <a:xfrm>
            <a:off x="1138931" y="3802781"/>
            <a:ext cx="5015316"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1138931" y="3200975"/>
            <a:ext cx="2181101" cy="396240"/>
          </a:xfrm>
          <a:prstGeom prst="rect">
            <a:avLst/>
          </a:prstGeom>
          <a:noFill/>
        </p:spPr>
        <p:txBody>
          <a:bodyPr rtlCol="0" wrap="square">
            <a:spAutoFit/>
          </a:bodyPr>
          <a:lstStyle/>
          <a:p>
            <a:r>
              <a:rPr altLang="en-US" b="1" lang="zh-CN" sz="2000">
                <a:solidFill>
                  <a:srgbClr val="00FFFE"/>
                </a:solidFill>
                <a:latin charset="-122" panose="020b0800000000000000" pitchFamily="34" typeface="思源黑体 CN Bold"/>
                <a:ea charset="-122" panose="020b0800000000000000" pitchFamily="34" typeface="思源黑体 CN Bold"/>
              </a:rPr>
              <a:t>请输入你的标题</a:t>
            </a:r>
          </a:p>
        </p:txBody>
      </p:sp>
      <p:grpSp>
        <p:nvGrpSpPr>
          <p:cNvPr id="2" name="组合 1">
            <a:extLst>
              <a:ext uri="{FF2B5EF4-FFF2-40B4-BE49-F238E27FC236}">
                <a16:creationId xmlns:a16="http://schemas.microsoft.com/office/drawing/2014/main" id="{BF3C9057-5656-4512-8863-A1019E989BC4}"/>
              </a:ext>
            </a:extLst>
          </p:cNvPr>
          <p:cNvGrpSpPr/>
          <p:nvPr/>
        </p:nvGrpSpPr>
        <p:grpSpPr>
          <a:xfrm>
            <a:off x="7053384" y="1898653"/>
            <a:ext cx="3242427" cy="3536717"/>
            <a:chOff x="4935550" y="1392141"/>
            <a:chExt cx="2701779" cy="2946999"/>
          </a:xfrm>
        </p:grpSpPr>
        <p:grpSp>
          <p:nvGrpSpPr>
            <p:cNvPr id="82" name="组合 81">
              <a:extLst>
                <a:ext uri="{FF2B5EF4-FFF2-40B4-BE49-F238E27FC236}">
                  <a16:creationId xmlns:a16="http://schemas.microsoft.com/office/drawing/2014/main" id="{E85415FA-6C02-4147-B2DF-AF2B79D561F8}"/>
                </a:ext>
              </a:extLst>
            </p:cNvPr>
            <p:cNvGrpSpPr/>
            <p:nvPr/>
          </p:nvGrpSpPr>
          <p:grpSpPr>
            <a:xfrm>
              <a:off x="4955350" y="2136892"/>
              <a:ext cx="568666" cy="2202248"/>
              <a:chOff x="2367576" y="2599826"/>
              <a:chExt cx="568666" cy="2998923"/>
            </a:xfrm>
          </p:grpSpPr>
          <p:sp>
            <p:nvSpPr>
              <p:cNvPr id="175" name="矩形 2">
                <a:extLst>
                  <a:ext uri="{FF2B5EF4-FFF2-40B4-BE49-F238E27FC236}">
                    <a16:creationId xmlns:a16="http://schemas.microsoft.com/office/drawing/2014/main" id="{D438F62C-54E6-4B5F-9BD4-70F2EFF88B59}"/>
                  </a:ext>
                </a:extLst>
              </p:cNvPr>
              <p:cNvSpPr/>
              <p:nvPr/>
            </p:nvSpPr>
            <p:spPr>
              <a:xfrm>
                <a:off x="2367576" y="2683127"/>
                <a:ext cx="497824" cy="2913240"/>
              </a:xfrm>
              <a:custGeom>
                <a:gdLst>
                  <a:gd fmla="*/ 0 w 497824" name="connsiteX0"/>
                  <a:gd fmla="*/ 101600 h 2913240" name="connsiteY0"/>
                  <a:gd fmla="*/ 497824 w 497824" name="connsiteX1"/>
                  <a:gd fmla="*/ 0 h 2913240" name="connsiteY1"/>
                  <a:gd fmla="*/ 497824 w 497824" name="connsiteX2"/>
                  <a:gd fmla="*/ 2913240 h 2913240" name="connsiteY2"/>
                  <a:gd fmla="*/ 6350 w 497824" name="connsiteX3"/>
                  <a:gd fmla="*/ 2913240 h 2913240" name="connsiteY3"/>
                  <a:gd fmla="*/ 0 w 497824" name="connsiteX4"/>
                  <a:gd fmla="*/ 101600 h 29132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13240" w="497824">
                    <a:moveTo>
                      <a:pt x="0" y="101600"/>
                    </a:moveTo>
                    <a:lnTo>
                      <a:pt x="497824" y="0"/>
                    </a:lnTo>
                    <a:lnTo>
                      <a:pt x="497824" y="2913240"/>
                    </a:lnTo>
                    <a:lnTo>
                      <a:pt x="6350" y="2913240"/>
                    </a:lnTo>
                    <a:cubicBezTo>
                      <a:pt x="4233" y="1976027"/>
                      <a:pt x="2117" y="1038813"/>
                      <a:pt x="0" y="101600"/>
                    </a:cubicBezTo>
                    <a:close/>
                  </a:path>
                </a:pathLst>
              </a:cu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矩形 40">
                <a:extLst>
                  <a:ext uri="{FF2B5EF4-FFF2-40B4-BE49-F238E27FC236}">
                    <a16:creationId xmlns:a16="http://schemas.microsoft.com/office/drawing/2014/main" id="{65C0F81D-8553-4833-BBFF-CA31898567A5}"/>
                  </a:ext>
                </a:extLst>
              </p:cNvPr>
              <p:cNvSpPr/>
              <p:nvPr/>
            </p:nvSpPr>
            <p:spPr>
              <a:xfrm>
                <a:off x="2444768" y="2599826"/>
                <a:ext cx="491474" cy="2996541"/>
              </a:xfrm>
              <a:custGeom>
                <a:gdLst>
                  <a:gd fmla="*/ 0 w 491474" name="connsiteX0"/>
                  <a:gd fmla="*/ 0 h 2996541" name="connsiteY0"/>
                  <a:gd fmla="*/ 447024 w 491474" name="connsiteX1"/>
                  <a:gd fmla="*/ 101600 h 2996541" name="connsiteY1"/>
                  <a:gd fmla="*/ 491474 w 491474" name="connsiteX2"/>
                  <a:gd fmla="*/ 2996541 h 2996541" name="connsiteY2"/>
                  <a:gd fmla="*/ 0 w 491474" name="connsiteX3"/>
                  <a:gd fmla="*/ 2996541 h 2996541" name="connsiteY3"/>
                  <a:gd fmla="*/ 0 w 491474" name="connsiteX4"/>
                  <a:gd fmla="*/ 0 h 299654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96541" w="491474">
                    <a:moveTo>
                      <a:pt x="0" y="0"/>
                    </a:moveTo>
                    <a:lnTo>
                      <a:pt x="447024" y="101600"/>
                    </a:lnTo>
                    <a:lnTo>
                      <a:pt x="491474" y="2996541"/>
                    </a:lnTo>
                    <a:lnTo>
                      <a:pt x="0" y="2996541"/>
                    </a:lnTo>
                    <a:lnTo>
                      <a:pt x="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矩形 46">
                <a:extLst>
                  <a:ext uri="{FF2B5EF4-FFF2-40B4-BE49-F238E27FC236}">
                    <a16:creationId xmlns:a16="http://schemas.microsoft.com/office/drawing/2014/main" id="{9B82309D-D8D9-47D9-BAE1-E9A8569CB21A}"/>
                  </a:ext>
                  <a:ext uri="{C183D7F6-B498-43B3-948B-1728B52AA6E4}">
                    <adec:decorative xmlns:adec="http://schemas.microsoft.com/office/drawing/2017/decorative" val="0"/>
                  </a:ext>
                </a:extLst>
              </p:cNvPr>
              <p:cNvSpPr/>
              <p:nvPr/>
            </p:nvSpPr>
            <p:spPr>
              <a:xfrm>
                <a:off x="2416388" y="2734566"/>
                <a:ext cx="491474" cy="2864183"/>
              </a:xfrm>
              <a:custGeom>
                <a:gdLst>
                  <a:gd fmla="*/ 63500 w 491474" name="connsiteX0"/>
                  <a:gd fmla="*/ 133350 h 2864183" name="connsiteY0"/>
                  <a:gd fmla="*/ 491474 w 491474" name="connsiteX1"/>
                  <a:gd fmla="*/ 0 h 2864183" name="connsiteY1"/>
                  <a:gd fmla="*/ 491474 w 491474" name="connsiteX2"/>
                  <a:gd fmla="*/ 2864183 h 2864183" name="connsiteY2"/>
                  <a:gd fmla="*/ 0 w 491474" name="connsiteX3"/>
                  <a:gd fmla="*/ 2864183 h 2864183" name="connsiteY3"/>
                  <a:gd fmla="*/ 63500 w 491474" name="connsiteX4"/>
                  <a:gd fmla="*/ 133350 h 286418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864183" w="491474">
                    <a:moveTo>
                      <a:pt x="63500" y="133350"/>
                    </a:moveTo>
                    <a:lnTo>
                      <a:pt x="491474" y="0"/>
                    </a:lnTo>
                    <a:lnTo>
                      <a:pt x="491474" y="2864183"/>
                    </a:lnTo>
                    <a:lnTo>
                      <a:pt x="0" y="2864183"/>
                    </a:lnTo>
                    <a:lnTo>
                      <a:pt x="63500" y="133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3" name="组合 82">
              <a:extLst>
                <a:ext uri="{FF2B5EF4-FFF2-40B4-BE49-F238E27FC236}">
                  <a16:creationId xmlns:a16="http://schemas.microsoft.com/office/drawing/2014/main" id="{355C5043-6262-42FD-8164-7760AAB99E91}"/>
                </a:ext>
              </a:extLst>
            </p:cNvPr>
            <p:cNvGrpSpPr/>
            <p:nvPr/>
          </p:nvGrpSpPr>
          <p:grpSpPr>
            <a:xfrm>
              <a:off x="5977172" y="1691932"/>
              <a:ext cx="619466" cy="2647208"/>
              <a:chOff x="2373926" y="2599826"/>
              <a:chExt cx="619466" cy="2998923"/>
            </a:xfrm>
          </p:grpSpPr>
          <p:sp>
            <p:nvSpPr>
              <p:cNvPr id="172" name="矩形 171">
                <a:extLst>
                  <a:ext uri="{FF2B5EF4-FFF2-40B4-BE49-F238E27FC236}">
                    <a16:creationId xmlns:a16="http://schemas.microsoft.com/office/drawing/2014/main" id="{E039BCEA-55F7-4E99-BD1A-871A87E5173A}"/>
                  </a:ext>
                </a:extLst>
              </p:cNvPr>
              <p:cNvSpPr/>
              <p:nvPr/>
            </p:nvSpPr>
            <p:spPr>
              <a:xfrm>
                <a:off x="2373926" y="2683127"/>
                <a:ext cx="491474" cy="2913240"/>
              </a:xfrm>
              <a:prstGeom prst="rect">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矩形 49">
                <a:extLst>
                  <a:ext uri="{FF2B5EF4-FFF2-40B4-BE49-F238E27FC236}">
                    <a16:creationId xmlns:a16="http://schemas.microsoft.com/office/drawing/2014/main" id="{9C5A03D6-9EFD-46A8-91E6-3C94FAB9DC96}"/>
                  </a:ext>
                </a:extLst>
              </p:cNvPr>
              <p:cNvSpPr/>
              <p:nvPr/>
            </p:nvSpPr>
            <p:spPr>
              <a:xfrm>
                <a:off x="2444768" y="2599826"/>
                <a:ext cx="548624" cy="2996541"/>
              </a:xfrm>
              <a:custGeom>
                <a:gdLst>
                  <a:gd fmla="*/ 0 w 548624" name="connsiteX0"/>
                  <a:gd fmla="*/ 0 h 3601986" name="connsiteY0"/>
                  <a:gd fmla="*/ 548624 w 548624" name="connsiteX1"/>
                  <a:gd fmla="*/ 120650 h 3601986" name="connsiteY1"/>
                  <a:gd fmla="*/ 491474 w 548624" name="connsiteX2"/>
                  <a:gd fmla="*/ 3601986 h 3601986" name="connsiteY2"/>
                  <a:gd fmla="*/ 0 w 548624" name="connsiteX3"/>
                  <a:gd fmla="*/ 3601986 h 3601986" name="connsiteY3"/>
                  <a:gd fmla="*/ 0 w 548624" name="connsiteX4"/>
                  <a:gd fmla="*/ 0 h 36019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601986" w="548624">
                    <a:moveTo>
                      <a:pt x="0" y="0"/>
                    </a:moveTo>
                    <a:lnTo>
                      <a:pt x="548624" y="120650"/>
                    </a:lnTo>
                    <a:lnTo>
                      <a:pt x="491474" y="3601986"/>
                    </a:lnTo>
                    <a:lnTo>
                      <a:pt x="0" y="3601986"/>
                    </a:lnTo>
                    <a:lnTo>
                      <a:pt x="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矩形 50">
                <a:extLst>
                  <a:ext uri="{FF2B5EF4-FFF2-40B4-BE49-F238E27FC236}">
                    <a16:creationId xmlns:a16="http://schemas.microsoft.com/office/drawing/2014/main" id="{AA58D6C0-AB7B-4B6E-AC63-E8672CB9391C}"/>
                  </a:ext>
                  <a:ext uri="{C183D7F6-B498-43B3-948B-1728B52AA6E4}">
                    <adec:decorative xmlns:adec="http://schemas.microsoft.com/office/drawing/2017/decorative" val="0"/>
                  </a:ext>
                </a:extLst>
              </p:cNvPr>
              <p:cNvSpPr/>
              <p:nvPr/>
            </p:nvSpPr>
            <p:spPr>
              <a:xfrm>
                <a:off x="2416388" y="2734566"/>
                <a:ext cx="497824" cy="2864183"/>
              </a:xfrm>
              <a:custGeom>
                <a:gdLst>
                  <a:gd fmla="*/ 0 w 497824" name="connsiteX0"/>
                  <a:gd fmla="*/ 0 h 3442885" name="connsiteY0"/>
                  <a:gd fmla="*/ 497824 w 497824" name="connsiteX1"/>
                  <a:gd fmla="*/ 107950 h 3442885" name="connsiteY1"/>
                  <a:gd fmla="*/ 491474 w 497824" name="connsiteX2"/>
                  <a:gd fmla="*/ 3442885 h 3442885" name="connsiteY2"/>
                  <a:gd fmla="*/ 0 w 497824" name="connsiteX3"/>
                  <a:gd fmla="*/ 3442885 h 3442885" name="connsiteY3"/>
                  <a:gd fmla="*/ 0 w 497824" name="connsiteX4"/>
                  <a:gd fmla="*/ 0 h 344288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42885" w="497824">
                    <a:moveTo>
                      <a:pt x="0" y="0"/>
                    </a:moveTo>
                    <a:lnTo>
                      <a:pt x="497824" y="107950"/>
                    </a:lnTo>
                    <a:cubicBezTo>
                      <a:pt x="495707" y="1219595"/>
                      <a:pt x="493591" y="2331240"/>
                      <a:pt x="491474" y="3442885"/>
                    </a:cubicBezTo>
                    <a:lnTo>
                      <a:pt x="0" y="344288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4" name="组合 83">
              <a:extLst>
                <a:ext uri="{FF2B5EF4-FFF2-40B4-BE49-F238E27FC236}">
                  <a16:creationId xmlns:a16="http://schemas.microsoft.com/office/drawing/2014/main" id="{9BCA25E4-2E0F-49A2-A861-49408053B622}"/>
                </a:ext>
              </a:extLst>
            </p:cNvPr>
            <p:cNvGrpSpPr/>
            <p:nvPr/>
          </p:nvGrpSpPr>
          <p:grpSpPr>
            <a:xfrm>
              <a:off x="7020944" y="2922123"/>
              <a:ext cx="570607" cy="1414914"/>
              <a:chOff x="2416388" y="2508156"/>
              <a:chExt cx="570607" cy="3090593"/>
            </a:xfrm>
          </p:grpSpPr>
          <p:sp>
            <p:nvSpPr>
              <p:cNvPr id="168" name="矩形 167">
                <a:extLst>
                  <a:ext uri="{FF2B5EF4-FFF2-40B4-BE49-F238E27FC236}">
                    <a16:creationId xmlns:a16="http://schemas.microsoft.com/office/drawing/2014/main" id="{9EE1D0A8-024E-4A9C-A822-6B2624DEC4A7}"/>
                  </a:ext>
                </a:extLst>
              </p:cNvPr>
              <p:cNvSpPr/>
              <p:nvPr/>
            </p:nvSpPr>
            <p:spPr>
              <a:xfrm>
                <a:off x="2495521" y="2554469"/>
                <a:ext cx="491474" cy="2913240"/>
              </a:xfrm>
              <a:prstGeom prst="rect">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矩形 53">
                <a:extLst>
                  <a:ext uri="{FF2B5EF4-FFF2-40B4-BE49-F238E27FC236}">
                    <a16:creationId xmlns:a16="http://schemas.microsoft.com/office/drawing/2014/main" id="{E77EDAA9-7133-4EF1-A7C2-D8DF37E7070B}"/>
                  </a:ext>
                </a:extLst>
              </p:cNvPr>
              <p:cNvSpPr/>
              <p:nvPr/>
            </p:nvSpPr>
            <p:spPr>
              <a:xfrm>
                <a:off x="2444768" y="2508156"/>
                <a:ext cx="491474" cy="3088211"/>
              </a:xfrm>
              <a:custGeom>
                <a:gdLst>
                  <a:gd fmla="*/ 19050 w 491474" name="connsiteX0"/>
                  <a:gd fmla="*/ 0 h 1925282" name="connsiteY0"/>
                  <a:gd fmla="*/ 491474 w 491474" name="connsiteX1"/>
                  <a:gd fmla="*/ 57150 h 1925282" name="connsiteY1"/>
                  <a:gd fmla="*/ 491474 w 491474" name="connsiteX2"/>
                  <a:gd fmla="*/ 1925282 h 1925282" name="connsiteY2"/>
                  <a:gd fmla="*/ 0 w 491474" name="connsiteX3"/>
                  <a:gd fmla="*/ 1925282 h 1925282" name="connsiteY3"/>
                  <a:gd fmla="*/ 19050 w 491474" name="connsiteX4"/>
                  <a:gd fmla="*/ 0 h 19252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25282" w="491474">
                    <a:moveTo>
                      <a:pt x="19050" y="0"/>
                    </a:moveTo>
                    <a:lnTo>
                      <a:pt x="491474" y="57150"/>
                    </a:lnTo>
                    <a:lnTo>
                      <a:pt x="491474" y="1925282"/>
                    </a:lnTo>
                    <a:lnTo>
                      <a:pt x="0" y="1925282"/>
                    </a:lnTo>
                    <a:lnTo>
                      <a:pt x="19050" y="0"/>
                    </a:lnTo>
                    <a:close/>
                  </a:path>
                </a:pathLst>
              </a:cu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矩形 54">
                <a:extLst>
                  <a:ext uri="{FF2B5EF4-FFF2-40B4-BE49-F238E27FC236}">
                    <a16:creationId xmlns:a16="http://schemas.microsoft.com/office/drawing/2014/main" id="{69ACA88C-5C95-4474-B927-35F9CEAFD40E}"/>
                  </a:ext>
                  <a:ext uri="{C183D7F6-B498-43B3-948B-1728B52AA6E4}">
                    <adec:decorative xmlns:adec="http://schemas.microsoft.com/office/drawing/2017/decorative" val="0"/>
                  </a:ext>
                </a:extLst>
              </p:cNvPr>
              <p:cNvSpPr/>
              <p:nvPr/>
            </p:nvSpPr>
            <p:spPr>
              <a:xfrm>
                <a:off x="2416388" y="2734567"/>
                <a:ext cx="491474" cy="2864182"/>
              </a:xfrm>
              <a:custGeom>
                <a:gdLst>
                  <a:gd fmla="*/ 0 w 491474" name="connsiteX0"/>
                  <a:gd fmla="*/ 0 h 1785616" name="connsiteY0"/>
                  <a:gd fmla="*/ 370824 w 491474" name="connsiteX1"/>
                  <a:gd fmla="*/ 19050 h 1785616" name="connsiteY1"/>
                  <a:gd fmla="*/ 491474 w 491474" name="connsiteX2"/>
                  <a:gd fmla="*/ 1785616 h 1785616" name="connsiteY2"/>
                  <a:gd fmla="*/ 0 w 491474" name="connsiteX3"/>
                  <a:gd fmla="*/ 1785616 h 1785616" name="connsiteY3"/>
                  <a:gd fmla="*/ 0 w 491474" name="connsiteX4"/>
                  <a:gd fmla="*/ 0 h 17856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85616" w="491474">
                    <a:moveTo>
                      <a:pt x="0" y="0"/>
                    </a:moveTo>
                    <a:lnTo>
                      <a:pt x="370824" y="19050"/>
                    </a:lnTo>
                    <a:lnTo>
                      <a:pt x="491474" y="1785616"/>
                    </a:lnTo>
                    <a:lnTo>
                      <a:pt x="0" y="178561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6" name="文本框 85">
              <a:extLst>
                <a:ext uri="{FF2B5EF4-FFF2-40B4-BE49-F238E27FC236}">
                  <a16:creationId xmlns:a16="http://schemas.microsoft.com/office/drawing/2014/main" id="{93ABC9E1-95E6-4447-BCF4-881BA981CF28}"/>
                </a:ext>
              </a:extLst>
            </p:cNvPr>
            <p:cNvSpPr txBox="1"/>
            <p:nvPr/>
          </p:nvSpPr>
          <p:spPr>
            <a:xfrm>
              <a:off x="4935551" y="1785928"/>
              <a:ext cx="543934" cy="304773"/>
            </a:xfrm>
            <a:prstGeom prst="rect">
              <a:avLst/>
            </a:prstGeom>
            <a:noFill/>
          </p:spPr>
          <p:txBody>
            <a:bodyPr rtlCol="0" wrap="none">
              <a:spAutoFit/>
            </a:bodyPr>
            <a:lstStyle/>
            <a:p>
              <a:r>
                <a:rPr altLang="zh-CN" lang="en-US">
                  <a:solidFill>
                    <a:schemeClr val="bg1"/>
                  </a:solidFill>
                  <a:latin charset="-122" panose="020b0200000000000000" pitchFamily="34" typeface="思源黑体 CN ExtraLight"/>
                  <a:ea charset="-122" panose="020b0200000000000000" pitchFamily="34" typeface="思源黑体 CN ExtraLight"/>
                </a:rPr>
                <a:t>46%</a:t>
              </a:r>
            </a:p>
          </p:txBody>
        </p:sp>
        <p:sp>
          <p:nvSpPr>
            <p:cNvPr id="87" name="文本框 86">
              <a:extLst>
                <a:ext uri="{FF2B5EF4-FFF2-40B4-BE49-F238E27FC236}">
                  <a16:creationId xmlns:a16="http://schemas.microsoft.com/office/drawing/2014/main" id="{072DC92F-9A52-4254-9F89-C7AE854344DC}"/>
                </a:ext>
              </a:extLst>
            </p:cNvPr>
            <p:cNvSpPr txBox="1"/>
            <p:nvPr/>
          </p:nvSpPr>
          <p:spPr>
            <a:xfrm>
              <a:off x="6007978" y="1392141"/>
              <a:ext cx="543934" cy="304773"/>
            </a:xfrm>
            <a:prstGeom prst="rect">
              <a:avLst/>
            </a:prstGeom>
            <a:noFill/>
          </p:spPr>
          <p:txBody>
            <a:bodyPr rtlCol="0" wrap="none">
              <a:spAutoFit/>
            </a:bodyPr>
            <a:lstStyle/>
            <a:p>
              <a:r>
                <a:rPr altLang="zh-CN" lang="en-US">
                  <a:solidFill>
                    <a:schemeClr val="bg1"/>
                  </a:solidFill>
                  <a:latin charset="-122" panose="020b0200000000000000" pitchFamily="34" typeface="思源黑体 CN ExtraLight"/>
                  <a:ea charset="-122" panose="020b0200000000000000" pitchFamily="34" typeface="思源黑体 CN ExtraLight"/>
                </a:rPr>
                <a:t>52%</a:t>
              </a:r>
            </a:p>
          </p:txBody>
        </p:sp>
        <p:sp>
          <p:nvSpPr>
            <p:cNvPr id="88" name="文本框 87">
              <a:extLst>
                <a:ext uri="{FF2B5EF4-FFF2-40B4-BE49-F238E27FC236}">
                  <a16:creationId xmlns:a16="http://schemas.microsoft.com/office/drawing/2014/main" id="{41BE73A5-79CC-486D-910A-6CFEB46CBD43}"/>
                </a:ext>
              </a:extLst>
            </p:cNvPr>
            <p:cNvSpPr txBox="1"/>
            <p:nvPr/>
          </p:nvSpPr>
          <p:spPr>
            <a:xfrm>
              <a:off x="7008631" y="2543581"/>
              <a:ext cx="543934" cy="304773"/>
            </a:xfrm>
            <a:prstGeom prst="rect">
              <a:avLst/>
            </a:prstGeom>
            <a:noFill/>
          </p:spPr>
          <p:txBody>
            <a:bodyPr rtlCol="0" wrap="none">
              <a:spAutoFit/>
            </a:bodyPr>
            <a:lstStyle/>
            <a:p>
              <a:r>
                <a:rPr altLang="zh-CN" lang="en-US">
                  <a:solidFill>
                    <a:schemeClr val="bg1"/>
                  </a:solidFill>
                  <a:latin charset="-122" panose="020b0200000000000000" pitchFamily="34" typeface="思源黑体 CN ExtraLight"/>
                  <a:ea charset="-122" panose="020b0200000000000000" pitchFamily="34" typeface="思源黑体 CN ExtraLight"/>
                </a:rPr>
                <a:t>33%</a:t>
              </a:r>
            </a:p>
          </p:txBody>
        </p:sp>
      </p:grpSp>
      <p:sp>
        <p:nvSpPr>
          <p:cNvPr id="178" name="矩形 177">
            <a:extLst>
              <a:ext uri="{FF2B5EF4-FFF2-40B4-BE49-F238E27FC236}">
                <a16:creationId xmlns:a16="http://schemas.microsoft.com/office/drawing/2014/main" id="{E6B53E4C-D40C-4871-91D8-8E42552A2A86}"/>
              </a:ext>
            </a:extLst>
          </p:cNvPr>
          <p:cNvSpPr/>
          <p:nvPr/>
        </p:nvSpPr>
        <p:spPr>
          <a:xfrm>
            <a:off x="7067788" y="5575572"/>
            <a:ext cx="3526197" cy="30480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a:t>
            </a:r>
          </a:p>
        </p:txBody>
      </p:sp>
      <p:sp>
        <p:nvSpPr>
          <p:cNvPr id="179" name="椭圆 178">
            <a:extLst>
              <a:ext uri="{FF2B5EF4-FFF2-40B4-BE49-F238E27FC236}">
                <a16:creationId xmlns:a16="http://schemas.microsoft.com/office/drawing/2014/main" id="{ADFECC3D-E805-47E4-ACB9-4AC6B749B88F}"/>
              </a:ext>
            </a:extLst>
          </p:cNvPr>
          <p:cNvSpPr/>
          <p:nvPr/>
        </p:nvSpPr>
        <p:spPr>
          <a:xfrm>
            <a:off x="6847257" y="5619195"/>
            <a:ext cx="220532" cy="220532"/>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矩形 179">
            <a:extLst>
              <a:ext uri="{FF2B5EF4-FFF2-40B4-BE49-F238E27FC236}">
                <a16:creationId xmlns:a16="http://schemas.microsoft.com/office/drawing/2014/main" id="{596AE520-A8CA-49E2-937E-847943B7BEAD}"/>
              </a:ext>
            </a:extLst>
          </p:cNvPr>
          <p:cNvSpPr/>
          <p:nvPr/>
        </p:nvSpPr>
        <p:spPr>
          <a:xfrm>
            <a:off x="1138931" y="4597540"/>
            <a:ext cx="5015316"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
        <p:nvSpPr>
          <p:cNvPr id="181" name="矩形 180">
            <a:extLst>
              <a:ext uri="{FF2B5EF4-FFF2-40B4-BE49-F238E27FC236}">
                <a16:creationId xmlns:a16="http://schemas.microsoft.com/office/drawing/2014/main" id="{F1FDB842-1AC9-45EE-A772-A7C51FF212CE}"/>
              </a:ext>
            </a:extLst>
          </p:cNvPr>
          <p:cNvSpPr/>
          <p:nvPr/>
        </p:nvSpPr>
        <p:spPr>
          <a:xfrm>
            <a:off x="1138931" y="5346965"/>
            <a:ext cx="5015316" cy="518160"/>
          </a:xfrm>
          <a:prstGeom prst="rect">
            <a:avLst/>
          </a:prstGeom>
        </p:spPr>
        <p:txBody>
          <a:bodyPr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请再次输入你的内容请再次输入你的内容请再次输入你的内容请再次输入你的内容请再次输入你的内容请再次输入你的内容</a:t>
            </a:r>
          </a:p>
        </p:txBody>
      </p:sp>
    </p:spTree>
    <p:extLst>
      <p:ext uri="{BB962C8B-B14F-4D97-AF65-F5344CB8AC3E}">
        <p14:creationId val="98927762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90" name="矩形: 圆角 89">
            <a:extLst>
              <a:ext uri="{FF2B5EF4-FFF2-40B4-BE49-F238E27FC236}">
                <a16:creationId xmlns:a16="http://schemas.microsoft.com/office/drawing/2014/main" id="{D324F2A7-E6DF-4B5F-BD4C-CEE593F104F5}"/>
              </a:ext>
            </a:extLst>
          </p:cNvPr>
          <p:cNvSpPr/>
          <p:nvPr/>
        </p:nvSpPr>
        <p:spPr>
          <a:xfrm>
            <a:off x="6292770" y="3845273"/>
            <a:ext cx="6115292" cy="1321875"/>
          </a:xfrm>
          <a:prstGeom prst="round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6" name="文本框 185">
            <a:extLst>
              <a:ext uri="{FF2B5EF4-FFF2-40B4-BE49-F238E27FC236}">
                <a16:creationId xmlns:a16="http://schemas.microsoft.com/office/drawing/2014/main" id="{435BB36E-D8B6-40A9-9085-C999578008B8}"/>
              </a:ext>
            </a:extLst>
          </p:cNvPr>
          <p:cNvSpPr txBox="1"/>
          <p:nvPr/>
        </p:nvSpPr>
        <p:spPr>
          <a:xfrm>
            <a:off x="6561128" y="2497976"/>
            <a:ext cx="2521267" cy="1844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500" u="none">
                <a:ln>
                  <a:noFill/>
                </a:ln>
                <a:gradFill>
                  <a:gsLst>
                    <a:gs pos="78000">
                      <a:srgbClr val="00FFFE">
                        <a:alpha val="0"/>
                      </a:srgbClr>
                    </a:gs>
                    <a:gs pos="34000">
                      <a:srgbClr val="00FFFE"/>
                    </a:gs>
                  </a:gsLst>
                  <a:lin ang="5400000" scaled="0"/>
                </a:gradFill>
                <a:effectLst/>
                <a:uLnTx/>
                <a:uFillTx/>
                <a:latin charset="-122" panose="020b0a00000000000000" pitchFamily="34" typeface="思源黑体 CN Heavy"/>
                <a:ea charset="-122" panose="020b0a00000000000000" pitchFamily="34" typeface="思源黑体 CN Heavy"/>
                <a:cs typeface="+mn-cs"/>
              </a:rPr>
              <a:t>Put</a:t>
            </a:r>
          </a:p>
        </p:txBody>
      </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grpSp>
        <p:nvGrpSpPr>
          <p:cNvPr id="118" name="组合 117">
            <a:extLst>
              <a:ext uri="{FF2B5EF4-FFF2-40B4-BE49-F238E27FC236}">
                <a16:creationId xmlns:a16="http://schemas.microsoft.com/office/drawing/2014/main" id="{68BDC041-D6C8-403F-BEE8-E1C345F8A1AC}"/>
              </a:ext>
            </a:extLst>
          </p:cNvPr>
          <p:cNvGrpSpPr/>
          <p:nvPr/>
        </p:nvGrpSpPr>
        <p:grpSpPr>
          <a:xfrm>
            <a:off x="534938" y="481125"/>
            <a:ext cx="1949132" cy="718539"/>
            <a:chOff x="2383878" y="1450774"/>
            <a:chExt cx="1949132" cy="718539"/>
          </a:xfrm>
        </p:grpSpPr>
        <p:sp>
          <p:nvSpPr>
            <p:cNvPr id="119" name="文本框 118">
              <a:extLst>
                <a:ext uri="{FF2B5EF4-FFF2-40B4-BE49-F238E27FC236}">
                  <a16:creationId xmlns:a16="http://schemas.microsoft.com/office/drawing/2014/main" id="{E49954CE-AD01-45B3-8B22-903202D1E703}"/>
                </a:ext>
              </a:extLst>
            </p:cNvPr>
            <p:cNvSpPr txBox="1"/>
            <p:nvPr/>
          </p:nvSpPr>
          <p:spPr>
            <a:xfrm>
              <a:off x="2512726" y="1570799"/>
              <a:ext cx="1698298"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2CC8B8"/>
                  </a:solidFill>
                  <a:effectLst/>
                  <a:uLnTx/>
                  <a:uFillTx/>
                  <a:latin charset="-122" panose="020b0703020204020201" pitchFamily="34" typeface="微软雅黑 Bold"/>
                  <a:ea charset="-122" panose="020b0703020204020201" pitchFamily="34" typeface="微软雅黑 Bold"/>
                  <a:cs typeface="+mn-cs"/>
                </a:rPr>
                <a:t>人物简介 </a:t>
              </a:r>
            </a:p>
          </p:txBody>
        </p:sp>
        <p:sp>
          <p:nvSpPr>
            <p:cNvPr id="120" name="文本框 119">
              <a:extLst>
                <a:ext uri="{FF2B5EF4-FFF2-40B4-BE49-F238E27FC236}">
                  <a16:creationId xmlns:a16="http://schemas.microsoft.com/office/drawing/2014/main" id="{A2518A9E-97AD-459D-AE54-DD90709C9795}"/>
                </a:ext>
              </a:extLst>
            </p:cNvPr>
            <p:cNvSpPr txBox="1"/>
            <p:nvPr/>
          </p:nvSpPr>
          <p:spPr>
            <a:xfrm>
              <a:off x="2505680" y="1549796"/>
              <a:ext cx="168475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A1249B"/>
                  </a:solidFill>
                  <a:effectLst/>
                  <a:uLnTx/>
                  <a:uFillTx/>
                  <a:latin charset="-122" panose="020b0703020204020201" pitchFamily="34" typeface="微软雅黑 Bold"/>
                  <a:ea charset="-122" panose="020b0703020204020201" pitchFamily="34" typeface="微软雅黑 Bold"/>
                  <a:cs typeface="+mn-cs"/>
                </a:rPr>
                <a:t>人物简介</a:t>
              </a:r>
            </a:p>
          </p:txBody>
        </p:sp>
        <p:sp>
          <p:nvSpPr>
            <p:cNvPr id="121" name="平行四边形 120">
              <a:extLst>
                <a:ext uri="{FF2B5EF4-FFF2-40B4-BE49-F238E27FC236}">
                  <a16:creationId xmlns:a16="http://schemas.microsoft.com/office/drawing/2014/main" id="{9DD885E4-97BE-4DC4-8E18-B45C03A64530}"/>
                </a:ext>
              </a:extLst>
            </p:cNvPr>
            <p:cNvSpPr/>
            <p:nvPr/>
          </p:nvSpPr>
          <p:spPr>
            <a:xfrm>
              <a:off x="2624134" y="1795439"/>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2" name="平行四边形 121">
              <a:extLst>
                <a:ext uri="{FF2B5EF4-FFF2-40B4-BE49-F238E27FC236}">
                  <a16:creationId xmlns:a16="http://schemas.microsoft.com/office/drawing/2014/main" id="{4008D7AD-DC64-417F-A2E2-4FEB16D7F8CA}"/>
                </a:ext>
              </a:extLst>
            </p:cNvPr>
            <p:cNvSpPr/>
            <p:nvPr/>
          </p:nvSpPr>
          <p:spPr>
            <a:xfrm>
              <a:off x="2521191" y="1462457"/>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3" name="平行四边形 122">
              <a:extLst>
                <a:ext uri="{FF2B5EF4-FFF2-40B4-BE49-F238E27FC236}">
                  <a16:creationId xmlns:a16="http://schemas.microsoft.com/office/drawing/2014/main" id="{2F7ECF31-C7A8-46BB-8362-F163A9F4C9E4}"/>
                </a:ext>
              </a:extLst>
            </p:cNvPr>
            <p:cNvSpPr/>
            <p:nvPr/>
          </p:nvSpPr>
          <p:spPr>
            <a:xfrm>
              <a:off x="2576094" y="1672761"/>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4" name="平行四边形 123">
              <a:extLst>
                <a:ext uri="{FF2B5EF4-FFF2-40B4-BE49-F238E27FC236}">
                  <a16:creationId xmlns:a16="http://schemas.microsoft.com/office/drawing/2014/main" id="{BD3D1BF2-7270-47EA-81CA-FD81378FB2C5}"/>
                </a:ext>
              </a:extLst>
            </p:cNvPr>
            <p:cNvSpPr/>
            <p:nvPr/>
          </p:nvSpPr>
          <p:spPr>
            <a:xfrm>
              <a:off x="2939830" y="2157630"/>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5" name="平行四边形 124">
              <a:extLst>
                <a:ext uri="{FF2B5EF4-FFF2-40B4-BE49-F238E27FC236}">
                  <a16:creationId xmlns:a16="http://schemas.microsoft.com/office/drawing/2014/main" id="{6B0673EE-ED9A-4B7E-BD5E-3AA822EA4662}"/>
                </a:ext>
              </a:extLst>
            </p:cNvPr>
            <p:cNvSpPr/>
            <p:nvPr/>
          </p:nvSpPr>
          <p:spPr>
            <a:xfrm>
              <a:off x="2987871" y="2087528"/>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6" name="平行四边形 125">
              <a:extLst>
                <a:ext uri="{FF2B5EF4-FFF2-40B4-BE49-F238E27FC236}">
                  <a16:creationId xmlns:a16="http://schemas.microsoft.com/office/drawing/2014/main" id="{6516E38E-821A-447B-BA1D-3B0BCE2B096E}"/>
                </a:ext>
              </a:extLst>
            </p:cNvPr>
            <p:cNvSpPr/>
            <p:nvPr/>
          </p:nvSpPr>
          <p:spPr>
            <a:xfrm>
              <a:off x="2884927" y="1509192"/>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7" name="平行四边形 126">
              <a:extLst>
                <a:ext uri="{FF2B5EF4-FFF2-40B4-BE49-F238E27FC236}">
                  <a16:creationId xmlns:a16="http://schemas.microsoft.com/office/drawing/2014/main" id="{753628C2-179E-486D-BF38-8D74B7A40AEB}"/>
                </a:ext>
              </a:extLst>
            </p:cNvPr>
            <p:cNvSpPr/>
            <p:nvPr/>
          </p:nvSpPr>
          <p:spPr>
            <a:xfrm>
              <a:off x="3317293" y="2064162"/>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8" name="平行四边形 127">
              <a:extLst>
                <a:ext uri="{FF2B5EF4-FFF2-40B4-BE49-F238E27FC236}">
                  <a16:creationId xmlns:a16="http://schemas.microsoft.com/office/drawing/2014/main" id="{A4B2CA77-FA1F-473C-B15B-027A726BF45C}"/>
                </a:ext>
              </a:extLst>
            </p:cNvPr>
            <p:cNvSpPr/>
            <p:nvPr/>
          </p:nvSpPr>
          <p:spPr>
            <a:xfrm>
              <a:off x="3392785" y="1807123"/>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29" name="平行四边形 128">
              <a:extLst>
                <a:ext uri="{FF2B5EF4-FFF2-40B4-BE49-F238E27FC236}">
                  <a16:creationId xmlns:a16="http://schemas.microsoft.com/office/drawing/2014/main" id="{023B2266-9FAD-44FA-B6F1-0A314A5ED679}"/>
                </a:ext>
              </a:extLst>
            </p:cNvPr>
            <p:cNvSpPr/>
            <p:nvPr/>
          </p:nvSpPr>
          <p:spPr>
            <a:xfrm>
              <a:off x="3296704" y="1509192"/>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0" name="平行四边形 129">
              <a:extLst>
                <a:ext uri="{FF2B5EF4-FFF2-40B4-BE49-F238E27FC236}">
                  <a16:creationId xmlns:a16="http://schemas.microsoft.com/office/drawing/2014/main" id="{4624AD09-BC97-4C4D-AED8-8984301327CA}"/>
                </a:ext>
              </a:extLst>
            </p:cNvPr>
            <p:cNvSpPr/>
            <p:nvPr/>
          </p:nvSpPr>
          <p:spPr>
            <a:xfrm>
              <a:off x="3516318" y="2040794"/>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1" name="平行四边形 130">
              <a:extLst>
                <a:ext uri="{FF2B5EF4-FFF2-40B4-BE49-F238E27FC236}">
                  <a16:creationId xmlns:a16="http://schemas.microsoft.com/office/drawing/2014/main" id="{E08F31DB-9C7C-4C1C-A58F-0FBC501DE689}"/>
                </a:ext>
              </a:extLst>
            </p:cNvPr>
            <p:cNvSpPr/>
            <p:nvPr/>
          </p:nvSpPr>
          <p:spPr>
            <a:xfrm>
              <a:off x="3420238" y="1602660"/>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2" name="平行四边形 131">
              <a:extLst>
                <a:ext uri="{FF2B5EF4-FFF2-40B4-BE49-F238E27FC236}">
                  <a16:creationId xmlns:a16="http://schemas.microsoft.com/office/drawing/2014/main" id="{3BC2A9DA-A39A-4BF7-B6B1-29EA4FC8EF4D}"/>
                </a:ext>
              </a:extLst>
            </p:cNvPr>
            <p:cNvSpPr/>
            <p:nvPr/>
          </p:nvSpPr>
          <p:spPr>
            <a:xfrm>
              <a:off x="3509456" y="1696129"/>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3" name="平行四边形 132">
              <a:extLst>
                <a:ext uri="{FF2B5EF4-FFF2-40B4-BE49-F238E27FC236}">
                  <a16:creationId xmlns:a16="http://schemas.microsoft.com/office/drawing/2014/main" id="{A678D97F-E629-42C7-80F1-EEAB79737F83}"/>
                </a:ext>
              </a:extLst>
            </p:cNvPr>
            <p:cNvSpPr/>
            <p:nvPr/>
          </p:nvSpPr>
          <p:spPr>
            <a:xfrm>
              <a:off x="3708482" y="1462457"/>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4" name="平行四边形 133">
              <a:extLst>
                <a:ext uri="{FF2B5EF4-FFF2-40B4-BE49-F238E27FC236}">
                  <a16:creationId xmlns:a16="http://schemas.microsoft.com/office/drawing/2014/main" id="{C2CCD126-9559-4BF2-85EF-955597F6D6EF}"/>
                </a:ext>
              </a:extLst>
            </p:cNvPr>
            <p:cNvSpPr/>
            <p:nvPr/>
          </p:nvSpPr>
          <p:spPr>
            <a:xfrm>
              <a:off x="3811426" y="1450774"/>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5" name="平行四边形 134">
              <a:extLst>
                <a:ext uri="{FF2B5EF4-FFF2-40B4-BE49-F238E27FC236}">
                  <a16:creationId xmlns:a16="http://schemas.microsoft.com/office/drawing/2014/main" id="{DE0911A0-5920-4FC6-8274-124D2D5A3979}"/>
                </a:ext>
              </a:extLst>
            </p:cNvPr>
            <p:cNvSpPr/>
            <p:nvPr/>
          </p:nvSpPr>
          <p:spPr>
            <a:xfrm>
              <a:off x="4175162" y="1912275"/>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6" name="平行四边形 135">
              <a:extLst>
                <a:ext uri="{FF2B5EF4-FFF2-40B4-BE49-F238E27FC236}">
                  <a16:creationId xmlns:a16="http://schemas.microsoft.com/office/drawing/2014/main" id="{34D9785C-C8A4-4DCC-A018-1951809445AC}"/>
                </a:ext>
              </a:extLst>
            </p:cNvPr>
            <p:cNvSpPr/>
            <p:nvPr/>
          </p:nvSpPr>
          <p:spPr>
            <a:xfrm>
              <a:off x="4216340" y="1772072"/>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7" name="平行四边形 136">
              <a:extLst>
                <a:ext uri="{FF2B5EF4-FFF2-40B4-BE49-F238E27FC236}">
                  <a16:creationId xmlns:a16="http://schemas.microsoft.com/office/drawing/2014/main" id="{AA412B0D-DF27-4214-BDA7-6DB2FA8AE9BD}"/>
                </a:ext>
              </a:extLst>
            </p:cNvPr>
            <p:cNvSpPr/>
            <p:nvPr/>
          </p:nvSpPr>
          <p:spPr>
            <a:xfrm>
              <a:off x="2558936" y="1559101"/>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8" name="平行四边形 137">
              <a:extLst>
                <a:ext uri="{FF2B5EF4-FFF2-40B4-BE49-F238E27FC236}">
                  <a16:creationId xmlns:a16="http://schemas.microsoft.com/office/drawing/2014/main" id="{98EDD71B-93E8-45EA-AFE5-FD95E2EEB9F0}"/>
                </a:ext>
              </a:extLst>
            </p:cNvPr>
            <p:cNvSpPr/>
            <p:nvPr/>
          </p:nvSpPr>
          <p:spPr>
            <a:xfrm>
              <a:off x="2383878" y="1994026"/>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39" name="平行四边形 138">
              <a:extLst>
                <a:ext uri="{FF2B5EF4-FFF2-40B4-BE49-F238E27FC236}">
                  <a16:creationId xmlns:a16="http://schemas.microsoft.com/office/drawing/2014/main" id="{E3335222-F7C6-4DCF-B4CD-AFEB39EB5DDB}"/>
                </a:ext>
              </a:extLst>
            </p:cNvPr>
            <p:cNvSpPr/>
            <p:nvPr/>
          </p:nvSpPr>
          <p:spPr>
            <a:xfrm>
              <a:off x="2596682" y="1959010"/>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0" name="平行四边形 139">
              <a:extLst>
                <a:ext uri="{FF2B5EF4-FFF2-40B4-BE49-F238E27FC236}">
                  <a16:creationId xmlns:a16="http://schemas.microsoft.com/office/drawing/2014/main" id="{6F65AB90-5C2C-4B8B-8451-7E65B42A9941}"/>
                </a:ext>
              </a:extLst>
            </p:cNvPr>
            <p:cNvSpPr/>
            <p:nvPr/>
          </p:nvSpPr>
          <p:spPr>
            <a:xfrm>
              <a:off x="2747667" y="177207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1" name="平行四边形 140">
              <a:extLst>
                <a:ext uri="{FF2B5EF4-FFF2-40B4-BE49-F238E27FC236}">
                  <a16:creationId xmlns:a16="http://schemas.microsoft.com/office/drawing/2014/main" id="{C9FCC65A-CB04-48D0-BD9C-53F6A43F208F}"/>
                </a:ext>
              </a:extLst>
            </p:cNvPr>
            <p:cNvSpPr/>
            <p:nvPr/>
          </p:nvSpPr>
          <p:spPr>
            <a:xfrm>
              <a:off x="2884926" y="181880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2" name="平行四边形 141">
              <a:extLst>
                <a:ext uri="{FF2B5EF4-FFF2-40B4-BE49-F238E27FC236}">
                  <a16:creationId xmlns:a16="http://schemas.microsoft.com/office/drawing/2014/main" id="{FCC7DA0A-12A5-4D1B-83F2-E90E504CFCDB}"/>
                </a:ext>
              </a:extLst>
            </p:cNvPr>
            <p:cNvSpPr/>
            <p:nvPr/>
          </p:nvSpPr>
          <p:spPr>
            <a:xfrm>
              <a:off x="2878064" y="1544242"/>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3" name="平行四边形 142">
              <a:extLst>
                <a:ext uri="{FF2B5EF4-FFF2-40B4-BE49-F238E27FC236}">
                  <a16:creationId xmlns:a16="http://schemas.microsoft.com/office/drawing/2014/main" id="{341F7C69-8769-4786-9E3A-F5029D0000F8}"/>
                </a:ext>
              </a:extLst>
            </p:cNvPr>
            <p:cNvSpPr/>
            <p:nvPr/>
          </p:nvSpPr>
          <p:spPr>
            <a:xfrm>
              <a:off x="3207486" y="1649395"/>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4" name="平行四边形 143">
              <a:extLst>
                <a:ext uri="{FF2B5EF4-FFF2-40B4-BE49-F238E27FC236}">
                  <a16:creationId xmlns:a16="http://schemas.microsoft.com/office/drawing/2014/main" id="{42E60F02-8D21-4391-A6FB-F7B48939A7C3}"/>
                </a:ext>
              </a:extLst>
            </p:cNvPr>
            <p:cNvSpPr/>
            <p:nvPr/>
          </p:nvSpPr>
          <p:spPr>
            <a:xfrm>
              <a:off x="3461415" y="1725338"/>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5" name="平行四边形 144">
              <a:extLst>
                <a:ext uri="{FF2B5EF4-FFF2-40B4-BE49-F238E27FC236}">
                  <a16:creationId xmlns:a16="http://schemas.microsoft.com/office/drawing/2014/main" id="{1BA27D49-8DC7-4C0B-B0A4-DF4907D6F7B7}"/>
                </a:ext>
              </a:extLst>
            </p:cNvPr>
            <p:cNvSpPr/>
            <p:nvPr/>
          </p:nvSpPr>
          <p:spPr>
            <a:xfrm>
              <a:off x="3399649" y="1614344"/>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6" name="平行四边形 145">
              <a:extLst>
                <a:ext uri="{FF2B5EF4-FFF2-40B4-BE49-F238E27FC236}">
                  <a16:creationId xmlns:a16="http://schemas.microsoft.com/office/drawing/2014/main" id="{A5B6B873-7571-430F-8EAC-98862649F37D}"/>
                </a:ext>
              </a:extLst>
            </p:cNvPr>
            <p:cNvSpPr/>
            <p:nvPr/>
          </p:nvSpPr>
          <p:spPr>
            <a:xfrm>
              <a:off x="3543771" y="1614344"/>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7" name="平行四边形 146">
              <a:extLst>
                <a:ext uri="{FF2B5EF4-FFF2-40B4-BE49-F238E27FC236}">
                  <a16:creationId xmlns:a16="http://schemas.microsoft.com/office/drawing/2014/main" id="{DD8076A4-5C04-4CC3-B101-E3C4AE56DE45}"/>
                </a:ext>
              </a:extLst>
            </p:cNvPr>
            <p:cNvSpPr/>
            <p:nvPr/>
          </p:nvSpPr>
          <p:spPr>
            <a:xfrm>
              <a:off x="3838877" y="2099212"/>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8" name="平行四边形 147">
              <a:extLst>
                <a:ext uri="{FF2B5EF4-FFF2-40B4-BE49-F238E27FC236}">
                  <a16:creationId xmlns:a16="http://schemas.microsoft.com/office/drawing/2014/main" id="{9949597C-BFED-4523-9B54-06FA8515081C}"/>
                </a:ext>
              </a:extLst>
            </p:cNvPr>
            <p:cNvSpPr/>
            <p:nvPr/>
          </p:nvSpPr>
          <p:spPr>
            <a:xfrm>
              <a:off x="3722208" y="1509192"/>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49" name="平行四边形 148">
              <a:extLst>
                <a:ext uri="{FF2B5EF4-FFF2-40B4-BE49-F238E27FC236}">
                  <a16:creationId xmlns:a16="http://schemas.microsoft.com/office/drawing/2014/main" id="{289A49D2-6BFB-42BC-AE5D-EA6FEB27FA7F}"/>
                </a:ext>
              </a:extLst>
            </p:cNvPr>
            <p:cNvSpPr/>
            <p:nvPr/>
          </p:nvSpPr>
          <p:spPr>
            <a:xfrm>
              <a:off x="3797700" y="1626027"/>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0" name="平行四边形 149">
              <a:extLst>
                <a:ext uri="{FF2B5EF4-FFF2-40B4-BE49-F238E27FC236}">
                  <a16:creationId xmlns:a16="http://schemas.microsoft.com/office/drawing/2014/main" id="{2FBD2CBA-2EF0-437F-B4C2-F086D0840915}"/>
                </a:ext>
              </a:extLst>
            </p:cNvPr>
            <p:cNvSpPr/>
            <p:nvPr/>
          </p:nvSpPr>
          <p:spPr>
            <a:xfrm>
              <a:off x="3941822" y="1579293"/>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2" name="平行四边形 151">
              <a:extLst>
                <a:ext uri="{FF2B5EF4-FFF2-40B4-BE49-F238E27FC236}">
                  <a16:creationId xmlns:a16="http://schemas.microsoft.com/office/drawing/2014/main" id="{80C99F30-5EA5-41CE-8430-292AB9C87F8A}"/>
                </a:ext>
              </a:extLst>
            </p:cNvPr>
            <p:cNvSpPr/>
            <p:nvPr/>
          </p:nvSpPr>
          <p:spPr>
            <a:xfrm>
              <a:off x="4188888" y="1678604"/>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0" name="平行四边形 159">
              <a:extLst>
                <a:ext uri="{FF2B5EF4-FFF2-40B4-BE49-F238E27FC236}">
                  <a16:creationId xmlns:a16="http://schemas.microsoft.com/office/drawing/2014/main" id="{CFA29A04-BED6-423C-BB18-72BF50E10F99}"/>
                </a:ext>
              </a:extLst>
            </p:cNvPr>
            <p:cNvSpPr/>
            <p:nvPr/>
          </p:nvSpPr>
          <p:spPr>
            <a:xfrm>
              <a:off x="4236929" y="1783756"/>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2" name="文本框 161">
              <a:extLst>
                <a:ext uri="{FF2B5EF4-FFF2-40B4-BE49-F238E27FC236}">
                  <a16:creationId xmlns:a16="http://schemas.microsoft.com/office/drawing/2014/main" id="{24526E09-FC1D-4512-B80A-AF70D9448341}"/>
                </a:ext>
              </a:extLst>
            </p:cNvPr>
            <p:cNvSpPr txBox="1"/>
            <p:nvPr/>
          </p:nvSpPr>
          <p:spPr>
            <a:xfrm>
              <a:off x="2499096" y="1582482"/>
              <a:ext cx="168447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FFFFFF"/>
                  </a:solidFill>
                  <a:effectLst/>
                  <a:uLnTx/>
                  <a:uFillTx/>
                  <a:latin charset="-122" panose="020b0703020204020201" pitchFamily="34" typeface="微软雅黑 Bold"/>
                  <a:ea charset="-122" panose="020b0703020204020201" pitchFamily="34" typeface="微软雅黑 Bold"/>
                  <a:cs typeface="+mn-cs"/>
                </a:rPr>
                <a:t>人物简介</a:t>
              </a:r>
            </a:p>
          </p:txBody>
        </p:sp>
        <p:sp>
          <p:nvSpPr>
            <p:cNvPr id="164" name="平行四边形 163">
              <a:extLst>
                <a:ext uri="{FF2B5EF4-FFF2-40B4-BE49-F238E27FC236}">
                  <a16:creationId xmlns:a16="http://schemas.microsoft.com/office/drawing/2014/main" id="{D8198F2F-9BD0-426C-B5A1-3BBF115D9621}"/>
                </a:ext>
              </a:extLst>
            </p:cNvPr>
            <p:cNvSpPr/>
            <p:nvPr/>
          </p:nvSpPr>
          <p:spPr>
            <a:xfrm>
              <a:off x="2868819" y="1921837"/>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6" name="平行四边形 165">
              <a:extLst>
                <a:ext uri="{FF2B5EF4-FFF2-40B4-BE49-F238E27FC236}">
                  <a16:creationId xmlns:a16="http://schemas.microsoft.com/office/drawing/2014/main" id="{6047A3D6-56FB-458A-B28F-D994BAD139D4}"/>
                </a:ext>
              </a:extLst>
            </p:cNvPr>
            <p:cNvSpPr/>
            <p:nvPr/>
          </p:nvSpPr>
          <p:spPr>
            <a:xfrm>
              <a:off x="2538333" y="1571772"/>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gr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050" u="none">
                <a:ln>
                  <a:noFill/>
                </a:ln>
                <a:solidFill>
                  <a:prstClr val="white"/>
                </a:solidFill>
                <a:effectLst/>
                <a:uLnTx/>
                <a:uFillTx/>
                <a:latin typeface="等线"/>
                <a:ea charset="-122" panose="02010600030101010101" pitchFamily="2" typeface="等线"/>
                <a:cs typeface="+mn-cs"/>
              </a:rPr>
              <a:t>Profile</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2303999" y="160634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6458184" y="4441196"/>
            <a:ext cx="5015316" cy="51816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6561127" y="3893987"/>
            <a:ext cx="2181101" cy="39624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81" name="矩形 180">
            <a:extLst>
              <a:ext uri="{FF2B5EF4-FFF2-40B4-BE49-F238E27FC236}">
                <a16:creationId xmlns:a16="http://schemas.microsoft.com/office/drawing/2014/main" id="{F1FDB842-1AC9-45EE-A772-A7C51FF212CE}"/>
              </a:ext>
            </a:extLst>
          </p:cNvPr>
          <p:cNvSpPr/>
          <p:nvPr/>
        </p:nvSpPr>
        <p:spPr>
          <a:xfrm>
            <a:off x="1529352" y="2558157"/>
            <a:ext cx="3903527" cy="731520"/>
          </a:xfrm>
          <a:prstGeom prst="rect">
            <a:avLst/>
          </a:prstGeom>
        </p:spPr>
        <p:txBody>
          <a:bodyPr wrap="square">
            <a:spAutoFit/>
          </a:bodyPr>
          <a:lstStyle/>
          <a:p>
            <a:pPr defTabSz="914400" eaLnBrk="1" fontAlgn="auto" hangingPunct="1" indent="0" latinLnBrk="0" lvl="0" marL="0" marR="0" rtl="0">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grpSp>
        <p:nvGrpSpPr>
          <p:cNvPr id="3" name="组合 2">
            <a:extLst>
              <a:ext uri="{FF2B5EF4-FFF2-40B4-BE49-F238E27FC236}">
                <a16:creationId xmlns:a16="http://schemas.microsoft.com/office/drawing/2014/main" id="{CBE5E670-946A-433A-853E-CC99D320BF79}"/>
              </a:ext>
            </a:extLst>
          </p:cNvPr>
          <p:cNvGrpSpPr/>
          <p:nvPr/>
        </p:nvGrpSpPr>
        <p:grpSpPr>
          <a:xfrm>
            <a:off x="718501" y="5176067"/>
            <a:ext cx="720826" cy="720826"/>
            <a:chOff x="8918555" y="4015293"/>
            <a:chExt cx="720826" cy="720826"/>
          </a:xfrm>
        </p:grpSpPr>
        <p:sp>
          <p:nvSpPr>
            <p:cNvPr id="71" name="椭圆 70">
              <a:extLst>
                <a:ext uri="{FF2B5EF4-FFF2-40B4-BE49-F238E27FC236}">
                  <a16:creationId xmlns:a16="http://schemas.microsoft.com/office/drawing/2014/main" id="{7CBB244F-1B8A-44CF-9E35-5ABBC32B166B}"/>
                </a:ext>
              </a:extLst>
            </p:cNvPr>
            <p:cNvSpPr/>
            <p:nvPr/>
          </p:nvSpPr>
          <p:spPr>
            <a:xfrm>
              <a:off x="8918555" y="4015293"/>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grpSp>
          <p:nvGrpSpPr>
            <p:cNvPr id="73" name="组合 72">
              <a:extLst>
                <a:ext uri="{FF2B5EF4-FFF2-40B4-BE49-F238E27FC236}">
                  <a16:creationId xmlns:a16="http://schemas.microsoft.com/office/drawing/2014/main" id="{1A3A3C43-D7FC-438E-81F9-D6895AFE658F}"/>
                </a:ext>
              </a:extLst>
            </p:cNvPr>
            <p:cNvGrpSpPr/>
            <p:nvPr/>
          </p:nvGrpSpPr>
          <p:grpSpPr>
            <a:xfrm>
              <a:off x="9115185" y="4183856"/>
              <a:ext cx="320116" cy="362692"/>
              <a:chOff x="7236296" y="6650834"/>
              <a:chExt cx="369417" cy="418552"/>
            </a:xfrm>
          </p:grpSpPr>
          <p:sp>
            <p:nvSpPr>
              <p:cNvPr id="74" name="圆角矩形 529">
                <a:extLst>
                  <a:ext uri="{FF2B5EF4-FFF2-40B4-BE49-F238E27FC236}">
                    <a16:creationId xmlns:a16="http://schemas.microsoft.com/office/drawing/2014/main" id="{FADC5A25-E256-41C1-8636-E9E2BC01B7BD}"/>
                  </a:ext>
                </a:extLst>
              </p:cNvPr>
              <p:cNvSpPr/>
              <p:nvPr/>
            </p:nvSpPr>
            <p:spPr>
              <a:xfrm>
                <a:off x="7236296" y="6861272"/>
                <a:ext cx="369417" cy="208114"/>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322">
                <a:extLst>
                  <a:ext uri="{FF2B5EF4-FFF2-40B4-BE49-F238E27FC236}">
                    <a16:creationId xmlns:a16="http://schemas.microsoft.com/office/drawing/2014/main" id="{9765F5C5-0930-4BD1-AF5F-9139441E8580}"/>
                  </a:ext>
                </a:extLst>
              </p:cNvPr>
              <p:cNvSpPr/>
              <p:nvPr/>
            </p:nvSpPr>
            <p:spPr>
              <a:xfrm rot="5400000">
                <a:off x="7313615" y="6616377"/>
                <a:ext cx="214778" cy="283692"/>
              </a:xfrm>
              <a:custGeom>
                <a:gdLst>
                  <a:gd fmla="*/ 214778 w 214778" name="connsiteX0"/>
                  <a:gd fmla="*/ 283692 h 283692" name="connsiteY0"/>
                  <a:gd fmla="*/ 141846 w 214778" name="connsiteX1"/>
                  <a:gd fmla="*/ 283692 h 283692" name="connsiteY1"/>
                  <a:gd fmla="*/ 0 w 214778" name="connsiteX2"/>
                  <a:gd fmla="*/ 141846 h 283692" name="connsiteY2"/>
                  <a:gd fmla="*/ 141846 w 214778" name="connsiteX3"/>
                  <a:gd fmla="*/ 0 h 283692" name="connsiteY3"/>
                  <a:gd fmla="*/ 236201 w 236201" name="connsiteX4"/>
                  <a:gd fmla="*/ 0 h 283692" name="connsiteY4"/>
                  <a:gd fmla="*/ 378047 w 378047" name="connsiteX5"/>
                  <a:gd fmla="*/ 141846 h 283692" name="connsiteY5"/>
                  <a:gd fmla="*/ 378047 w 378047" name="connsiteX6"/>
                  <a:gd fmla="*/ 141846 h 283692" name="connsiteY6"/>
                  <a:gd fmla="*/ 327641 w 378047" name="connsiteX7"/>
                  <a:gd fmla="*/ 375132 h 375132" name="connsiteY7"/>
                </a:gdLst>
                <a:cxnLst>
                  <a:cxn ang="0">
                    <a:pos x="connsiteX0" y="connsiteY0"/>
                  </a:cxn>
                  <a:cxn ang="0">
                    <a:pos x="connsiteX1" y="connsiteY1"/>
                  </a:cxn>
                  <a:cxn ang="0">
                    <a:pos x="connsiteX2" y="connsiteY2"/>
                  </a:cxn>
                  <a:cxn ang="0">
                    <a:pos x="connsiteX3" y="connsiteY3"/>
                  </a:cxn>
                </a:cxnLst>
                <a:rect b="b" l="l" r="r" t="t"/>
                <a:pathLst>
                  <a:path h="283692" w="214778">
                    <a:moveTo>
                      <a:pt x="214778" y="283692"/>
                    </a:moveTo>
                    <a:lnTo>
                      <a:pt x="141846" y="283692"/>
                    </a:lnTo>
                    <a:cubicBezTo>
                      <a:pt x="63507" y="283692"/>
                      <a:pt x="0" y="220185"/>
                      <a:pt x="0" y="141846"/>
                    </a:cubicBezTo>
                    <a:cubicBezTo>
                      <a:pt x="0" y="63507"/>
                      <a:pt x="63507" y="0"/>
                      <a:pt x="141846" y="0"/>
                    </a:cubicBezTo>
                  </a:path>
                </a:pathLst>
              </a:custGeom>
              <a:noFill/>
              <a:ln cap="rnd"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a:extLst>
                  <a:ext uri="{FF2B5EF4-FFF2-40B4-BE49-F238E27FC236}">
                    <a16:creationId xmlns:a16="http://schemas.microsoft.com/office/drawing/2014/main" id="{75394971-9822-420E-A42F-11459CB80D0D}"/>
                  </a:ext>
                </a:extLst>
              </p:cNvPr>
              <p:cNvSpPr/>
              <p:nvPr/>
            </p:nvSpPr>
            <p:spPr>
              <a:xfrm>
                <a:off x="7403004" y="6922960"/>
                <a:ext cx="36000" cy="36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7" name="直接连接符 76">
                <a:extLst>
                  <a:ext uri="{FF2B5EF4-FFF2-40B4-BE49-F238E27FC236}">
                    <a16:creationId xmlns:a16="http://schemas.microsoft.com/office/drawing/2014/main" id="{DBCC515E-1B78-44B8-A23A-ECA2584F9F9F}"/>
                  </a:ext>
                </a:extLst>
              </p:cNvPr>
              <p:cNvCxnSpPr/>
              <p:nvPr/>
            </p:nvCxnSpPr>
            <p:spPr>
              <a:xfrm flipH="1">
                <a:off x="7421004" y="6956579"/>
                <a:ext cx="0" cy="47622"/>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a:extLst>
              <a:ext uri="{FF2B5EF4-FFF2-40B4-BE49-F238E27FC236}">
                <a16:creationId xmlns:a16="http://schemas.microsoft.com/office/drawing/2014/main" id="{8C6A86F2-54D4-4133-A20F-24279A433F2E}"/>
              </a:ext>
            </a:extLst>
          </p:cNvPr>
          <p:cNvGrpSpPr/>
          <p:nvPr/>
        </p:nvGrpSpPr>
        <p:grpSpPr>
          <a:xfrm>
            <a:off x="718501" y="2567076"/>
            <a:ext cx="720826" cy="720826"/>
            <a:chOff x="6013551" y="4015293"/>
            <a:chExt cx="720826" cy="720826"/>
          </a:xfrm>
        </p:grpSpPr>
        <p:sp>
          <p:nvSpPr>
            <p:cNvPr id="69" name="椭圆 68">
              <a:extLst>
                <a:ext uri="{FF2B5EF4-FFF2-40B4-BE49-F238E27FC236}">
                  <a16:creationId xmlns:a16="http://schemas.microsoft.com/office/drawing/2014/main" id="{7A8BEF4F-5214-49C6-944B-22199B658BEF}"/>
                </a:ext>
              </a:extLst>
            </p:cNvPr>
            <p:cNvSpPr/>
            <p:nvPr/>
          </p:nvSpPr>
          <p:spPr>
            <a:xfrm>
              <a:off x="6013551" y="4015293"/>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78" name="任意多边形 540">
              <a:extLst>
                <a:ext uri="{FF2B5EF4-FFF2-40B4-BE49-F238E27FC236}">
                  <a16:creationId xmlns:a16="http://schemas.microsoft.com/office/drawing/2014/main" id="{A0E09389-C6D9-4F80-B19B-7010CECF8665}"/>
                </a:ext>
              </a:extLst>
            </p:cNvPr>
            <p:cNvSpPr/>
            <p:nvPr/>
          </p:nvSpPr>
          <p:spPr>
            <a:xfrm>
              <a:off x="6206880" y="4171951"/>
              <a:ext cx="334168" cy="331848"/>
            </a:xfrm>
            <a:custGeom>
              <a:gdLst>
                <a:gd fmla="*/ 97624 w 442904" name="connsiteX0"/>
                <a:gd fmla="*/ 187416 h 439831" name="connsiteY0"/>
                <a:gd fmla="*/ 95243 w 442904" name="connsiteX1"/>
                <a:gd fmla="*/ 439831 h 439831" name="connsiteY1"/>
                <a:gd fmla="*/ 23806 w 442904" name="connsiteX2"/>
                <a:gd fmla="*/ 437449 h 439831" name="connsiteY2"/>
                <a:gd fmla="*/ 33329 w 442904" name="connsiteX3"/>
                <a:gd fmla="*/ 189800 h 439831" name="connsiteY3"/>
                <a:gd fmla="*/ 221448 w 442904" name="connsiteX4"/>
                <a:gd fmla="*/ 35018 h 439831" name="connsiteY4"/>
                <a:gd fmla="*/ 316698 w 442904" name="connsiteX5"/>
                <a:gd fmla="*/ 35016 h 439831" name="connsiteY5"/>
                <a:gd fmla="*/ 302411 w 442904" name="connsiteX6"/>
                <a:gd fmla="*/ 163605 h 439831" name="connsiteY6"/>
                <a:gd fmla="*/ 442904 w 442904" name="connsiteX7"/>
                <a:gd fmla="*/ 220755 h 439831" name="connsiteY7"/>
                <a:gd fmla="*/ 359561 w 442904" name="connsiteX8"/>
                <a:gd fmla="*/ 437449 h 439831" name="connsiteY8"/>
                <a:gd fmla="*/ 169061 w 442904" name="connsiteX9"/>
                <a:gd fmla="*/ 437449 h 43983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39831" w="442904">
                  <a:moveTo>
                    <a:pt x="97624" y="187416"/>
                  </a:moveTo>
                  <a:cubicBezTo>
                    <a:pt x="96830" y="271554"/>
                    <a:pt x="96037" y="355693"/>
                    <a:pt x="95243" y="439831"/>
                  </a:cubicBezTo>
                  <a:lnTo>
                    <a:pt x="23806" y="437449"/>
                  </a:lnTo>
                  <a:cubicBezTo>
                    <a:pt x="-9929" y="427130"/>
                    <a:pt x="-8739" y="163209"/>
                    <a:pt x="33329" y="189800"/>
                  </a:cubicBezTo>
                  <a:cubicBezTo>
                    <a:pt x="105560" y="183450"/>
                    <a:pt x="218273" y="189006"/>
                    <a:pt x="221448" y="35018"/>
                  </a:cubicBezTo>
                  <a:cubicBezTo>
                    <a:pt x="262723" y="-26895"/>
                    <a:pt x="287330" y="6441"/>
                    <a:pt x="316698" y="35016"/>
                  </a:cubicBezTo>
                  <a:cubicBezTo>
                    <a:pt x="316699" y="80259"/>
                    <a:pt x="316698" y="120743"/>
                    <a:pt x="302411" y="163605"/>
                  </a:cubicBezTo>
                  <a:cubicBezTo>
                    <a:pt x="363529" y="163605"/>
                    <a:pt x="410361" y="139793"/>
                    <a:pt x="442904" y="220755"/>
                  </a:cubicBezTo>
                  <a:lnTo>
                    <a:pt x="359561" y="437449"/>
                  </a:lnTo>
                  <a:lnTo>
                    <a:pt x="169061" y="437449"/>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a:extLst>
              <a:ext uri="{FF2B5EF4-FFF2-40B4-BE49-F238E27FC236}">
                <a16:creationId xmlns:a16="http://schemas.microsoft.com/office/drawing/2014/main" id="{18BF54FF-C1D1-4840-BB66-F7DBE4C327C2}"/>
              </a:ext>
            </a:extLst>
          </p:cNvPr>
          <p:cNvGrpSpPr/>
          <p:nvPr/>
        </p:nvGrpSpPr>
        <p:grpSpPr>
          <a:xfrm>
            <a:off x="718501" y="3902351"/>
            <a:ext cx="720826" cy="720826"/>
            <a:chOff x="6732588" y="4015293"/>
            <a:chExt cx="720826" cy="720826"/>
          </a:xfrm>
        </p:grpSpPr>
        <p:sp>
          <p:nvSpPr>
            <p:cNvPr id="70" name="椭圆 69">
              <a:extLst>
                <a:ext uri="{FF2B5EF4-FFF2-40B4-BE49-F238E27FC236}">
                  <a16:creationId xmlns:a16="http://schemas.microsoft.com/office/drawing/2014/main" id="{74174DED-7EB6-4EA4-B744-0DCC931B175B}"/>
                </a:ext>
              </a:extLst>
            </p:cNvPr>
            <p:cNvSpPr/>
            <p:nvPr/>
          </p:nvSpPr>
          <p:spPr>
            <a:xfrm>
              <a:off x="6732588" y="4015293"/>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79" name="任意多边形 541">
              <a:extLst>
                <a:ext uri="{FF2B5EF4-FFF2-40B4-BE49-F238E27FC236}">
                  <a16:creationId xmlns:a16="http://schemas.microsoft.com/office/drawing/2014/main" id="{49C8871A-30B8-40E0-BA61-96D39E0E9E27}"/>
                </a:ext>
              </a:extLst>
            </p:cNvPr>
            <p:cNvSpPr/>
            <p:nvPr/>
          </p:nvSpPr>
          <p:spPr>
            <a:xfrm>
              <a:off x="6886575" y="4174733"/>
              <a:ext cx="353248" cy="358082"/>
            </a:xfrm>
            <a:custGeom>
              <a:gdLst>
                <a:gd fmla="*/ 383381 w 439854" name="connsiteX0"/>
                <a:gd fmla="*/ 0 h 445872" name="connsiteY0"/>
                <a:gd fmla="*/ 347663 w 439854" name="connsiteX1"/>
                <a:gd fmla="*/ 345281 h 445872" name="connsiteY1"/>
                <a:gd fmla="*/ 0 w 439854" name="connsiteX2"/>
                <a:gd fmla="*/ 385762 h 445872" name="connsiteY2"/>
                <a:gd fmla="*/ 102394 w 439854" name="connsiteX3"/>
                <a:gd fmla="*/ 297657 h 445872" name="connsiteY3"/>
                <a:gd fmla="*/ 292894 w 439854" name="connsiteX4"/>
                <a:gd fmla="*/ 288131 h 445872" name="connsiteY4"/>
                <a:gd fmla="*/ 292894 w 439854" name="connsiteX5"/>
                <a:gd fmla="*/ 102394 h 445872" name="connsiteY5"/>
                <a:gd fmla="*/ 383381 w 439854" name="connsiteX6"/>
                <a:gd fmla="*/ 0 h 4458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45872" w="439854">
                  <a:moveTo>
                    <a:pt x="383381" y="0"/>
                  </a:moveTo>
                  <a:cubicBezTo>
                    <a:pt x="514350" y="167482"/>
                    <a:pt x="381000" y="306387"/>
                    <a:pt x="347663" y="345281"/>
                  </a:cubicBezTo>
                  <a:cubicBezTo>
                    <a:pt x="300831" y="389732"/>
                    <a:pt x="123032" y="522287"/>
                    <a:pt x="0" y="385762"/>
                  </a:cubicBezTo>
                  <a:cubicBezTo>
                    <a:pt x="24606" y="338931"/>
                    <a:pt x="65881" y="313531"/>
                    <a:pt x="102394" y="297657"/>
                  </a:cubicBezTo>
                  <a:cubicBezTo>
                    <a:pt x="203995" y="404813"/>
                    <a:pt x="267493" y="304800"/>
                    <a:pt x="292894" y="288131"/>
                  </a:cubicBezTo>
                  <a:cubicBezTo>
                    <a:pt x="340519" y="245269"/>
                    <a:pt x="369094" y="178593"/>
                    <a:pt x="292894" y="102394"/>
                  </a:cubicBezTo>
                  <a:cubicBezTo>
                    <a:pt x="297656" y="68262"/>
                    <a:pt x="342900" y="24606"/>
                    <a:pt x="383381"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5" name="矩形 84">
            <a:extLst>
              <a:ext uri="{FF2B5EF4-FFF2-40B4-BE49-F238E27FC236}">
                <a16:creationId xmlns:a16="http://schemas.microsoft.com/office/drawing/2014/main" id="{3889A587-33D5-42C2-A165-0E41A8B74A0B}"/>
              </a:ext>
            </a:extLst>
          </p:cNvPr>
          <p:cNvSpPr/>
          <p:nvPr/>
        </p:nvSpPr>
        <p:spPr>
          <a:xfrm>
            <a:off x="1529352" y="3893432"/>
            <a:ext cx="3903527" cy="731520"/>
          </a:xfrm>
          <a:prstGeom prst="rect">
            <a:avLst/>
          </a:prstGeom>
        </p:spPr>
        <p:txBody>
          <a:bodyPr wrap="square">
            <a:spAutoFit/>
          </a:bodyPr>
          <a:lstStyle/>
          <a:p>
            <a:pPr defTabSz="914400" eaLnBrk="1" fontAlgn="auto" hangingPunct="1" indent="0" latinLnBrk="0" lvl="0" marL="0" marR="0" rtl="0">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89" name="矩形 88">
            <a:extLst>
              <a:ext uri="{FF2B5EF4-FFF2-40B4-BE49-F238E27FC236}">
                <a16:creationId xmlns:a16="http://schemas.microsoft.com/office/drawing/2014/main" id="{907EC597-1613-4765-B63E-6F30FBF4DBC3}"/>
              </a:ext>
            </a:extLst>
          </p:cNvPr>
          <p:cNvSpPr/>
          <p:nvPr/>
        </p:nvSpPr>
        <p:spPr>
          <a:xfrm>
            <a:off x="1529352" y="5167148"/>
            <a:ext cx="3903527" cy="731520"/>
          </a:xfrm>
          <a:prstGeom prst="rect">
            <a:avLst/>
          </a:prstGeom>
        </p:spPr>
        <p:txBody>
          <a:bodyPr wrap="square">
            <a:spAutoFit/>
          </a:bodyPr>
          <a:lstStyle/>
          <a:p>
            <a:pPr defTabSz="914400" eaLnBrk="1" fontAlgn="auto" hangingPunct="1" indent="0" latinLnBrk="0" lvl="0" marL="0" marR="0" rtl="0">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请再次输入你的内容请再次输入你的内容请再次输入你的内容请再次输入你的内容请再次输入你的内容请再次输入你的内容</a:t>
            </a:r>
          </a:p>
        </p:txBody>
      </p:sp>
      <p:sp>
        <p:nvSpPr>
          <p:cNvPr id="91" name="矩形 90">
            <a:extLst>
              <a:ext uri="{FF2B5EF4-FFF2-40B4-BE49-F238E27FC236}">
                <a16:creationId xmlns:a16="http://schemas.microsoft.com/office/drawing/2014/main" id="{3C51E770-2F2C-4563-B3DC-84E05C07B2F6}"/>
              </a:ext>
            </a:extLst>
          </p:cNvPr>
          <p:cNvSpPr/>
          <p:nvPr/>
        </p:nvSpPr>
        <p:spPr>
          <a:xfrm rot="19504418">
            <a:off x="9960712" y="586528"/>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2" name="矩形 91">
            <a:extLst>
              <a:ext uri="{FF2B5EF4-FFF2-40B4-BE49-F238E27FC236}">
                <a16:creationId xmlns:a16="http://schemas.microsoft.com/office/drawing/2014/main" id="{F41B2729-8154-4123-8E2F-303373FB3390}"/>
              </a:ext>
            </a:extLst>
          </p:cNvPr>
          <p:cNvSpPr/>
          <p:nvPr/>
        </p:nvSpPr>
        <p:spPr>
          <a:xfrm rot="19504418">
            <a:off x="10061917" y="1312255"/>
            <a:ext cx="407515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3" name="矩形 92">
            <a:extLst>
              <a:ext uri="{FF2B5EF4-FFF2-40B4-BE49-F238E27FC236}">
                <a16:creationId xmlns:a16="http://schemas.microsoft.com/office/drawing/2014/main" id="{0B53E382-4A57-4C4E-ACDE-EBB01C0B14AA}"/>
              </a:ext>
            </a:extLst>
          </p:cNvPr>
          <p:cNvSpPr/>
          <p:nvPr/>
        </p:nvSpPr>
        <p:spPr>
          <a:xfrm rot="19504418">
            <a:off x="8193771" y="88169"/>
            <a:ext cx="3743814"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矩形 93">
            <a:extLst>
              <a:ext uri="{FF2B5EF4-FFF2-40B4-BE49-F238E27FC236}">
                <a16:creationId xmlns:a16="http://schemas.microsoft.com/office/drawing/2014/main" id="{EDD8A613-E408-4199-BB0B-7A9457DB123C}"/>
              </a:ext>
            </a:extLst>
          </p:cNvPr>
          <p:cNvSpPr/>
          <p:nvPr/>
        </p:nvSpPr>
        <p:spPr>
          <a:xfrm rot="8704418">
            <a:off x="-1186510" y="6304409"/>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5" name="矩形 94">
            <a:extLst>
              <a:ext uri="{FF2B5EF4-FFF2-40B4-BE49-F238E27FC236}">
                <a16:creationId xmlns:a16="http://schemas.microsoft.com/office/drawing/2014/main" id="{CBB57025-942E-4C30-B1D7-F210CDB31D0B}"/>
              </a:ext>
            </a:extLst>
          </p:cNvPr>
          <p:cNvSpPr/>
          <p:nvPr/>
        </p:nvSpPr>
        <p:spPr>
          <a:xfrm rot="8704418">
            <a:off x="-1085305" y="7030136"/>
            <a:ext cx="407515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6" name="矩形 95">
            <a:extLst>
              <a:ext uri="{FF2B5EF4-FFF2-40B4-BE49-F238E27FC236}">
                <a16:creationId xmlns:a16="http://schemas.microsoft.com/office/drawing/2014/main" id="{66AFC4F8-324F-4AFF-845A-4D82EA02857E}"/>
              </a:ext>
            </a:extLst>
          </p:cNvPr>
          <p:cNvSpPr/>
          <p:nvPr/>
        </p:nvSpPr>
        <p:spPr>
          <a:xfrm rot="8704418">
            <a:off x="-2953451" y="5806050"/>
            <a:ext cx="3743814"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27776943"/>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sp>
        <p:nvSpPr>
          <p:cNvPr id="90" name="文本框 89">
            <a:extLst>
              <a:ext uri="{FF2B5EF4-FFF2-40B4-BE49-F238E27FC236}">
                <a16:creationId xmlns:a16="http://schemas.microsoft.com/office/drawing/2014/main" id="{C19A07D8-40A2-496B-A2ED-8E2441B0BDD4}"/>
              </a:ext>
            </a:extLst>
          </p:cNvPr>
          <p:cNvSpPr txBox="1"/>
          <p:nvPr/>
        </p:nvSpPr>
        <p:spPr>
          <a:xfrm>
            <a:off x="481257" y="3774570"/>
            <a:ext cx="4246880" cy="13106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i="1" lang="zh-CN" sz="8000">
                <a:solidFill>
                  <a:prstClr val="white"/>
                </a:solidFill>
                <a:latin charset="-122" panose="020b0a00000000000000" pitchFamily="34" typeface="思源黑体 CN Heavy"/>
                <a:ea charset="-122" panose="020b0a00000000000000" pitchFamily="34" typeface="思源黑体 CN Heavy"/>
              </a:rPr>
              <a:t>经历介绍</a:t>
            </a:r>
          </a:p>
        </p:txBody>
      </p:sp>
      <p:sp>
        <p:nvSpPr>
          <p:cNvPr id="91" name="矩形 90">
            <a:extLst>
              <a:ext uri="{FF2B5EF4-FFF2-40B4-BE49-F238E27FC236}">
                <a16:creationId xmlns:a16="http://schemas.microsoft.com/office/drawing/2014/main" id="{54E5D175-FE52-4BD6-BB8A-E0FCE35BC4B0}"/>
              </a:ext>
            </a:extLst>
          </p:cNvPr>
          <p:cNvSpPr/>
          <p:nvPr/>
        </p:nvSpPr>
        <p:spPr>
          <a:xfrm>
            <a:off x="480425" y="5073598"/>
            <a:ext cx="7514713" cy="73152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200000000000000" pitchFamily="34" typeface="思源黑体 CN ExtraLight"/>
                <a:ea charset="-122" panose="020b0200000000000000" pitchFamily="34" typeface="思源黑体 CN ExtraLight"/>
                <a:cs typeface="+mn-cs"/>
              </a:rPr>
              <a:t>请再次输入你的内容请再次输入你的内容请再次输入你的内容请再次输入你的内容请再次输入你的内容请再次输入你的内容请再次输入你的内容请再次输入你的内容请再次输入你的内容</a:t>
            </a:r>
          </a:p>
        </p:txBody>
      </p:sp>
      <p:pic>
        <p:nvPicPr>
          <p:cNvPr id="8" name="图片 7">
            <a:extLst>
              <a:ext uri="{FF2B5EF4-FFF2-40B4-BE49-F238E27FC236}">
                <a16:creationId xmlns:a16="http://schemas.microsoft.com/office/drawing/2014/main" id="{FA8CD833-090C-4548-AB00-4344E958F51C}"/>
              </a:ext>
            </a:extLst>
          </p:cNvPr>
          <p:cNvPicPr>
            <a:picLocks noChangeAspect="1"/>
          </p:cNvPicPr>
          <p:nvPr/>
        </p:nvPicPr>
        <p:blipFill>
          <a:blip r:embed="rId2">
            <a:extLst>
              <a:ext uri="{28A0092B-C50C-407E-A947-70E740481C1C}">
                <a14:useLocalDpi val="0"/>
              </a:ext>
            </a:extLst>
          </a:blip>
          <a:stretch>
            <a:fillRect/>
          </a:stretch>
        </p:blipFill>
        <p:spPr>
          <a:xfrm>
            <a:off x="8618707" y="1072"/>
            <a:ext cx="3577233" cy="6855855"/>
          </a:xfrm>
          <a:prstGeom prst="rect">
            <a:avLst/>
          </a:prstGeom>
        </p:spPr>
      </p:pic>
      <p:sp>
        <p:nvSpPr>
          <p:cNvPr id="87" name="文本框 86">
            <a:extLst>
              <a:ext uri="{FF2B5EF4-FFF2-40B4-BE49-F238E27FC236}">
                <a16:creationId xmlns:a16="http://schemas.microsoft.com/office/drawing/2014/main" id="{403DD37B-A958-47A1-A128-3155A20F2C64}"/>
              </a:ext>
            </a:extLst>
          </p:cNvPr>
          <p:cNvSpPr txBox="1"/>
          <p:nvPr/>
        </p:nvSpPr>
        <p:spPr>
          <a:xfrm>
            <a:off x="434365" y="843291"/>
            <a:ext cx="6007418" cy="373380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3900" u="none">
                <a:ln>
                  <a:noFill/>
                </a:ln>
                <a:gradFill>
                  <a:gsLst>
                    <a:gs pos="78000">
                      <a:srgbClr val="00FFFE">
                        <a:alpha val="0"/>
                      </a:srgbClr>
                    </a:gs>
                    <a:gs pos="34000">
                      <a:srgbClr val="00FFFE"/>
                    </a:gs>
                  </a:gsLst>
                  <a:lin ang="5400000" scaled="0"/>
                </a:gradFill>
                <a:effectLst/>
                <a:uLnTx/>
                <a:uFillTx/>
                <a:latin charset="-122" panose="020b0a00000000000000" pitchFamily="34" typeface="思源黑体 CN Heavy"/>
                <a:ea charset="-122" panose="020b0a00000000000000" pitchFamily="34" typeface="思源黑体 CN Heavy"/>
                <a:cs typeface="+mn-cs"/>
              </a:rPr>
              <a:t>Part</a:t>
            </a:r>
          </a:p>
        </p:txBody>
      </p:sp>
      <p:grpSp>
        <p:nvGrpSpPr>
          <p:cNvPr id="9" name="组合 8">
            <a:extLst>
              <a:ext uri="{FF2B5EF4-FFF2-40B4-BE49-F238E27FC236}">
                <a16:creationId xmlns:a16="http://schemas.microsoft.com/office/drawing/2014/main" id="{147A66B0-D6C8-4A7B-873F-23D99EEF1015}"/>
              </a:ext>
            </a:extLst>
          </p:cNvPr>
          <p:cNvGrpSpPr/>
          <p:nvPr/>
        </p:nvGrpSpPr>
        <p:grpSpPr>
          <a:xfrm>
            <a:off x="6270440" y="1083825"/>
            <a:ext cx="2598172" cy="4599642"/>
            <a:chOff x="-7898031" y="2675361"/>
            <a:chExt cx="2598172" cy="4599642"/>
          </a:xfrm>
        </p:grpSpPr>
        <p:sp>
          <p:nvSpPr>
            <p:cNvPr id="96" name="文本框 95">
              <a:extLst>
                <a:ext uri="{FF2B5EF4-FFF2-40B4-BE49-F238E27FC236}">
                  <a16:creationId xmlns:a16="http://schemas.microsoft.com/office/drawing/2014/main" id="{F98269E1-B70D-4070-A0EB-84037A22D2E4}"/>
                </a:ext>
              </a:extLst>
            </p:cNvPr>
            <p:cNvSpPr txBox="1"/>
            <p:nvPr/>
          </p:nvSpPr>
          <p:spPr>
            <a:xfrm>
              <a:off x="-7651786" y="2766076"/>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srgbClr val="FF0048"/>
                  </a:solidFill>
                  <a:effectLst/>
                  <a:uLnTx/>
                  <a:uFillTx/>
                  <a:latin charset="-122" panose="020b0800000000000000" pitchFamily="34" typeface="思源黑体 CN Bold"/>
                  <a:ea charset="-122" panose="020b0800000000000000" pitchFamily="34" typeface="思源黑体 CN Bold"/>
                  <a:cs typeface="+mn-cs"/>
                </a:rPr>
                <a:t>2</a:t>
              </a:r>
            </a:p>
          </p:txBody>
        </p:sp>
        <p:sp>
          <p:nvSpPr>
            <p:cNvPr id="97" name="文本框 96">
              <a:extLst>
                <a:ext uri="{FF2B5EF4-FFF2-40B4-BE49-F238E27FC236}">
                  <a16:creationId xmlns:a16="http://schemas.microsoft.com/office/drawing/2014/main" id="{0F59A42F-8D1B-4E1A-8015-1F90F282BB67}"/>
                </a:ext>
              </a:extLst>
            </p:cNvPr>
            <p:cNvSpPr txBox="1"/>
            <p:nvPr/>
          </p:nvSpPr>
          <p:spPr>
            <a:xfrm>
              <a:off x="-7898031" y="2675361"/>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2</a:t>
              </a:r>
            </a:p>
          </p:txBody>
        </p:sp>
        <p:sp>
          <p:nvSpPr>
            <p:cNvPr id="99" name="文本框 98">
              <a:extLst>
                <a:ext uri="{FF2B5EF4-FFF2-40B4-BE49-F238E27FC236}">
                  <a16:creationId xmlns:a16="http://schemas.microsoft.com/office/drawing/2014/main" id="{E2447010-47F4-4C87-AF66-9BBC3BF42D77}"/>
                </a:ext>
              </a:extLst>
            </p:cNvPr>
            <p:cNvSpPr txBox="1"/>
            <p:nvPr/>
          </p:nvSpPr>
          <p:spPr>
            <a:xfrm>
              <a:off x="-7764270" y="2675361"/>
              <a:ext cx="2319655" cy="446532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1" kern="1200" kumimoji="0" lang="en-US" noProof="0" normalizeH="0" spc="0" strike="noStrike" sz="28700" u="none">
                  <a:ln>
                    <a:noFill/>
                  </a:ln>
                  <a:solidFill>
                    <a:prstClr val="white"/>
                  </a:solidFill>
                  <a:effectLst/>
                  <a:uLnTx/>
                  <a:uFillTx/>
                  <a:latin charset="-122" panose="020b0800000000000000" pitchFamily="34" typeface="思源黑体 CN Bold"/>
                  <a:ea charset="-122" panose="020b0800000000000000" pitchFamily="34" typeface="思源黑体 CN Bold"/>
                  <a:cs typeface="+mn-cs"/>
                </a:rPr>
                <a:t>2</a:t>
              </a:r>
            </a:p>
          </p:txBody>
        </p:sp>
      </p:grpSp>
      <p:sp>
        <p:nvSpPr>
          <p:cNvPr id="105" name="椭圆 104">
            <a:extLst>
              <a:ext uri="{FF2B5EF4-FFF2-40B4-BE49-F238E27FC236}">
                <a16:creationId xmlns:a16="http://schemas.microsoft.com/office/drawing/2014/main" id="{2D983319-C6AC-4423-A36C-BF102CD86FD4}"/>
              </a:ext>
            </a:extLst>
          </p:cNvPr>
          <p:cNvSpPr/>
          <p:nvPr/>
        </p:nvSpPr>
        <p:spPr>
          <a:xfrm>
            <a:off x="-882022" y="-1004441"/>
            <a:ext cx="1985084" cy="1985084"/>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06" name="椭圆 105">
            <a:extLst>
              <a:ext uri="{FF2B5EF4-FFF2-40B4-BE49-F238E27FC236}">
                <a16:creationId xmlns:a16="http://schemas.microsoft.com/office/drawing/2014/main" id="{0E90CAA7-DF98-4AF8-98C3-E10EA6CAA35A}"/>
              </a:ext>
            </a:extLst>
          </p:cNvPr>
          <p:cNvSpPr/>
          <p:nvPr/>
        </p:nvSpPr>
        <p:spPr>
          <a:xfrm rot="17750632">
            <a:off x="11567783" y="-314650"/>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07" name="椭圆 106">
            <a:extLst>
              <a:ext uri="{FF2B5EF4-FFF2-40B4-BE49-F238E27FC236}">
                <a16:creationId xmlns:a16="http://schemas.microsoft.com/office/drawing/2014/main" id="{1C9C95C6-3852-4B25-A527-3FEE5D578A8F}"/>
              </a:ext>
            </a:extLst>
          </p:cNvPr>
          <p:cNvSpPr/>
          <p:nvPr/>
        </p:nvSpPr>
        <p:spPr>
          <a:xfrm rot="19172356">
            <a:off x="8295178" y="6144602"/>
            <a:ext cx="991429" cy="99142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Tree>
    <p:extLst>
      <p:ext uri="{BB962C8B-B14F-4D97-AF65-F5344CB8AC3E}">
        <p14:creationId val="335737686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lumMod val="95000"/>
            <a:lumOff val="5000"/>
          </a:schemeClr>
        </a:solid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C6A66B99-8C0B-4791-826B-2C1C7F7F3AE4}"/>
              </a:ext>
            </a:extLst>
          </p:cNvPr>
          <p:cNvGrpSpPr/>
          <p:nvPr/>
        </p:nvGrpSpPr>
        <p:grpSpPr>
          <a:xfrm>
            <a:off x="481674" y="488391"/>
            <a:ext cx="1949132" cy="718539"/>
            <a:chOff x="4021117" y="390577"/>
            <a:chExt cx="1949132" cy="718539"/>
          </a:xfrm>
        </p:grpSpPr>
        <p:sp>
          <p:nvSpPr>
            <p:cNvPr id="80" name="文本框 79">
              <a:extLst>
                <a:ext uri="{FF2B5EF4-FFF2-40B4-BE49-F238E27FC236}">
                  <a16:creationId xmlns:a16="http://schemas.microsoft.com/office/drawing/2014/main" id="{2966AC8E-C2D2-42FB-A70C-439472C001A7}"/>
                </a:ext>
              </a:extLst>
            </p:cNvPr>
            <p:cNvSpPr txBox="1"/>
            <p:nvPr/>
          </p:nvSpPr>
          <p:spPr>
            <a:xfrm>
              <a:off x="4149965" y="510602"/>
              <a:ext cx="1698298"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2CC8B8"/>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81" name="文本框 80">
              <a:extLst>
                <a:ext uri="{FF2B5EF4-FFF2-40B4-BE49-F238E27FC236}">
                  <a16:creationId xmlns:a16="http://schemas.microsoft.com/office/drawing/2014/main" id="{ABAF9E0C-F27B-4E96-ADC2-E91608EDF010}"/>
                </a:ext>
              </a:extLst>
            </p:cNvPr>
            <p:cNvSpPr txBox="1"/>
            <p:nvPr/>
          </p:nvSpPr>
          <p:spPr>
            <a:xfrm>
              <a:off x="4136238" y="520908"/>
              <a:ext cx="168475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A1249B"/>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82" name="平行四边形 81">
              <a:extLst>
                <a:ext uri="{FF2B5EF4-FFF2-40B4-BE49-F238E27FC236}">
                  <a16:creationId xmlns:a16="http://schemas.microsoft.com/office/drawing/2014/main" id="{169FA234-0E4F-4249-8489-84FA7B33C055}"/>
                </a:ext>
              </a:extLst>
            </p:cNvPr>
            <p:cNvSpPr/>
            <p:nvPr/>
          </p:nvSpPr>
          <p:spPr>
            <a:xfrm>
              <a:off x="4261373" y="735242"/>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3" name="平行四边形 82">
              <a:extLst>
                <a:ext uri="{FF2B5EF4-FFF2-40B4-BE49-F238E27FC236}">
                  <a16:creationId xmlns:a16="http://schemas.microsoft.com/office/drawing/2014/main" id="{3803C8E4-9BC3-4956-9C41-7B9D4DCE4B7A}"/>
                </a:ext>
              </a:extLst>
            </p:cNvPr>
            <p:cNvSpPr/>
            <p:nvPr/>
          </p:nvSpPr>
          <p:spPr>
            <a:xfrm>
              <a:off x="4158430" y="402260"/>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4" name="平行四边形 83">
              <a:extLst>
                <a:ext uri="{FF2B5EF4-FFF2-40B4-BE49-F238E27FC236}">
                  <a16:creationId xmlns:a16="http://schemas.microsoft.com/office/drawing/2014/main" id="{84BE0272-01C3-47CF-A2C7-46A84E04F2B1}"/>
                </a:ext>
              </a:extLst>
            </p:cNvPr>
            <p:cNvSpPr/>
            <p:nvPr/>
          </p:nvSpPr>
          <p:spPr>
            <a:xfrm>
              <a:off x="4213333" y="612564"/>
              <a:ext cx="130396"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6" name="平行四边形 85">
              <a:extLst>
                <a:ext uri="{FF2B5EF4-FFF2-40B4-BE49-F238E27FC236}">
                  <a16:creationId xmlns:a16="http://schemas.microsoft.com/office/drawing/2014/main" id="{099AF799-395E-4A30-883D-81C8B423B2A0}"/>
                </a:ext>
              </a:extLst>
            </p:cNvPr>
            <p:cNvSpPr/>
            <p:nvPr/>
          </p:nvSpPr>
          <p:spPr>
            <a:xfrm>
              <a:off x="4577069" y="1097433"/>
              <a:ext cx="123533"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7" name="平行四边形 86">
              <a:extLst>
                <a:ext uri="{FF2B5EF4-FFF2-40B4-BE49-F238E27FC236}">
                  <a16:creationId xmlns:a16="http://schemas.microsoft.com/office/drawing/2014/main" id="{10996426-8F57-4F3F-849E-CAA2D3960427}"/>
                </a:ext>
              </a:extLst>
            </p:cNvPr>
            <p:cNvSpPr/>
            <p:nvPr/>
          </p:nvSpPr>
          <p:spPr>
            <a:xfrm>
              <a:off x="4625110" y="1027331"/>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88" name="平行四边形 87">
              <a:extLst>
                <a:ext uri="{FF2B5EF4-FFF2-40B4-BE49-F238E27FC236}">
                  <a16:creationId xmlns:a16="http://schemas.microsoft.com/office/drawing/2014/main" id="{E0030067-C891-4EFE-B598-7CEA33F14FCD}"/>
                </a:ext>
              </a:extLst>
            </p:cNvPr>
            <p:cNvSpPr/>
            <p:nvPr/>
          </p:nvSpPr>
          <p:spPr>
            <a:xfrm>
              <a:off x="4522166" y="448995"/>
              <a:ext cx="123533"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7" name="平行四边形 96">
              <a:extLst>
                <a:ext uri="{FF2B5EF4-FFF2-40B4-BE49-F238E27FC236}">
                  <a16:creationId xmlns:a16="http://schemas.microsoft.com/office/drawing/2014/main" id="{6035B020-4BE9-4F3C-8267-8CC0A3495E75}"/>
                </a:ext>
              </a:extLst>
            </p:cNvPr>
            <p:cNvSpPr/>
            <p:nvPr/>
          </p:nvSpPr>
          <p:spPr>
            <a:xfrm>
              <a:off x="4954532" y="1003965"/>
              <a:ext cx="82355"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8" name="平行四边形 97">
              <a:extLst>
                <a:ext uri="{FF2B5EF4-FFF2-40B4-BE49-F238E27FC236}">
                  <a16:creationId xmlns:a16="http://schemas.microsoft.com/office/drawing/2014/main" id="{A926E15B-B512-4DB6-92BF-E93E76C80261}"/>
                </a:ext>
              </a:extLst>
            </p:cNvPr>
            <p:cNvSpPr/>
            <p:nvPr/>
          </p:nvSpPr>
          <p:spPr>
            <a:xfrm>
              <a:off x="5030024" y="746926"/>
              <a:ext cx="13725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99" name="平行四边形 98">
              <a:extLst>
                <a:ext uri="{FF2B5EF4-FFF2-40B4-BE49-F238E27FC236}">
                  <a16:creationId xmlns:a16="http://schemas.microsoft.com/office/drawing/2014/main" id="{18BF392F-BB32-4818-AD3C-543B6C72A867}"/>
                </a:ext>
              </a:extLst>
            </p:cNvPr>
            <p:cNvSpPr/>
            <p:nvPr/>
          </p:nvSpPr>
          <p:spPr>
            <a:xfrm>
              <a:off x="4933943" y="448995"/>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0" name="平行四边形 99">
              <a:extLst>
                <a:ext uri="{FF2B5EF4-FFF2-40B4-BE49-F238E27FC236}">
                  <a16:creationId xmlns:a16="http://schemas.microsoft.com/office/drawing/2014/main" id="{01CF644E-6DF7-41EC-AD6B-685B8CA12F7B}"/>
                </a:ext>
              </a:extLst>
            </p:cNvPr>
            <p:cNvSpPr/>
            <p:nvPr/>
          </p:nvSpPr>
          <p:spPr>
            <a:xfrm>
              <a:off x="5153557" y="980597"/>
              <a:ext cx="102944"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1" name="平行四边形 100">
              <a:extLst>
                <a:ext uri="{FF2B5EF4-FFF2-40B4-BE49-F238E27FC236}">
                  <a16:creationId xmlns:a16="http://schemas.microsoft.com/office/drawing/2014/main" id="{9F252B82-BFEE-4EDC-A231-F808E02A6699}"/>
                </a:ext>
              </a:extLst>
            </p:cNvPr>
            <p:cNvSpPr/>
            <p:nvPr/>
          </p:nvSpPr>
          <p:spPr>
            <a:xfrm>
              <a:off x="5057477" y="542463"/>
              <a:ext cx="11667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2" name="平行四边形 101">
              <a:extLst>
                <a:ext uri="{FF2B5EF4-FFF2-40B4-BE49-F238E27FC236}">
                  <a16:creationId xmlns:a16="http://schemas.microsoft.com/office/drawing/2014/main" id="{DE454F7A-5781-4DE0-A8A5-50FFEFD649D9}"/>
                </a:ext>
              </a:extLst>
            </p:cNvPr>
            <p:cNvSpPr/>
            <p:nvPr/>
          </p:nvSpPr>
          <p:spPr>
            <a:xfrm>
              <a:off x="5146695" y="635932"/>
              <a:ext cx="96081"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3" name="平行四边形 102">
              <a:extLst>
                <a:ext uri="{FF2B5EF4-FFF2-40B4-BE49-F238E27FC236}">
                  <a16:creationId xmlns:a16="http://schemas.microsoft.com/office/drawing/2014/main" id="{5CE58079-F6AF-4D0D-B0FC-D0947715AE26}"/>
                </a:ext>
              </a:extLst>
            </p:cNvPr>
            <p:cNvSpPr/>
            <p:nvPr/>
          </p:nvSpPr>
          <p:spPr>
            <a:xfrm>
              <a:off x="5345721" y="402260"/>
              <a:ext cx="68630"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4" name="平行四边形 103">
              <a:extLst>
                <a:ext uri="{FF2B5EF4-FFF2-40B4-BE49-F238E27FC236}">
                  <a16:creationId xmlns:a16="http://schemas.microsoft.com/office/drawing/2014/main" id="{C27DAB68-CD63-42C4-9140-198FBBC9A62C}"/>
                </a:ext>
              </a:extLst>
            </p:cNvPr>
            <p:cNvSpPr/>
            <p:nvPr/>
          </p:nvSpPr>
          <p:spPr>
            <a:xfrm>
              <a:off x="5448665" y="390577"/>
              <a:ext cx="96081"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5" name="平行四边形 104">
              <a:extLst>
                <a:ext uri="{FF2B5EF4-FFF2-40B4-BE49-F238E27FC236}">
                  <a16:creationId xmlns:a16="http://schemas.microsoft.com/office/drawing/2014/main" id="{24C7EBA0-215C-4DE6-A0C4-FA6CEEBE8E31}"/>
                </a:ext>
              </a:extLst>
            </p:cNvPr>
            <p:cNvSpPr/>
            <p:nvPr/>
          </p:nvSpPr>
          <p:spPr>
            <a:xfrm>
              <a:off x="5812401" y="852078"/>
              <a:ext cx="89219"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6" name="平行四边形 105">
              <a:extLst>
                <a:ext uri="{FF2B5EF4-FFF2-40B4-BE49-F238E27FC236}">
                  <a16:creationId xmlns:a16="http://schemas.microsoft.com/office/drawing/2014/main" id="{B5B7CBB7-3975-4DAB-A2BC-AD3A4DF3BD98}"/>
                </a:ext>
              </a:extLst>
            </p:cNvPr>
            <p:cNvSpPr/>
            <p:nvPr/>
          </p:nvSpPr>
          <p:spPr>
            <a:xfrm>
              <a:off x="5853579" y="711875"/>
              <a:ext cx="68630" cy="11683"/>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7" name="平行四边形 106">
              <a:extLst>
                <a:ext uri="{FF2B5EF4-FFF2-40B4-BE49-F238E27FC236}">
                  <a16:creationId xmlns:a16="http://schemas.microsoft.com/office/drawing/2014/main" id="{C71C3A3B-C0BF-481D-B16D-F1651723D6A8}"/>
                </a:ext>
              </a:extLst>
            </p:cNvPr>
            <p:cNvSpPr/>
            <p:nvPr/>
          </p:nvSpPr>
          <p:spPr>
            <a:xfrm>
              <a:off x="4196175" y="498904"/>
              <a:ext cx="109807"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8" name="平行四边形 107">
              <a:extLst>
                <a:ext uri="{FF2B5EF4-FFF2-40B4-BE49-F238E27FC236}">
                  <a16:creationId xmlns:a16="http://schemas.microsoft.com/office/drawing/2014/main" id="{B71C21D7-0952-4C36-9D00-29FB6BA78532}"/>
                </a:ext>
              </a:extLst>
            </p:cNvPr>
            <p:cNvSpPr/>
            <p:nvPr/>
          </p:nvSpPr>
          <p:spPr>
            <a:xfrm>
              <a:off x="4021117" y="933829"/>
              <a:ext cx="109807" cy="23367"/>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09" name="平行四边形 108">
              <a:extLst>
                <a:ext uri="{FF2B5EF4-FFF2-40B4-BE49-F238E27FC236}">
                  <a16:creationId xmlns:a16="http://schemas.microsoft.com/office/drawing/2014/main" id="{0F0F73CC-4785-40FD-A87B-2E48153DD062}"/>
                </a:ext>
              </a:extLst>
            </p:cNvPr>
            <p:cNvSpPr/>
            <p:nvPr/>
          </p:nvSpPr>
          <p:spPr>
            <a:xfrm>
              <a:off x="4233921" y="898813"/>
              <a:ext cx="82355"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0" name="平行四边形 109">
              <a:extLst>
                <a:ext uri="{FF2B5EF4-FFF2-40B4-BE49-F238E27FC236}">
                  <a16:creationId xmlns:a16="http://schemas.microsoft.com/office/drawing/2014/main" id="{FCE27464-CE59-4188-8256-40E67B15CA0B}"/>
                </a:ext>
              </a:extLst>
            </p:cNvPr>
            <p:cNvSpPr/>
            <p:nvPr/>
          </p:nvSpPr>
          <p:spPr>
            <a:xfrm>
              <a:off x="4384906" y="711875"/>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1" name="平行四边形 110">
              <a:extLst>
                <a:ext uri="{FF2B5EF4-FFF2-40B4-BE49-F238E27FC236}">
                  <a16:creationId xmlns:a16="http://schemas.microsoft.com/office/drawing/2014/main" id="{8FEC63A6-AB03-4998-8502-DCC588191314}"/>
                </a:ext>
              </a:extLst>
            </p:cNvPr>
            <p:cNvSpPr/>
            <p:nvPr/>
          </p:nvSpPr>
          <p:spPr>
            <a:xfrm>
              <a:off x="4522165" y="758610"/>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2" name="平行四边形 111">
              <a:extLst>
                <a:ext uri="{FF2B5EF4-FFF2-40B4-BE49-F238E27FC236}">
                  <a16:creationId xmlns:a16="http://schemas.microsoft.com/office/drawing/2014/main" id="{D9525552-631A-48B1-A6E7-84FF6B8D3C2E}"/>
                </a:ext>
              </a:extLst>
            </p:cNvPr>
            <p:cNvSpPr/>
            <p:nvPr/>
          </p:nvSpPr>
          <p:spPr>
            <a:xfrm>
              <a:off x="4515303" y="484045"/>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3" name="平行四边形 112">
              <a:extLst>
                <a:ext uri="{FF2B5EF4-FFF2-40B4-BE49-F238E27FC236}">
                  <a16:creationId xmlns:a16="http://schemas.microsoft.com/office/drawing/2014/main" id="{3C316998-A9AE-40C4-A2EA-6B0EA4984A62}"/>
                </a:ext>
              </a:extLst>
            </p:cNvPr>
            <p:cNvSpPr/>
            <p:nvPr/>
          </p:nvSpPr>
          <p:spPr>
            <a:xfrm>
              <a:off x="4844725" y="589198"/>
              <a:ext cx="109807"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4" name="平行四边形 113">
              <a:extLst>
                <a:ext uri="{FF2B5EF4-FFF2-40B4-BE49-F238E27FC236}">
                  <a16:creationId xmlns:a16="http://schemas.microsoft.com/office/drawing/2014/main" id="{AD0A7CB4-85F9-4E71-BCA9-258787BC9556}"/>
                </a:ext>
              </a:extLst>
            </p:cNvPr>
            <p:cNvSpPr/>
            <p:nvPr/>
          </p:nvSpPr>
          <p:spPr>
            <a:xfrm>
              <a:off x="5098654" y="665141"/>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15" name="平行四边形 114">
              <a:extLst>
                <a:ext uri="{FF2B5EF4-FFF2-40B4-BE49-F238E27FC236}">
                  <a16:creationId xmlns:a16="http://schemas.microsoft.com/office/drawing/2014/main" id="{413AC69C-50A3-4979-A0EA-DFB5B6308B99}"/>
                </a:ext>
              </a:extLst>
            </p:cNvPr>
            <p:cNvSpPr/>
            <p:nvPr/>
          </p:nvSpPr>
          <p:spPr>
            <a:xfrm>
              <a:off x="5036888" y="554147"/>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1" name="平行四边形 150">
              <a:extLst>
                <a:ext uri="{FF2B5EF4-FFF2-40B4-BE49-F238E27FC236}">
                  <a16:creationId xmlns:a16="http://schemas.microsoft.com/office/drawing/2014/main" id="{7296DFAE-DA8C-4C86-A862-4C1CF0F9C670}"/>
                </a:ext>
              </a:extLst>
            </p:cNvPr>
            <p:cNvSpPr/>
            <p:nvPr/>
          </p:nvSpPr>
          <p:spPr>
            <a:xfrm>
              <a:off x="5181010" y="554147"/>
              <a:ext cx="130396"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3" name="平行四边形 152">
              <a:extLst>
                <a:ext uri="{FF2B5EF4-FFF2-40B4-BE49-F238E27FC236}">
                  <a16:creationId xmlns:a16="http://schemas.microsoft.com/office/drawing/2014/main" id="{B08CC565-952D-4EC6-824B-24EA24C2898E}"/>
                </a:ext>
              </a:extLst>
            </p:cNvPr>
            <p:cNvSpPr/>
            <p:nvPr/>
          </p:nvSpPr>
          <p:spPr>
            <a:xfrm>
              <a:off x="5476116" y="1039015"/>
              <a:ext cx="7549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4" name="平行四边形 153">
              <a:extLst>
                <a:ext uri="{FF2B5EF4-FFF2-40B4-BE49-F238E27FC236}">
                  <a16:creationId xmlns:a16="http://schemas.microsoft.com/office/drawing/2014/main" id="{6588ECAD-0A0C-4463-AC06-4EDA2C9353D6}"/>
                </a:ext>
              </a:extLst>
            </p:cNvPr>
            <p:cNvSpPr/>
            <p:nvPr/>
          </p:nvSpPr>
          <p:spPr>
            <a:xfrm>
              <a:off x="5359447" y="448995"/>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5" name="平行四边形 154">
              <a:extLst>
                <a:ext uri="{FF2B5EF4-FFF2-40B4-BE49-F238E27FC236}">
                  <a16:creationId xmlns:a16="http://schemas.microsoft.com/office/drawing/2014/main" id="{ACF184DF-84DE-4E59-8BDF-C0F3683C3EAB}"/>
                </a:ext>
              </a:extLst>
            </p:cNvPr>
            <p:cNvSpPr/>
            <p:nvPr/>
          </p:nvSpPr>
          <p:spPr>
            <a:xfrm>
              <a:off x="5434939" y="565830"/>
              <a:ext cx="11667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6" name="平行四边形 155">
              <a:extLst>
                <a:ext uri="{FF2B5EF4-FFF2-40B4-BE49-F238E27FC236}">
                  <a16:creationId xmlns:a16="http://schemas.microsoft.com/office/drawing/2014/main" id="{97B4D3B1-3C61-4003-86A8-9E7F0714856A}"/>
                </a:ext>
              </a:extLst>
            </p:cNvPr>
            <p:cNvSpPr/>
            <p:nvPr/>
          </p:nvSpPr>
          <p:spPr>
            <a:xfrm>
              <a:off x="5579061" y="519096"/>
              <a:ext cx="68630"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7" name="平行四边形 156">
              <a:extLst>
                <a:ext uri="{FF2B5EF4-FFF2-40B4-BE49-F238E27FC236}">
                  <a16:creationId xmlns:a16="http://schemas.microsoft.com/office/drawing/2014/main" id="{D7EBE30A-5867-422E-9D91-0AFA32491CE0}"/>
                </a:ext>
              </a:extLst>
            </p:cNvPr>
            <p:cNvSpPr/>
            <p:nvPr/>
          </p:nvSpPr>
          <p:spPr>
            <a:xfrm>
              <a:off x="5826127" y="618407"/>
              <a:ext cx="123533"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8" name="平行四边形 157">
              <a:extLst>
                <a:ext uri="{FF2B5EF4-FFF2-40B4-BE49-F238E27FC236}">
                  <a16:creationId xmlns:a16="http://schemas.microsoft.com/office/drawing/2014/main" id="{4336AD79-E9CD-420C-9E6C-F8804A93BC3B}"/>
                </a:ext>
              </a:extLst>
            </p:cNvPr>
            <p:cNvSpPr/>
            <p:nvPr/>
          </p:nvSpPr>
          <p:spPr>
            <a:xfrm>
              <a:off x="5874168" y="723559"/>
              <a:ext cx="96081" cy="23367"/>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59" name="文本框 158">
              <a:extLst>
                <a:ext uri="{FF2B5EF4-FFF2-40B4-BE49-F238E27FC236}">
                  <a16:creationId xmlns:a16="http://schemas.microsoft.com/office/drawing/2014/main" id="{99CCEDA8-5F7B-4952-8D15-2E88B3E1F8C0}"/>
                </a:ext>
              </a:extLst>
            </p:cNvPr>
            <p:cNvSpPr txBox="1"/>
            <p:nvPr/>
          </p:nvSpPr>
          <p:spPr>
            <a:xfrm>
              <a:off x="4119102" y="503403"/>
              <a:ext cx="1684476" cy="457200"/>
            </a:xfrm>
            <a:prstGeom prst="rect">
              <a:avLst/>
            </a:prstGeom>
            <a:noFill/>
          </p:spPr>
          <p:txBody>
            <a:bodyPr anchorCtr="0" bIns="45720" lIns="91440" rIns="91440" rtlCol="0" tIns="45720" vert="horz"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1" kern="1200" kumimoji="0" lang="zh-CN" noProof="0" normalizeH="0" spc="0" strike="noStrike" sz="2400" u="none">
                  <a:ln>
                    <a:noFill/>
                  </a:ln>
                  <a:solidFill>
                    <a:srgbClr val="FFFFFF"/>
                  </a:solidFill>
                  <a:effectLst/>
                  <a:uLnTx/>
                  <a:uFillTx/>
                  <a:latin charset="-122" panose="020b0703020204020201" pitchFamily="34" typeface="微软雅黑 Bold"/>
                  <a:ea charset="-122" panose="020b0703020204020201" pitchFamily="34" typeface="微软雅黑 Bold"/>
                  <a:cs typeface="+mn-cs"/>
                </a:rPr>
                <a:t>经历介绍</a:t>
              </a:r>
            </a:p>
          </p:txBody>
        </p:sp>
        <p:sp>
          <p:nvSpPr>
            <p:cNvPr id="161" name="平行四边形 160">
              <a:extLst>
                <a:ext uri="{FF2B5EF4-FFF2-40B4-BE49-F238E27FC236}">
                  <a16:creationId xmlns:a16="http://schemas.microsoft.com/office/drawing/2014/main" id="{D8DC3D69-B197-4D13-95B1-407048BC6481}"/>
                </a:ext>
              </a:extLst>
            </p:cNvPr>
            <p:cNvSpPr/>
            <p:nvPr/>
          </p:nvSpPr>
          <p:spPr>
            <a:xfrm>
              <a:off x="4506058" y="861640"/>
              <a:ext cx="95025" cy="25760"/>
            </a:xfrm>
            <a:prstGeom prst="parallelogram">
              <a:avLst>
                <a:gd fmla="val 34099" name="adj"/>
              </a:avLst>
            </a:prstGeom>
            <a:solidFill>
              <a:srgbClr val="2CC8B8"/>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sp>
          <p:nvSpPr>
            <p:cNvPr id="163" name="平行四边形 162">
              <a:extLst>
                <a:ext uri="{FF2B5EF4-FFF2-40B4-BE49-F238E27FC236}">
                  <a16:creationId xmlns:a16="http://schemas.microsoft.com/office/drawing/2014/main" id="{DD51F319-9F3B-413F-A0A4-0AEDAC094197}"/>
                </a:ext>
              </a:extLst>
            </p:cNvPr>
            <p:cNvSpPr/>
            <p:nvPr/>
          </p:nvSpPr>
          <p:spPr>
            <a:xfrm>
              <a:off x="4175572" y="511575"/>
              <a:ext cx="89435" cy="25760"/>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latin typeface="等线"/>
                <a:ea charset="-122" panose="02010600030101010101" pitchFamily="2" typeface="等线"/>
                <a:cs typeface="+mn-cs"/>
              </a:endParaRPr>
            </a:p>
          </p:txBody>
        </p:sp>
      </p:grpSp>
      <p:sp>
        <p:nvSpPr>
          <p:cNvPr id="252" name="平行四边形 251"/>
          <p:cNvSpPr/>
          <p:nvPr/>
        </p:nvSpPr>
        <p:spPr>
          <a:xfrm>
            <a:off x="3024627" y="1073338"/>
            <a:ext cx="222167" cy="19942"/>
          </a:xfrm>
          <a:prstGeom prst="parallelogram">
            <a:avLst>
              <a:gd fmla="val 34099" name="adj"/>
            </a:avLst>
          </a:prstGeom>
          <a:solidFill>
            <a:srgbClr val="A1249B"/>
          </a:solid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69" name="矩形 168">
            <a:extLst>
              <a:ext uri="{FF2B5EF4-FFF2-40B4-BE49-F238E27FC236}">
                <a16:creationId xmlns:a16="http://schemas.microsoft.com/office/drawing/2014/main" id="{72A689AF-989D-4F2E-AC04-35E6EF411A2E}"/>
              </a:ext>
            </a:extLst>
          </p:cNvPr>
          <p:cNvSpPr/>
          <p:nvPr/>
        </p:nvSpPr>
        <p:spPr>
          <a:xfrm>
            <a:off x="643292" y="989267"/>
            <a:ext cx="1684477" cy="251460"/>
          </a:xfrm>
          <a:prstGeom prst="rect">
            <a:avLst/>
          </a:prstGeom>
          <a:noFill/>
          <a:ln>
            <a:noFill/>
          </a:ln>
        </p:spPr>
        <p:txBody>
          <a:bodyPr wrap="square">
            <a:spAutoFit/>
          </a:bodyPr>
          <a:lstStyle/>
          <a:p>
            <a:pPr algn="dist" lvl="0"/>
            <a:r>
              <a:rPr altLang="zh-CN" lang="en-US" sz="1050">
                <a:solidFill>
                  <a:prstClr val="white"/>
                </a:solidFill>
              </a:rPr>
              <a:t>Experience introduction</a:t>
            </a:r>
          </a:p>
        </p:txBody>
      </p:sp>
      <p:sp>
        <p:nvSpPr>
          <p:cNvPr id="215" name="椭圆 214">
            <a:extLst>
              <a:ext uri="{FF2B5EF4-FFF2-40B4-BE49-F238E27FC236}">
                <a16:creationId xmlns:a16="http://schemas.microsoft.com/office/drawing/2014/main" id="{28B2AC70-5069-4BE5-9666-4878D770F553}"/>
              </a:ext>
            </a:extLst>
          </p:cNvPr>
          <p:cNvSpPr/>
          <p:nvPr/>
        </p:nvSpPr>
        <p:spPr>
          <a:xfrm>
            <a:off x="-255769" y="-257989"/>
            <a:ext cx="849733" cy="84973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16" name="椭圆 215">
            <a:extLst>
              <a:ext uri="{FF2B5EF4-FFF2-40B4-BE49-F238E27FC236}">
                <a16:creationId xmlns:a16="http://schemas.microsoft.com/office/drawing/2014/main" id="{F76C3518-8470-4417-B07F-9269E3B4C000}"/>
              </a:ext>
            </a:extLst>
          </p:cNvPr>
          <p:cNvSpPr/>
          <p:nvPr/>
        </p:nvSpPr>
        <p:spPr>
          <a:xfrm rot="3311350">
            <a:off x="344307" y="1459170"/>
            <a:ext cx="329419" cy="329419"/>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21" name="椭圆 220">
            <a:extLst>
              <a:ext uri="{FF2B5EF4-FFF2-40B4-BE49-F238E27FC236}">
                <a16:creationId xmlns:a16="http://schemas.microsoft.com/office/drawing/2014/main" id="{F8E26772-6350-4850-8A52-540FFDC6E913}"/>
              </a:ext>
            </a:extLst>
          </p:cNvPr>
          <p:cNvSpPr/>
          <p:nvPr/>
        </p:nvSpPr>
        <p:spPr>
          <a:xfrm>
            <a:off x="1874965" y="1541683"/>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230" name="椭圆 229">
            <a:extLst>
              <a:ext uri="{FF2B5EF4-FFF2-40B4-BE49-F238E27FC236}">
                <a16:creationId xmlns:a16="http://schemas.microsoft.com/office/drawing/2014/main" id="{A91A1B1F-590E-40C3-8BE2-6BB92AE4D9C8}"/>
              </a:ext>
            </a:extLst>
          </p:cNvPr>
          <p:cNvSpPr/>
          <p:nvPr/>
        </p:nvSpPr>
        <p:spPr>
          <a:xfrm rot="18706178">
            <a:off x="3195958" y="1097986"/>
            <a:ext cx="243913" cy="243913"/>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等线"/>
              <a:ea charset="-122" panose="02010600030101010101" pitchFamily="2" typeface="等线"/>
              <a:cs typeface="+mn-cs"/>
            </a:endParaRPr>
          </a:p>
        </p:txBody>
      </p:sp>
      <p:sp>
        <p:nvSpPr>
          <p:cNvPr id="116" name="矩形 115">
            <a:extLst>
              <a:ext uri="{FF2B5EF4-FFF2-40B4-BE49-F238E27FC236}">
                <a16:creationId xmlns:a16="http://schemas.microsoft.com/office/drawing/2014/main" id="{BABBD837-C388-4717-8150-14C41922BE1F}"/>
              </a:ext>
            </a:extLst>
          </p:cNvPr>
          <p:cNvSpPr/>
          <p:nvPr/>
        </p:nvSpPr>
        <p:spPr>
          <a:xfrm>
            <a:off x="776833" y="4945718"/>
            <a:ext cx="2583047" cy="9448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17" name="文本框 116">
            <a:extLst>
              <a:ext uri="{FF2B5EF4-FFF2-40B4-BE49-F238E27FC236}">
                <a16:creationId xmlns:a16="http://schemas.microsoft.com/office/drawing/2014/main" id="{A55BA262-DC80-4F43-979E-15C4796A385A}"/>
              </a:ext>
            </a:extLst>
          </p:cNvPr>
          <p:cNvSpPr txBox="1"/>
          <p:nvPr/>
        </p:nvSpPr>
        <p:spPr>
          <a:xfrm>
            <a:off x="977806" y="4522636"/>
            <a:ext cx="2181101"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8" name="矩形 7">
            <a:extLst>
              <a:ext uri="{FF2B5EF4-FFF2-40B4-BE49-F238E27FC236}">
                <a16:creationId xmlns:a16="http://schemas.microsoft.com/office/drawing/2014/main" id="{F318230E-8A7F-4D65-A047-E5956B9792DE}"/>
              </a:ext>
            </a:extLst>
          </p:cNvPr>
          <p:cNvSpPr/>
          <p:nvPr/>
        </p:nvSpPr>
        <p:spPr>
          <a:xfrm flipV="1">
            <a:off x="2014675" y="4147042"/>
            <a:ext cx="8442407" cy="45719"/>
          </a:xfrm>
          <a:prstGeom prst="rect">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167" name="椭圆 166">
            <a:extLst>
              <a:ext uri="{FF2B5EF4-FFF2-40B4-BE49-F238E27FC236}">
                <a16:creationId xmlns:a16="http://schemas.microsoft.com/office/drawing/2014/main" id="{63D6991E-5EA5-49BE-9456-67EB7FD5802C}"/>
              </a:ext>
            </a:extLst>
          </p:cNvPr>
          <p:cNvSpPr/>
          <p:nvPr/>
        </p:nvSpPr>
        <p:spPr>
          <a:xfrm>
            <a:off x="10312611"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68" name="椭圆 167">
            <a:extLst>
              <a:ext uri="{FF2B5EF4-FFF2-40B4-BE49-F238E27FC236}">
                <a16:creationId xmlns:a16="http://schemas.microsoft.com/office/drawing/2014/main" id="{A6EBCBAD-12F9-42A5-856C-3AAABD150B5A}"/>
              </a:ext>
            </a:extLst>
          </p:cNvPr>
          <p:cNvSpPr/>
          <p:nvPr/>
        </p:nvSpPr>
        <p:spPr>
          <a:xfrm>
            <a:off x="10276801"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0" name="椭圆 169">
            <a:extLst>
              <a:ext uri="{FF2B5EF4-FFF2-40B4-BE49-F238E27FC236}">
                <a16:creationId xmlns:a16="http://schemas.microsoft.com/office/drawing/2014/main" id="{B027451A-9F40-4EC8-A3C0-FEC6F1403B23}"/>
              </a:ext>
            </a:extLst>
          </p:cNvPr>
          <p:cNvSpPr/>
          <p:nvPr/>
        </p:nvSpPr>
        <p:spPr>
          <a:xfrm>
            <a:off x="10291104"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1" name="椭圆 170">
            <a:extLst>
              <a:ext uri="{FF2B5EF4-FFF2-40B4-BE49-F238E27FC236}">
                <a16:creationId xmlns:a16="http://schemas.microsoft.com/office/drawing/2014/main" id="{8F542FB9-EC7F-41B2-8D43-F9A8CCE34427}"/>
              </a:ext>
            </a:extLst>
          </p:cNvPr>
          <p:cNvSpPr/>
          <p:nvPr/>
        </p:nvSpPr>
        <p:spPr>
          <a:xfrm>
            <a:off x="6480674"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2" name="椭圆 171">
            <a:extLst>
              <a:ext uri="{FF2B5EF4-FFF2-40B4-BE49-F238E27FC236}">
                <a16:creationId xmlns:a16="http://schemas.microsoft.com/office/drawing/2014/main" id="{F699E5E5-C06F-40B1-897E-3A2D03E5EAAF}"/>
              </a:ext>
            </a:extLst>
          </p:cNvPr>
          <p:cNvSpPr/>
          <p:nvPr/>
        </p:nvSpPr>
        <p:spPr>
          <a:xfrm>
            <a:off x="6444864"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3" name="椭圆 172">
            <a:extLst>
              <a:ext uri="{FF2B5EF4-FFF2-40B4-BE49-F238E27FC236}">
                <a16:creationId xmlns:a16="http://schemas.microsoft.com/office/drawing/2014/main" id="{9884685E-0C7C-409F-A327-51ECCA68C247}"/>
              </a:ext>
            </a:extLst>
          </p:cNvPr>
          <p:cNvSpPr/>
          <p:nvPr/>
        </p:nvSpPr>
        <p:spPr>
          <a:xfrm>
            <a:off x="6459167"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3</a:t>
            </a:r>
          </a:p>
        </p:txBody>
      </p:sp>
      <p:sp>
        <p:nvSpPr>
          <p:cNvPr id="174" name="椭圆 173">
            <a:extLst>
              <a:ext uri="{FF2B5EF4-FFF2-40B4-BE49-F238E27FC236}">
                <a16:creationId xmlns:a16="http://schemas.microsoft.com/office/drawing/2014/main" id="{7F61A43C-EC25-4408-A28F-9591AFAD1660}"/>
              </a:ext>
            </a:extLst>
          </p:cNvPr>
          <p:cNvSpPr/>
          <p:nvPr/>
        </p:nvSpPr>
        <p:spPr>
          <a:xfrm>
            <a:off x="4254258"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5" name="椭圆 174">
            <a:extLst>
              <a:ext uri="{FF2B5EF4-FFF2-40B4-BE49-F238E27FC236}">
                <a16:creationId xmlns:a16="http://schemas.microsoft.com/office/drawing/2014/main" id="{704905D7-8357-4EFF-93EA-96DCD113790E}"/>
              </a:ext>
            </a:extLst>
          </p:cNvPr>
          <p:cNvSpPr/>
          <p:nvPr/>
        </p:nvSpPr>
        <p:spPr>
          <a:xfrm>
            <a:off x="4218448"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6" name="椭圆 175">
            <a:extLst>
              <a:ext uri="{FF2B5EF4-FFF2-40B4-BE49-F238E27FC236}">
                <a16:creationId xmlns:a16="http://schemas.microsoft.com/office/drawing/2014/main" id="{320602DD-3BF0-475F-BA4F-31668B2664A9}"/>
              </a:ext>
            </a:extLst>
          </p:cNvPr>
          <p:cNvSpPr/>
          <p:nvPr/>
        </p:nvSpPr>
        <p:spPr>
          <a:xfrm>
            <a:off x="4232751"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2</a:t>
            </a:r>
          </a:p>
        </p:txBody>
      </p:sp>
      <p:sp>
        <p:nvSpPr>
          <p:cNvPr id="177" name="椭圆 176">
            <a:extLst>
              <a:ext uri="{FF2B5EF4-FFF2-40B4-BE49-F238E27FC236}">
                <a16:creationId xmlns:a16="http://schemas.microsoft.com/office/drawing/2014/main" id="{F2DD95A6-55AB-4680-9C29-574A12E08EC5}"/>
              </a:ext>
            </a:extLst>
          </p:cNvPr>
          <p:cNvSpPr/>
          <p:nvPr/>
        </p:nvSpPr>
        <p:spPr>
          <a:xfrm>
            <a:off x="2007311" y="4003924"/>
            <a:ext cx="331955" cy="331955"/>
          </a:xfrm>
          <a:prstGeom prst="ellipse">
            <a:avLst/>
          </a:prstGeom>
          <a:solidFill>
            <a:srgbClr val="FF00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8" name="椭圆 177">
            <a:extLst>
              <a:ext uri="{FF2B5EF4-FFF2-40B4-BE49-F238E27FC236}">
                <a16:creationId xmlns:a16="http://schemas.microsoft.com/office/drawing/2014/main" id="{FC4A2B2B-2298-4A78-9F87-B2BA35C7C671}"/>
              </a:ext>
            </a:extLst>
          </p:cNvPr>
          <p:cNvSpPr/>
          <p:nvPr/>
        </p:nvSpPr>
        <p:spPr>
          <a:xfrm>
            <a:off x="1971501" y="4003924"/>
            <a:ext cx="331955" cy="331955"/>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4</a:t>
            </a:r>
          </a:p>
        </p:txBody>
      </p:sp>
      <p:sp>
        <p:nvSpPr>
          <p:cNvPr id="179" name="椭圆 178">
            <a:extLst>
              <a:ext uri="{FF2B5EF4-FFF2-40B4-BE49-F238E27FC236}">
                <a16:creationId xmlns:a16="http://schemas.microsoft.com/office/drawing/2014/main" id="{D20740B8-F30D-4F59-9D5A-477A7D196270}"/>
              </a:ext>
            </a:extLst>
          </p:cNvPr>
          <p:cNvSpPr/>
          <p:nvPr/>
        </p:nvSpPr>
        <p:spPr>
          <a:xfrm>
            <a:off x="1985804" y="4003924"/>
            <a:ext cx="331955" cy="331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tx1"/>
                </a:solidFill>
                <a:latin charset="-122" panose="020b0800000000000000" pitchFamily="34" typeface="思源黑体 CN Bold"/>
                <a:ea charset="-122" panose="020b0800000000000000" pitchFamily="34" typeface="思源黑体 CN Bold"/>
              </a:rPr>
              <a:t>1</a:t>
            </a:r>
          </a:p>
        </p:txBody>
      </p:sp>
      <p:sp>
        <p:nvSpPr>
          <p:cNvPr id="180" name="矩形 179">
            <a:extLst>
              <a:ext uri="{FF2B5EF4-FFF2-40B4-BE49-F238E27FC236}">
                <a16:creationId xmlns:a16="http://schemas.microsoft.com/office/drawing/2014/main" id="{8BFCAF7F-9698-4871-ABBD-D7246B33674F}"/>
              </a:ext>
            </a:extLst>
          </p:cNvPr>
          <p:cNvSpPr/>
          <p:nvPr/>
        </p:nvSpPr>
        <p:spPr>
          <a:xfrm>
            <a:off x="3158907" y="2992716"/>
            <a:ext cx="2583047" cy="9448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82" name="文本框 181">
            <a:extLst>
              <a:ext uri="{FF2B5EF4-FFF2-40B4-BE49-F238E27FC236}">
                <a16:creationId xmlns:a16="http://schemas.microsoft.com/office/drawing/2014/main" id="{315B670F-5017-4DD5-824B-846A361F892A}"/>
              </a:ext>
            </a:extLst>
          </p:cNvPr>
          <p:cNvSpPr txBox="1"/>
          <p:nvPr/>
        </p:nvSpPr>
        <p:spPr>
          <a:xfrm>
            <a:off x="3359880" y="2570475"/>
            <a:ext cx="2181101"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83" name="矩形 182">
            <a:extLst>
              <a:ext uri="{FF2B5EF4-FFF2-40B4-BE49-F238E27FC236}">
                <a16:creationId xmlns:a16="http://schemas.microsoft.com/office/drawing/2014/main" id="{6C107F5D-C595-4643-BF10-28B259EE5FCF}"/>
              </a:ext>
            </a:extLst>
          </p:cNvPr>
          <p:cNvSpPr/>
          <p:nvPr/>
        </p:nvSpPr>
        <p:spPr>
          <a:xfrm>
            <a:off x="5369671" y="5117890"/>
            <a:ext cx="2583047" cy="9448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84" name="文本框 183">
            <a:extLst>
              <a:ext uri="{FF2B5EF4-FFF2-40B4-BE49-F238E27FC236}">
                <a16:creationId xmlns:a16="http://schemas.microsoft.com/office/drawing/2014/main" id="{DC984096-1E06-4D7A-9D3A-A75779F5F55B}"/>
              </a:ext>
            </a:extLst>
          </p:cNvPr>
          <p:cNvSpPr txBox="1"/>
          <p:nvPr/>
        </p:nvSpPr>
        <p:spPr>
          <a:xfrm>
            <a:off x="5570644" y="4694808"/>
            <a:ext cx="2181101"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85" name="矩形 184">
            <a:extLst>
              <a:ext uri="{FF2B5EF4-FFF2-40B4-BE49-F238E27FC236}">
                <a16:creationId xmlns:a16="http://schemas.microsoft.com/office/drawing/2014/main" id="{FB60F246-7BA8-4D92-B510-41C5E7EB9662}"/>
              </a:ext>
            </a:extLst>
          </p:cNvPr>
          <p:cNvSpPr/>
          <p:nvPr/>
        </p:nvSpPr>
        <p:spPr>
          <a:xfrm>
            <a:off x="9165558" y="2992716"/>
            <a:ext cx="2583047" cy="94488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00" u="none">
                <a:ln>
                  <a:noFill/>
                </a:ln>
                <a:solidFill>
                  <a:prstClr val="white"/>
                </a:solidFill>
                <a:effectLst/>
                <a:uLnTx/>
                <a:uFillTx/>
                <a:latin charset="-122" panose="020b0503020204020204" pitchFamily="34" typeface="微软雅黑"/>
                <a:ea charset="-122" panose="020b0503020204020204" pitchFamily="34" typeface="微软雅黑"/>
                <a:cs typeface="+mn-cs"/>
              </a:rPr>
              <a:t>请再次输入你的内容请再次输入你的内容请再次输入你的内容请再次输入你的内容请再次输入你的内容</a:t>
            </a:r>
          </a:p>
        </p:txBody>
      </p:sp>
      <p:sp>
        <p:nvSpPr>
          <p:cNvPr id="187" name="文本框 186">
            <a:extLst>
              <a:ext uri="{FF2B5EF4-FFF2-40B4-BE49-F238E27FC236}">
                <a16:creationId xmlns:a16="http://schemas.microsoft.com/office/drawing/2014/main" id="{E173952A-4C86-47EB-A909-2518A8C7D166}"/>
              </a:ext>
            </a:extLst>
          </p:cNvPr>
          <p:cNvSpPr txBox="1"/>
          <p:nvPr/>
        </p:nvSpPr>
        <p:spPr>
          <a:xfrm>
            <a:off x="9366532" y="2570475"/>
            <a:ext cx="2181101" cy="39624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00FFFE"/>
                </a:solidFill>
                <a:effectLst/>
                <a:uLnTx/>
                <a:uFillTx/>
                <a:latin charset="-122" panose="020b0800000000000000" pitchFamily="34" typeface="思源黑体 CN Bold"/>
                <a:ea charset="-122" panose="020b0800000000000000" pitchFamily="34" typeface="思源黑体 CN Bold"/>
                <a:cs typeface="+mn-cs"/>
              </a:rPr>
              <a:t>请输入你的标题</a:t>
            </a:r>
          </a:p>
        </p:txBody>
      </p:sp>
      <p:sp>
        <p:nvSpPr>
          <p:cNvPr id="188" name="矩形 187">
            <a:extLst>
              <a:ext uri="{FF2B5EF4-FFF2-40B4-BE49-F238E27FC236}">
                <a16:creationId xmlns:a16="http://schemas.microsoft.com/office/drawing/2014/main" id="{8003E872-241B-48AE-B674-4AF926AD3EAC}"/>
              </a:ext>
            </a:extLst>
          </p:cNvPr>
          <p:cNvSpPr/>
          <p:nvPr/>
        </p:nvSpPr>
        <p:spPr>
          <a:xfrm rot="19504418">
            <a:off x="10313489" y="-178627"/>
            <a:ext cx="2850406" cy="635123"/>
          </a:xfrm>
          <a:prstGeom prst="rect">
            <a:avLst/>
          </a:prstGeom>
          <a:gradFill flip="none" rotWithShape="1">
            <a:gsLst>
              <a:gs pos="0">
                <a:schemeClr val="tx1">
                  <a:alpha val="0"/>
                </a:schemeClr>
              </a:gs>
              <a:gs pos="100000">
                <a:srgbClr val="FF005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9" name="矩形 188">
            <a:extLst>
              <a:ext uri="{FF2B5EF4-FFF2-40B4-BE49-F238E27FC236}">
                <a16:creationId xmlns:a16="http://schemas.microsoft.com/office/drawing/2014/main" id="{075D0D42-C532-4E81-8E75-50E410C38FAE}"/>
              </a:ext>
            </a:extLst>
          </p:cNvPr>
          <p:cNvSpPr/>
          <p:nvPr/>
        </p:nvSpPr>
        <p:spPr>
          <a:xfrm rot="19504418">
            <a:off x="10414694" y="547100"/>
            <a:ext cx="4075155" cy="635123"/>
          </a:xfrm>
          <a:prstGeom prst="rect">
            <a:avLst/>
          </a:prstGeom>
          <a:gradFill flip="none" rotWithShape="1">
            <a:gsLst>
              <a:gs pos="0">
                <a:schemeClr val="tx1">
                  <a:alpha val="0"/>
                </a:schemeClr>
              </a:gs>
              <a:gs pos="100000">
                <a:srgbClr val="00FFFE"/>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90" name="矩形 189">
            <a:extLst>
              <a:ext uri="{FF2B5EF4-FFF2-40B4-BE49-F238E27FC236}">
                <a16:creationId xmlns:a16="http://schemas.microsoft.com/office/drawing/2014/main" id="{8BBABEE7-0956-4273-9F2A-BEFDCD5DB7C7}"/>
              </a:ext>
            </a:extLst>
          </p:cNvPr>
          <p:cNvSpPr/>
          <p:nvPr/>
        </p:nvSpPr>
        <p:spPr>
          <a:xfrm rot="19504418">
            <a:off x="8546548" y="-676986"/>
            <a:ext cx="3743814" cy="635123"/>
          </a:xfrm>
          <a:prstGeom prst="rect">
            <a:avLst/>
          </a:prstGeom>
          <a:gradFill flip="none" rotWithShape="1">
            <a:gsLst>
              <a:gs pos="0">
                <a:schemeClr val="tx1">
                  <a:alpha val="0"/>
                </a:schemeClr>
              </a:gs>
              <a:gs pos="100000">
                <a:schemeClr val="bg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椭圆 193">
            <a:extLst>
              <a:ext uri="{FF2B5EF4-FFF2-40B4-BE49-F238E27FC236}">
                <a16:creationId xmlns:a16="http://schemas.microsoft.com/office/drawing/2014/main" id="{F69DC2D8-5580-4EE5-8982-F0BBD612903D}"/>
              </a:ext>
            </a:extLst>
          </p:cNvPr>
          <p:cNvSpPr/>
          <p:nvPr/>
        </p:nvSpPr>
        <p:spPr>
          <a:xfrm>
            <a:off x="1767926" y="3076966"/>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195" name="椭圆 194">
            <a:extLst>
              <a:ext uri="{FF2B5EF4-FFF2-40B4-BE49-F238E27FC236}">
                <a16:creationId xmlns:a16="http://schemas.microsoft.com/office/drawing/2014/main" id="{0298BF3B-E70F-42FC-A3E3-AC181F9E9F19}"/>
              </a:ext>
            </a:extLst>
          </p:cNvPr>
          <p:cNvSpPr/>
          <p:nvPr/>
        </p:nvSpPr>
        <p:spPr>
          <a:xfrm>
            <a:off x="4008831" y="4564360"/>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196" name="椭圆 195">
            <a:extLst>
              <a:ext uri="{FF2B5EF4-FFF2-40B4-BE49-F238E27FC236}">
                <a16:creationId xmlns:a16="http://schemas.microsoft.com/office/drawing/2014/main" id="{162B32AF-3DBB-41A5-958E-41B51BB8E86E}"/>
              </a:ext>
            </a:extLst>
          </p:cNvPr>
          <p:cNvSpPr/>
          <p:nvPr/>
        </p:nvSpPr>
        <p:spPr>
          <a:xfrm>
            <a:off x="10096669" y="4536098"/>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sp>
        <p:nvSpPr>
          <p:cNvPr id="197" name="任意多边形 463">
            <a:extLst>
              <a:ext uri="{FF2B5EF4-FFF2-40B4-BE49-F238E27FC236}">
                <a16:creationId xmlns:a16="http://schemas.microsoft.com/office/drawing/2014/main" id="{3F28E0EB-5225-43DA-B790-18E23E038819}"/>
              </a:ext>
            </a:extLst>
          </p:cNvPr>
          <p:cNvSpPr/>
          <p:nvPr/>
        </p:nvSpPr>
        <p:spPr>
          <a:xfrm>
            <a:off x="1976935" y="3265275"/>
            <a:ext cx="305292" cy="364932"/>
          </a:xfrm>
          <a:custGeom>
            <a:gdLst>
              <a:gd fmla="*/ 110027 w 229089" name="connsiteX0"/>
              <a:gd fmla="*/ 0 h 273844" name="connsiteY0"/>
              <a:gd fmla="*/ 489 w 229089" name="connsiteX1"/>
              <a:gd fmla="*/ 47625 h 273844" name="connsiteY1"/>
              <a:gd fmla="*/ 112408 w 229089" name="connsiteX2"/>
              <a:gd fmla="*/ 273844 h 273844" name="connsiteY2"/>
              <a:gd fmla="*/ 229089 w 229089" name="connsiteX3"/>
              <a:gd fmla="*/ 45244 h 273844" name="connsiteY3"/>
              <a:gd fmla="*/ 110027 w 229089" name="connsiteX4"/>
              <a:gd fmla="*/ 0 h 2738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3844" w="229089">
                <a:moveTo>
                  <a:pt x="110027" y="0"/>
                </a:moveTo>
                <a:lnTo>
                  <a:pt x="489" y="47625"/>
                </a:lnTo>
                <a:cubicBezTo>
                  <a:pt x="-5068" y="132556"/>
                  <a:pt x="37002" y="224632"/>
                  <a:pt x="112408" y="273844"/>
                </a:cubicBezTo>
                <a:cubicBezTo>
                  <a:pt x="165590" y="242888"/>
                  <a:pt x="225913" y="164306"/>
                  <a:pt x="229089" y="45244"/>
                </a:cubicBezTo>
                <a:lnTo>
                  <a:pt x="110027" y="0"/>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198" name="直接连接符 197">
            <a:extLst>
              <a:ext uri="{FF2B5EF4-FFF2-40B4-BE49-F238E27FC236}">
                <a16:creationId xmlns:a16="http://schemas.microsoft.com/office/drawing/2014/main" id="{E44AEDB6-AC25-4B86-B93B-A86550387BA9}"/>
              </a:ext>
            </a:extLst>
          </p:cNvPr>
          <p:cNvCxnSpPr/>
          <p:nvPr/>
        </p:nvCxnSpPr>
        <p:spPr>
          <a:xfrm flipH="1">
            <a:off x="4154759" y="4712965"/>
            <a:ext cx="215727" cy="215727"/>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70B6EEE8-9D7C-4C88-BCC0-53FD05587EB1}"/>
              </a:ext>
            </a:extLst>
          </p:cNvPr>
          <p:cNvCxnSpPr/>
          <p:nvPr/>
        </p:nvCxnSpPr>
        <p:spPr>
          <a:xfrm>
            <a:off x="4370486" y="4712965"/>
            <a:ext cx="215727" cy="215727"/>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0" name="圆角矩形 18">
            <a:extLst>
              <a:ext uri="{FF2B5EF4-FFF2-40B4-BE49-F238E27FC236}">
                <a16:creationId xmlns:a16="http://schemas.microsoft.com/office/drawing/2014/main" id="{F6337A18-5587-499A-84E8-4F4C4C9B3A58}"/>
              </a:ext>
            </a:extLst>
          </p:cNvPr>
          <p:cNvSpPr/>
          <p:nvPr/>
        </p:nvSpPr>
        <p:spPr>
          <a:xfrm>
            <a:off x="4201340" y="4887842"/>
            <a:ext cx="204529" cy="218248"/>
          </a:xfrm>
          <a:custGeom>
            <a:gdLst>
              <a:gd fmla="*/ 204529 w 204529" name="connsiteX0"/>
              <a:gd fmla="*/ 124336 h 218248" name="connsiteY0"/>
              <a:gd fmla="*/ 114621 w 204529" name="connsiteX1"/>
              <a:gd fmla="*/ 122997 h 218248" name="connsiteY1"/>
              <a:gd fmla="*/ 114621 w 204529" name="connsiteX2"/>
              <a:gd fmla="*/ 218248 h 218248" name="connsiteY2"/>
              <a:gd fmla="*/ 43442 w 204529" name="connsiteX3"/>
              <a:gd fmla="*/ 217205 h 218248" name="connsiteY3"/>
              <a:gd fmla="*/ 0 w 204529" name="connsiteX4"/>
              <a:gd fmla="*/ 173763 h 218248" name="connsiteY4"/>
              <a:gd fmla="*/ 0 w 204529" name="connsiteX5"/>
              <a:gd fmla="*/ 0 h 218248" name="connsiteY5"/>
              <a:gd fmla="*/ 0 w 343221" name="connsiteX6"/>
              <a:gd fmla="*/ 43442 h 260647" name="connsiteY6"/>
              <a:gd fmla="*/ 0 w 343221" name="connsiteX7"/>
              <a:gd fmla="*/ 43442 h 260647" name="connsiteY7"/>
              <a:gd fmla="*/ 134882 w 343221" name="connsiteX8"/>
              <a:gd fmla="*/ 91440 h 26064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18248" w="204529">
                <a:moveTo>
                  <a:pt x="204529" y="124336"/>
                </a:moveTo>
                <a:lnTo>
                  <a:pt x="114621" y="122997"/>
                </a:lnTo>
                <a:lnTo>
                  <a:pt x="114621" y="218248"/>
                </a:lnTo>
                <a:lnTo>
                  <a:pt x="43442" y="217205"/>
                </a:lnTo>
                <a:cubicBezTo>
                  <a:pt x="19450" y="217205"/>
                  <a:pt x="0" y="197755"/>
                  <a:pt x="0" y="173763"/>
                </a:cubicBezTo>
                <a:lnTo>
                  <a:pt x="0" y="0"/>
                </a:lnTo>
              </a:path>
            </a:pathLst>
          </a:custGeom>
          <a:noFill/>
          <a:ln cap="rnd"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圆角矩形 18">
            <a:extLst>
              <a:ext uri="{FF2B5EF4-FFF2-40B4-BE49-F238E27FC236}">
                <a16:creationId xmlns:a16="http://schemas.microsoft.com/office/drawing/2014/main" id="{D0124CE7-A3BF-400E-8100-7E72392CB802}"/>
              </a:ext>
            </a:extLst>
          </p:cNvPr>
          <p:cNvSpPr/>
          <p:nvPr/>
        </p:nvSpPr>
        <p:spPr>
          <a:xfrm>
            <a:off x="4442170" y="4937848"/>
            <a:ext cx="102392" cy="168242"/>
          </a:xfrm>
          <a:custGeom>
            <a:gdLst>
              <a:gd fmla="*/ 102392 w 102392" name="connsiteX0"/>
              <a:gd fmla="*/ 0 h 168242" name="connsiteY0"/>
              <a:gd fmla="*/ 102392 w 102392" name="connsiteX1"/>
              <a:gd fmla="*/ 123757 h 168242" name="connsiteY1"/>
              <a:gd fmla="*/ 58950 w 102392" name="connsiteX2"/>
              <a:gd fmla="*/ 167199 h 168242" name="connsiteY2"/>
              <a:gd fmla="*/ 0 w 102392" name="connsiteX3"/>
              <a:gd fmla="*/ 168242 h 168242" name="connsiteY3"/>
              <a:gd fmla="*/ 0 w 299779" name="connsiteX4"/>
              <a:gd fmla="*/ 167199 h 168242" name="connsiteY4"/>
              <a:gd fmla="*/ 0 w 343221" name="connsiteX5"/>
              <a:gd fmla="*/ 0 h 217205" name="connsiteY5"/>
              <a:gd fmla="*/ 0 w 343221" name="connsiteX6"/>
              <a:gd fmla="*/ 43442 h 260647" name="connsiteY6"/>
              <a:gd fmla="*/ 0 w 343221" name="connsiteX7"/>
              <a:gd fmla="*/ 43442 h 260647" name="connsiteY7"/>
              <a:gd fmla="*/ 134882 w 343221" name="connsiteX8"/>
              <a:gd fmla="*/ 91440 h 260647" name="connsiteY8"/>
            </a:gdLst>
            <a:cxnLst>
              <a:cxn ang="0">
                <a:pos x="connsiteX0" y="connsiteY0"/>
              </a:cxn>
              <a:cxn ang="0">
                <a:pos x="connsiteX1" y="connsiteY1"/>
              </a:cxn>
              <a:cxn ang="0">
                <a:pos x="connsiteX2" y="connsiteY2"/>
              </a:cxn>
              <a:cxn ang="0">
                <a:pos x="connsiteX3" y="connsiteY3"/>
              </a:cxn>
            </a:cxnLst>
            <a:rect b="b" l="l" r="r" t="t"/>
            <a:pathLst>
              <a:path h="168242" w="102392">
                <a:moveTo>
                  <a:pt x="102392" y="0"/>
                </a:moveTo>
                <a:lnTo>
                  <a:pt x="102392" y="123757"/>
                </a:lnTo>
                <a:cubicBezTo>
                  <a:pt x="102392" y="147749"/>
                  <a:pt x="82942" y="167199"/>
                  <a:pt x="58950" y="167199"/>
                </a:cubicBezTo>
                <a:lnTo>
                  <a:pt x="0" y="168242"/>
                </a:lnTo>
              </a:path>
            </a:pathLst>
          </a:custGeom>
          <a:noFill/>
          <a:ln cap="rnd"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2" name="组合 201">
            <a:extLst>
              <a:ext uri="{FF2B5EF4-FFF2-40B4-BE49-F238E27FC236}">
                <a16:creationId xmlns:a16="http://schemas.microsoft.com/office/drawing/2014/main" id="{2DE6BF3C-AD00-4995-91E6-7F75CA22B548}"/>
              </a:ext>
            </a:extLst>
          </p:cNvPr>
          <p:cNvGrpSpPr/>
          <p:nvPr/>
        </p:nvGrpSpPr>
        <p:grpSpPr>
          <a:xfrm>
            <a:off x="10291449" y="4726016"/>
            <a:ext cx="333916" cy="339822"/>
            <a:chOff x="1126892" y="4165024"/>
            <a:chExt cx="412892" cy="420195"/>
          </a:xfrm>
        </p:grpSpPr>
        <p:cxnSp>
          <p:nvCxnSpPr>
            <p:cNvPr id="203" name="直接连接符 202">
              <a:extLst>
                <a:ext uri="{FF2B5EF4-FFF2-40B4-BE49-F238E27FC236}">
                  <a16:creationId xmlns:a16="http://schemas.microsoft.com/office/drawing/2014/main" id="{D418B314-BF5A-4E41-A9F7-A5D56CEAF5EF}"/>
                </a:ext>
              </a:extLst>
            </p:cNvPr>
            <p:cNvCxnSpPr/>
            <p:nvPr/>
          </p:nvCxnSpPr>
          <p:spPr>
            <a:xfrm flipH="1">
              <a:off x="1126892" y="4335683"/>
              <a:ext cx="0" cy="223342"/>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直接连接符 203">
              <a:extLst>
                <a:ext uri="{FF2B5EF4-FFF2-40B4-BE49-F238E27FC236}">
                  <a16:creationId xmlns:a16="http://schemas.microsoft.com/office/drawing/2014/main" id="{E2FCBC40-3568-4486-AD03-BA7B568CC8B9}"/>
                </a:ext>
              </a:extLst>
            </p:cNvPr>
            <p:cNvCxnSpPr/>
            <p:nvPr/>
          </p:nvCxnSpPr>
          <p:spPr>
            <a:xfrm flipH="1">
              <a:off x="1538848" y="4278533"/>
              <a:ext cx="0" cy="223342"/>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直接连接符 204">
              <a:extLst>
                <a:ext uri="{FF2B5EF4-FFF2-40B4-BE49-F238E27FC236}">
                  <a16:creationId xmlns:a16="http://schemas.microsoft.com/office/drawing/2014/main" id="{E5637343-80E9-428D-A463-C0791765AC52}"/>
                </a:ext>
              </a:extLst>
            </p:cNvPr>
            <p:cNvCxnSpPr/>
            <p:nvPr/>
          </p:nvCxnSpPr>
          <p:spPr>
            <a:xfrm flipH="1">
              <a:off x="1126892" y="4301676"/>
              <a:ext cx="51931" cy="34007"/>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直接连接符 205">
              <a:extLst>
                <a:ext uri="{FF2B5EF4-FFF2-40B4-BE49-F238E27FC236}">
                  <a16:creationId xmlns:a16="http://schemas.microsoft.com/office/drawing/2014/main" id="{BA21E838-6B0A-48C0-AA1D-92BBEA3DBE59}"/>
                </a:ext>
              </a:extLst>
            </p:cNvPr>
            <p:cNvCxnSpPr/>
            <p:nvPr/>
          </p:nvCxnSpPr>
          <p:spPr>
            <a:xfrm flipH="1">
              <a:off x="1486461" y="4277864"/>
              <a:ext cx="51931" cy="34007"/>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34301865-7E8A-416F-96D7-D0A0A866B959}"/>
                </a:ext>
              </a:extLst>
            </p:cNvPr>
            <p:cNvCxnSpPr/>
            <p:nvPr/>
          </p:nvCxnSpPr>
          <p:spPr>
            <a:xfrm flipH="1">
              <a:off x="1126893" y="4480444"/>
              <a:ext cx="119998" cy="78581"/>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CE2F8E4A-DF38-434C-B538-4DB7669F1B6A}"/>
                </a:ext>
              </a:extLst>
            </p:cNvPr>
            <p:cNvCxnSpPr/>
            <p:nvPr/>
          </p:nvCxnSpPr>
          <p:spPr>
            <a:xfrm flipH="1">
              <a:off x="1412514" y="4501876"/>
              <a:ext cx="127270" cy="83343"/>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直接连接符 208">
              <a:extLst>
                <a:ext uri="{FF2B5EF4-FFF2-40B4-BE49-F238E27FC236}">
                  <a16:creationId xmlns:a16="http://schemas.microsoft.com/office/drawing/2014/main" id="{2C807720-CDE2-4E56-BE55-27164596D699}"/>
                </a:ext>
              </a:extLst>
            </p:cNvPr>
            <p:cNvCxnSpPr/>
            <p:nvPr/>
          </p:nvCxnSpPr>
          <p:spPr>
            <a:xfrm>
              <a:off x="1246891" y="4480444"/>
              <a:ext cx="159998" cy="104775"/>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0" name="泪滴形 209">
              <a:extLst>
                <a:ext uri="{FF2B5EF4-FFF2-40B4-BE49-F238E27FC236}">
                  <a16:creationId xmlns:a16="http://schemas.microsoft.com/office/drawing/2014/main" id="{AA975146-3FA9-4EE4-B156-5F520B943A2A}"/>
                </a:ext>
              </a:extLst>
            </p:cNvPr>
            <p:cNvSpPr/>
            <p:nvPr/>
          </p:nvSpPr>
          <p:spPr>
            <a:xfrm rot="8100000">
              <a:off x="1234115" y="4165024"/>
              <a:ext cx="199286" cy="199286"/>
            </a:xfrm>
            <a:prstGeom prst="teardrop">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1" name="椭圆 210">
            <a:extLst>
              <a:ext uri="{FF2B5EF4-FFF2-40B4-BE49-F238E27FC236}">
                <a16:creationId xmlns:a16="http://schemas.microsoft.com/office/drawing/2014/main" id="{50C348E6-A200-47E0-AB23-580E3CF5A286}"/>
              </a:ext>
            </a:extLst>
          </p:cNvPr>
          <p:cNvSpPr/>
          <p:nvPr/>
        </p:nvSpPr>
        <p:spPr>
          <a:xfrm>
            <a:off x="6265558" y="3054317"/>
            <a:ext cx="720826" cy="720826"/>
          </a:xfrm>
          <a:prstGeom prst="ellipse">
            <a:avLst/>
          </a:prstGeom>
          <a:gradFill flip="none" rotWithShape="1">
            <a:gsLst>
              <a:gs pos="0">
                <a:srgbClr val="00FFFE">
                  <a:alpha val="80000"/>
                </a:srgbClr>
              </a:gs>
              <a:gs pos="100000">
                <a:srgbClr val="FF0053">
                  <a:alpha val="80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等线"/>
              <a:ea charset="-122" panose="02010600030101010101" pitchFamily="2" typeface="等线"/>
            </a:endParaRPr>
          </a:p>
        </p:txBody>
      </p:sp>
      <p:grpSp>
        <p:nvGrpSpPr>
          <p:cNvPr id="212" name="组合 211">
            <a:extLst>
              <a:ext uri="{FF2B5EF4-FFF2-40B4-BE49-F238E27FC236}">
                <a16:creationId xmlns:a16="http://schemas.microsoft.com/office/drawing/2014/main" id="{4A108481-884B-4F80-8ADF-EE7382439D6F}"/>
              </a:ext>
            </a:extLst>
          </p:cNvPr>
          <p:cNvGrpSpPr/>
          <p:nvPr/>
        </p:nvGrpSpPr>
        <p:grpSpPr>
          <a:xfrm>
            <a:off x="6399304" y="3215960"/>
            <a:ext cx="337640" cy="411442"/>
            <a:chOff x="7668344" y="2062653"/>
            <a:chExt cx="212595" cy="259066"/>
          </a:xfrm>
        </p:grpSpPr>
        <p:cxnSp>
          <p:nvCxnSpPr>
            <p:cNvPr id="213" name="直接连接符 212">
              <a:extLst>
                <a:ext uri="{FF2B5EF4-FFF2-40B4-BE49-F238E27FC236}">
                  <a16:creationId xmlns:a16="http://schemas.microsoft.com/office/drawing/2014/main" id="{AC24A603-7100-4A06-AA1A-3506969C9351}"/>
                </a:ext>
              </a:extLst>
            </p:cNvPr>
            <p:cNvCxnSpPr/>
            <p:nvPr/>
          </p:nvCxnSpPr>
          <p:spPr>
            <a:xfrm flipV="1">
              <a:off x="7668344" y="2062902"/>
              <a:ext cx="212595" cy="140952"/>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E463E96C-4550-4568-9D5D-76617A578AEE}"/>
                </a:ext>
              </a:extLst>
            </p:cNvPr>
            <p:cNvCxnSpPr/>
            <p:nvPr/>
          </p:nvCxnSpPr>
          <p:spPr>
            <a:xfrm flipV="1">
              <a:off x="7865269" y="2062653"/>
              <a:ext cx="15670" cy="206678"/>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5C7CE028-5DFA-4907-AF89-7E65B3BAEDB6}"/>
                </a:ext>
              </a:extLst>
            </p:cNvPr>
            <p:cNvCxnSpPr/>
            <p:nvPr/>
          </p:nvCxnSpPr>
          <p:spPr>
            <a:xfrm flipH="1" flipV="1">
              <a:off x="7668345" y="2203855"/>
              <a:ext cx="106296" cy="40332"/>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13C62789-450C-420E-8001-365F5E1A0137}"/>
                </a:ext>
              </a:extLst>
            </p:cNvPr>
            <p:cNvCxnSpPr/>
            <p:nvPr/>
          </p:nvCxnSpPr>
          <p:spPr>
            <a:xfrm flipH="1" flipV="1">
              <a:off x="7774641" y="2246569"/>
              <a:ext cx="83484" cy="75150"/>
            </a:xfrm>
            <a:prstGeom prst="line">
              <a:avLst/>
            </a:prstGeom>
            <a:ln cap="rnd"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9" name="文本框 218">
            <a:extLst>
              <a:ext uri="{FF2B5EF4-FFF2-40B4-BE49-F238E27FC236}">
                <a16:creationId xmlns:a16="http://schemas.microsoft.com/office/drawing/2014/main" id="{C51155B8-B138-42FE-B413-91F62A4AED39}"/>
              </a:ext>
            </a:extLst>
          </p:cNvPr>
          <p:cNvSpPr txBox="1"/>
          <p:nvPr/>
        </p:nvSpPr>
        <p:spPr>
          <a:xfrm>
            <a:off x="4886351" y="761337"/>
            <a:ext cx="2821305" cy="184404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500" u="none">
                <a:ln>
                  <a:noFill/>
                </a:ln>
                <a:gradFill>
                  <a:gsLst>
                    <a:gs pos="78000">
                      <a:srgbClr val="00FFFE">
                        <a:alpha val="0"/>
                      </a:srgbClr>
                    </a:gs>
                    <a:gs pos="34000">
                      <a:srgbClr val="00FFFE"/>
                    </a:gs>
                  </a:gsLst>
                  <a:lin ang="5400000" scaled="0"/>
                </a:gradFill>
                <a:effectLst/>
                <a:uLnTx/>
                <a:uFillTx/>
                <a:latin charset="-122" panose="020b0a00000000000000" pitchFamily="34" typeface="思源黑体 CN Heavy"/>
                <a:ea charset="-122" panose="020b0a00000000000000" pitchFamily="34" typeface="思源黑体 CN Heavy"/>
                <a:cs typeface="+mn-cs"/>
              </a:rPr>
              <a:t>EXP</a:t>
            </a:r>
          </a:p>
        </p:txBody>
      </p:sp>
    </p:spTree>
    <p:extLst>
      <p:ext uri="{BB962C8B-B14F-4D97-AF65-F5344CB8AC3E}">
        <p14:creationId val="22250822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171</Paragraphs>
  <Slides>14</Slides>
  <Notes>0</Notes>
  <TotalTime>23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14</vt:i4>
      </vt:variant>
    </vt:vector>
  </HeadingPairs>
  <TitlesOfParts>
    <vt:vector baseType="lpstr" size="26">
      <vt:lpstr>Arial</vt:lpstr>
      <vt:lpstr>等线 Light</vt:lpstr>
      <vt:lpstr>等线</vt:lpstr>
      <vt:lpstr>Calibri Light</vt:lpstr>
      <vt:lpstr>Calibri</vt:lpstr>
      <vt:lpstr>方正兰亭中黑_GBK</vt:lpstr>
      <vt:lpstr>微软雅黑 Bold</vt:lpstr>
      <vt:lpstr>思源黑体 CN Heavy</vt:lpstr>
      <vt:lpstr>思源黑体 CN ExtraLight</vt:lpstr>
      <vt:lpstr>思源黑体 CN Bold</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2017-07-04T07:29:00Z</dcterms:created>
  <cp:lastModifiedBy>kan</cp:lastModifiedBy>
  <dcterms:modified xsi:type="dcterms:W3CDTF">2021-08-20T10:50:33Z</dcterms:modified>
  <cp:revision>341</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2052-11.1.0.8214</vt:lpwstr>
  </property>
</Properties>
</file>