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7" r:id="rId20"/>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guide id="4" pos="40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66" y="84"/>
      </p:cViewPr>
      <p:guideLst>
        <p:guide orient="horz" pos="2160"/>
        <p:guide pos="3840"/>
        <p:guide pos="3940"/>
        <p:guide pos="40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tags/tag1.xml" Type="http://schemas.openxmlformats.org/officeDocument/2006/relationships/tags"/><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0"/>
          <c:order val="0"/>
          <c:tx>
            <c:strRef>
              <c:f>Sheet1!$B$1</c:f>
              <c:strCache>
                <c:ptCount val="1"/>
                <c:pt idx="0">
                  <c:v>系列 1</c:v>
                </c:pt>
              </c:strCache>
            </c:strRef>
          </c:tx>
          <c:spPr>
            <a:solidFill>
              <a:srgbClr val="9A1721"/>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73A5-4CA5-AD98-AE384222C72D}"/>
            </c:ext>
          </c:extLst>
        </c:ser>
        <c:ser>
          <c:idx val="1"/>
          <c:order val="1"/>
          <c:tx>
            <c:strRef>
              <c:f>Sheet1!$C$1</c:f>
              <c:strCache>
                <c:ptCount val="1"/>
                <c:pt idx="0">
                  <c:v>系列 2</c:v>
                </c:pt>
              </c:strCache>
            </c:strRef>
          </c:tx>
          <c:spPr>
            <a:solidFill>
              <a:srgbClr val="EEBB33">
                <a:alpha val="80000"/>
              </a:srgbClr>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73A5-4CA5-AD98-AE384222C72D}"/>
            </c:ext>
          </c:extLst>
        </c:ser>
        <c:dLbls>
          <c:showLegendKey val="0"/>
          <c:showVal val="0"/>
          <c:showCatName val="0"/>
          <c:showSerName val="0"/>
          <c:showPercent val="0"/>
          <c:showBubbleSize val="0"/>
          <c:showLeaderLines val="0"/>
        </c:dLbls>
        <c:axId val="408250880"/>
        <c:axId val="410095472"/>
      </c:areaChart>
      <c:dateAx>
        <c:axId val="408250880"/>
        <c:scaling>
          <c:orientation/>
        </c:scaling>
        <c:delete val="0"/>
        <c:axPos val="b"/>
        <c:numFmt formatCode="m/d/yyyy"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10095472"/>
        <c:crosses val="autoZero"/>
        <c:auto val="0"/>
        <c:lblOffset/>
        <c:baseTimeUnit val="days"/>
      </c:dateAx>
      <c:valAx>
        <c:axId val="41009547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08250880"/>
        <c:crosses val="autoZero"/>
        <c:crossBetween val="midCat"/>
      </c:valAx>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9A1721"/>
            </a:solidFill>
            <a:ln>
              <a:noFill/>
            </a:ln>
            <a:effectLst/>
          </c:spPr>
          <c:invertIfNegative val="0"/>
          <c:cat>
            <c:strRef>
              <c:f>Sheet1!$A$2:$A$5</c:f>
              <c:strCache>
                <c:ptCount val="3"/>
                <c:pt idx="0">
                  <c:v>类别 1</c:v>
                </c:pt>
                <c:pt idx="1">
                  <c:v>类别 2</c:v>
                </c:pt>
                <c:pt idx="2">
                  <c:v>类别 3</c:v>
                </c:pt>
              </c:strCache>
            </c:str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553A-4C94-8AEF-F926F1C715F3}"/>
            </c:ext>
          </c:extLst>
        </c:ser>
        <c:ser>
          <c:idx val="1"/>
          <c:order val="1"/>
          <c:tx>
            <c:strRef>
              <c:f>Sheet1!$C$1</c:f>
              <c:strCache>
                <c:ptCount val="1"/>
                <c:pt idx="0">
                  <c:v>系列 2</c:v>
                </c:pt>
              </c:strCache>
            </c:strRef>
          </c:tx>
          <c:spPr>
            <a:solidFill>
              <a:srgbClr val="EEBB33"/>
            </a:solidFill>
            <a:ln>
              <a:noFill/>
            </a:ln>
            <a:effectLst/>
          </c:spPr>
          <c:invertIfNegative val="0"/>
          <c:cat>
            <c:strRef>
              <c:f>Sheet1!$A$2:$A$5</c:f>
              <c:strCache>
                <c:ptCount val="3"/>
                <c:pt idx="0">
                  <c:v>类别 1</c:v>
                </c:pt>
                <c:pt idx="1">
                  <c:v>类别 2</c:v>
                </c:pt>
                <c:pt idx="2">
                  <c:v>类别 3</c:v>
                </c:pt>
              </c:strCache>
            </c:strRef>
          </c:cat>
          <c:val>
            <c:numRef>
              <c:f>Sheet1!$C$2:$C$5</c:f>
              <c:numCache>
                <c:formatCode>General</c:formatCode>
                <c:ptCount val="4"/>
                <c:pt idx="0">
                  <c:v>2.4</c:v>
                </c:pt>
                <c:pt idx="1">
                  <c:v>4.4</c:v>
                </c:pt>
                <c:pt idx="2">
                  <c:v>1.8</c:v>
                </c:pt>
              </c:numCache>
            </c:numRef>
          </c:val>
          <c:extLst>
            <c:ext xmlns:c16="http://schemas.microsoft.com/office/drawing/2014/chart" uri="{C3380CC4-5D6E-409C-BE32-E72D297353CC}">
              <c16:uniqueId val="{00000001-553A-4C94-8AEF-F926F1C715F3}"/>
            </c:ext>
          </c:extLst>
        </c:ser>
        <c:ser>
          <c:idx val="2"/>
          <c:order val="2"/>
          <c:tx>
            <c:strRef>
              <c:f>Sheet1!$D$1</c:f>
              <c:strCache>
                <c:ptCount val="1"/>
                <c:pt idx="0">
                  <c:v>列1</c:v>
                </c:pt>
              </c:strCache>
            </c:strRef>
          </c:tx>
          <c:spPr>
            <a:solidFill>
              <a:schemeClr val="accent3"/>
            </a:solidFill>
            <a:ln>
              <a:noFill/>
            </a:ln>
            <a:effectLst/>
          </c:spPr>
          <c:invertIfNegative val="0"/>
          <c:cat>
            <c:strRef>
              <c:f>Sheet1!$A$2:$A$5</c:f>
              <c:strCache>
                <c:ptCount val="3"/>
                <c:pt idx="0">
                  <c:v>类别 1</c:v>
                </c:pt>
                <c:pt idx="1">
                  <c:v>类别 2</c:v>
                </c:pt>
                <c:pt idx="2">
                  <c:v>类别 3</c:v>
                </c:pt>
              </c:strCache>
            </c:strRef>
          </c:cat>
          <c:val>
            <c:numRef>
              <c:f>Sheet1!$D$2:$D$5</c:f>
              <c:numCache>
                <c:formatCode>General</c:formatCode>
                <c:ptCount val="4"/>
              </c:numCache>
            </c:numRef>
          </c:val>
          <c:extLst>
            <c:ext xmlns:c16="http://schemas.microsoft.com/office/drawing/2014/chart" uri="{C3380CC4-5D6E-409C-BE32-E72D297353CC}">
              <c16:uniqueId val="{00000002-553A-4C94-8AEF-F926F1C715F3}"/>
            </c:ext>
          </c:extLst>
        </c:ser>
        <c:dLbls>
          <c:showLegendKey val="0"/>
          <c:showVal val="0"/>
          <c:showCatName val="0"/>
          <c:showSerName val="0"/>
          <c:showPercent val="0"/>
          <c:showBubbleSize val="0"/>
          <c:showLeaderLines val="0"/>
        </c:dLbls>
        <c:gapWidth val="219"/>
        <c:overlap val="-27"/>
        <c:axId val="410096648"/>
        <c:axId val="410795672"/>
      </c:barChart>
      <c:catAx>
        <c:axId val="41009664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10795672"/>
        <c:crosses val="autoZero"/>
        <c:auto val="0"/>
        <c:lblAlgn val="ctr"/>
        <c:lblOffset/>
        <c:noMultiLvlLbl val="0"/>
      </c:catAx>
      <c:valAx>
        <c:axId val="41079567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10096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D9C06-6757-41AE-98D7-F72AE5CD36C8}" type="datetimeFigureOut">
              <a:rPr lang="zh-CN" altLang="en-US" smtClean="0"/>
              <a:t>2016/9/22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2C859-0E5F-4467-BA49-20207B990AC6}" type="slidenum">
              <a:rPr lang="zh-CN" altLang="en-US" smtClean="0"/>
              <a:t>‹#›</a:t>
            </a:fld>
            <a:endParaRPr lang="zh-CN" altLang="en-US"/>
          </a:p>
        </p:txBody>
      </p:sp>
    </p:spTree>
    <p:extLst>
      <p:ext uri="{BB962C8B-B14F-4D97-AF65-F5344CB8AC3E}">
        <p14:creationId val="312020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47FC819-EA6E-4F17-AAA0-42F122053726}" type="datetimeFigureOut">
              <a:rPr lang="zh-CN" altLang="en-US" smtClean="0"/>
              <a:t>2016/9/22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84815-5BAA-4DBF-A6A2-D810A2B08250}" type="slidenum">
              <a:rPr lang="zh-CN" altLang="en-US" smtClean="0"/>
              <a:t>‹#›</a:t>
            </a:fld>
            <a:endParaRPr lang="zh-CN" altLang="en-US"/>
          </a:p>
        </p:txBody>
      </p:sp>
    </p:spTree>
    <p:extLst>
      <p:ext uri="{BB962C8B-B14F-4D97-AF65-F5344CB8AC3E}">
        <p14:creationId val="171981659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7FC819-EA6E-4F17-AAA0-42F122053726}" type="datetimeFigureOut">
              <a:rPr lang="zh-CN" altLang="en-US" smtClean="0"/>
              <a:t>2016/9/22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84815-5BAA-4DBF-A6A2-D810A2B08250}" type="slidenum">
              <a:rPr lang="zh-CN" altLang="en-US" smtClean="0"/>
              <a:t>‹#›</a:t>
            </a:fld>
            <a:endParaRPr lang="zh-CN" altLang="en-US"/>
          </a:p>
        </p:txBody>
      </p:sp>
    </p:spTree>
    <p:extLst>
      <p:ext uri="{BB962C8B-B14F-4D97-AF65-F5344CB8AC3E}">
        <p14:creationId val="185175930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7FC819-EA6E-4F17-AAA0-42F122053726}" type="datetimeFigureOut">
              <a:rPr lang="zh-CN" altLang="en-US" smtClean="0"/>
              <a:t>2016/9/22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84815-5BAA-4DBF-A6A2-D810A2B08250}" type="slidenum">
              <a:rPr lang="zh-CN" altLang="en-US" smtClean="0"/>
              <a:t>‹#›</a:t>
            </a:fld>
            <a:endParaRPr lang="zh-CN" altLang="en-US"/>
          </a:p>
        </p:txBody>
      </p:sp>
    </p:spTree>
    <p:extLst>
      <p:ext uri="{BB962C8B-B14F-4D97-AF65-F5344CB8AC3E}">
        <p14:creationId val="428495969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846402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62542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772128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71979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649006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269032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455937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08043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7FC819-EA6E-4F17-AAA0-42F122053726}" type="datetimeFigureOut">
              <a:rPr lang="zh-CN" altLang="en-US" smtClean="0"/>
              <a:t>2016/9/22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84815-5BAA-4DBF-A6A2-D810A2B08250}" type="slidenum">
              <a:rPr lang="zh-CN" altLang="en-US" smtClean="0"/>
              <a:t>‹#›</a:t>
            </a:fld>
            <a:endParaRPr lang="zh-CN" altLang="en-US"/>
          </a:p>
        </p:txBody>
      </p:sp>
    </p:spTree>
    <p:extLst>
      <p:ext uri="{BB962C8B-B14F-4D97-AF65-F5344CB8AC3E}">
        <p14:creationId val="188624976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157322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7108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463684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47FC819-EA6E-4F17-AAA0-42F122053726}" type="datetimeFigureOut">
              <a:rPr lang="zh-CN" altLang="en-US" smtClean="0"/>
              <a:t>2016/9/22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84815-5BAA-4DBF-A6A2-D810A2B08250}" type="slidenum">
              <a:rPr lang="zh-CN" altLang="en-US" smtClean="0"/>
              <a:t>‹#›</a:t>
            </a:fld>
            <a:endParaRPr lang="zh-CN" altLang="en-US"/>
          </a:p>
        </p:txBody>
      </p:sp>
    </p:spTree>
    <p:extLst>
      <p:ext uri="{BB962C8B-B14F-4D97-AF65-F5344CB8AC3E}">
        <p14:creationId val="105032829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47FC819-EA6E-4F17-AAA0-42F122053726}" type="datetimeFigureOut">
              <a:rPr lang="zh-CN" altLang="en-US" smtClean="0"/>
              <a:t>2016/9/22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284815-5BAA-4DBF-A6A2-D810A2B08250}" type="slidenum">
              <a:rPr lang="zh-CN" altLang="en-US" smtClean="0"/>
              <a:t>‹#›</a:t>
            </a:fld>
            <a:endParaRPr lang="zh-CN" altLang="en-US"/>
          </a:p>
        </p:txBody>
      </p:sp>
    </p:spTree>
    <p:extLst>
      <p:ext uri="{BB962C8B-B14F-4D97-AF65-F5344CB8AC3E}">
        <p14:creationId val="68492316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47FC819-EA6E-4F17-AAA0-42F122053726}" type="datetimeFigureOut">
              <a:rPr lang="zh-CN" altLang="en-US" smtClean="0"/>
              <a:t>2016/9/22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284815-5BAA-4DBF-A6A2-D810A2B08250}" type="slidenum">
              <a:rPr lang="zh-CN" altLang="en-US" smtClean="0"/>
              <a:t>‹#›</a:t>
            </a:fld>
            <a:endParaRPr lang="zh-CN" altLang="en-US"/>
          </a:p>
        </p:txBody>
      </p:sp>
    </p:spTree>
    <p:extLst>
      <p:ext uri="{BB962C8B-B14F-4D97-AF65-F5344CB8AC3E}">
        <p14:creationId val="299320413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47FC819-EA6E-4F17-AAA0-42F122053726}" type="datetimeFigureOut">
              <a:rPr lang="zh-CN" altLang="en-US" smtClean="0"/>
              <a:t>2016/9/22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284815-5BAA-4DBF-A6A2-D810A2B08250}" type="slidenum">
              <a:rPr lang="zh-CN" altLang="en-US" smtClean="0"/>
              <a:t>‹#›</a:t>
            </a:fld>
            <a:endParaRPr lang="zh-CN" altLang="en-US"/>
          </a:p>
        </p:txBody>
      </p:sp>
    </p:spTree>
    <p:extLst>
      <p:ext uri="{BB962C8B-B14F-4D97-AF65-F5344CB8AC3E}">
        <p14:creationId val="378641668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47FC819-EA6E-4F17-AAA0-42F122053726}" type="datetimeFigureOut">
              <a:rPr lang="zh-CN" altLang="en-US" smtClean="0"/>
              <a:t>2016/9/22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284815-5BAA-4DBF-A6A2-D810A2B08250}" type="slidenum">
              <a:rPr lang="zh-CN" altLang="en-US" smtClean="0"/>
              <a:t>‹#›</a:t>
            </a:fld>
            <a:endParaRPr lang="zh-CN" altLang="en-US"/>
          </a:p>
        </p:txBody>
      </p:sp>
    </p:spTree>
    <p:extLst>
      <p:ext uri="{BB962C8B-B14F-4D97-AF65-F5344CB8AC3E}">
        <p14:creationId val="122684653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7FC819-EA6E-4F17-AAA0-42F122053726}" type="datetimeFigureOut">
              <a:rPr lang="zh-CN" altLang="en-US" smtClean="0"/>
              <a:t>2016/9/22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284815-5BAA-4DBF-A6A2-D810A2B08250}" type="slidenum">
              <a:rPr lang="zh-CN" altLang="en-US" smtClean="0"/>
              <a:t>‹#›</a:t>
            </a:fld>
            <a:endParaRPr lang="zh-CN" altLang="en-US"/>
          </a:p>
        </p:txBody>
      </p:sp>
    </p:spTree>
    <p:extLst>
      <p:ext uri="{BB962C8B-B14F-4D97-AF65-F5344CB8AC3E}">
        <p14:creationId val="403656684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7FC819-EA6E-4F17-AAA0-42F122053726}" type="datetimeFigureOut">
              <a:rPr lang="zh-CN" altLang="en-US" smtClean="0"/>
              <a:t>2016/9/22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284815-5BAA-4DBF-A6A2-D810A2B08250}" type="slidenum">
              <a:rPr lang="zh-CN" altLang="en-US" smtClean="0"/>
              <a:t>‹#›</a:t>
            </a:fld>
            <a:endParaRPr lang="zh-CN" altLang="en-US"/>
          </a:p>
        </p:txBody>
      </p:sp>
    </p:spTree>
    <p:extLst>
      <p:ext uri="{BB962C8B-B14F-4D97-AF65-F5344CB8AC3E}">
        <p14:creationId val="333868028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FC819-EA6E-4F17-AAA0-42F122053726}" type="datetimeFigureOut">
              <a:rPr lang="zh-CN" altLang="en-US" smtClean="0"/>
              <a:t>2016/9/22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84815-5BAA-4DBF-A6A2-D810A2B08250}" type="slidenum">
              <a:rPr lang="zh-CN" altLang="en-US" smtClean="0"/>
              <a:t>‹#›</a:t>
            </a:fld>
            <a:endParaRPr lang="zh-CN" altLang="en-US"/>
          </a:p>
        </p:txBody>
      </p:sp>
    </p:spTree>
    <p:extLst>
      <p:ext uri="{BB962C8B-B14F-4D97-AF65-F5344CB8AC3E}">
        <p14:creationId val="193690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2016/9/22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9471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charts/chart1.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charts/chart2.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9255"/>
          </a:xfrm>
          <a:prstGeom prst="rect">
            <a:avLst/>
          </a:prstGeom>
        </p:spPr>
      </p:pic>
      <p:grpSp>
        <p:nvGrpSpPr>
          <p:cNvPr id="7" name="组合 6"/>
          <p:cNvGrpSpPr/>
          <p:nvPr/>
        </p:nvGrpSpPr>
        <p:grpSpPr>
          <a:xfrm>
            <a:off x="3500845" y="2214261"/>
            <a:ext cx="9069978" cy="1902559"/>
            <a:chOff x="3755572" y="2106187"/>
            <a:chExt cx="9069978" cy="1902559"/>
          </a:xfrm>
        </p:grpSpPr>
        <p:sp>
          <p:nvSpPr>
            <p:cNvPr id="5" name="文本框 4"/>
            <p:cNvSpPr txBox="1"/>
            <p:nvPr/>
          </p:nvSpPr>
          <p:spPr>
            <a:xfrm>
              <a:off x="3755572" y="2106187"/>
              <a:ext cx="9069978" cy="1310640"/>
            </a:xfrm>
            <a:prstGeom prst="rect">
              <a:avLst/>
            </a:prstGeom>
            <a:noFill/>
          </p:spPr>
          <p:txBody>
            <a:bodyPr rtlCol="0" wrap="square">
              <a:spAutoFit/>
            </a:bodyPr>
            <a:lstStyle/>
            <a:p>
              <a:pPr algn="ctr"/>
              <a:r>
                <a:rPr altLang="en-US" lang="zh-CN" smtClean="0" sz="8000">
                  <a:latin charset="-122" panose="02010609000101010101" pitchFamily="49" typeface="经典繁毛楷"/>
                  <a:ea charset="-122" panose="02010609000101010101" pitchFamily="49" typeface="经典繁毛楷"/>
                  <a:cs charset="-122" panose="02010609000101010101" pitchFamily="49" typeface="经典繁毛楷"/>
                </a:rPr>
                <a:t>党政主题通用模板</a:t>
              </a:r>
            </a:p>
          </p:txBody>
        </p:sp>
        <p:sp>
          <p:nvSpPr>
            <p:cNvPr id="6" name="文本框 5"/>
            <p:cNvSpPr txBox="1"/>
            <p:nvPr/>
          </p:nvSpPr>
          <p:spPr>
            <a:xfrm>
              <a:off x="5550626" y="3429626"/>
              <a:ext cx="5479868" cy="579120"/>
            </a:xfrm>
            <a:prstGeom prst="rect">
              <a:avLst/>
            </a:prstGeom>
            <a:noFill/>
          </p:spPr>
          <p:txBody>
            <a:bodyPr rtlCol="0" wrap="square">
              <a:spAutoFit/>
            </a:bodyPr>
            <a:lstStyle/>
            <a:p>
              <a:pPr algn="ctr"/>
              <a:r>
                <a:rPr altLang="en-US" lang="zh-CN" smtClean="0" sz="1600">
                  <a:solidFill>
                    <a:schemeClr val="tx2">
                      <a:lumMod val="50000"/>
                    </a:schemeClr>
                  </a:solidFill>
                  <a:latin charset="-122" panose="03000509000000000000" pitchFamily="65" typeface="方正华隶简体"/>
                  <a:ea charset="-122" panose="03000509000000000000" pitchFamily="65" typeface="方正华隶简体"/>
                </a:rPr>
                <a:t>政府机关通用PPT模板，适用于报告、展示，内置图表均可更改，为了保证演示效果，请先安装字体文件。</a:t>
              </a:r>
            </a:p>
          </p:txBody>
        </p:sp>
      </p:grpSp>
    </p:spTree>
    <p:extLst>
      <p:ext uri="{BB962C8B-B14F-4D97-AF65-F5344CB8AC3E}">
        <p14:creationId val="3831056751"/>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4555232"/>
            <a:ext cx="6473371" cy="2302767"/>
          </a:xfrm>
          <a:prstGeom prst="rect">
            <a:avLst/>
          </a:prstGeom>
        </p:spPr>
      </p:pic>
      <p:sp>
        <p:nvSpPr>
          <p:cNvPr id="5" name="流程图: 过程 4"/>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流程图: 过程 5"/>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五项交互关系</a:t>
            </a:r>
          </a:p>
        </p:txBody>
      </p:sp>
      <p:grpSp>
        <p:nvGrpSpPr>
          <p:cNvPr id="8" name="组合 7"/>
          <p:cNvGrpSpPr/>
          <p:nvPr/>
        </p:nvGrpSpPr>
        <p:grpSpPr>
          <a:xfrm>
            <a:off x="267607" y="744656"/>
            <a:ext cx="460829" cy="449943"/>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a:off x="3236685" y="1711414"/>
            <a:ext cx="4767943" cy="3677663"/>
            <a:chOff x="3670663" y="1737360"/>
            <a:chExt cx="3827417" cy="2952206"/>
          </a:xfrm>
        </p:grpSpPr>
        <p:cxnSp>
          <p:nvCxnSpPr>
            <p:cNvPr id="3" name="直接连接符 2"/>
            <p:cNvCxnSpPr/>
            <p:nvPr/>
          </p:nvCxnSpPr>
          <p:spPr>
            <a:xfrm flipV="1">
              <a:off x="3683726" y="2508069"/>
              <a:ext cx="3814354" cy="444137"/>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670663" y="2978331"/>
              <a:ext cx="3200400" cy="1201783"/>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525589" y="1737360"/>
              <a:ext cx="1345474" cy="2455817"/>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127863" y="1737360"/>
              <a:ext cx="1397726" cy="292608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114800" y="2508069"/>
              <a:ext cx="3383280" cy="2181497"/>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683726" y="1737360"/>
              <a:ext cx="1841863" cy="1240971"/>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525589" y="1737360"/>
              <a:ext cx="1972491" cy="770709"/>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871063" y="2508069"/>
              <a:ext cx="627017" cy="1685108"/>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127863" y="4193177"/>
              <a:ext cx="2743200" cy="483326"/>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683726" y="2978331"/>
              <a:ext cx="444137" cy="1698172"/>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5078936" y="1176535"/>
            <a:ext cx="969532" cy="997868"/>
            <a:chOff x="5078936" y="1176535"/>
            <a:chExt cx="969532" cy="997868"/>
          </a:xfrm>
        </p:grpSpPr>
        <p:sp>
          <p:nvSpPr>
            <p:cNvPr id="31" name="椭圆 30"/>
            <p:cNvSpPr/>
            <p:nvPr/>
          </p:nvSpPr>
          <p:spPr>
            <a:xfrm>
              <a:off x="5078936" y="1204871"/>
              <a:ext cx="969532" cy="969532"/>
            </a:xfrm>
            <a:prstGeom prst="ellipse">
              <a:avLst/>
            </a:prstGeom>
            <a:solidFill>
              <a:srgbClr val="9A172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5334584" y="1176535"/>
              <a:ext cx="533585" cy="579120"/>
            </a:xfrm>
            <a:prstGeom prst="rect">
              <a:avLst/>
            </a:prstGeom>
            <a:noFill/>
          </p:spPr>
          <p:txBody>
            <a:bodyPr rtlCol="0" wrap="square">
              <a:spAutoFit/>
            </a:bodyPr>
            <a:lstStyle/>
            <a:p>
              <a:r>
                <a:rPr altLang="zh-CN" lang="en-US" smtClean="0" sz="3200">
                  <a:solidFill>
                    <a:schemeClr val="bg1"/>
                  </a:solidFill>
                  <a:latin charset="-122" panose="020b0503020204020204" pitchFamily="34" typeface="微软雅黑"/>
                  <a:ea charset="-122" panose="020b0503020204020204" pitchFamily="34" typeface="微软雅黑"/>
                </a:rPr>
                <a:t>1</a:t>
              </a:r>
            </a:p>
          </p:txBody>
        </p:sp>
        <p:cxnSp>
          <p:nvCxnSpPr>
            <p:cNvPr id="42" name="直接连接符 41"/>
            <p:cNvCxnSpPr/>
            <p:nvPr/>
          </p:nvCxnSpPr>
          <p:spPr>
            <a:xfrm>
              <a:off x="5254880" y="1689637"/>
              <a:ext cx="6176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5230108" y="1717974"/>
              <a:ext cx="691706" cy="396240"/>
            </a:xfrm>
            <a:prstGeom prst="rect">
              <a:avLst/>
            </a:prstGeom>
            <a:noFill/>
          </p:spPr>
          <p:txBody>
            <a:bodyPr rtlCol="0" wrap="square">
              <a:spAutoFit/>
            </a:bodyPr>
            <a:lstStyle/>
            <a:p>
              <a:pPr algn="ctr"/>
              <a:r>
                <a:rPr altLang="en-US" lang="zh-CN" smtClean="0" sz="2000">
                  <a:solidFill>
                    <a:schemeClr val="bg1"/>
                  </a:solidFill>
                  <a:latin charset="-122" panose="02010609000101010101" pitchFamily="49" typeface="汉仪长宋简"/>
                  <a:ea charset="-122" panose="02010609000101010101" pitchFamily="49" typeface="汉仪长宋简"/>
                </a:rPr>
                <a:t>标题</a:t>
              </a:r>
            </a:p>
          </p:txBody>
        </p:sp>
      </p:grpSp>
      <p:grpSp>
        <p:nvGrpSpPr>
          <p:cNvPr id="59" name="组合 58"/>
          <p:cNvGrpSpPr/>
          <p:nvPr/>
        </p:nvGrpSpPr>
        <p:grpSpPr>
          <a:xfrm>
            <a:off x="7059193" y="1820894"/>
            <a:ext cx="1660577" cy="1713451"/>
            <a:chOff x="7059193" y="1820894"/>
            <a:chExt cx="1660577" cy="1713451"/>
          </a:xfrm>
        </p:grpSpPr>
        <p:sp>
          <p:nvSpPr>
            <p:cNvPr id="33" name="椭圆 32"/>
            <p:cNvSpPr/>
            <p:nvPr/>
          </p:nvSpPr>
          <p:spPr>
            <a:xfrm>
              <a:off x="7059193" y="1873768"/>
              <a:ext cx="1660577" cy="1660577"/>
            </a:xfrm>
            <a:prstGeom prst="ellipse">
              <a:avLst/>
            </a:prstGeom>
            <a:solidFill>
              <a:srgbClr val="262626"/>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7622687" y="1820894"/>
              <a:ext cx="533585" cy="762000"/>
            </a:xfrm>
            <a:prstGeom prst="rect">
              <a:avLst/>
            </a:prstGeom>
            <a:noFill/>
          </p:spPr>
          <p:txBody>
            <a:bodyPr rtlCol="0" wrap="square">
              <a:spAutoFit/>
            </a:bodyPr>
            <a:lstStyle/>
            <a:p>
              <a:r>
                <a:rPr altLang="zh-CN" lang="en-US" smtClean="0" sz="4400">
                  <a:solidFill>
                    <a:schemeClr val="bg1"/>
                  </a:solidFill>
                  <a:latin charset="-122" panose="020b0503020204020204" pitchFamily="34" typeface="微软雅黑"/>
                  <a:ea charset="-122" panose="020b0503020204020204" pitchFamily="34" typeface="微软雅黑"/>
                </a:rPr>
                <a:t>2</a:t>
              </a:r>
            </a:p>
          </p:txBody>
        </p:sp>
        <p:cxnSp>
          <p:nvCxnSpPr>
            <p:cNvPr id="44" name="直接连接符 43"/>
            <p:cNvCxnSpPr/>
            <p:nvPr/>
          </p:nvCxnSpPr>
          <p:spPr>
            <a:xfrm>
              <a:off x="7386984" y="2484374"/>
              <a:ext cx="9973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7386985" y="2658907"/>
              <a:ext cx="1014559" cy="518160"/>
            </a:xfrm>
            <a:prstGeom prst="rect">
              <a:avLst/>
            </a:prstGeom>
            <a:noFill/>
          </p:spPr>
          <p:txBody>
            <a:bodyPr rtlCol="0" wrap="square">
              <a:spAutoFit/>
            </a:bodyPr>
            <a:lstStyle/>
            <a:p>
              <a:pPr algn="ctr"/>
              <a:r>
                <a:rPr altLang="en-US" lang="zh-CN" smtClean="0" sz="2800">
                  <a:solidFill>
                    <a:schemeClr val="bg1"/>
                  </a:solidFill>
                  <a:latin charset="-122" panose="02010609000101010101" pitchFamily="49" typeface="汉仪长宋简"/>
                  <a:ea charset="-122" panose="02010609000101010101" pitchFamily="49" typeface="汉仪长宋简"/>
                </a:rPr>
                <a:t>标题</a:t>
              </a:r>
            </a:p>
          </p:txBody>
        </p:sp>
      </p:grpSp>
      <p:grpSp>
        <p:nvGrpSpPr>
          <p:cNvPr id="60" name="组合 59"/>
          <p:cNvGrpSpPr/>
          <p:nvPr/>
        </p:nvGrpSpPr>
        <p:grpSpPr>
          <a:xfrm>
            <a:off x="6696104" y="4201926"/>
            <a:ext cx="1219696" cy="1219696"/>
            <a:chOff x="6696104" y="4201926"/>
            <a:chExt cx="1219696" cy="1219696"/>
          </a:xfrm>
        </p:grpSpPr>
        <p:sp>
          <p:nvSpPr>
            <p:cNvPr id="35" name="椭圆 34"/>
            <p:cNvSpPr/>
            <p:nvPr/>
          </p:nvSpPr>
          <p:spPr>
            <a:xfrm>
              <a:off x="6696104" y="4201926"/>
              <a:ext cx="1219696" cy="1219696"/>
            </a:xfrm>
            <a:prstGeom prst="ellipse">
              <a:avLst/>
            </a:prstGeom>
            <a:solidFill>
              <a:schemeClr val="bg2">
                <a:lumMod val="5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7088459" y="4206620"/>
              <a:ext cx="533585" cy="640080"/>
            </a:xfrm>
            <a:prstGeom prst="rect">
              <a:avLst/>
            </a:prstGeom>
            <a:noFill/>
          </p:spPr>
          <p:txBody>
            <a:bodyPr rtlCol="0" wrap="square">
              <a:spAutoFit/>
            </a:bodyPr>
            <a:lstStyle/>
            <a:p>
              <a:r>
                <a:rPr altLang="zh-CN" lang="en-US" smtClean="0" sz="3600">
                  <a:solidFill>
                    <a:schemeClr val="bg1"/>
                  </a:solidFill>
                  <a:latin charset="-122" panose="020b0503020204020204" pitchFamily="34" typeface="微软雅黑"/>
                  <a:ea charset="-122" panose="020b0503020204020204" pitchFamily="34" typeface="微软雅黑"/>
                </a:rPr>
                <a:t>3</a:t>
              </a:r>
            </a:p>
          </p:txBody>
        </p:sp>
        <p:cxnSp>
          <p:nvCxnSpPr>
            <p:cNvPr id="46" name="直接连接符 45"/>
            <p:cNvCxnSpPr/>
            <p:nvPr/>
          </p:nvCxnSpPr>
          <p:spPr>
            <a:xfrm>
              <a:off x="6951847" y="4778584"/>
              <a:ext cx="670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6804142" y="4811775"/>
              <a:ext cx="1014559" cy="457200"/>
            </a:xfrm>
            <a:prstGeom prst="rect">
              <a:avLst/>
            </a:prstGeom>
            <a:noFill/>
          </p:spPr>
          <p:txBody>
            <a:bodyPr rtlCol="0" wrap="square">
              <a:spAutoFit/>
            </a:bodyPr>
            <a:lstStyle/>
            <a:p>
              <a:pPr algn="ctr"/>
              <a:r>
                <a:rPr altLang="en-US" lang="zh-CN" smtClean="0" sz="2400">
                  <a:solidFill>
                    <a:schemeClr val="bg1"/>
                  </a:solidFill>
                  <a:latin charset="-122" panose="02010609000101010101" pitchFamily="49" typeface="汉仪长宋简"/>
                  <a:ea charset="-122" panose="02010609000101010101" pitchFamily="49" typeface="汉仪长宋简"/>
                </a:rPr>
                <a:t>标题</a:t>
              </a:r>
            </a:p>
          </p:txBody>
        </p:sp>
      </p:grpSp>
      <p:grpSp>
        <p:nvGrpSpPr>
          <p:cNvPr id="61" name="组合 60"/>
          <p:cNvGrpSpPr/>
          <p:nvPr/>
        </p:nvGrpSpPr>
        <p:grpSpPr>
          <a:xfrm>
            <a:off x="3305197" y="4709677"/>
            <a:ext cx="1263537" cy="1286759"/>
            <a:chOff x="3305197" y="4709677"/>
            <a:chExt cx="1263537" cy="1286759"/>
          </a:xfrm>
        </p:grpSpPr>
        <p:sp>
          <p:nvSpPr>
            <p:cNvPr id="34" name="椭圆 33"/>
            <p:cNvSpPr/>
            <p:nvPr/>
          </p:nvSpPr>
          <p:spPr>
            <a:xfrm>
              <a:off x="3305197" y="4732899"/>
              <a:ext cx="1263537" cy="1263537"/>
            </a:xfrm>
            <a:prstGeom prst="ellipse">
              <a:avLst/>
            </a:prstGeom>
            <a:solidFill>
              <a:srgbClr val="9A172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3665007" y="4709676"/>
              <a:ext cx="533585" cy="701040"/>
            </a:xfrm>
            <a:prstGeom prst="rect">
              <a:avLst/>
            </a:prstGeom>
            <a:noFill/>
          </p:spPr>
          <p:txBody>
            <a:bodyPr rtlCol="0" wrap="square">
              <a:spAutoFit/>
            </a:bodyPr>
            <a:lstStyle/>
            <a:p>
              <a:r>
                <a:rPr altLang="zh-CN" lang="en-US" smtClean="0" sz="4000">
                  <a:solidFill>
                    <a:schemeClr val="bg1"/>
                  </a:solidFill>
                  <a:latin charset="-122" panose="020b0503020204020204" pitchFamily="34" typeface="微软雅黑"/>
                  <a:ea charset="-122" panose="020b0503020204020204" pitchFamily="34" typeface="微软雅黑"/>
                </a:rPr>
                <a:t>4</a:t>
              </a:r>
            </a:p>
          </p:txBody>
        </p:sp>
        <p:cxnSp>
          <p:nvCxnSpPr>
            <p:cNvPr id="49" name="直接连接符 48"/>
            <p:cNvCxnSpPr/>
            <p:nvPr/>
          </p:nvCxnSpPr>
          <p:spPr>
            <a:xfrm>
              <a:off x="3596699" y="5321620"/>
              <a:ext cx="6018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3431851" y="5342394"/>
              <a:ext cx="1014559" cy="457200"/>
            </a:xfrm>
            <a:prstGeom prst="rect">
              <a:avLst/>
            </a:prstGeom>
            <a:noFill/>
          </p:spPr>
          <p:txBody>
            <a:bodyPr rtlCol="0" wrap="square">
              <a:spAutoFit/>
            </a:bodyPr>
            <a:lstStyle/>
            <a:p>
              <a:pPr algn="ctr"/>
              <a:r>
                <a:rPr altLang="en-US" lang="zh-CN" smtClean="0" sz="2400">
                  <a:solidFill>
                    <a:schemeClr val="bg1"/>
                  </a:solidFill>
                  <a:latin charset="-122" panose="02010609000101010101" pitchFamily="49" typeface="汉仪长宋简"/>
                  <a:ea charset="-122" panose="02010609000101010101" pitchFamily="49" typeface="汉仪长宋简"/>
                </a:rPr>
                <a:t>标题</a:t>
              </a:r>
            </a:p>
          </p:txBody>
        </p:sp>
      </p:grpSp>
      <p:grpSp>
        <p:nvGrpSpPr>
          <p:cNvPr id="62" name="组合 61"/>
          <p:cNvGrpSpPr/>
          <p:nvPr/>
        </p:nvGrpSpPr>
        <p:grpSpPr>
          <a:xfrm>
            <a:off x="2643675" y="2529508"/>
            <a:ext cx="1218563" cy="1284234"/>
            <a:chOff x="2643675" y="2529508"/>
            <a:chExt cx="1218563" cy="1284234"/>
          </a:xfrm>
        </p:grpSpPr>
        <p:sp>
          <p:nvSpPr>
            <p:cNvPr id="32" name="椭圆 31"/>
            <p:cNvSpPr/>
            <p:nvPr/>
          </p:nvSpPr>
          <p:spPr>
            <a:xfrm>
              <a:off x="2643675" y="2595179"/>
              <a:ext cx="1218563" cy="1218563"/>
            </a:xfrm>
            <a:prstGeom prst="ellipse">
              <a:avLst/>
            </a:prstGeom>
            <a:solidFill>
              <a:srgbClr val="EEBB3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文本框 39"/>
            <p:cNvSpPr txBox="1"/>
            <p:nvPr/>
          </p:nvSpPr>
          <p:spPr>
            <a:xfrm>
              <a:off x="2986163" y="2529508"/>
              <a:ext cx="533585" cy="701040"/>
            </a:xfrm>
            <a:prstGeom prst="rect">
              <a:avLst/>
            </a:prstGeom>
            <a:noFill/>
          </p:spPr>
          <p:txBody>
            <a:bodyPr rtlCol="0" wrap="square">
              <a:spAutoFit/>
            </a:bodyPr>
            <a:lstStyle/>
            <a:p>
              <a:r>
                <a:rPr altLang="zh-CN" lang="en-US" sz="4000">
                  <a:solidFill>
                    <a:schemeClr val="bg1"/>
                  </a:solidFill>
                  <a:latin charset="-122" panose="020b0503020204020204" pitchFamily="34" typeface="微软雅黑"/>
                  <a:ea charset="-122" panose="020b0503020204020204" pitchFamily="34" typeface="微软雅黑"/>
                </a:rPr>
                <a:t>5</a:t>
              </a:r>
            </a:p>
          </p:txBody>
        </p:sp>
        <p:cxnSp>
          <p:nvCxnSpPr>
            <p:cNvPr id="51" name="直接连接符 50"/>
            <p:cNvCxnSpPr/>
            <p:nvPr/>
          </p:nvCxnSpPr>
          <p:spPr>
            <a:xfrm>
              <a:off x="2878970" y="3203173"/>
              <a:ext cx="747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2707867" y="3216191"/>
              <a:ext cx="1014559" cy="457200"/>
            </a:xfrm>
            <a:prstGeom prst="rect">
              <a:avLst/>
            </a:prstGeom>
            <a:noFill/>
          </p:spPr>
          <p:txBody>
            <a:bodyPr rtlCol="0" wrap="square">
              <a:spAutoFit/>
            </a:bodyPr>
            <a:lstStyle/>
            <a:p>
              <a:pPr algn="ctr"/>
              <a:r>
                <a:rPr altLang="en-US" lang="zh-CN" smtClean="0" sz="2400">
                  <a:solidFill>
                    <a:schemeClr val="bg1"/>
                  </a:solidFill>
                  <a:latin charset="-122" panose="02010609000101010101" pitchFamily="49" typeface="汉仪长宋简"/>
                  <a:ea charset="-122" panose="02010609000101010101" pitchFamily="49" typeface="汉仪长宋简"/>
                </a:rPr>
                <a:t>标题</a:t>
              </a:r>
            </a:p>
          </p:txBody>
        </p:sp>
      </p:grpSp>
    </p:spTree>
    <p:extLst>
      <p:ext uri="{BB962C8B-B14F-4D97-AF65-F5344CB8AC3E}">
        <p14:creationId val="3528272207"/>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4555232"/>
            <a:ext cx="6473371" cy="2302767"/>
          </a:xfrm>
          <a:prstGeom prst="rect">
            <a:avLst/>
          </a:prstGeom>
        </p:spPr>
      </p:pic>
      <p:sp>
        <p:nvSpPr>
          <p:cNvPr id="5" name="流程图: 过程 4"/>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流程图: 过程 5"/>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数据表</a:t>
            </a:r>
          </a:p>
        </p:txBody>
      </p:sp>
      <p:grpSp>
        <p:nvGrpSpPr>
          <p:cNvPr id="8" name="组合 7"/>
          <p:cNvGrpSpPr/>
          <p:nvPr/>
        </p:nvGrpSpPr>
        <p:grpSpPr>
          <a:xfrm>
            <a:off x="267607" y="744656"/>
            <a:ext cx="460829" cy="449943"/>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13" name="图表 12"/>
          <p:cNvGraphicFramePr/>
          <p:nvPr>
            <p:extLst>
              <p:ext uri="{D42A27DB-BD31-4B8C-83A1-F6EECF244321}">
                <p14:modId val="1309296327"/>
              </p:ext>
            </p:extLst>
          </p:nvPr>
        </p:nvGraphicFramePr>
        <p:xfrm>
          <a:off x="969819" y="1615727"/>
          <a:ext cx="6342464" cy="3626545"/>
        </p:xfrm>
        <a:graphic>
          <a:graphicData uri="http://schemas.openxmlformats.org/drawingml/2006/chart">
            <c:chart xmlns:c="http://schemas.openxmlformats.org/drawingml/2006/chart" r:id="rId3"/>
          </a:graphicData>
        </a:graphic>
      </p:graphicFrame>
      <p:grpSp>
        <p:nvGrpSpPr>
          <p:cNvPr id="26" name="组合 25"/>
          <p:cNvGrpSpPr/>
          <p:nvPr/>
        </p:nvGrpSpPr>
        <p:grpSpPr>
          <a:xfrm>
            <a:off x="8562773" y="2339994"/>
            <a:ext cx="2659407" cy="2593106"/>
            <a:chOff x="7545020" y="2302768"/>
            <a:chExt cx="2659407" cy="2593106"/>
          </a:xfrm>
        </p:grpSpPr>
        <p:grpSp>
          <p:nvGrpSpPr>
            <p:cNvPr id="14" name="组合 13"/>
            <p:cNvGrpSpPr/>
            <p:nvPr/>
          </p:nvGrpSpPr>
          <p:grpSpPr>
            <a:xfrm>
              <a:off x="7545020" y="2302768"/>
              <a:ext cx="2659407" cy="1729150"/>
              <a:chOff x="2369118" y="4568953"/>
              <a:chExt cx="2659407" cy="1729150"/>
            </a:xfrm>
          </p:grpSpPr>
          <p:sp>
            <p:nvSpPr>
              <p:cNvPr id="15" name="矩形 14"/>
              <p:cNvSpPr/>
              <p:nvPr/>
            </p:nvSpPr>
            <p:spPr>
              <a:xfrm>
                <a:off x="2369119" y="4568953"/>
                <a:ext cx="1706880" cy="457200"/>
              </a:xfrm>
              <a:prstGeom prst="rect">
                <a:avLst/>
              </a:prstGeom>
            </p:spPr>
            <p:txBody>
              <a:bodyPr wrap="none">
                <a:spAutoFit/>
              </a:bodyPr>
              <a:lstStyle/>
              <a:p>
                <a:r>
                  <a:rPr altLang="en-US" b="1" lang="zh-CN" smtClean="0" sz="2400">
                    <a:solidFill>
                      <a:srgbClr val="262626"/>
                    </a:solidFill>
                    <a:latin charset="-122" panose="02010609000101010101" pitchFamily="49" typeface="汉仪长宋简"/>
                    <a:ea charset="-122" panose="02010609000101010101" pitchFamily="49" typeface="汉仪长宋简"/>
                  </a:rPr>
                  <a:t>简要说明：</a:t>
                </a:r>
              </a:p>
            </p:txBody>
          </p:sp>
          <p:sp>
            <p:nvSpPr>
              <p:cNvPr id="16" name="椭圆 15"/>
              <p:cNvSpPr/>
              <p:nvPr/>
            </p:nvSpPr>
            <p:spPr>
              <a:xfrm>
                <a:off x="2506543" y="5138811"/>
                <a:ext cx="346824" cy="346824"/>
              </a:xfrm>
              <a:prstGeom prst="ellipse">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1</a:t>
                </a:r>
              </a:p>
            </p:txBody>
          </p:sp>
          <p:sp>
            <p:nvSpPr>
              <p:cNvPr id="17" name="椭圆 16"/>
              <p:cNvSpPr/>
              <p:nvPr/>
            </p:nvSpPr>
            <p:spPr>
              <a:xfrm>
                <a:off x="2506543" y="5536732"/>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2</a:t>
                </a:r>
              </a:p>
            </p:txBody>
          </p:sp>
          <p:sp>
            <p:nvSpPr>
              <p:cNvPr id="18" name="椭圆 17"/>
              <p:cNvSpPr/>
              <p:nvPr/>
            </p:nvSpPr>
            <p:spPr>
              <a:xfrm>
                <a:off x="2506543" y="5931521"/>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3</a:t>
                </a:r>
              </a:p>
            </p:txBody>
          </p:sp>
          <p:sp>
            <p:nvSpPr>
              <p:cNvPr id="19" name="矩形 18"/>
              <p:cNvSpPr/>
              <p:nvPr/>
            </p:nvSpPr>
            <p:spPr>
              <a:xfrm>
                <a:off x="2997199" y="5151205"/>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20" name="矩形 19"/>
              <p:cNvSpPr/>
              <p:nvPr/>
            </p:nvSpPr>
            <p:spPr>
              <a:xfrm>
                <a:off x="2997200" y="5545557"/>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21" name="矩形 20"/>
              <p:cNvSpPr/>
              <p:nvPr/>
            </p:nvSpPr>
            <p:spPr>
              <a:xfrm>
                <a:off x="2997198" y="5928770"/>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grpSp>
        <p:sp>
          <p:nvSpPr>
            <p:cNvPr id="22" name="椭圆 21"/>
            <p:cNvSpPr/>
            <p:nvPr/>
          </p:nvSpPr>
          <p:spPr>
            <a:xfrm>
              <a:off x="7682445" y="4077038"/>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4</a:t>
              </a:r>
            </a:p>
          </p:txBody>
        </p:sp>
        <p:sp>
          <p:nvSpPr>
            <p:cNvPr id="23" name="矩形 22"/>
            <p:cNvSpPr/>
            <p:nvPr/>
          </p:nvSpPr>
          <p:spPr>
            <a:xfrm>
              <a:off x="8173100" y="4074288"/>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24" name="椭圆 23"/>
            <p:cNvSpPr/>
            <p:nvPr/>
          </p:nvSpPr>
          <p:spPr>
            <a:xfrm>
              <a:off x="7682445" y="4529292"/>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5</a:t>
              </a:r>
            </a:p>
          </p:txBody>
        </p:sp>
        <p:sp>
          <p:nvSpPr>
            <p:cNvPr id="25" name="矩形 24"/>
            <p:cNvSpPr/>
            <p:nvPr/>
          </p:nvSpPr>
          <p:spPr>
            <a:xfrm>
              <a:off x="8173100" y="4526542"/>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grpSp>
    </p:spTree>
    <p:extLst>
      <p:ext uri="{BB962C8B-B14F-4D97-AF65-F5344CB8AC3E}">
        <p14:creationId val="2020066572"/>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42201" y="4555233"/>
            <a:ext cx="6473371" cy="2302767"/>
          </a:xfrm>
          <a:prstGeom prst="rect">
            <a:avLst/>
          </a:prstGeom>
        </p:spPr>
      </p:pic>
      <p:sp>
        <p:nvSpPr>
          <p:cNvPr id="5" name="流程图: 过程 4"/>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流程图: 过程 5"/>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分析展示</a:t>
            </a:r>
          </a:p>
        </p:txBody>
      </p:sp>
      <p:grpSp>
        <p:nvGrpSpPr>
          <p:cNvPr id="8" name="组合 7"/>
          <p:cNvGrpSpPr/>
          <p:nvPr/>
        </p:nvGrpSpPr>
        <p:grpSpPr>
          <a:xfrm>
            <a:off x="267607" y="744656"/>
            <a:ext cx="460829" cy="449943"/>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任意多边形 14"/>
          <p:cNvSpPr/>
          <p:nvPr/>
        </p:nvSpPr>
        <p:spPr>
          <a:xfrm>
            <a:off x="4217963" y="1537117"/>
            <a:ext cx="1859281" cy="1863746"/>
          </a:xfrm>
          <a:custGeom>
            <a:gdLst>
              <a:gd fmla="*/ 1859281 w 1859281" name="connsiteX0"/>
              <a:gd fmla="*/ 0 h 1863746" name="connsiteY0"/>
              <a:gd fmla="*/ 1859281 w 1859281" name="connsiteX1"/>
              <a:gd fmla="*/ 579993 h 1863746" name="connsiteY1"/>
              <a:gd fmla="*/ 1740792 w 1859281" name="connsiteX2"/>
              <a:gd fmla="*/ 585603 h 1863746" name="connsiteY2"/>
              <a:gd fmla="*/ 586622 w 1859281" name="connsiteX3"/>
              <a:gd fmla="*/ 1732469 h 1863746" name="connsiteY3"/>
              <a:gd fmla="*/ 579993 w 1859281" name="connsiteX4"/>
              <a:gd fmla="*/ 1863746 h 1863746" name="connsiteY4"/>
              <a:gd fmla="*/ 0 w 1859281" name="connsiteX5"/>
              <a:gd fmla="*/ 1863746 h 1863746" name="connsiteY5"/>
              <a:gd fmla="*/ 9624 w 1859281" name="connsiteX6"/>
              <a:gd fmla="*/ 1673168 h 1863746" name="connsiteY6"/>
              <a:gd fmla="*/ 1685150 w 1859281" name="connsiteX7"/>
              <a:gd fmla="*/ 8245 h 186374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63746" w="1859281">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任意多边形 15"/>
          <p:cNvSpPr/>
          <p:nvPr/>
        </p:nvSpPr>
        <p:spPr>
          <a:xfrm flipH="1">
            <a:off x="6105380" y="1537116"/>
            <a:ext cx="1859281" cy="1863746"/>
          </a:xfrm>
          <a:custGeom>
            <a:gdLst>
              <a:gd fmla="*/ 1859281 w 1859281" name="connsiteX0"/>
              <a:gd fmla="*/ 0 h 1863746" name="connsiteY0"/>
              <a:gd fmla="*/ 1859281 w 1859281" name="connsiteX1"/>
              <a:gd fmla="*/ 579993 h 1863746" name="connsiteY1"/>
              <a:gd fmla="*/ 1740792 w 1859281" name="connsiteX2"/>
              <a:gd fmla="*/ 585603 h 1863746" name="connsiteY2"/>
              <a:gd fmla="*/ 586622 w 1859281" name="connsiteX3"/>
              <a:gd fmla="*/ 1732469 h 1863746" name="connsiteY3"/>
              <a:gd fmla="*/ 579993 w 1859281" name="connsiteX4"/>
              <a:gd fmla="*/ 1863746 h 1863746" name="connsiteY4"/>
              <a:gd fmla="*/ 0 w 1859281" name="connsiteX5"/>
              <a:gd fmla="*/ 1863746 h 1863746" name="connsiteY5"/>
              <a:gd fmla="*/ 9624 w 1859281" name="connsiteX6"/>
              <a:gd fmla="*/ 1673168 h 1863746" name="connsiteY6"/>
              <a:gd fmla="*/ 1685150 w 1859281" name="connsiteX7"/>
              <a:gd fmla="*/ 8245 h 186374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63746" w="1859281">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任意多边形 16"/>
          <p:cNvSpPr/>
          <p:nvPr/>
        </p:nvSpPr>
        <p:spPr>
          <a:xfrm flipV="1">
            <a:off x="4203894" y="3453918"/>
            <a:ext cx="1859281" cy="1863746"/>
          </a:xfrm>
          <a:custGeom>
            <a:gdLst>
              <a:gd fmla="*/ 1859281 w 1859281" name="connsiteX0"/>
              <a:gd fmla="*/ 0 h 1863746" name="connsiteY0"/>
              <a:gd fmla="*/ 1859281 w 1859281" name="connsiteX1"/>
              <a:gd fmla="*/ 579993 h 1863746" name="connsiteY1"/>
              <a:gd fmla="*/ 1740792 w 1859281" name="connsiteX2"/>
              <a:gd fmla="*/ 585603 h 1863746" name="connsiteY2"/>
              <a:gd fmla="*/ 586622 w 1859281" name="connsiteX3"/>
              <a:gd fmla="*/ 1732469 h 1863746" name="connsiteY3"/>
              <a:gd fmla="*/ 579993 w 1859281" name="connsiteX4"/>
              <a:gd fmla="*/ 1863746 h 1863746" name="connsiteY4"/>
              <a:gd fmla="*/ 0 w 1859281" name="connsiteX5"/>
              <a:gd fmla="*/ 1863746 h 1863746" name="connsiteY5"/>
              <a:gd fmla="*/ 9624 w 1859281" name="connsiteX6"/>
              <a:gd fmla="*/ 1673168 h 1863746" name="connsiteY6"/>
              <a:gd fmla="*/ 1685150 w 1859281" name="connsiteX7"/>
              <a:gd fmla="*/ 8245 h 186374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63746" w="1859281">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任意多边形 17"/>
          <p:cNvSpPr/>
          <p:nvPr/>
        </p:nvSpPr>
        <p:spPr>
          <a:xfrm flipH="1" flipV="1">
            <a:off x="6105379" y="3457134"/>
            <a:ext cx="1859281" cy="1863746"/>
          </a:xfrm>
          <a:custGeom>
            <a:gdLst>
              <a:gd fmla="*/ 1859281 w 1859281" name="connsiteX0"/>
              <a:gd fmla="*/ 0 h 1863746" name="connsiteY0"/>
              <a:gd fmla="*/ 1859281 w 1859281" name="connsiteX1"/>
              <a:gd fmla="*/ 579993 h 1863746" name="connsiteY1"/>
              <a:gd fmla="*/ 1740792 w 1859281" name="connsiteX2"/>
              <a:gd fmla="*/ 585603 h 1863746" name="connsiteY2"/>
              <a:gd fmla="*/ 586622 w 1859281" name="connsiteX3"/>
              <a:gd fmla="*/ 1732469 h 1863746" name="connsiteY3"/>
              <a:gd fmla="*/ 579993 w 1859281" name="connsiteX4"/>
              <a:gd fmla="*/ 1863746 h 1863746" name="connsiteY4"/>
              <a:gd fmla="*/ 0 w 1859281" name="connsiteX5"/>
              <a:gd fmla="*/ 1863746 h 1863746" name="connsiteY5"/>
              <a:gd fmla="*/ 9624 w 1859281" name="connsiteX6"/>
              <a:gd fmla="*/ 1673168 h 1863746" name="connsiteY6"/>
              <a:gd fmla="*/ 1685150 w 1859281" name="connsiteX7"/>
              <a:gd fmla="*/ 8245 h 186374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63746" w="1859281">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矩形 18"/>
          <p:cNvSpPr/>
          <p:nvPr/>
        </p:nvSpPr>
        <p:spPr>
          <a:xfrm>
            <a:off x="1097279" y="1565252"/>
            <a:ext cx="4965896" cy="1863746"/>
          </a:xfrm>
          <a:prstGeom prst="rect">
            <a:avLst/>
          </a:prstGeom>
          <a:noFill/>
          <a:ln>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6105380" y="1554404"/>
            <a:ext cx="4965896" cy="1863746"/>
          </a:xfrm>
          <a:prstGeom prst="rect">
            <a:avLst/>
          </a:prstGeom>
          <a:noFill/>
          <a:ln>
            <a:solidFill>
              <a:srgbClr val="EEBB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1097279" y="3462543"/>
            <a:ext cx="4965896" cy="1863746"/>
          </a:xfrm>
          <a:prstGeom prst="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6105379" y="3467986"/>
            <a:ext cx="4965896" cy="1863746"/>
          </a:xfrm>
          <a:prstGeom prst="rect">
            <a:avLst/>
          </a:prstGeom>
          <a:noFill/>
          <a:ln>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4951829" y="2048275"/>
            <a:ext cx="1223889" cy="1554480"/>
          </a:xfrm>
          <a:prstGeom prst="rect">
            <a:avLst/>
          </a:prstGeom>
          <a:noFill/>
          <a:ln>
            <a:noFill/>
          </a:ln>
        </p:spPr>
        <p:txBody>
          <a:bodyPr rtlCol="0" wrap="square">
            <a:spAutoFit/>
          </a:bodyPr>
          <a:lstStyle/>
          <a:p>
            <a:pPr algn="ctr"/>
            <a:r>
              <a:rPr altLang="zh-CN" lang="en-US" smtClean="0" sz="9600">
                <a:solidFill>
                  <a:srgbClr val="9A1721"/>
                </a:solidFill>
                <a:ea charset="-122" panose="020b0503020204020204" pitchFamily="34" typeface="微软雅黑"/>
              </a:rPr>
              <a:t>s</a:t>
            </a:r>
          </a:p>
        </p:txBody>
      </p:sp>
      <p:sp>
        <p:nvSpPr>
          <p:cNvPr id="25" name="文本框 24"/>
          <p:cNvSpPr txBox="1"/>
          <p:nvPr/>
        </p:nvSpPr>
        <p:spPr>
          <a:xfrm>
            <a:off x="6063175" y="2137642"/>
            <a:ext cx="1223889" cy="1432560"/>
          </a:xfrm>
          <a:prstGeom prst="rect">
            <a:avLst/>
          </a:prstGeom>
          <a:noFill/>
          <a:ln>
            <a:noFill/>
          </a:ln>
        </p:spPr>
        <p:txBody>
          <a:bodyPr rtlCol="0" wrap="square">
            <a:spAutoFit/>
          </a:bodyPr>
          <a:lstStyle/>
          <a:p>
            <a:pPr algn="ctr"/>
            <a:r>
              <a:rPr altLang="zh-CN" lang="en-US" smtClean="0" sz="8800">
                <a:solidFill>
                  <a:srgbClr val="EEBB33"/>
                </a:solidFill>
                <a:ea charset="-122" panose="020b0503020204020204" pitchFamily="34" typeface="微软雅黑"/>
              </a:rPr>
              <a:t>w</a:t>
            </a:r>
          </a:p>
        </p:txBody>
      </p:sp>
      <p:sp>
        <p:nvSpPr>
          <p:cNvPr id="26" name="文本框 25"/>
          <p:cNvSpPr txBox="1"/>
          <p:nvPr/>
        </p:nvSpPr>
        <p:spPr>
          <a:xfrm>
            <a:off x="4979965" y="3019317"/>
            <a:ext cx="1223889" cy="1554480"/>
          </a:xfrm>
          <a:prstGeom prst="rect">
            <a:avLst/>
          </a:prstGeom>
          <a:noFill/>
          <a:ln>
            <a:noFill/>
          </a:ln>
        </p:spPr>
        <p:txBody>
          <a:bodyPr rtlCol="0" wrap="square">
            <a:spAutoFit/>
          </a:bodyPr>
          <a:lstStyle/>
          <a:p>
            <a:pPr algn="ctr"/>
            <a:r>
              <a:rPr altLang="zh-CN" lang="en-US" smtClean="0" sz="9600">
                <a:solidFill>
                  <a:srgbClr val="262626"/>
                </a:solidFill>
                <a:ea charset="-122" panose="020b0503020204020204" pitchFamily="34" typeface="微软雅黑"/>
              </a:rPr>
              <a:t>o</a:t>
            </a:r>
          </a:p>
        </p:txBody>
      </p:sp>
      <p:sp>
        <p:nvSpPr>
          <p:cNvPr id="27" name="文本框 26"/>
          <p:cNvSpPr txBox="1"/>
          <p:nvPr/>
        </p:nvSpPr>
        <p:spPr>
          <a:xfrm>
            <a:off x="6075890" y="3075588"/>
            <a:ext cx="1223889" cy="1554480"/>
          </a:xfrm>
          <a:prstGeom prst="rect">
            <a:avLst/>
          </a:prstGeom>
          <a:noFill/>
          <a:ln>
            <a:noFill/>
          </a:ln>
        </p:spPr>
        <p:txBody>
          <a:bodyPr rtlCol="0" wrap="square">
            <a:spAutoFit/>
          </a:bodyPr>
          <a:lstStyle/>
          <a:p>
            <a:pPr algn="ctr"/>
            <a:r>
              <a:rPr altLang="zh-CN" lang="en-US" smtClean="0" sz="9600">
                <a:solidFill>
                  <a:srgbClr val="9A1721"/>
                </a:solidFill>
                <a:ea charset="-122" panose="020b0503020204020204" pitchFamily="34" typeface="微软雅黑"/>
              </a:rPr>
              <a:t>t</a:t>
            </a:r>
          </a:p>
        </p:txBody>
      </p:sp>
      <p:grpSp>
        <p:nvGrpSpPr>
          <p:cNvPr id="34" name="组合 33"/>
          <p:cNvGrpSpPr/>
          <p:nvPr/>
        </p:nvGrpSpPr>
        <p:grpSpPr>
          <a:xfrm>
            <a:off x="1195754" y="1669589"/>
            <a:ext cx="2501970" cy="1545271"/>
            <a:chOff x="1195754" y="1669589"/>
            <a:chExt cx="2501970" cy="1545271"/>
          </a:xfrm>
        </p:grpSpPr>
        <p:grpSp>
          <p:nvGrpSpPr>
            <p:cNvPr id="30" name="组合 29"/>
            <p:cNvGrpSpPr/>
            <p:nvPr/>
          </p:nvGrpSpPr>
          <p:grpSpPr>
            <a:xfrm>
              <a:off x="1195754" y="1669589"/>
              <a:ext cx="2501970" cy="707886"/>
              <a:chOff x="1195754" y="1669589"/>
              <a:chExt cx="2501970" cy="707886"/>
            </a:xfrm>
          </p:grpSpPr>
          <p:sp>
            <p:nvSpPr>
              <p:cNvPr id="28" name="矩形 27"/>
              <p:cNvSpPr/>
              <p:nvPr/>
            </p:nvSpPr>
            <p:spPr>
              <a:xfrm>
                <a:off x="1195754" y="1744391"/>
                <a:ext cx="140677" cy="55837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p:cNvSpPr txBox="1"/>
              <p:nvPr/>
            </p:nvSpPr>
            <p:spPr>
              <a:xfrm>
                <a:off x="1336431" y="1669589"/>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grpSp>
        <p:grpSp>
          <p:nvGrpSpPr>
            <p:cNvPr id="31" name="组合 30"/>
            <p:cNvGrpSpPr/>
            <p:nvPr/>
          </p:nvGrpSpPr>
          <p:grpSpPr>
            <a:xfrm>
              <a:off x="1195754" y="2506974"/>
              <a:ext cx="2501970" cy="707886"/>
              <a:chOff x="1195754" y="1669589"/>
              <a:chExt cx="2501970" cy="707886"/>
            </a:xfrm>
          </p:grpSpPr>
          <p:sp>
            <p:nvSpPr>
              <p:cNvPr id="32" name="矩形 31"/>
              <p:cNvSpPr/>
              <p:nvPr/>
            </p:nvSpPr>
            <p:spPr>
              <a:xfrm>
                <a:off x="1195754" y="1744391"/>
                <a:ext cx="140677" cy="55837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p:cNvSpPr txBox="1"/>
              <p:nvPr/>
            </p:nvSpPr>
            <p:spPr>
              <a:xfrm>
                <a:off x="1336431" y="1669589"/>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grpSp>
      </p:grpSp>
      <p:grpSp>
        <p:nvGrpSpPr>
          <p:cNvPr id="35" name="组合 34"/>
          <p:cNvGrpSpPr/>
          <p:nvPr/>
        </p:nvGrpSpPr>
        <p:grpSpPr>
          <a:xfrm>
            <a:off x="1195753" y="3584192"/>
            <a:ext cx="2501970" cy="1545271"/>
            <a:chOff x="1195754" y="1669589"/>
            <a:chExt cx="2501970" cy="1545271"/>
          </a:xfrm>
        </p:grpSpPr>
        <p:grpSp>
          <p:nvGrpSpPr>
            <p:cNvPr id="36" name="组合 35"/>
            <p:cNvGrpSpPr/>
            <p:nvPr/>
          </p:nvGrpSpPr>
          <p:grpSpPr>
            <a:xfrm>
              <a:off x="1195754" y="1669589"/>
              <a:ext cx="2501970" cy="707886"/>
              <a:chOff x="1195754" y="1669589"/>
              <a:chExt cx="2501970" cy="707886"/>
            </a:xfrm>
          </p:grpSpPr>
          <p:sp>
            <p:nvSpPr>
              <p:cNvPr id="40" name="矩形 39"/>
              <p:cNvSpPr/>
              <p:nvPr/>
            </p:nvSpPr>
            <p:spPr>
              <a:xfrm>
                <a:off x="1195754" y="1744391"/>
                <a:ext cx="140677" cy="55837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1336431" y="1669589"/>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grpSp>
        <p:grpSp>
          <p:nvGrpSpPr>
            <p:cNvPr id="37" name="组合 36"/>
            <p:cNvGrpSpPr/>
            <p:nvPr/>
          </p:nvGrpSpPr>
          <p:grpSpPr>
            <a:xfrm>
              <a:off x="1195754" y="2506974"/>
              <a:ext cx="2501970" cy="707886"/>
              <a:chOff x="1195754" y="1669589"/>
              <a:chExt cx="2501970" cy="707886"/>
            </a:xfrm>
          </p:grpSpPr>
          <p:sp>
            <p:nvSpPr>
              <p:cNvPr id="38" name="矩形 37"/>
              <p:cNvSpPr/>
              <p:nvPr/>
            </p:nvSpPr>
            <p:spPr>
              <a:xfrm>
                <a:off x="1195754" y="1744391"/>
                <a:ext cx="140677" cy="55837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1336431" y="1669589"/>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grpSp>
      </p:grpSp>
      <p:grpSp>
        <p:nvGrpSpPr>
          <p:cNvPr id="42" name="组合 41"/>
          <p:cNvGrpSpPr/>
          <p:nvPr/>
        </p:nvGrpSpPr>
        <p:grpSpPr>
          <a:xfrm>
            <a:off x="8309186" y="1724489"/>
            <a:ext cx="2447774" cy="1545271"/>
            <a:chOff x="1336431" y="1669589"/>
            <a:chExt cx="2447774" cy="1545271"/>
          </a:xfrm>
        </p:grpSpPr>
        <p:grpSp>
          <p:nvGrpSpPr>
            <p:cNvPr id="43" name="组合 42"/>
            <p:cNvGrpSpPr/>
            <p:nvPr/>
          </p:nvGrpSpPr>
          <p:grpSpPr>
            <a:xfrm>
              <a:off x="1336431" y="1669589"/>
              <a:ext cx="2447774" cy="707886"/>
              <a:chOff x="1336431" y="1669589"/>
              <a:chExt cx="2447774" cy="707886"/>
            </a:xfrm>
          </p:grpSpPr>
          <p:sp>
            <p:nvSpPr>
              <p:cNvPr id="47" name="矩形 46"/>
              <p:cNvSpPr/>
              <p:nvPr/>
            </p:nvSpPr>
            <p:spPr>
              <a:xfrm>
                <a:off x="3643528" y="1744391"/>
                <a:ext cx="140677" cy="558376"/>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文本框 47"/>
              <p:cNvSpPr txBox="1"/>
              <p:nvPr/>
            </p:nvSpPr>
            <p:spPr>
              <a:xfrm>
                <a:off x="1336431" y="1669589"/>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grpSp>
        <p:grpSp>
          <p:nvGrpSpPr>
            <p:cNvPr id="44" name="组合 43"/>
            <p:cNvGrpSpPr/>
            <p:nvPr/>
          </p:nvGrpSpPr>
          <p:grpSpPr>
            <a:xfrm>
              <a:off x="1336431" y="2506974"/>
              <a:ext cx="2447774" cy="707886"/>
              <a:chOff x="1336431" y="1669589"/>
              <a:chExt cx="2447774" cy="707886"/>
            </a:xfrm>
          </p:grpSpPr>
          <p:sp>
            <p:nvSpPr>
              <p:cNvPr id="45" name="矩形 44"/>
              <p:cNvSpPr/>
              <p:nvPr/>
            </p:nvSpPr>
            <p:spPr>
              <a:xfrm>
                <a:off x="3643528" y="1744391"/>
                <a:ext cx="140677" cy="558376"/>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1336431" y="1669589"/>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grpSp>
      </p:grpSp>
      <p:grpSp>
        <p:nvGrpSpPr>
          <p:cNvPr id="49" name="组合 48"/>
          <p:cNvGrpSpPr/>
          <p:nvPr/>
        </p:nvGrpSpPr>
        <p:grpSpPr>
          <a:xfrm>
            <a:off x="8309186" y="3592859"/>
            <a:ext cx="2447774" cy="1545271"/>
            <a:chOff x="1336431" y="1669589"/>
            <a:chExt cx="2447774" cy="1545271"/>
          </a:xfrm>
        </p:grpSpPr>
        <p:grpSp>
          <p:nvGrpSpPr>
            <p:cNvPr id="50" name="组合 49"/>
            <p:cNvGrpSpPr/>
            <p:nvPr/>
          </p:nvGrpSpPr>
          <p:grpSpPr>
            <a:xfrm>
              <a:off x="1336431" y="1669589"/>
              <a:ext cx="2447774" cy="707886"/>
              <a:chOff x="1336431" y="1669589"/>
              <a:chExt cx="2447774" cy="707886"/>
            </a:xfrm>
          </p:grpSpPr>
          <p:sp>
            <p:nvSpPr>
              <p:cNvPr id="54" name="矩形 53"/>
              <p:cNvSpPr/>
              <p:nvPr/>
            </p:nvSpPr>
            <p:spPr>
              <a:xfrm>
                <a:off x="3643528" y="1744391"/>
                <a:ext cx="140677" cy="55837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文本框 54"/>
              <p:cNvSpPr txBox="1"/>
              <p:nvPr/>
            </p:nvSpPr>
            <p:spPr>
              <a:xfrm>
                <a:off x="1336431" y="1669589"/>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grpSp>
        <p:grpSp>
          <p:nvGrpSpPr>
            <p:cNvPr id="51" name="组合 50"/>
            <p:cNvGrpSpPr/>
            <p:nvPr/>
          </p:nvGrpSpPr>
          <p:grpSpPr>
            <a:xfrm>
              <a:off x="1336431" y="2506974"/>
              <a:ext cx="2447774" cy="707886"/>
              <a:chOff x="1336431" y="1669589"/>
              <a:chExt cx="2447774" cy="707886"/>
            </a:xfrm>
          </p:grpSpPr>
          <p:sp>
            <p:nvSpPr>
              <p:cNvPr id="52" name="矩形 51"/>
              <p:cNvSpPr/>
              <p:nvPr/>
            </p:nvSpPr>
            <p:spPr>
              <a:xfrm>
                <a:off x="3643528" y="1744391"/>
                <a:ext cx="140677" cy="55837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文本框 52"/>
              <p:cNvSpPr txBox="1"/>
              <p:nvPr/>
            </p:nvSpPr>
            <p:spPr>
              <a:xfrm>
                <a:off x="1336431" y="1669589"/>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grpSp>
      </p:grpSp>
    </p:spTree>
    <p:extLst>
      <p:ext uri="{BB962C8B-B14F-4D97-AF65-F5344CB8AC3E}">
        <p14:creationId val="2422547219"/>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1784" y="727341"/>
            <a:ext cx="4497316" cy="5109576"/>
            <a:chOff x="1842137" y="789519"/>
            <a:chExt cx="4732700" cy="5377004"/>
          </a:xfrm>
          <a:effectLst/>
        </p:grpSpPr>
        <p:sp>
          <p:nvSpPr>
            <p:cNvPr id="26" name="弦形 25"/>
            <p:cNvSpPr/>
            <p:nvPr/>
          </p:nvSpPr>
          <p:spPr>
            <a:xfrm rot="14221896">
              <a:off x="2925927" y="1932923"/>
              <a:ext cx="3251254" cy="4046566"/>
            </a:xfrm>
            <a:prstGeom prst="chord">
              <a:avLst>
                <a:gd fmla="val 7552040" name="adj1"/>
                <a:gd fmla="val 14301149" name="adj2"/>
              </a:avLst>
            </a:prstGeom>
            <a:gradFill flip="none" rotWithShape="1">
              <a:gsLst>
                <a:gs pos="417">
                  <a:schemeClr val="tx1">
                    <a:alpha val="75000"/>
                    <a:lumMod val="48000"/>
                    <a:lumOff val="52000"/>
                  </a:schemeClr>
                </a:gs>
                <a:gs pos="88000">
                  <a:schemeClr val="bg1">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1842137" y="789519"/>
              <a:ext cx="4626484" cy="5377004"/>
              <a:chOff x="1493627" y="474164"/>
              <a:chExt cx="5274679" cy="6130353"/>
            </a:xfrm>
          </p:grpSpPr>
          <p:grpSp>
            <p:nvGrpSpPr>
              <p:cNvPr id="9" name="组合 8"/>
              <p:cNvGrpSpPr/>
              <p:nvPr/>
            </p:nvGrpSpPr>
            <p:grpSpPr>
              <a:xfrm>
                <a:off x="3347864" y="1009264"/>
                <a:ext cx="3420442" cy="5595253"/>
                <a:chOff x="3347864" y="1009264"/>
                <a:chExt cx="3420442" cy="5595253"/>
              </a:xfrm>
            </p:grpSpPr>
            <p:sp>
              <p:nvSpPr>
                <p:cNvPr id="14" name="Freeform 13"/>
                <p:cNvSpPr/>
                <p:nvPr/>
              </p:nvSpPr>
              <p:spPr bwMode="auto">
                <a:xfrm>
                  <a:off x="3347864" y="1009264"/>
                  <a:ext cx="2944812" cy="1282700"/>
                </a:xfrm>
                <a:custGeom>
                  <a:gdLst>
                    <a:gd fmla="*/ 1855 w 1855" name="T0"/>
                    <a:gd fmla="*/ 808 h 808" name="T1"/>
                    <a:gd fmla="*/ 473 w 1855" name="T2"/>
                    <a:gd fmla="*/ 0 h 808" name="T3"/>
                    <a:gd fmla="*/ 0 w 1855" name="T4"/>
                    <a:gd fmla="*/ 808 h 808" name="T5"/>
                    <a:gd fmla="*/ 1855 w 1855" name="T6"/>
                    <a:gd fmla="*/ 808 h 808" name="T7"/>
                  </a:gdLst>
                  <a:cxnLst>
                    <a:cxn ang="0">
                      <a:pos x="T0" y="T1"/>
                    </a:cxn>
                    <a:cxn ang="0">
                      <a:pos x="T2" y="T3"/>
                    </a:cxn>
                    <a:cxn ang="0">
                      <a:pos x="T4" y="T5"/>
                    </a:cxn>
                    <a:cxn ang="0">
                      <a:pos x="T6" y="T7"/>
                    </a:cxn>
                  </a:cxnLst>
                  <a:rect b="b" l="0" r="r" t="0"/>
                  <a:pathLst>
                    <a:path h="806" w="1855">
                      <a:moveTo>
                        <a:pt x="1855" y="808"/>
                      </a:moveTo>
                      <a:lnTo>
                        <a:pt x="473" y="0"/>
                      </a:lnTo>
                      <a:lnTo>
                        <a:pt x="0" y="808"/>
                      </a:lnTo>
                      <a:lnTo>
                        <a:pt x="1855" y="808"/>
                      </a:lnTo>
                      <a:close/>
                    </a:path>
                  </a:pathLst>
                </a:custGeom>
                <a:solidFill>
                  <a:srgbClr val="EEBB3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3"/>
                <p:cNvSpPr/>
                <p:nvPr/>
              </p:nvSpPr>
              <p:spPr bwMode="auto">
                <a:xfrm rot="3545172">
                  <a:off x="4654550" y="2585318"/>
                  <a:ext cx="2944812" cy="1282700"/>
                </a:xfrm>
                <a:custGeom>
                  <a:gdLst>
                    <a:gd fmla="*/ 1855 w 1855" name="T0"/>
                    <a:gd fmla="*/ 808 h 808" name="T1"/>
                    <a:gd fmla="*/ 473 w 1855" name="T2"/>
                    <a:gd fmla="*/ 0 h 808" name="T3"/>
                    <a:gd fmla="*/ 0 w 1855" name="T4"/>
                    <a:gd fmla="*/ 808 h 808" name="T5"/>
                    <a:gd fmla="*/ 1855 w 1855" name="T6"/>
                    <a:gd fmla="*/ 808 h 808" name="T7"/>
                  </a:gdLst>
                  <a:cxnLst>
                    <a:cxn ang="0">
                      <a:pos x="T0" y="T1"/>
                    </a:cxn>
                    <a:cxn ang="0">
                      <a:pos x="T2" y="T3"/>
                    </a:cxn>
                    <a:cxn ang="0">
                      <a:pos x="T4" y="T5"/>
                    </a:cxn>
                    <a:cxn ang="0">
                      <a:pos x="T6" y="T7"/>
                    </a:cxn>
                  </a:cxnLst>
                  <a:rect b="b" l="0" r="r" t="0"/>
                  <a:pathLst>
                    <a:path h="806" w="1855">
                      <a:moveTo>
                        <a:pt x="1855" y="808"/>
                      </a:moveTo>
                      <a:lnTo>
                        <a:pt x="473" y="0"/>
                      </a:lnTo>
                      <a:lnTo>
                        <a:pt x="0" y="808"/>
                      </a:lnTo>
                      <a:lnTo>
                        <a:pt x="1855" y="808"/>
                      </a:ln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13"/>
                <p:cNvSpPr/>
                <p:nvPr/>
              </p:nvSpPr>
              <p:spPr bwMode="auto">
                <a:xfrm rot="7154945">
                  <a:off x="3946555" y="4490761"/>
                  <a:ext cx="2944812" cy="1282700"/>
                </a:xfrm>
                <a:custGeom>
                  <a:gdLst>
                    <a:gd fmla="*/ 1855 w 1855" name="T0"/>
                    <a:gd fmla="*/ 808 h 808" name="T1"/>
                    <a:gd fmla="*/ 473 w 1855" name="T2"/>
                    <a:gd fmla="*/ 0 h 808" name="T3"/>
                    <a:gd fmla="*/ 0 w 1855" name="T4"/>
                    <a:gd fmla="*/ 808 h 808" name="T5"/>
                    <a:gd fmla="*/ 1855 w 1855" name="T6"/>
                    <a:gd fmla="*/ 808 h 808" name="T7"/>
                  </a:gdLst>
                  <a:cxnLst>
                    <a:cxn ang="0">
                      <a:pos x="T0" y="T1"/>
                    </a:cxn>
                    <a:cxn ang="0">
                      <a:pos x="T2" y="T3"/>
                    </a:cxn>
                    <a:cxn ang="0">
                      <a:pos x="T4" y="T5"/>
                    </a:cxn>
                    <a:cxn ang="0">
                      <a:pos x="T6" y="T7"/>
                    </a:cxn>
                  </a:cxnLst>
                  <a:rect b="b" l="0" r="r" t="0"/>
                  <a:pathLst>
                    <a:path h="806" w="1855">
                      <a:moveTo>
                        <a:pt x="1855" y="808"/>
                      </a:moveTo>
                      <a:lnTo>
                        <a:pt x="473" y="0"/>
                      </a:lnTo>
                      <a:lnTo>
                        <a:pt x="0" y="808"/>
                      </a:lnTo>
                      <a:lnTo>
                        <a:pt x="1855" y="808"/>
                      </a:lnTo>
                      <a:close/>
                    </a:path>
                  </a:pathLst>
                </a:custGeom>
                <a:solidFill>
                  <a:srgbClr val="9A172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0" name="组合 9"/>
              <p:cNvGrpSpPr/>
              <p:nvPr/>
            </p:nvGrpSpPr>
            <p:grpSpPr>
              <a:xfrm rot="10800000">
                <a:off x="1493627" y="474164"/>
                <a:ext cx="3420442" cy="5595253"/>
                <a:chOff x="3347864" y="1009264"/>
                <a:chExt cx="3420442" cy="5595253"/>
              </a:xfrm>
            </p:grpSpPr>
            <p:sp>
              <p:nvSpPr>
                <p:cNvPr id="11" name="Freeform 13"/>
                <p:cNvSpPr/>
                <p:nvPr/>
              </p:nvSpPr>
              <p:spPr bwMode="auto">
                <a:xfrm>
                  <a:off x="3347864" y="1009264"/>
                  <a:ext cx="2944812" cy="1282700"/>
                </a:xfrm>
                <a:custGeom>
                  <a:gdLst>
                    <a:gd fmla="*/ 1855 w 1855" name="T0"/>
                    <a:gd fmla="*/ 808 h 808" name="T1"/>
                    <a:gd fmla="*/ 473 w 1855" name="T2"/>
                    <a:gd fmla="*/ 0 h 808" name="T3"/>
                    <a:gd fmla="*/ 0 w 1855" name="T4"/>
                    <a:gd fmla="*/ 808 h 808" name="T5"/>
                    <a:gd fmla="*/ 1855 w 1855" name="T6"/>
                    <a:gd fmla="*/ 808 h 808" name="T7"/>
                  </a:gdLst>
                  <a:cxnLst>
                    <a:cxn ang="0">
                      <a:pos x="T0" y="T1"/>
                    </a:cxn>
                    <a:cxn ang="0">
                      <a:pos x="T2" y="T3"/>
                    </a:cxn>
                    <a:cxn ang="0">
                      <a:pos x="T4" y="T5"/>
                    </a:cxn>
                    <a:cxn ang="0">
                      <a:pos x="T6" y="T7"/>
                    </a:cxn>
                  </a:cxnLst>
                  <a:rect b="b" l="0" r="r" t="0"/>
                  <a:pathLst>
                    <a:path h="806" w="1855">
                      <a:moveTo>
                        <a:pt x="1855" y="808"/>
                      </a:moveTo>
                      <a:lnTo>
                        <a:pt x="473" y="0"/>
                      </a:lnTo>
                      <a:lnTo>
                        <a:pt x="0" y="808"/>
                      </a:lnTo>
                      <a:lnTo>
                        <a:pt x="1855" y="808"/>
                      </a:lnTo>
                      <a:close/>
                    </a:path>
                  </a:pathLst>
                </a:custGeom>
                <a:solidFill>
                  <a:srgbClr val="EEBB3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3"/>
                <p:cNvSpPr/>
                <p:nvPr/>
              </p:nvSpPr>
              <p:spPr bwMode="auto">
                <a:xfrm rot="3545172">
                  <a:off x="4654550" y="2585318"/>
                  <a:ext cx="2944812" cy="1282700"/>
                </a:xfrm>
                <a:custGeom>
                  <a:gdLst>
                    <a:gd fmla="*/ 1855 w 1855" name="T0"/>
                    <a:gd fmla="*/ 808 h 808" name="T1"/>
                    <a:gd fmla="*/ 473 w 1855" name="T2"/>
                    <a:gd fmla="*/ 0 h 808" name="T3"/>
                    <a:gd fmla="*/ 0 w 1855" name="T4"/>
                    <a:gd fmla="*/ 808 h 808" name="T5"/>
                    <a:gd fmla="*/ 1855 w 1855" name="T6"/>
                    <a:gd fmla="*/ 808 h 808" name="T7"/>
                  </a:gdLst>
                  <a:cxnLst>
                    <a:cxn ang="0">
                      <a:pos x="T0" y="T1"/>
                    </a:cxn>
                    <a:cxn ang="0">
                      <a:pos x="T2" y="T3"/>
                    </a:cxn>
                    <a:cxn ang="0">
                      <a:pos x="T4" y="T5"/>
                    </a:cxn>
                    <a:cxn ang="0">
                      <a:pos x="T6" y="T7"/>
                    </a:cxn>
                  </a:cxnLst>
                  <a:rect b="b" l="0" r="r" t="0"/>
                  <a:pathLst>
                    <a:path h="806" w="1855">
                      <a:moveTo>
                        <a:pt x="1855" y="808"/>
                      </a:moveTo>
                      <a:lnTo>
                        <a:pt x="473" y="0"/>
                      </a:lnTo>
                      <a:lnTo>
                        <a:pt x="0" y="808"/>
                      </a:lnTo>
                      <a:lnTo>
                        <a:pt x="1855" y="808"/>
                      </a:lnTo>
                      <a:close/>
                    </a:path>
                  </a:pathLst>
                </a:custGeom>
                <a:solidFill>
                  <a:srgbClr val="262626"/>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sp>
              <p:nvSpPr>
                <p:cNvPr id="13" name="Freeform 13"/>
                <p:cNvSpPr/>
                <p:nvPr/>
              </p:nvSpPr>
              <p:spPr bwMode="auto">
                <a:xfrm rot="7154945">
                  <a:off x="3946555" y="4490761"/>
                  <a:ext cx="2944812" cy="1282700"/>
                </a:xfrm>
                <a:custGeom>
                  <a:gdLst>
                    <a:gd fmla="*/ 1855 w 1855" name="T0"/>
                    <a:gd fmla="*/ 808 h 808" name="T1"/>
                    <a:gd fmla="*/ 473 w 1855" name="T2"/>
                    <a:gd fmla="*/ 0 h 808" name="T3"/>
                    <a:gd fmla="*/ 0 w 1855" name="T4"/>
                    <a:gd fmla="*/ 808 h 808" name="T5"/>
                    <a:gd fmla="*/ 1855 w 1855" name="T6"/>
                    <a:gd fmla="*/ 808 h 808" name="T7"/>
                  </a:gdLst>
                  <a:cxnLst>
                    <a:cxn ang="0">
                      <a:pos x="T0" y="T1"/>
                    </a:cxn>
                    <a:cxn ang="0">
                      <a:pos x="T2" y="T3"/>
                    </a:cxn>
                    <a:cxn ang="0">
                      <a:pos x="T4" y="T5"/>
                    </a:cxn>
                    <a:cxn ang="0">
                      <a:pos x="T6" y="T7"/>
                    </a:cxn>
                  </a:cxnLst>
                  <a:rect b="b" l="0" r="r" t="0"/>
                  <a:pathLst>
                    <a:path h="806" w="1855">
                      <a:moveTo>
                        <a:pt x="1855" y="808"/>
                      </a:moveTo>
                      <a:lnTo>
                        <a:pt x="473" y="0"/>
                      </a:lnTo>
                      <a:lnTo>
                        <a:pt x="0" y="808"/>
                      </a:lnTo>
                      <a:lnTo>
                        <a:pt x="1855" y="808"/>
                      </a:lnTo>
                      <a:close/>
                    </a:path>
                  </a:pathLst>
                </a:custGeom>
                <a:solidFill>
                  <a:srgbClr val="9A172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sp>
          <p:nvSpPr>
            <p:cNvPr id="8" name="Freeform 19"/>
            <p:cNvSpPr/>
            <p:nvPr/>
          </p:nvSpPr>
          <p:spPr bwMode="auto">
            <a:xfrm>
              <a:off x="5732026" y="836682"/>
              <a:ext cx="14287" cy="0"/>
            </a:xfrm>
            <a:custGeom>
              <a:gdLst>
                <a:gd fmla="*/ 2 w 4" name="T0"/>
                <a:gd fmla="*/ 0 w 4" name="T1"/>
                <a:gd fmla="*/ 4 w 4" name="T2"/>
                <a:gd fmla="*/ 2 w 4" name="T3"/>
              </a:gdLst>
              <a:cxnLst>
                <a:cxn ang="0">
                  <a:pos x="T0" y="0"/>
                </a:cxn>
                <a:cxn ang="0">
                  <a:pos x="T1" y="0"/>
                </a:cxn>
                <a:cxn ang="0">
                  <a:pos x="T2" y="0"/>
                </a:cxn>
                <a:cxn ang="0">
                  <a:pos x="T3" y="0"/>
                </a:cxn>
              </a:cxnLst>
              <a:rect b="b" l="0" r="r" t="0"/>
              <a:pathLst>
                <a:path w="4">
                  <a:moveTo>
                    <a:pt x="2" y="0"/>
                  </a:moveTo>
                  <a:cubicBezTo>
                    <a:pt x="1" y="0"/>
                    <a:pt x="1" y="0"/>
                    <a:pt x="0" y="0"/>
                  </a:cubicBezTo>
                  <a:cubicBezTo>
                    <a:pt x="4" y="0"/>
                    <a:pt x="4" y="0"/>
                    <a:pt x="4" y="0"/>
                  </a:cubicBezTo>
                  <a:cubicBezTo>
                    <a:pt x="3" y="0"/>
                    <a:pt x="3" y="0"/>
                    <a:pt x="2" y="0"/>
                  </a:cubicBezTo>
                </a:path>
              </a:pathLst>
            </a:custGeom>
            <a:solidFill>
              <a:srgbClr val="A7A1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27" name="图片 26"/>
          <p:cNvPicPr>
            <a:picLocks noChangeAspect="1"/>
          </p:cNvPicPr>
          <p:nvPr/>
        </p:nvPicPr>
        <p:blipFill>
          <a:blip r:embed="rId2">
            <a:extLst>
              <a:ext uri="{28A0092B-C50C-407E-A947-70E740481C1C}">
                <a14:useLocalDpi val="0"/>
              </a:ext>
            </a:extLst>
          </a:blip>
          <a:stretch>
            <a:fillRect/>
          </a:stretch>
        </p:blipFill>
        <p:spPr>
          <a:xfrm>
            <a:off x="42201" y="4555233"/>
            <a:ext cx="6473371" cy="2302767"/>
          </a:xfrm>
          <a:prstGeom prst="rect">
            <a:avLst/>
          </a:prstGeom>
        </p:spPr>
      </p:pic>
      <p:sp>
        <p:nvSpPr>
          <p:cNvPr id="28" name="流程图: 过程 27"/>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流程图: 过程 28"/>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分析展示</a:t>
            </a:r>
          </a:p>
        </p:txBody>
      </p:sp>
      <p:grpSp>
        <p:nvGrpSpPr>
          <p:cNvPr id="31" name="组合 30"/>
          <p:cNvGrpSpPr/>
          <p:nvPr/>
        </p:nvGrpSpPr>
        <p:grpSpPr>
          <a:xfrm>
            <a:off x="267607" y="744656"/>
            <a:ext cx="460829" cy="449943"/>
            <a:chOff x="5355771" y="2077796"/>
            <a:chExt cx="460829" cy="449943"/>
          </a:xfrm>
        </p:grpSpPr>
        <p:sp>
          <p:nvSpPr>
            <p:cNvPr id="32" name="矩形 31"/>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4" name="TextBox 340"/>
          <p:cNvSpPr txBox="1"/>
          <p:nvPr/>
        </p:nvSpPr>
        <p:spPr>
          <a:xfrm>
            <a:off x="5629015" y="1597334"/>
            <a:ext cx="589280" cy="457200"/>
          </a:xfrm>
          <a:prstGeom prst="rect">
            <a:avLst/>
          </a:prstGeom>
          <a:noFill/>
        </p:spPr>
        <p:txBody>
          <a:bodyPr rtlCol="0" wrap="none">
            <a:spAutoFit/>
          </a:bodyPr>
          <a:lstStyle/>
          <a:p>
            <a:r>
              <a:rPr altLang="zh-CN" lang="en-US" smtClean="0" sz="2400">
                <a:solidFill>
                  <a:schemeClr val="bg1"/>
                </a:solidFill>
                <a:latin charset="0" pitchFamily="34" typeface="Arial Black"/>
              </a:rPr>
              <a:t>01</a:t>
            </a:r>
          </a:p>
        </p:txBody>
      </p:sp>
      <p:sp>
        <p:nvSpPr>
          <p:cNvPr id="35" name="TextBox 341"/>
          <p:cNvSpPr txBox="1"/>
          <p:nvPr/>
        </p:nvSpPr>
        <p:spPr>
          <a:xfrm rot="3710816">
            <a:off x="6765680" y="2476249"/>
            <a:ext cx="589280" cy="457200"/>
          </a:xfrm>
          <a:prstGeom prst="rect">
            <a:avLst/>
          </a:prstGeom>
          <a:noFill/>
        </p:spPr>
        <p:txBody>
          <a:bodyPr rtlCol="0" wrap="none">
            <a:spAutoFit/>
          </a:bodyPr>
          <a:lstStyle/>
          <a:p>
            <a:r>
              <a:rPr altLang="zh-CN" lang="en-US" smtClean="0" sz="2400">
                <a:solidFill>
                  <a:schemeClr val="bg1"/>
                </a:solidFill>
                <a:latin charset="0" pitchFamily="34" typeface="Arial Black"/>
              </a:rPr>
              <a:t>02</a:t>
            </a:r>
          </a:p>
        </p:txBody>
      </p:sp>
      <p:sp>
        <p:nvSpPr>
          <p:cNvPr id="36" name="TextBox 342"/>
          <p:cNvSpPr txBox="1"/>
          <p:nvPr/>
        </p:nvSpPr>
        <p:spPr>
          <a:xfrm rot="7144603">
            <a:off x="6603859" y="3946124"/>
            <a:ext cx="589280" cy="457200"/>
          </a:xfrm>
          <a:prstGeom prst="rect">
            <a:avLst/>
          </a:prstGeom>
          <a:noFill/>
        </p:spPr>
        <p:txBody>
          <a:bodyPr rtlCol="0" wrap="none">
            <a:spAutoFit/>
          </a:bodyPr>
          <a:lstStyle/>
          <a:p>
            <a:r>
              <a:rPr altLang="zh-CN" lang="en-US" smtClean="0" sz="2400">
                <a:solidFill>
                  <a:schemeClr val="bg1"/>
                </a:solidFill>
                <a:latin charset="0" pitchFamily="34" typeface="Arial Black"/>
              </a:rPr>
              <a:t>03</a:t>
            </a:r>
          </a:p>
        </p:txBody>
      </p:sp>
      <p:sp>
        <p:nvSpPr>
          <p:cNvPr id="37" name="TextBox 343"/>
          <p:cNvSpPr txBox="1"/>
          <p:nvPr/>
        </p:nvSpPr>
        <p:spPr>
          <a:xfrm rot="10800000">
            <a:off x="5376905" y="4452183"/>
            <a:ext cx="589280" cy="457200"/>
          </a:xfrm>
          <a:prstGeom prst="rect">
            <a:avLst/>
          </a:prstGeom>
          <a:noFill/>
        </p:spPr>
        <p:txBody>
          <a:bodyPr rtlCol="0" wrap="none">
            <a:spAutoFit/>
          </a:bodyPr>
          <a:lstStyle/>
          <a:p>
            <a:r>
              <a:rPr altLang="zh-CN" lang="en-US" smtClean="0" sz="2400">
                <a:solidFill>
                  <a:schemeClr val="bg1"/>
                </a:solidFill>
                <a:latin charset="0" pitchFamily="34" typeface="Arial Black"/>
              </a:rPr>
              <a:t>04</a:t>
            </a:r>
          </a:p>
        </p:txBody>
      </p:sp>
      <p:sp>
        <p:nvSpPr>
          <p:cNvPr id="38" name="TextBox 344"/>
          <p:cNvSpPr txBox="1"/>
          <p:nvPr/>
        </p:nvSpPr>
        <p:spPr>
          <a:xfrm rot="14334042">
            <a:off x="4255558" y="3678642"/>
            <a:ext cx="589280" cy="457200"/>
          </a:xfrm>
          <a:prstGeom prst="rect">
            <a:avLst/>
          </a:prstGeom>
          <a:noFill/>
        </p:spPr>
        <p:txBody>
          <a:bodyPr rtlCol="0" wrap="none">
            <a:spAutoFit/>
          </a:bodyPr>
          <a:lstStyle/>
          <a:p>
            <a:r>
              <a:rPr altLang="zh-CN" lang="en-US" smtClean="0" sz="2400">
                <a:solidFill>
                  <a:schemeClr val="bg1"/>
                </a:solidFill>
                <a:latin charset="0" pitchFamily="34" typeface="Arial Black"/>
              </a:rPr>
              <a:t>05</a:t>
            </a:r>
          </a:p>
        </p:txBody>
      </p:sp>
      <p:sp>
        <p:nvSpPr>
          <p:cNvPr id="39" name="TextBox 345"/>
          <p:cNvSpPr txBox="1"/>
          <p:nvPr/>
        </p:nvSpPr>
        <p:spPr>
          <a:xfrm rot="17972012">
            <a:off x="4358537" y="2035079"/>
            <a:ext cx="589280" cy="457200"/>
          </a:xfrm>
          <a:prstGeom prst="rect">
            <a:avLst/>
          </a:prstGeom>
          <a:noFill/>
        </p:spPr>
        <p:txBody>
          <a:bodyPr rtlCol="0" wrap="none">
            <a:spAutoFit/>
          </a:bodyPr>
          <a:lstStyle/>
          <a:p>
            <a:r>
              <a:rPr altLang="zh-CN" lang="en-US" smtClean="0" sz="2400">
                <a:solidFill>
                  <a:schemeClr val="bg1"/>
                </a:solidFill>
                <a:latin charset="0" pitchFamily="34" typeface="Arial Black"/>
              </a:rPr>
              <a:t>06</a:t>
            </a:r>
          </a:p>
        </p:txBody>
      </p:sp>
      <p:grpSp>
        <p:nvGrpSpPr>
          <p:cNvPr id="40" name="组合 39"/>
          <p:cNvGrpSpPr/>
          <p:nvPr/>
        </p:nvGrpSpPr>
        <p:grpSpPr>
          <a:xfrm flipH="1">
            <a:off x="3207824" y="4568803"/>
            <a:ext cx="1272464" cy="614342"/>
            <a:chOff x="5870706" y="1628800"/>
            <a:chExt cx="861534" cy="614342"/>
          </a:xfrm>
        </p:grpSpPr>
        <p:cxnSp>
          <p:nvCxnSpPr>
            <p:cNvPr id="41" name="直接连接符 40"/>
            <p:cNvCxnSpPr/>
            <p:nvPr/>
          </p:nvCxnSpPr>
          <p:spPr>
            <a:xfrm flipH="1">
              <a:off x="6732240" y="1628800"/>
              <a:ext cx="0" cy="614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5870706" y="1922929"/>
              <a:ext cx="86153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flipH="1">
            <a:off x="3217263" y="3137405"/>
            <a:ext cx="612301" cy="614342"/>
            <a:chOff x="5870706" y="1628800"/>
            <a:chExt cx="861534" cy="614342"/>
          </a:xfrm>
        </p:grpSpPr>
        <p:cxnSp>
          <p:nvCxnSpPr>
            <p:cNvPr id="44" name="直接连接符 43"/>
            <p:cNvCxnSpPr/>
            <p:nvPr/>
          </p:nvCxnSpPr>
          <p:spPr>
            <a:xfrm flipH="1">
              <a:off x="6732240" y="1628800"/>
              <a:ext cx="0" cy="614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5870706" y="1922929"/>
              <a:ext cx="86153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flipH="1">
            <a:off x="3217259" y="1551765"/>
            <a:ext cx="1091781" cy="614342"/>
            <a:chOff x="5196058" y="1628800"/>
            <a:chExt cx="1536182" cy="614342"/>
          </a:xfrm>
        </p:grpSpPr>
        <p:cxnSp>
          <p:nvCxnSpPr>
            <p:cNvPr id="47" name="直接连接符 46"/>
            <p:cNvCxnSpPr/>
            <p:nvPr/>
          </p:nvCxnSpPr>
          <p:spPr>
            <a:xfrm flipH="1">
              <a:off x="6732240" y="1628800"/>
              <a:ext cx="0" cy="614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5196058" y="1922929"/>
              <a:ext cx="153618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6979724" y="4568803"/>
            <a:ext cx="1272464" cy="614342"/>
            <a:chOff x="5870706" y="1628800"/>
            <a:chExt cx="861534" cy="614342"/>
          </a:xfrm>
        </p:grpSpPr>
        <p:cxnSp>
          <p:nvCxnSpPr>
            <p:cNvPr id="52" name="直接连接符 51"/>
            <p:cNvCxnSpPr/>
            <p:nvPr/>
          </p:nvCxnSpPr>
          <p:spPr>
            <a:xfrm flipH="1">
              <a:off x="6732240" y="1628800"/>
              <a:ext cx="0" cy="614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5870706" y="1922929"/>
              <a:ext cx="86153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7636863" y="3137405"/>
            <a:ext cx="612301" cy="614342"/>
            <a:chOff x="5870706" y="1628800"/>
            <a:chExt cx="861534" cy="614342"/>
          </a:xfrm>
        </p:grpSpPr>
        <p:cxnSp>
          <p:nvCxnSpPr>
            <p:cNvPr id="55" name="直接连接符 54"/>
            <p:cNvCxnSpPr/>
            <p:nvPr/>
          </p:nvCxnSpPr>
          <p:spPr>
            <a:xfrm flipH="1">
              <a:off x="6732240" y="1628800"/>
              <a:ext cx="0" cy="614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5870706" y="1922929"/>
              <a:ext cx="86153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7166959" y="1551765"/>
            <a:ext cx="1091781" cy="614342"/>
            <a:chOff x="5196058" y="1628800"/>
            <a:chExt cx="1536182" cy="614342"/>
          </a:xfrm>
        </p:grpSpPr>
        <p:cxnSp>
          <p:nvCxnSpPr>
            <p:cNvPr id="58" name="直接连接符 57"/>
            <p:cNvCxnSpPr/>
            <p:nvPr/>
          </p:nvCxnSpPr>
          <p:spPr>
            <a:xfrm flipH="1">
              <a:off x="6732240" y="1628800"/>
              <a:ext cx="0" cy="614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5196058" y="1922929"/>
              <a:ext cx="153618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文本框 59"/>
          <p:cNvSpPr txBox="1"/>
          <p:nvPr/>
        </p:nvSpPr>
        <p:spPr>
          <a:xfrm>
            <a:off x="955597" y="1533342"/>
            <a:ext cx="2361293" cy="640080"/>
          </a:xfrm>
          <a:prstGeom prst="rect">
            <a:avLst/>
          </a:prstGeom>
          <a:noFill/>
        </p:spPr>
        <p:txBody>
          <a:bodyPr rtlCol="0" wrap="square">
            <a:spAutoFit/>
          </a:bodyPr>
          <a:lstStyle/>
          <a:p>
            <a:pPr algn="ctr"/>
            <a:r>
              <a:rPr altLang="en-US" lang="zh-CN" smtClean="0">
                <a:latin charset="-122" panose="020b0503020204020204" pitchFamily="34" typeface="微软雅黑"/>
                <a:ea charset="-122" panose="020b0503020204020204" pitchFamily="34" typeface="微软雅黑"/>
              </a:rPr>
              <a:t>输入你需要的内容</a:t>
            </a:r>
          </a:p>
          <a:p>
            <a:pPr algn="ctr"/>
            <a:r>
              <a:rPr altLang="en-US" lang="zh-CN" smtClean="0">
                <a:latin charset="-122" panose="020b0503020204020204" pitchFamily="34" typeface="微软雅黑"/>
                <a:ea charset="-122" panose="020b0503020204020204" pitchFamily="34" typeface="微软雅黑"/>
              </a:rPr>
              <a:t>输入你需要的内容</a:t>
            </a:r>
          </a:p>
        </p:txBody>
      </p:sp>
      <p:sp>
        <p:nvSpPr>
          <p:cNvPr id="61" name="文本框 60"/>
          <p:cNvSpPr txBox="1"/>
          <p:nvPr/>
        </p:nvSpPr>
        <p:spPr>
          <a:xfrm>
            <a:off x="941427" y="3136613"/>
            <a:ext cx="2361293" cy="640080"/>
          </a:xfrm>
          <a:prstGeom prst="rect">
            <a:avLst/>
          </a:prstGeom>
          <a:noFill/>
        </p:spPr>
        <p:txBody>
          <a:bodyPr rtlCol="0" wrap="square">
            <a:spAutoFit/>
          </a:bodyPr>
          <a:lstStyle/>
          <a:p>
            <a:pPr algn="ctr"/>
            <a:r>
              <a:rPr altLang="en-US" lang="zh-CN" smtClean="0">
                <a:latin charset="-122" panose="020b0503020204020204" pitchFamily="34" typeface="微软雅黑"/>
                <a:ea charset="-122" panose="020b0503020204020204" pitchFamily="34" typeface="微软雅黑"/>
              </a:rPr>
              <a:t>输入你需要的内容</a:t>
            </a:r>
          </a:p>
          <a:p>
            <a:pPr algn="ctr"/>
            <a:r>
              <a:rPr altLang="en-US" lang="zh-CN" smtClean="0">
                <a:latin charset="-122" panose="020b0503020204020204" pitchFamily="34" typeface="微软雅黑"/>
                <a:ea charset="-122" panose="020b0503020204020204" pitchFamily="34" typeface="微软雅黑"/>
              </a:rPr>
              <a:t>输入你需要的内容</a:t>
            </a:r>
          </a:p>
        </p:txBody>
      </p:sp>
      <p:sp>
        <p:nvSpPr>
          <p:cNvPr id="62" name="文本框 61"/>
          <p:cNvSpPr txBox="1"/>
          <p:nvPr/>
        </p:nvSpPr>
        <p:spPr>
          <a:xfrm>
            <a:off x="941427" y="4574027"/>
            <a:ext cx="2361293" cy="640080"/>
          </a:xfrm>
          <a:prstGeom prst="rect">
            <a:avLst/>
          </a:prstGeom>
          <a:noFill/>
        </p:spPr>
        <p:txBody>
          <a:bodyPr rtlCol="0" wrap="square">
            <a:spAutoFit/>
          </a:bodyPr>
          <a:lstStyle/>
          <a:p>
            <a:pPr algn="ctr"/>
            <a:r>
              <a:rPr altLang="en-US" lang="zh-CN" smtClean="0">
                <a:latin charset="-122" panose="020b0503020204020204" pitchFamily="34" typeface="微软雅黑"/>
                <a:ea charset="-122" panose="020b0503020204020204" pitchFamily="34" typeface="微软雅黑"/>
              </a:rPr>
              <a:t>输入你需要的内容</a:t>
            </a:r>
          </a:p>
          <a:p>
            <a:pPr algn="ctr"/>
            <a:r>
              <a:rPr altLang="en-US" lang="zh-CN" smtClean="0">
                <a:latin charset="-122" panose="020b0503020204020204" pitchFamily="34" typeface="微软雅黑"/>
                <a:ea charset="-122" panose="020b0503020204020204" pitchFamily="34" typeface="微软雅黑"/>
              </a:rPr>
              <a:t>输入你需要的内容</a:t>
            </a:r>
          </a:p>
        </p:txBody>
      </p:sp>
      <p:sp>
        <p:nvSpPr>
          <p:cNvPr id="63" name="文本框 62"/>
          <p:cNvSpPr txBox="1"/>
          <p:nvPr/>
        </p:nvSpPr>
        <p:spPr>
          <a:xfrm>
            <a:off x="8201932" y="1502226"/>
            <a:ext cx="2361293" cy="640080"/>
          </a:xfrm>
          <a:prstGeom prst="rect">
            <a:avLst/>
          </a:prstGeom>
          <a:noFill/>
        </p:spPr>
        <p:txBody>
          <a:bodyPr rtlCol="0" wrap="square">
            <a:spAutoFit/>
          </a:bodyPr>
          <a:lstStyle/>
          <a:p>
            <a:pPr algn="ctr"/>
            <a:r>
              <a:rPr altLang="en-US" lang="zh-CN" smtClean="0">
                <a:latin charset="-122" panose="020b0503020204020204" pitchFamily="34" typeface="微软雅黑"/>
                <a:ea charset="-122" panose="020b0503020204020204" pitchFamily="34" typeface="微软雅黑"/>
              </a:rPr>
              <a:t>输入你需要的内容</a:t>
            </a:r>
          </a:p>
          <a:p>
            <a:pPr algn="ctr"/>
            <a:r>
              <a:rPr altLang="en-US" lang="zh-CN" smtClean="0">
                <a:latin charset="-122" panose="020b0503020204020204" pitchFamily="34" typeface="微软雅黑"/>
                <a:ea charset="-122" panose="020b0503020204020204" pitchFamily="34" typeface="微软雅黑"/>
              </a:rPr>
              <a:t>输入你需要的内容</a:t>
            </a:r>
          </a:p>
        </p:txBody>
      </p:sp>
      <p:sp>
        <p:nvSpPr>
          <p:cNvPr id="64" name="文本框 63"/>
          <p:cNvSpPr txBox="1"/>
          <p:nvPr/>
        </p:nvSpPr>
        <p:spPr>
          <a:xfrm>
            <a:off x="8187762" y="3105496"/>
            <a:ext cx="2361293" cy="640080"/>
          </a:xfrm>
          <a:prstGeom prst="rect">
            <a:avLst/>
          </a:prstGeom>
          <a:noFill/>
        </p:spPr>
        <p:txBody>
          <a:bodyPr rtlCol="0" wrap="square">
            <a:spAutoFit/>
          </a:bodyPr>
          <a:lstStyle/>
          <a:p>
            <a:pPr algn="ctr"/>
            <a:r>
              <a:rPr altLang="en-US" lang="zh-CN" smtClean="0">
                <a:latin charset="-122" panose="020b0503020204020204" pitchFamily="34" typeface="微软雅黑"/>
                <a:ea charset="-122" panose="020b0503020204020204" pitchFamily="34" typeface="微软雅黑"/>
              </a:rPr>
              <a:t>输入你需要的内容</a:t>
            </a:r>
          </a:p>
          <a:p>
            <a:pPr algn="ctr"/>
            <a:r>
              <a:rPr altLang="en-US" lang="zh-CN" smtClean="0">
                <a:latin charset="-122" panose="020b0503020204020204" pitchFamily="34" typeface="微软雅黑"/>
                <a:ea charset="-122" panose="020b0503020204020204" pitchFamily="34" typeface="微软雅黑"/>
              </a:rPr>
              <a:t>输入你需要的内容</a:t>
            </a:r>
          </a:p>
        </p:txBody>
      </p:sp>
      <p:sp>
        <p:nvSpPr>
          <p:cNvPr id="65" name="文本框 64"/>
          <p:cNvSpPr txBox="1"/>
          <p:nvPr/>
        </p:nvSpPr>
        <p:spPr>
          <a:xfrm>
            <a:off x="8187762" y="4542911"/>
            <a:ext cx="2361293" cy="640080"/>
          </a:xfrm>
          <a:prstGeom prst="rect">
            <a:avLst/>
          </a:prstGeom>
          <a:noFill/>
        </p:spPr>
        <p:txBody>
          <a:bodyPr rtlCol="0" wrap="square">
            <a:spAutoFit/>
          </a:bodyPr>
          <a:lstStyle/>
          <a:p>
            <a:pPr algn="ctr"/>
            <a:r>
              <a:rPr altLang="en-US" lang="zh-CN" smtClean="0">
                <a:latin charset="-122" panose="020b0503020204020204" pitchFamily="34" typeface="微软雅黑"/>
                <a:ea charset="-122" panose="020b0503020204020204" pitchFamily="34" typeface="微软雅黑"/>
              </a:rPr>
              <a:t>输入你需要的内容</a:t>
            </a:r>
          </a:p>
          <a:p>
            <a:pPr algn="ctr"/>
            <a:r>
              <a:rPr altLang="en-US" lang="zh-CN" smtClean="0">
                <a:latin charset="-122" panose="020b0503020204020204" pitchFamily="34" typeface="微软雅黑"/>
                <a:ea charset="-122" panose="020b0503020204020204" pitchFamily="34" typeface="微软雅黑"/>
              </a:rPr>
              <a:t>输入你需要的内容</a:t>
            </a:r>
          </a:p>
        </p:txBody>
      </p:sp>
    </p:spTree>
    <p:extLst>
      <p:ext uri="{BB962C8B-B14F-4D97-AF65-F5344CB8AC3E}">
        <p14:creationId val="3460524837"/>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5430131" y="2725019"/>
            <a:ext cx="4220244" cy="3918895"/>
            <a:chOff x="3783340" y="964872"/>
            <a:chExt cx="2951925" cy="2741141"/>
          </a:xfrm>
        </p:grpSpPr>
        <p:grpSp>
          <p:nvGrpSpPr>
            <p:cNvPr id="7" name="组合 6"/>
            <p:cNvGrpSpPr/>
            <p:nvPr/>
          </p:nvGrpSpPr>
          <p:grpSpPr>
            <a:xfrm rot="373283">
              <a:off x="3808809" y="964872"/>
              <a:ext cx="2782141" cy="1997453"/>
              <a:chOff x="2649668" y="1093496"/>
              <a:chExt cx="4704091" cy="3337161"/>
            </a:xfrm>
          </p:grpSpPr>
          <p:sp>
            <p:nvSpPr>
              <p:cNvPr id="15" name="下弧形箭头 1"/>
              <p:cNvSpPr/>
              <p:nvPr/>
            </p:nvSpPr>
            <p:spPr>
              <a:xfrm flipH="1" rot="20932722">
                <a:off x="3313282" y="1565186"/>
                <a:ext cx="4040477" cy="2865471"/>
              </a:xfrm>
              <a:custGeom>
                <a:gdLst>
                  <a:gd fmla="*/ 1582804 w 2318271" name="connsiteX0"/>
                  <a:gd fmla="*/ 1177 h 1644098" name="connsiteY0"/>
                  <a:gd fmla="*/ 1570351 w 2318271" name="connsiteX1"/>
                  <a:gd fmla="*/ 0 h 1644098" name="connsiteY1"/>
                  <a:gd fmla="*/ 1569015 w 2318271" name="connsiteX2"/>
                  <a:gd fmla="*/ 1177 h 1644098" name="connsiteY2"/>
                  <a:gd fmla="*/ 1582804 w 2318271" name="connsiteX3"/>
                  <a:gd fmla="*/ 1177 h 1644098" name="connsiteY3"/>
                  <a:gd fmla="*/ 1916888 w 2318271" name="connsiteX4"/>
                  <a:gd fmla="*/ 84760 h 1644098" name="connsiteY4"/>
                  <a:gd fmla="*/ 12742 w 2318271" name="connsiteX5"/>
                  <a:gd fmla="*/ 1639870 h 1644098" name="connsiteY5"/>
                  <a:gd fmla="*/ 0 w 2318271" name="connsiteX6"/>
                  <a:gd fmla="*/ 1644098 h 1644098" name="connsiteY6"/>
                  <a:gd fmla="*/ 136910 w 2318271" name="connsiteX7"/>
                  <a:gd fmla="*/ 1644098 h 1644098" name="connsiteY7"/>
                  <a:gd fmla="*/ 111634 w 2318271" name="connsiteX8"/>
                  <a:gd fmla="*/ 1642896 h 1644098" name="connsiteY8"/>
                  <a:gd fmla="*/ 2318271 w 2318271" name="connsiteX9"/>
                  <a:gd fmla="*/ 209023 h 1644098" name="connsiteY9"/>
                  <a:gd fmla="*/ 1916888 w 2318271" name="connsiteX10"/>
                  <a:gd fmla="*/ 84760 h 164409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644097" w="2318271">
                    <a:moveTo>
                      <a:pt x="1582804" y="1177"/>
                    </a:moveTo>
                    <a:lnTo>
                      <a:pt x="1570351" y="0"/>
                    </a:lnTo>
                    <a:lnTo>
                      <a:pt x="1569015" y="1177"/>
                    </a:lnTo>
                    <a:lnTo>
                      <a:pt x="1582804" y="1177"/>
                    </a:lnTo>
                    <a:close/>
                    <a:moveTo>
                      <a:pt x="1916888" y="84760"/>
                    </a:moveTo>
                    <a:cubicBezTo>
                      <a:pt x="1678018" y="897655"/>
                      <a:pt x="890264" y="1497916"/>
                      <a:pt x="12742" y="1639870"/>
                    </a:cubicBezTo>
                    <a:lnTo>
                      <a:pt x="0" y="1644098"/>
                    </a:lnTo>
                    <a:lnTo>
                      <a:pt x="136910" y="1644098"/>
                    </a:lnTo>
                    <a:cubicBezTo>
                      <a:pt x="128470" y="1644098"/>
                      <a:pt x="120042" y="1644056"/>
                      <a:pt x="111634" y="1642896"/>
                    </a:cubicBezTo>
                    <a:cubicBezTo>
                      <a:pt x="1094352" y="1654795"/>
                      <a:pt x="1982224" y="1079419"/>
                      <a:pt x="2318271" y="209023"/>
                    </a:cubicBezTo>
                    <a:cubicBezTo>
                      <a:pt x="2155587" y="152859"/>
                      <a:pt x="2079572" y="140924"/>
                      <a:pt x="1916888" y="84760"/>
                    </a:cubicBezTo>
                    <a:close/>
                  </a:path>
                </a:pathLst>
              </a:cu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等腰三角形 35"/>
              <p:cNvSpPr/>
              <p:nvPr/>
            </p:nvSpPr>
            <p:spPr>
              <a:xfrm rot="19789942">
                <a:off x="2649668" y="1272496"/>
                <a:ext cx="1291349" cy="1077430"/>
              </a:xfrm>
              <a:custGeom>
                <a:gdLst>
                  <a:gd fmla="*/ 0 w 1291351" name="connsiteX0"/>
                  <a:gd fmla="*/ 1077428 h 1077428" name="connsiteY0"/>
                  <a:gd fmla="*/ 612170 w 1291351" name="connsiteX1"/>
                  <a:gd fmla="*/ 0 h 1077428" name="connsiteY1"/>
                  <a:gd fmla="*/ 1291351 w 1291351" name="connsiteX2"/>
                  <a:gd fmla="*/ 1051828 h 1077428" name="connsiteY2"/>
                  <a:gd fmla="*/ 0 w 1291351" name="connsiteX3"/>
                  <a:gd fmla="*/ 1077428 h 1077428" name="connsiteY3"/>
                </a:gdLst>
                <a:cxnLst>
                  <a:cxn ang="0">
                    <a:pos x="connsiteX0" y="connsiteY0"/>
                  </a:cxn>
                  <a:cxn ang="0">
                    <a:pos x="connsiteX1" y="connsiteY1"/>
                  </a:cxn>
                  <a:cxn ang="0">
                    <a:pos x="connsiteX2" y="connsiteY2"/>
                  </a:cxn>
                  <a:cxn ang="0">
                    <a:pos x="connsiteX3" y="connsiteY3"/>
                  </a:cxn>
                </a:cxnLst>
                <a:rect b="b" l="l" r="r" t="t"/>
                <a:pathLst>
                  <a:path h="1077428" w="1291351">
                    <a:moveTo>
                      <a:pt x="0" y="1077428"/>
                    </a:moveTo>
                    <a:lnTo>
                      <a:pt x="612170" y="0"/>
                    </a:lnTo>
                    <a:lnTo>
                      <a:pt x="1291351" y="1051828"/>
                    </a:lnTo>
                    <a:lnTo>
                      <a:pt x="0" y="1077428"/>
                    </a:lnTo>
                    <a:close/>
                  </a:path>
                </a:pathLst>
              </a:cu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41"/>
              <p:cNvSpPr/>
              <p:nvPr/>
            </p:nvSpPr>
            <p:spPr>
              <a:xfrm>
                <a:off x="3928833" y="1093496"/>
                <a:ext cx="1114901" cy="840421"/>
              </a:xfrm>
              <a:custGeom>
                <a:rect b="b" l="l" r="r" t="t"/>
                <a:pathLst>
                  <a:path h="840422" w="1114901">
                    <a:moveTo>
                      <a:pt x="25942" y="0"/>
                    </a:moveTo>
                    <a:lnTo>
                      <a:pt x="1114901" y="554408"/>
                    </a:lnTo>
                    <a:lnTo>
                      <a:pt x="644552" y="840422"/>
                    </a:lnTo>
                    <a:cubicBezTo>
                      <a:pt x="336341" y="834261"/>
                      <a:pt x="78810" y="645946"/>
                      <a:pt x="3108" y="390599"/>
                    </a:cubicBezTo>
                    <a:lnTo>
                      <a:pt x="0" y="74543"/>
                    </a:lnTo>
                    <a:close/>
                  </a:path>
                </a:pathLst>
              </a:custGeom>
              <a:gradFill>
                <a:gsLst>
                  <a:gs pos="0">
                    <a:schemeClr val="bg1">
                      <a:alpha val="40000"/>
                    </a:schemeClr>
                  </a:gs>
                  <a:gs pos="100000">
                    <a:schemeClr val="bg1">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5167836" y="1418662"/>
              <a:ext cx="1567429" cy="1371073"/>
              <a:chOff x="5317107" y="1737460"/>
              <a:chExt cx="2454889" cy="2147360"/>
            </a:xfrm>
          </p:grpSpPr>
          <p:sp>
            <p:nvSpPr>
              <p:cNvPr id="12" name="下弧形箭头 1"/>
              <p:cNvSpPr/>
              <p:nvPr/>
            </p:nvSpPr>
            <p:spPr>
              <a:xfrm flipH="1" rot="415403">
                <a:off x="5465476" y="2240722"/>
                <a:ext cx="2306520" cy="1644098"/>
              </a:xfrm>
              <a:custGeom>
                <a:gdLst>
                  <a:gd fmla="*/ 1582804 w 2306520" name="connsiteX0"/>
                  <a:gd fmla="*/ 1177 h 1644098" name="connsiteY0"/>
                  <a:gd fmla="*/ 1570351 w 2306520" name="connsiteX1"/>
                  <a:gd fmla="*/ 0 h 1644098" name="connsiteY1"/>
                  <a:gd fmla="*/ 1569015 w 2306520" name="connsiteX2"/>
                  <a:gd fmla="*/ 1177 h 1644098" name="connsiteY2"/>
                  <a:gd fmla="*/ 1582804 w 2306520" name="connsiteX3"/>
                  <a:gd fmla="*/ 1177 h 1644098" name="connsiteY3"/>
                  <a:gd fmla="*/ 1967459 w 2306520" name="connsiteX4"/>
                  <a:gd fmla="*/ 95576 h 1644098" name="connsiteY4"/>
                  <a:gd fmla="*/ 14319 w 2306520" name="connsiteX5"/>
                  <a:gd fmla="*/ 1643505 h 1644098" name="connsiteY5"/>
                  <a:gd fmla="*/ 0 w 2306520" name="connsiteX6"/>
                  <a:gd fmla="*/ 1644098 h 1644098" name="connsiteY6"/>
                  <a:gd fmla="*/ 136910 w 2306520" name="connsiteX7"/>
                  <a:gd fmla="*/ 1644098 h 1644098" name="connsiteY7"/>
                  <a:gd fmla="*/ 111634 w 2306520" name="connsiteX8"/>
                  <a:gd fmla="*/ 1642896 h 1644098" name="connsiteY8"/>
                  <a:gd fmla="*/ 2306520 w 2306520" name="connsiteX9"/>
                  <a:gd fmla="*/ 226786 h 1644098" name="connsiteY9"/>
                  <a:gd fmla="*/ 1967459 w 2306520" name="connsiteX10"/>
                  <a:gd fmla="*/ 95576 h 164409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644097" w="2306520">
                    <a:moveTo>
                      <a:pt x="1582804" y="1177"/>
                    </a:moveTo>
                    <a:lnTo>
                      <a:pt x="1570351" y="0"/>
                    </a:lnTo>
                    <a:lnTo>
                      <a:pt x="1569015" y="1177"/>
                    </a:lnTo>
                    <a:lnTo>
                      <a:pt x="1582804" y="1177"/>
                    </a:lnTo>
                    <a:close/>
                    <a:moveTo>
                      <a:pt x="1967459" y="95576"/>
                    </a:moveTo>
                    <a:cubicBezTo>
                      <a:pt x="1728589" y="908471"/>
                      <a:pt x="891841" y="1501551"/>
                      <a:pt x="14319" y="1643505"/>
                    </a:cubicBezTo>
                    <a:lnTo>
                      <a:pt x="0" y="1644098"/>
                    </a:lnTo>
                    <a:lnTo>
                      <a:pt x="136910" y="1644098"/>
                    </a:lnTo>
                    <a:cubicBezTo>
                      <a:pt x="128470" y="1644098"/>
                      <a:pt x="120042" y="1644056"/>
                      <a:pt x="111634" y="1642896"/>
                    </a:cubicBezTo>
                    <a:cubicBezTo>
                      <a:pt x="1094352" y="1654795"/>
                      <a:pt x="1970473" y="1097182"/>
                      <a:pt x="2306520" y="226786"/>
                    </a:cubicBezTo>
                    <a:lnTo>
                      <a:pt x="1967459" y="95576"/>
                    </a:lnTo>
                    <a:close/>
                  </a:path>
                </a:pathLst>
              </a:cu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等腰三角形 14"/>
              <p:cNvSpPr/>
              <p:nvPr/>
            </p:nvSpPr>
            <p:spPr>
              <a:xfrm rot="20872624">
                <a:off x="5317107" y="1737460"/>
                <a:ext cx="757572" cy="625704"/>
              </a:xfrm>
              <a:custGeom>
                <a:gdLst>
                  <a:gd fmla="*/ 0 w 757572" name="connsiteX0"/>
                  <a:gd fmla="*/ 625704 h 625704" name="connsiteY0"/>
                  <a:gd fmla="*/ 374315 w 757572" name="connsiteX1"/>
                  <a:gd fmla="*/ 0 h 625704" name="connsiteY1"/>
                  <a:gd fmla="*/ 757572 w 757572" name="connsiteX2"/>
                  <a:gd fmla="*/ 624270 h 625704" name="connsiteY2"/>
                  <a:gd fmla="*/ 0 w 757572" name="connsiteX3"/>
                  <a:gd fmla="*/ 625704 h 625704" name="connsiteY3"/>
                </a:gdLst>
                <a:cxnLst>
                  <a:cxn ang="0">
                    <a:pos x="connsiteX0" y="connsiteY0"/>
                  </a:cxn>
                  <a:cxn ang="0">
                    <a:pos x="connsiteX1" y="connsiteY1"/>
                  </a:cxn>
                  <a:cxn ang="0">
                    <a:pos x="connsiteX2" y="connsiteY2"/>
                  </a:cxn>
                  <a:cxn ang="0">
                    <a:pos x="connsiteX3" y="connsiteY3"/>
                  </a:cxn>
                </a:cxnLst>
                <a:rect b="b" l="l" r="r" t="t"/>
                <a:pathLst>
                  <a:path h="625704" w="757572">
                    <a:moveTo>
                      <a:pt x="0" y="625704"/>
                    </a:moveTo>
                    <a:lnTo>
                      <a:pt x="374315" y="0"/>
                    </a:lnTo>
                    <a:lnTo>
                      <a:pt x="757572" y="624270"/>
                    </a:lnTo>
                    <a:lnTo>
                      <a:pt x="0" y="625704"/>
                    </a:lnTo>
                    <a:close/>
                  </a:path>
                </a:pathLst>
              </a:cu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rot="20220000">
              <a:off x="3783340" y="1950882"/>
              <a:ext cx="2598151" cy="1755131"/>
              <a:chOff x="2649668" y="1272497"/>
              <a:chExt cx="4701297" cy="3175872"/>
            </a:xfrm>
          </p:grpSpPr>
          <p:sp>
            <p:nvSpPr>
              <p:cNvPr id="10" name="下弧形箭头 1"/>
              <p:cNvSpPr/>
              <p:nvPr/>
            </p:nvSpPr>
            <p:spPr>
              <a:xfrm flipH="1" rot="20932722">
                <a:off x="3310487" y="1582897"/>
                <a:ext cx="4040478" cy="2865472"/>
              </a:xfrm>
              <a:custGeom>
                <a:gdLst>
                  <a:gd fmla="*/ 1582804 w 2318271" name="connsiteX0"/>
                  <a:gd fmla="*/ 1177 h 1644098" name="connsiteY0"/>
                  <a:gd fmla="*/ 1570351 w 2318271" name="connsiteX1"/>
                  <a:gd fmla="*/ 0 h 1644098" name="connsiteY1"/>
                  <a:gd fmla="*/ 1569015 w 2318271" name="connsiteX2"/>
                  <a:gd fmla="*/ 1177 h 1644098" name="connsiteY2"/>
                  <a:gd fmla="*/ 1582804 w 2318271" name="connsiteX3"/>
                  <a:gd fmla="*/ 1177 h 1644098" name="connsiteY3"/>
                  <a:gd fmla="*/ 1916888 w 2318271" name="connsiteX4"/>
                  <a:gd fmla="*/ 84760 h 1644098" name="connsiteY4"/>
                  <a:gd fmla="*/ 12742 w 2318271" name="connsiteX5"/>
                  <a:gd fmla="*/ 1639870 h 1644098" name="connsiteY5"/>
                  <a:gd fmla="*/ 0 w 2318271" name="connsiteX6"/>
                  <a:gd fmla="*/ 1644098 h 1644098" name="connsiteY6"/>
                  <a:gd fmla="*/ 136910 w 2318271" name="connsiteX7"/>
                  <a:gd fmla="*/ 1644098 h 1644098" name="connsiteY7"/>
                  <a:gd fmla="*/ 111634 w 2318271" name="connsiteX8"/>
                  <a:gd fmla="*/ 1642896 h 1644098" name="connsiteY8"/>
                  <a:gd fmla="*/ 2318271 w 2318271" name="connsiteX9"/>
                  <a:gd fmla="*/ 209023 h 1644098" name="connsiteY9"/>
                  <a:gd fmla="*/ 1916888 w 2318271" name="connsiteX10"/>
                  <a:gd fmla="*/ 84760 h 164409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644097" w="2318271">
                    <a:moveTo>
                      <a:pt x="1582804" y="1177"/>
                    </a:moveTo>
                    <a:lnTo>
                      <a:pt x="1570351" y="0"/>
                    </a:lnTo>
                    <a:lnTo>
                      <a:pt x="1569015" y="1177"/>
                    </a:lnTo>
                    <a:lnTo>
                      <a:pt x="1582804" y="1177"/>
                    </a:lnTo>
                    <a:close/>
                    <a:moveTo>
                      <a:pt x="1916888" y="84760"/>
                    </a:moveTo>
                    <a:cubicBezTo>
                      <a:pt x="1678018" y="897655"/>
                      <a:pt x="890264" y="1497916"/>
                      <a:pt x="12742" y="1639870"/>
                    </a:cubicBezTo>
                    <a:lnTo>
                      <a:pt x="0" y="1644098"/>
                    </a:lnTo>
                    <a:lnTo>
                      <a:pt x="136910" y="1644098"/>
                    </a:lnTo>
                    <a:cubicBezTo>
                      <a:pt x="128470" y="1644098"/>
                      <a:pt x="120042" y="1644056"/>
                      <a:pt x="111634" y="1642896"/>
                    </a:cubicBezTo>
                    <a:cubicBezTo>
                      <a:pt x="1094352" y="1654795"/>
                      <a:pt x="1982224" y="1079419"/>
                      <a:pt x="2318271" y="209023"/>
                    </a:cubicBezTo>
                    <a:cubicBezTo>
                      <a:pt x="2155587" y="152859"/>
                      <a:pt x="2079572" y="140924"/>
                      <a:pt x="1916888" y="84760"/>
                    </a:cubicBez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等腰三角形 35"/>
              <p:cNvSpPr/>
              <p:nvPr/>
            </p:nvSpPr>
            <p:spPr>
              <a:xfrm rot="19789942">
                <a:off x="2649668" y="1272497"/>
                <a:ext cx="1291352" cy="1077430"/>
              </a:xfrm>
              <a:custGeom>
                <a:gdLst>
                  <a:gd fmla="*/ 0 w 1291351" name="connsiteX0"/>
                  <a:gd fmla="*/ 1077428 h 1077428" name="connsiteY0"/>
                  <a:gd fmla="*/ 612170 w 1291351" name="connsiteX1"/>
                  <a:gd fmla="*/ 0 h 1077428" name="connsiteY1"/>
                  <a:gd fmla="*/ 1291351 w 1291351" name="connsiteX2"/>
                  <a:gd fmla="*/ 1051828 h 1077428" name="connsiteY2"/>
                  <a:gd fmla="*/ 0 w 1291351" name="connsiteX3"/>
                  <a:gd fmla="*/ 1077428 h 1077428" name="connsiteY3"/>
                </a:gdLst>
                <a:cxnLst>
                  <a:cxn ang="0">
                    <a:pos x="connsiteX0" y="connsiteY0"/>
                  </a:cxn>
                  <a:cxn ang="0">
                    <a:pos x="connsiteX1" y="connsiteY1"/>
                  </a:cxn>
                  <a:cxn ang="0">
                    <a:pos x="connsiteX2" y="connsiteY2"/>
                  </a:cxn>
                  <a:cxn ang="0">
                    <a:pos x="connsiteX3" y="connsiteY3"/>
                  </a:cxn>
                </a:cxnLst>
                <a:rect b="b" l="l" r="r" t="t"/>
                <a:pathLst>
                  <a:path h="1077428" w="1291351">
                    <a:moveTo>
                      <a:pt x="0" y="1077428"/>
                    </a:moveTo>
                    <a:lnTo>
                      <a:pt x="612170" y="0"/>
                    </a:lnTo>
                    <a:lnTo>
                      <a:pt x="1291351" y="1051828"/>
                    </a:lnTo>
                    <a:lnTo>
                      <a:pt x="0" y="107742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18" name="图片 17"/>
          <p:cNvPicPr>
            <a:picLocks noChangeAspect="1"/>
          </p:cNvPicPr>
          <p:nvPr/>
        </p:nvPicPr>
        <p:blipFill>
          <a:blip r:embed="rId2">
            <a:extLst>
              <a:ext uri="{28A0092B-C50C-407E-A947-70E740481C1C}">
                <a14:useLocalDpi val="0"/>
              </a:ext>
            </a:extLst>
          </a:blip>
          <a:stretch>
            <a:fillRect/>
          </a:stretch>
        </p:blipFill>
        <p:spPr>
          <a:xfrm>
            <a:off x="42201" y="4555233"/>
            <a:ext cx="6473371" cy="2302767"/>
          </a:xfrm>
          <a:prstGeom prst="rect">
            <a:avLst/>
          </a:prstGeom>
        </p:spPr>
      </p:pic>
      <p:sp>
        <p:nvSpPr>
          <p:cNvPr id="19" name="流程图: 过程 18"/>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流程图: 过程 19"/>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目标愿景阐述展示</a:t>
            </a:r>
          </a:p>
        </p:txBody>
      </p:sp>
      <p:grpSp>
        <p:nvGrpSpPr>
          <p:cNvPr id="22" name="组合 21"/>
          <p:cNvGrpSpPr/>
          <p:nvPr/>
        </p:nvGrpSpPr>
        <p:grpSpPr>
          <a:xfrm>
            <a:off x="267607" y="744656"/>
            <a:ext cx="460829" cy="449943"/>
            <a:chOff x="5355771" y="2077796"/>
            <a:chExt cx="460829" cy="449943"/>
          </a:xfrm>
        </p:grpSpPr>
        <p:sp>
          <p:nvSpPr>
            <p:cNvPr id="23" name="矩形 22"/>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a:off x="3152917" y="1741035"/>
            <a:ext cx="2098105" cy="405333"/>
            <a:chOff x="971600" y="1260802"/>
            <a:chExt cx="2098105" cy="405333"/>
          </a:xfrm>
        </p:grpSpPr>
        <p:grpSp>
          <p:nvGrpSpPr>
            <p:cNvPr id="26" name="组合 25"/>
            <p:cNvGrpSpPr/>
            <p:nvPr/>
          </p:nvGrpSpPr>
          <p:grpSpPr>
            <a:xfrm>
              <a:off x="971600" y="1260802"/>
              <a:ext cx="257270" cy="379779"/>
              <a:chOff x="9324241" y="442539"/>
              <a:chExt cx="300038" cy="442913"/>
            </a:xfrm>
            <a:solidFill>
              <a:schemeClr val="bg2"/>
            </a:solidFill>
          </p:grpSpPr>
          <p:sp>
            <p:nvSpPr>
              <p:cNvPr id="29" name="Freeform 11"/>
              <p:cNvSpPr/>
              <p:nvPr/>
            </p:nvSpPr>
            <p:spPr bwMode="auto">
              <a:xfrm>
                <a:off x="9411554" y="837827"/>
                <a:ext cx="130175" cy="47625"/>
              </a:xfrm>
              <a:custGeom>
                <a:gdLst>
                  <a:gd fmla="*/ 31 w 35" name="T0"/>
                  <a:gd fmla="*/ 0 h 13" name="T1"/>
                  <a:gd fmla="*/ 4 w 35" name="T2"/>
                  <a:gd fmla="*/ 0 h 13" name="T3"/>
                  <a:gd fmla="*/ 0 w 35" name="T4"/>
                  <a:gd fmla="*/ 3 h 13" name="T5"/>
                  <a:gd fmla="*/ 4 w 35" name="T6"/>
                  <a:gd fmla="*/ 7 h 13" name="T7"/>
                  <a:gd fmla="*/ 10 w 35" name="T8"/>
                  <a:gd fmla="*/ 7 h 13" name="T9"/>
                  <a:gd fmla="*/ 9 w 35" name="T10"/>
                  <a:gd fmla="*/ 8 h 13" name="T11"/>
                  <a:gd fmla="*/ 17 w 35" name="T12"/>
                  <a:gd fmla="*/ 13 h 13" name="T13"/>
                  <a:gd fmla="*/ 25 w 35" name="T14"/>
                  <a:gd fmla="*/ 8 h 13" name="T15"/>
                  <a:gd fmla="*/ 25 w 35" name="T16"/>
                  <a:gd fmla="*/ 7 h 13" name="T17"/>
                  <a:gd fmla="*/ 31 w 35" name="T18"/>
                  <a:gd fmla="*/ 7 h 13" name="T19"/>
                  <a:gd fmla="*/ 35 w 35" name="T20"/>
                  <a:gd fmla="*/ 3 h 13" name="T21"/>
                  <a:gd fmla="*/ 31 w 35" name="T22"/>
                  <a:gd fmla="*/ 0 h 1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 w="35">
                    <a:moveTo>
                      <a:pt x="31" y="0"/>
                    </a:moveTo>
                    <a:cubicBezTo>
                      <a:pt x="4" y="0"/>
                      <a:pt x="4" y="0"/>
                      <a:pt x="4" y="0"/>
                    </a:cubicBezTo>
                    <a:cubicBezTo>
                      <a:pt x="2" y="0"/>
                      <a:pt x="0" y="1"/>
                      <a:pt x="0" y="3"/>
                    </a:cubicBezTo>
                    <a:cubicBezTo>
                      <a:pt x="0" y="6"/>
                      <a:pt x="2" y="7"/>
                      <a:pt x="4" y="7"/>
                    </a:cubicBezTo>
                    <a:cubicBezTo>
                      <a:pt x="10" y="7"/>
                      <a:pt x="10" y="7"/>
                      <a:pt x="10" y="7"/>
                    </a:cubicBezTo>
                    <a:cubicBezTo>
                      <a:pt x="10" y="7"/>
                      <a:pt x="9" y="8"/>
                      <a:pt x="9" y="8"/>
                    </a:cubicBezTo>
                    <a:cubicBezTo>
                      <a:pt x="9" y="11"/>
                      <a:pt x="13" y="13"/>
                      <a:pt x="17" y="13"/>
                    </a:cubicBezTo>
                    <a:cubicBezTo>
                      <a:pt x="22" y="13"/>
                      <a:pt x="25" y="11"/>
                      <a:pt x="25" y="8"/>
                    </a:cubicBezTo>
                    <a:cubicBezTo>
                      <a:pt x="25" y="8"/>
                      <a:pt x="25" y="7"/>
                      <a:pt x="25" y="7"/>
                    </a:cubicBezTo>
                    <a:cubicBezTo>
                      <a:pt x="31" y="7"/>
                      <a:pt x="31" y="7"/>
                      <a:pt x="31" y="7"/>
                    </a:cubicBezTo>
                    <a:cubicBezTo>
                      <a:pt x="33" y="7"/>
                      <a:pt x="35" y="6"/>
                      <a:pt x="35" y="3"/>
                    </a:cubicBezTo>
                    <a:cubicBezTo>
                      <a:pt x="35" y="1"/>
                      <a:pt x="33" y="0"/>
                      <a:pt x="31" y="0"/>
                    </a:cubicBezTo>
                    <a:close/>
                  </a:path>
                </a:pathLst>
              </a:custGeom>
              <a:solidFill>
                <a:srgbClr val="EEBB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latin charset="-122" panose="020b0503020204020204" pitchFamily="34" typeface="微软雅黑"/>
                  <a:ea charset="-122" panose="020b0503020204020204" pitchFamily="34" typeface="微软雅黑"/>
                </a:endParaRPr>
              </a:p>
            </p:txBody>
          </p:sp>
          <p:sp>
            <p:nvSpPr>
              <p:cNvPr id="30" name="Freeform 12"/>
              <p:cNvSpPr/>
              <p:nvPr/>
            </p:nvSpPr>
            <p:spPr bwMode="auto">
              <a:xfrm>
                <a:off x="9411554" y="807664"/>
                <a:ext cx="130175" cy="17463"/>
              </a:xfrm>
              <a:custGeom>
                <a:gdLst>
                  <a:gd fmla="*/ 2 w 35" name="T0"/>
                  <a:gd fmla="*/ 5 h 5" name="T1"/>
                  <a:gd fmla="*/ 32 w 35" name="T2"/>
                  <a:gd fmla="*/ 5 h 5" name="T3"/>
                  <a:gd fmla="*/ 35 w 35" name="T4"/>
                  <a:gd fmla="*/ 2 h 5" name="T5"/>
                  <a:gd fmla="*/ 32 w 35" name="T6"/>
                  <a:gd fmla="*/ 0 h 5" name="T7"/>
                  <a:gd fmla="*/ 2 w 35" name="T8"/>
                  <a:gd fmla="*/ 0 h 5" name="T9"/>
                  <a:gd fmla="*/ 0 w 35" name="T10"/>
                  <a:gd fmla="*/ 2 h 5" name="T11"/>
                  <a:gd fmla="*/ 2 w 35"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35">
                    <a:moveTo>
                      <a:pt x="2" y="5"/>
                    </a:moveTo>
                    <a:cubicBezTo>
                      <a:pt x="32" y="5"/>
                      <a:pt x="32" y="5"/>
                      <a:pt x="32" y="5"/>
                    </a:cubicBezTo>
                    <a:cubicBezTo>
                      <a:pt x="34" y="5"/>
                      <a:pt x="35" y="4"/>
                      <a:pt x="35" y="2"/>
                    </a:cubicBezTo>
                    <a:cubicBezTo>
                      <a:pt x="35" y="1"/>
                      <a:pt x="34" y="0"/>
                      <a:pt x="32" y="0"/>
                    </a:cubicBezTo>
                    <a:cubicBezTo>
                      <a:pt x="2" y="0"/>
                      <a:pt x="2" y="0"/>
                      <a:pt x="2" y="0"/>
                    </a:cubicBezTo>
                    <a:cubicBezTo>
                      <a:pt x="1" y="0"/>
                      <a:pt x="0" y="1"/>
                      <a:pt x="0" y="2"/>
                    </a:cubicBezTo>
                    <a:cubicBezTo>
                      <a:pt x="0" y="4"/>
                      <a:pt x="1" y="5"/>
                      <a:pt x="2" y="5"/>
                    </a:cubicBezTo>
                    <a:close/>
                  </a:path>
                </a:pathLst>
              </a:custGeom>
              <a:solidFill>
                <a:srgbClr val="EEBB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latin charset="-122" panose="020b0503020204020204" pitchFamily="34" typeface="微软雅黑"/>
                  <a:ea charset="-122" panose="020b0503020204020204" pitchFamily="34" typeface="微软雅黑"/>
                </a:endParaRPr>
              </a:p>
            </p:txBody>
          </p:sp>
          <p:sp>
            <p:nvSpPr>
              <p:cNvPr id="31" name="Freeform 13"/>
              <p:cNvSpPr/>
              <p:nvPr/>
            </p:nvSpPr>
            <p:spPr bwMode="auto">
              <a:xfrm>
                <a:off x="9359166" y="537789"/>
                <a:ext cx="234950" cy="254000"/>
              </a:xfrm>
              <a:custGeom>
                <a:gdLst>
                  <a:gd fmla="*/ 31 w 63" name="T0"/>
                  <a:gd fmla="*/ 0 h 68" name="T1"/>
                  <a:gd fmla="*/ 0 w 63" name="T2"/>
                  <a:gd fmla="*/ 31 h 68" name="T3"/>
                  <a:gd fmla="*/ 14 w 63" name="T4"/>
                  <a:gd fmla="*/ 68 h 68" name="T5"/>
                  <a:gd fmla="*/ 28 w 63" name="T6"/>
                  <a:gd fmla="*/ 68 h 68" name="T7"/>
                  <a:gd fmla="*/ 28 w 63" name="T8"/>
                  <a:gd fmla="*/ 37 h 68" name="T9"/>
                  <a:gd fmla="*/ 19 w 63" name="T10"/>
                  <a:gd fmla="*/ 47 h 68" name="T11"/>
                  <a:gd fmla="*/ 19 w 63" name="T12"/>
                  <a:gd fmla="*/ 35 h 68" name="T13"/>
                  <a:gd fmla="*/ 32 w 63" name="T14"/>
                  <a:gd fmla="*/ 22 h 68" name="T15"/>
                  <a:gd fmla="*/ 46 w 63" name="T16"/>
                  <a:gd fmla="*/ 35 h 68" name="T17"/>
                  <a:gd fmla="*/ 46 w 63" name="T18"/>
                  <a:gd fmla="*/ 47 h 68" name="T19"/>
                  <a:gd fmla="*/ 36 w 63" name="T20"/>
                  <a:gd fmla="*/ 37 h 68" name="T21"/>
                  <a:gd fmla="*/ 36 w 63" name="T22"/>
                  <a:gd fmla="*/ 68 h 68" name="T23"/>
                  <a:gd fmla="*/ 50 w 63" name="T24"/>
                  <a:gd fmla="*/ 68 h 68" name="T25"/>
                  <a:gd fmla="*/ 63 w 63" name="T26"/>
                  <a:gd fmla="*/ 31 h 68" name="T27"/>
                  <a:gd fmla="*/ 31 w 63" name="T28"/>
                  <a:gd fmla="*/ 0 h 6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8" w="62">
                    <a:moveTo>
                      <a:pt x="31" y="0"/>
                    </a:moveTo>
                    <a:cubicBezTo>
                      <a:pt x="14" y="0"/>
                      <a:pt x="0" y="13"/>
                      <a:pt x="0" y="31"/>
                    </a:cubicBezTo>
                    <a:cubicBezTo>
                      <a:pt x="0" y="45"/>
                      <a:pt x="14" y="54"/>
                      <a:pt x="14" y="68"/>
                    </a:cubicBezTo>
                    <a:cubicBezTo>
                      <a:pt x="28" y="68"/>
                      <a:pt x="28" y="68"/>
                      <a:pt x="28" y="68"/>
                    </a:cubicBezTo>
                    <a:cubicBezTo>
                      <a:pt x="28" y="37"/>
                      <a:pt x="28" y="37"/>
                      <a:pt x="28" y="37"/>
                    </a:cubicBezTo>
                    <a:cubicBezTo>
                      <a:pt x="19" y="47"/>
                      <a:pt x="19" y="47"/>
                      <a:pt x="19" y="47"/>
                    </a:cubicBezTo>
                    <a:cubicBezTo>
                      <a:pt x="19" y="35"/>
                      <a:pt x="19" y="35"/>
                      <a:pt x="19" y="35"/>
                    </a:cubicBezTo>
                    <a:cubicBezTo>
                      <a:pt x="32" y="22"/>
                      <a:pt x="32" y="22"/>
                      <a:pt x="32" y="22"/>
                    </a:cubicBezTo>
                    <a:cubicBezTo>
                      <a:pt x="46" y="35"/>
                      <a:pt x="46" y="35"/>
                      <a:pt x="46" y="35"/>
                    </a:cubicBezTo>
                    <a:cubicBezTo>
                      <a:pt x="46" y="47"/>
                      <a:pt x="46" y="47"/>
                      <a:pt x="46" y="47"/>
                    </a:cubicBezTo>
                    <a:cubicBezTo>
                      <a:pt x="36" y="37"/>
                      <a:pt x="36" y="37"/>
                      <a:pt x="36" y="37"/>
                    </a:cubicBezTo>
                    <a:cubicBezTo>
                      <a:pt x="36" y="68"/>
                      <a:pt x="36" y="68"/>
                      <a:pt x="36" y="68"/>
                    </a:cubicBezTo>
                    <a:cubicBezTo>
                      <a:pt x="50" y="68"/>
                      <a:pt x="50" y="68"/>
                      <a:pt x="50" y="68"/>
                    </a:cubicBezTo>
                    <a:cubicBezTo>
                      <a:pt x="50" y="53"/>
                      <a:pt x="63" y="45"/>
                      <a:pt x="63" y="31"/>
                    </a:cubicBezTo>
                    <a:cubicBezTo>
                      <a:pt x="63" y="13"/>
                      <a:pt x="49" y="0"/>
                      <a:pt x="31" y="0"/>
                    </a:cubicBezTo>
                    <a:close/>
                  </a:path>
                </a:pathLst>
              </a:custGeom>
              <a:solidFill>
                <a:srgbClr val="EEBB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latin charset="-122" panose="020b0503020204020204" pitchFamily="34" typeface="微软雅黑"/>
                  <a:ea charset="-122" panose="020b0503020204020204" pitchFamily="34" typeface="微软雅黑"/>
                </a:endParaRPr>
              </a:p>
            </p:txBody>
          </p:sp>
          <p:sp>
            <p:nvSpPr>
              <p:cNvPr id="32" name="Freeform 14"/>
              <p:cNvSpPr/>
              <p:nvPr/>
            </p:nvSpPr>
            <p:spPr bwMode="auto">
              <a:xfrm>
                <a:off x="9324241" y="488577"/>
                <a:ext cx="71438" cy="66675"/>
              </a:xfrm>
              <a:custGeom>
                <a:gdLst>
                  <a:gd fmla="*/ 15 w 19" name="T0"/>
                  <a:gd fmla="*/ 18 h 18" name="T1"/>
                  <a:gd fmla="*/ 12 w 19" name="T2"/>
                  <a:gd fmla="*/ 17 h 18" name="T3"/>
                  <a:gd fmla="*/ 2 w 19" name="T4"/>
                  <a:gd fmla="*/ 7 h 18" name="T5"/>
                  <a:gd fmla="*/ 2 w 19" name="T6"/>
                  <a:gd fmla="*/ 1 h 18" name="T7"/>
                  <a:gd fmla="*/ 8 w 19" name="T8"/>
                  <a:gd fmla="*/ 1 h 18" name="T9"/>
                  <a:gd fmla="*/ 18 w 19" name="T10"/>
                  <a:gd fmla="*/ 11 h 18" name="T11"/>
                  <a:gd fmla="*/ 18 w 19" name="T12"/>
                  <a:gd fmla="*/ 17 h 18" name="T13"/>
                  <a:gd fmla="*/ 15 w 19" name="T14"/>
                  <a:gd fmla="*/ 18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19">
                    <a:moveTo>
                      <a:pt x="15" y="18"/>
                    </a:moveTo>
                    <a:cubicBezTo>
                      <a:pt x="14" y="18"/>
                      <a:pt x="13" y="17"/>
                      <a:pt x="12" y="17"/>
                    </a:cubicBezTo>
                    <a:cubicBezTo>
                      <a:pt x="2" y="7"/>
                      <a:pt x="2" y="7"/>
                      <a:pt x="2" y="7"/>
                    </a:cubicBezTo>
                    <a:cubicBezTo>
                      <a:pt x="0" y="5"/>
                      <a:pt x="0" y="3"/>
                      <a:pt x="2" y="1"/>
                    </a:cubicBezTo>
                    <a:cubicBezTo>
                      <a:pt x="4" y="0"/>
                      <a:pt x="6" y="0"/>
                      <a:pt x="8" y="1"/>
                    </a:cubicBezTo>
                    <a:cubicBezTo>
                      <a:pt x="18" y="11"/>
                      <a:pt x="18" y="11"/>
                      <a:pt x="18" y="11"/>
                    </a:cubicBezTo>
                    <a:cubicBezTo>
                      <a:pt x="19" y="13"/>
                      <a:pt x="19" y="15"/>
                      <a:pt x="18" y="17"/>
                    </a:cubicBezTo>
                    <a:cubicBezTo>
                      <a:pt x="17" y="17"/>
                      <a:pt x="16" y="18"/>
                      <a:pt x="15" y="18"/>
                    </a:cubicBezTo>
                    <a:close/>
                  </a:path>
                </a:pathLst>
              </a:custGeom>
              <a:solidFill>
                <a:srgbClr val="EEBB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latin charset="-122" panose="020b0503020204020204" pitchFamily="34" typeface="微软雅黑"/>
                  <a:ea charset="-122" panose="020b0503020204020204" pitchFamily="34" typeface="微软雅黑"/>
                </a:endParaRPr>
              </a:p>
            </p:txBody>
          </p:sp>
          <p:sp>
            <p:nvSpPr>
              <p:cNvPr id="33" name="Freeform 15"/>
              <p:cNvSpPr/>
              <p:nvPr/>
            </p:nvSpPr>
            <p:spPr bwMode="auto">
              <a:xfrm>
                <a:off x="9557604" y="488577"/>
                <a:ext cx="66675" cy="66675"/>
              </a:xfrm>
              <a:custGeom>
                <a:gdLst>
                  <a:gd fmla="*/ 4 w 18" name="T0"/>
                  <a:gd fmla="*/ 18 h 18" name="T1"/>
                  <a:gd fmla="*/ 1 w 18" name="T2"/>
                  <a:gd fmla="*/ 17 h 18" name="T3"/>
                  <a:gd fmla="*/ 1 w 18" name="T4"/>
                  <a:gd fmla="*/ 11 h 18" name="T5"/>
                  <a:gd fmla="*/ 11 w 18" name="T6"/>
                  <a:gd fmla="*/ 1 h 18" name="T7"/>
                  <a:gd fmla="*/ 17 w 18" name="T8"/>
                  <a:gd fmla="*/ 1 h 18" name="T9"/>
                  <a:gd fmla="*/ 17 w 18" name="T10"/>
                  <a:gd fmla="*/ 7 h 18" name="T11"/>
                  <a:gd fmla="*/ 7 w 18" name="T12"/>
                  <a:gd fmla="*/ 17 h 18" name="T13"/>
                  <a:gd fmla="*/ 4 w 18" name="T14"/>
                  <a:gd fmla="*/ 18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18">
                    <a:moveTo>
                      <a:pt x="4" y="18"/>
                    </a:moveTo>
                    <a:cubicBezTo>
                      <a:pt x="3" y="18"/>
                      <a:pt x="2" y="18"/>
                      <a:pt x="1" y="17"/>
                    </a:cubicBezTo>
                    <a:cubicBezTo>
                      <a:pt x="0" y="15"/>
                      <a:pt x="0" y="13"/>
                      <a:pt x="1" y="11"/>
                    </a:cubicBezTo>
                    <a:cubicBezTo>
                      <a:pt x="11" y="1"/>
                      <a:pt x="11" y="1"/>
                      <a:pt x="11" y="1"/>
                    </a:cubicBezTo>
                    <a:cubicBezTo>
                      <a:pt x="13" y="0"/>
                      <a:pt x="15" y="0"/>
                      <a:pt x="17" y="1"/>
                    </a:cubicBezTo>
                    <a:cubicBezTo>
                      <a:pt x="18" y="3"/>
                      <a:pt x="18" y="6"/>
                      <a:pt x="17" y="7"/>
                    </a:cubicBezTo>
                    <a:cubicBezTo>
                      <a:pt x="7" y="17"/>
                      <a:pt x="7" y="17"/>
                      <a:pt x="7" y="17"/>
                    </a:cubicBezTo>
                    <a:cubicBezTo>
                      <a:pt x="6" y="18"/>
                      <a:pt x="5" y="18"/>
                      <a:pt x="4" y="18"/>
                    </a:cubicBezTo>
                    <a:close/>
                  </a:path>
                </a:pathLst>
              </a:custGeom>
              <a:solidFill>
                <a:srgbClr val="EEBB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latin charset="-122" panose="020b0503020204020204" pitchFamily="34" typeface="微软雅黑"/>
                  <a:ea charset="-122" panose="020b0503020204020204" pitchFamily="34" typeface="微软雅黑"/>
                </a:endParaRPr>
              </a:p>
            </p:txBody>
          </p:sp>
          <p:sp>
            <p:nvSpPr>
              <p:cNvPr id="34" name="Freeform 16"/>
              <p:cNvSpPr/>
              <p:nvPr/>
            </p:nvSpPr>
            <p:spPr bwMode="auto">
              <a:xfrm>
                <a:off x="9459179" y="442539"/>
                <a:ext cx="30163" cy="79375"/>
              </a:xfrm>
              <a:custGeom>
                <a:gdLst>
                  <a:gd fmla="*/ 4 w 8" name="T0"/>
                  <a:gd fmla="*/ 21 h 21" name="T1"/>
                  <a:gd fmla="*/ 0 w 8" name="T2"/>
                  <a:gd fmla="*/ 17 h 21" name="T3"/>
                  <a:gd fmla="*/ 0 w 8" name="T4"/>
                  <a:gd fmla="*/ 4 h 21" name="T5"/>
                  <a:gd fmla="*/ 4 w 8" name="T6"/>
                  <a:gd fmla="*/ 0 h 21" name="T7"/>
                  <a:gd fmla="*/ 8 w 8" name="T8"/>
                  <a:gd fmla="*/ 4 h 21" name="T9"/>
                  <a:gd fmla="*/ 8 w 8" name="T10"/>
                  <a:gd fmla="*/ 17 h 21" name="T11"/>
                  <a:gd fmla="*/ 4 w 8" name="T12"/>
                  <a:gd fmla="*/ 21 h 21" name="T13"/>
                </a:gdLst>
                <a:cxnLst>
                  <a:cxn ang="0">
                    <a:pos x="T0" y="T1"/>
                  </a:cxn>
                  <a:cxn ang="0">
                    <a:pos x="T2" y="T3"/>
                  </a:cxn>
                  <a:cxn ang="0">
                    <a:pos x="T4" y="T5"/>
                  </a:cxn>
                  <a:cxn ang="0">
                    <a:pos x="T6" y="T7"/>
                  </a:cxn>
                  <a:cxn ang="0">
                    <a:pos x="T8" y="T9"/>
                  </a:cxn>
                  <a:cxn ang="0">
                    <a:pos x="T10" y="T11"/>
                  </a:cxn>
                  <a:cxn ang="0">
                    <a:pos x="T12" y="T13"/>
                  </a:cxn>
                </a:cxnLst>
                <a:rect b="b" l="0" r="r" t="0"/>
                <a:pathLst>
                  <a:path h="21" w="8">
                    <a:moveTo>
                      <a:pt x="4" y="21"/>
                    </a:moveTo>
                    <a:cubicBezTo>
                      <a:pt x="1" y="21"/>
                      <a:pt x="0" y="19"/>
                      <a:pt x="0" y="17"/>
                    </a:cubicBezTo>
                    <a:cubicBezTo>
                      <a:pt x="0" y="4"/>
                      <a:pt x="0" y="4"/>
                      <a:pt x="0" y="4"/>
                    </a:cubicBezTo>
                    <a:cubicBezTo>
                      <a:pt x="0" y="1"/>
                      <a:pt x="1" y="0"/>
                      <a:pt x="4" y="0"/>
                    </a:cubicBezTo>
                    <a:cubicBezTo>
                      <a:pt x="6" y="0"/>
                      <a:pt x="8" y="1"/>
                      <a:pt x="8" y="4"/>
                    </a:cubicBezTo>
                    <a:cubicBezTo>
                      <a:pt x="8" y="17"/>
                      <a:pt x="8" y="17"/>
                      <a:pt x="8" y="17"/>
                    </a:cubicBezTo>
                    <a:cubicBezTo>
                      <a:pt x="8" y="19"/>
                      <a:pt x="6" y="21"/>
                      <a:pt x="4" y="21"/>
                    </a:cubicBezTo>
                    <a:close/>
                  </a:path>
                </a:pathLst>
              </a:custGeom>
              <a:solidFill>
                <a:srgbClr val="EEBB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latin charset="-122" panose="020b0503020204020204" pitchFamily="34" typeface="微软雅黑"/>
                  <a:ea charset="-122" panose="020b0503020204020204" pitchFamily="34" typeface="微软雅黑"/>
                </a:endParaRPr>
              </a:p>
            </p:txBody>
          </p:sp>
        </p:grpSp>
        <p:sp>
          <p:nvSpPr>
            <p:cNvPr id="27" name="TextBox 104"/>
            <p:cNvSpPr txBox="1"/>
            <p:nvPr/>
          </p:nvSpPr>
          <p:spPr>
            <a:xfrm>
              <a:off x="1346156" y="1266025"/>
              <a:ext cx="1706880" cy="396240"/>
            </a:xfrm>
            <a:prstGeom prst="rect">
              <a:avLst/>
            </a:prstGeom>
            <a:noFill/>
          </p:spPr>
          <p:txBody>
            <a:bodyPr rtlCol="0" wrap="none">
              <a:spAutoFit/>
            </a:bodyPr>
            <a:lstStyle/>
            <a:p>
              <a:r>
                <a:rPr altLang="en-US" lang="zh-CN" smtClean="0" sz="2000">
                  <a:solidFill>
                    <a:schemeClr val="tx1">
                      <a:lumMod val="75000"/>
                      <a:lumOff val="25000"/>
                    </a:schemeClr>
                  </a:solidFill>
                  <a:latin charset="-122" panose="020b0503020204020204" pitchFamily="34" typeface="微软雅黑"/>
                  <a:ea charset="-122" panose="020b0503020204020204" pitchFamily="34" typeface="微软雅黑"/>
                </a:rPr>
                <a:t>单击添加标题</a:t>
              </a:r>
            </a:p>
          </p:txBody>
        </p:sp>
        <p:cxnSp>
          <p:nvCxnSpPr>
            <p:cNvPr id="28" name="直接箭头连接符 27"/>
            <p:cNvCxnSpPr/>
            <p:nvPr/>
          </p:nvCxnSpPr>
          <p:spPr>
            <a:xfrm flipH="1" flipV="1">
              <a:off x="1332544" y="1277827"/>
              <a:ext cx="0" cy="345728"/>
            </a:xfrm>
            <a:prstGeom prst="straightConnector1">
              <a:avLst/>
            </a:prstGeom>
            <a:ln w="12700">
              <a:solidFill>
                <a:schemeClr val="tx1">
                  <a:lumMod val="50000"/>
                  <a:lumOff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35" name="矩形 1"/>
          <p:cNvSpPr>
            <a:spLocks noChangeArrowheads="1"/>
          </p:cNvSpPr>
          <p:nvPr/>
        </p:nvSpPr>
        <p:spPr bwMode="auto">
          <a:xfrm>
            <a:off x="2676434" y="2085131"/>
            <a:ext cx="2897182"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5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输入你需要的内容输入你需要的内容输入你需要的内容输入你需要的内容输入你需要的内容。</a:t>
            </a:r>
          </a:p>
        </p:txBody>
      </p:sp>
      <p:sp>
        <p:nvSpPr>
          <p:cNvPr id="36" name="矩形 1"/>
          <p:cNvSpPr>
            <a:spLocks noChangeArrowheads="1"/>
          </p:cNvSpPr>
          <p:nvPr/>
        </p:nvSpPr>
        <p:spPr bwMode="auto">
          <a:xfrm>
            <a:off x="2216576" y="4460361"/>
            <a:ext cx="2897182"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5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输入你需要的内容输入你需要的内容输入你需要的内容输入你需要的内容输入你需要的内容。</a:t>
            </a:r>
          </a:p>
        </p:txBody>
      </p:sp>
      <p:sp>
        <p:nvSpPr>
          <p:cNvPr id="37" name="矩形 1"/>
          <p:cNvSpPr>
            <a:spLocks noChangeArrowheads="1"/>
          </p:cNvSpPr>
          <p:nvPr/>
        </p:nvSpPr>
        <p:spPr bwMode="auto">
          <a:xfrm>
            <a:off x="7048317" y="2059527"/>
            <a:ext cx="2897182"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5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输入你需要的内容输入你需要的内容输入你需要的内容输入你需要的内容输入你需要的内容。</a:t>
            </a:r>
          </a:p>
        </p:txBody>
      </p:sp>
      <p:grpSp>
        <p:nvGrpSpPr>
          <p:cNvPr id="38" name="组合 37"/>
          <p:cNvGrpSpPr/>
          <p:nvPr/>
        </p:nvGrpSpPr>
        <p:grpSpPr>
          <a:xfrm>
            <a:off x="7462145" y="1730235"/>
            <a:ext cx="2223413" cy="400110"/>
            <a:chOff x="6194276" y="1263414"/>
            <a:chExt cx="2223413" cy="400110"/>
          </a:xfrm>
        </p:grpSpPr>
        <p:grpSp>
          <p:nvGrpSpPr>
            <p:cNvPr id="39" name="组合 38"/>
            <p:cNvGrpSpPr/>
            <p:nvPr/>
          </p:nvGrpSpPr>
          <p:grpSpPr>
            <a:xfrm>
              <a:off x="6194276" y="1294943"/>
              <a:ext cx="398837" cy="306274"/>
              <a:chOff x="9136916" y="1650627"/>
              <a:chExt cx="465138" cy="357188"/>
            </a:xfrm>
            <a:solidFill>
              <a:schemeClr val="accent2"/>
            </a:solidFill>
          </p:grpSpPr>
          <p:sp>
            <p:nvSpPr>
              <p:cNvPr id="42" name="Freeform 6"/>
              <p:cNvSpPr/>
              <p:nvPr/>
            </p:nvSpPr>
            <p:spPr bwMode="auto">
              <a:xfrm>
                <a:off x="9348054" y="1718889"/>
                <a:ext cx="100013" cy="153988"/>
              </a:xfrm>
              <a:custGeom>
                <a:gdLst>
                  <a:gd fmla="*/ 21 w 27" name="T0"/>
                  <a:gd fmla="*/ 19 h 41" name="T1"/>
                  <a:gd fmla="*/ 18 w 27" name="T2"/>
                  <a:gd fmla="*/ 18 h 41" name="T3"/>
                  <a:gd fmla="*/ 14 w 27" name="T4"/>
                  <a:gd fmla="*/ 17 h 41" name="T5"/>
                  <a:gd fmla="*/ 12 w 27" name="T6"/>
                  <a:gd fmla="*/ 17 h 41" name="T7"/>
                  <a:gd fmla="*/ 9 w 27" name="T8"/>
                  <a:gd fmla="*/ 16 h 41" name="T9"/>
                  <a:gd fmla="*/ 8 w 27" name="T10"/>
                  <a:gd fmla="*/ 15 h 41" name="T11"/>
                  <a:gd fmla="*/ 7 w 27" name="T12"/>
                  <a:gd fmla="*/ 13 h 41" name="T13"/>
                  <a:gd fmla="*/ 8 w 27" name="T14"/>
                  <a:gd fmla="*/ 12 h 41" name="T15"/>
                  <a:gd fmla="*/ 9 w 27" name="T16"/>
                  <a:gd fmla="*/ 10 h 41" name="T17"/>
                  <a:gd fmla="*/ 11 w 27" name="T18"/>
                  <a:gd fmla="*/ 10 h 41" name="T19"/>
                  <a:gd fmla="*/ 14 w 27" name="T20"/>
                  <a:gd fmla="*/ 10 h 41" name="T21"/>
                  <a:gd fmla="*/ 18 w 27" name="T22"/>
                  <a:gd fmla="*/ 10 h 41" name="T23"/>
                  <a:gd fmla="*/ 22 w 27" name="T24"/>
                  <a:gd fmla="*/ 11 h 41" name="T25"/>
                  <a:gd fmla="*/ 22 w 27" name="T26"/>
                  <a:gd fmla="*/ 11 h 41" name="T27"/>
                  <a:gd fmla="*/ 23 w 27" name="T28"/>
                  <a:gd fmla="*/ 12 h 41" name="T29"/>
                  <a:gd fmla="*/ 25 w 27" name="T30"/>
                  <a:gd fmla="*/ 11 h 41" name="T31"/>
                  <a:gd fmla="*/ 25 w 27" name="T32"/>
                  <a:gd fmla="*/ 10 h 41" name="T33"/>
                  <a:gd fmla="*/ 25 w 27" name="T34"/>
                  <a:gd fmla="*/ 8 h 41" name="T35"/>
                  <a:gd fmla="*/ 22 w 27" name="T36"/>
                  <a:gd fmla="*/ 6 h 41" name="T37"/>
                  <a:gd fmla="*/ 19 w 27" name="T38"/>
                  <a:gd fmla="*/ 5 h 41" name="T39"/>
                  <a:gd fmla="*/ 15 w 27" name="T40"/>
                  <a:gd fmla="*/ 5 h 41" name="T41"/>
                  <a:gd fmla="*/ 15 w 27" name="T42"/>
                  <a:gd fmla="*/ 2 h 41" name="T43"/>
                  <a:gd fmla="*/ 13 w 27" name="T44"/>
                  <a:gd fmla="*/ 0 h 41" name="T45"/>
                  <a:gd fmla="*/ 11 w 27" name="T46"/>
                  <a:gd fmla="*/ 2 h 41" name="T47"/>
                  <a:gd fmla="*/ 11 w 27" name="T48"/>
                  <a:gd fmla="*/ 5 h 41" name="T49"/>
                  <a:gd fmla="*/ 8 w 27" name="T50"/>
                  <a:gd fmla="*/ 5 h 41" name="T51"/>
                  <a:gd fmla="*/ 4 w 27" name="T52"/>
                  <a:gd fmla="*/ 7 h 41" name="T53"/>
                  <a:gd fmla="*/ 1 w 27" name="T54"/>
                  <a:gd fmla="*/ 10 h 41" name="T55"/>
                  <a:gd fmla="*/ 0 w 27" name="T56"/>
                  <a:gd fmla="*/ 13 h 41" name="T57"/>
                  <a:gd fmla="*/ 1 w 27" name="T58"/>
                  <a:gd fmla="*/ 17 h 41" name="T59"/>
                  <a:gd fmla="*/ 3 w 27" name="T60"/>
                  <a:gd fmla="*/ 19 h 41" name="T61"/>
                  <a:gd fmla="*/ 6 w 27" name="T62"/>
                  <a:gd fmla="*/ 21 h 41" name="T63"/>
                  <a:gd fmla="*/ 9 w 27" name="T64"/>
                  <a:gd fmla="*/ 22 h 41" name="T65"/>
                  <a:gd fmla="*/ 13 w 27" name="T66"/>
                  <a:gd fmla="*/ 23 h 41" name="T67"/>
                  <a:gd fmla="*/ 17 w 27" name="T68"/>
                  <a:gd fmla="*/ 24 h 41" name="T69"/>
                  <a:gd fmla="*/ 20 w 27" name="T70"/>
                  <a:gd fmla="*/ 25 h 41" name="T71"/>
                  <a:gd fmla="*/ 21 w 27" name="T72"/>
                  <a:gd fmla="*/ 27 h 41" name="T73"/>
                  <a:gd fmla="*/ 20 w 27" name="T74"/>
                  <a:gd fmla="*/ 29 h 41" name="T75"/>
                  <a:gd fmla="*/ 19 w 27" name="T76"/>
                  <a:gd fmla="*/ 31 h 41" name="T77"/>
                  <a:gd fmla="*/ 16 w 27" name="T78"/>
                  <a:gd fmla="*/ 32 h 41" name="T79"/>
                  <a:gd fmla="*/ 14 w 27" name="T80"/>
                  <a:gd fmla="*/ 32 h 41" name="T81"/>
                  <a:gd fmla="*/ 10 w 27" name="T82"/>
                  <a:gd fmla="*/ 32 h 41" name="T83"/>
                  <a:gd fmla="*/ 7 w 27" name="T84"/>
                  <a:gd fmla="*/ 31 h 41" name="T85"/>
                  <a:gd fmla="*/ 5 w 27" name="T86"/>
                  <a:gd fmla="*/ 30 h 41" name="T87"/>
                  <a:gd fmla="*/ 3 w 27" name="T88"/>
                  <a:gd fmla="*/ 29 h 41" name="T89"/>
                  <a:gd fmla="*/ 1 w 27" name="T90"/>
                  <a:gd fmla="*/ 30 h 41" name="T91"/>
                  <a:gd fmla="*/ 0 w 27" name="T92"/>
                  <a:gd fmla="*/ 31 h 41" name="T93"/>
                  <a:gd fmla="*/ 1 w 27" name="T94"/>
                  <a:gd fmla="*/ 33 h 41" name="T95"/>
                  <a:gd fmla="*/ 4 w 27" name="T96"/>
                  <a:gd fmla="*/ 35 h 41" name="T97"/>
                  <a:gd fmla="*/ 8 w 27" name="T98"/>
                  <a:gd fmla="*/ 36 h 41" name="T99"/>
                  <a:gd fmla="*/ 11 w 27" name="T100"/>
                  <a:gd fmla="*/ 37 h 41" name="T101"/>
                  <a:gd fmla="*/ 11 w 27" name="T102"/>
                  <a:gd fmla="*/ 39 h 41" name="T103"/>
                  <a:gd fmla="*/ 13 w 27" name="T104"/>
                  <a:gd fmla="*/ 41 h 41" name="T105"/>
                  <a:gd fmla="*/ 15 w 27" name="T106"/>
                  <a:gd fmla="*/ 39 h 41" name="T107"/>
                  <a:gd fmla="*/ 15 w 27" name="T108"/>
                  <a:gd fmla="*/ 37 h 41" name="T109"/>
                  <a:gd fmla="*/ 19 w 27" name="T110"/>
                  <a:gd fmla="*/ 36 h 41" name="T111"/>
                  <a:gd fmla="*/ 23 w 27" name="T112"/>
                  <a:gd fmla="*/ 34 h 41" name="T113"/>
                  <a:gd fmla="*/ 26 w 27" name="T114"/>
                  <a:gd fmla="*/ 31 h 41" name="T115"/>
                  <a:gd fmla="*/ 27 w 27" name="T116"/>
                  <a:gd fmla="*/ 27 h 41" name="T117"/>
                  <a:gd fmla="*/ 26 w 27" name="T118"/>
                  <a:gd fmla="*/ 22 h 41" name="T119"/>
                  <a:gd fmla="*/ 21 w 27" name="T120"/>
                  <a:gd fmla="*/ 19 h 4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1" w="27">
                    <a:moveTo>
                      <a:pt x="21" y="19"/>
                    </a:moveTo>
                    <a:cubicBezTo>
                      <a:pt x="20" y="19"/>
                      <a:pt x="19" y="19"/>
                      <a:pt x="18" y="18"/>
                    </a:cubicBezTo>
                    <a:cubicBezTo>
                      <a:pt x="17" y="18"/>
                      <a:pt x="16" y="18"/>
                      <a:pt x="14" y="17"/>
                    </a:cubicBezTo>
                    <a:cubicBezTo>
                      <a:pt x="13" y="17"/>
                      <a:pt x="13" y="17"/>
                      <a:pt x="12" y="17"/>
                    </a:cubicBezTo>
                    <a:cubicBezTo>
                      <a:pt x="11" y="17"/>
                      <a:pt x="10" y="16"/>
                      <a:pt x="9" y="16"/>
                    </a:cubicBezTo>
                    <a:cubicBezTo>
                      <a:pt x="9" y="16"/>
                      <a:pt x="8" y="15"/>
                      <a:pt x="8" y="15"/>
                    </a:cubicBezTo>
                    <a:cubicBezTo>
                      <a:pt x="7" y="14"/>
                      <a:pt x="7" y="14"/>
                      <a:pt x="7" y="13"/>
                    </a:cubicBezTo>
                    <a:cubicBezTo>
                      <a:pt x="7" y="13"/>
                      <a:pt x="7" y="12"/>
                      <a:pt x="8" y="12"/>
                    </a:cubicBezTo>
                    <a:cubicBezTo>
                      <a:pt x="8" y="11"/>
                      <a:pt x="9" y="11"/>
                      <a:pt x="9" y="10"/>
                    </a:cubicBezTo>
                    <a:cubicBezTo>
                      <a:pt x="10" y="10"/>
                      <a:pt x="10" y="10"/>
                      <a:pt x="11" y="10"/>
                    </a:cubicBezTo>
                    <a:cubicBezTo>
                      <a:pt x="12" y="10"/>
                      <a:pt x="13" y="10"/>
                      <a:pt x="14" y="10"/>
                    </a:cubicBezTo>
                    <a:cubicBezTo>
                      <a:pt x="16" y="10"/>
                      <a:pt x="17" y="10"/>
                      <a:pt x="18" y="10"/>
                    </a:cubicBezTo>
                    <a:cubicBezTo>
                      <a:pt x="20" y="10"/>
                      <a:pt x="21" y="11"/>
                      <a:pt x="22" y="11"/>
                    </a:cubicBezTo>
                    <a:cubicBezTo>
                      <a:pt x="22" y="11"/>
                      <a:pt x="22" y="11"/>
                      <a:pt x="22" y="11"/>
                    </a:cubicBezTo>
                    <a:cubicBezTo>
                      <a:pt x="22" y="12"/>
                      <a:pt x="23" y="12"/>
                      <a:pt x="23" y="12"/>
                    </a:cubicBezTo>
                    <a:cubicBezTo>
                      <a:pt x="24" y="12"/>
                      <a:pt x="24" y="11"/>
                      <a:pt x="25" y="11"/>
                    </a:cubicBezTo>
                    <a:cubicBezTo>
                      <a:pt x="25" y="11"/>
                      <a:pt x="25" y="10"/>
                      <a:pt x="25" y="10"/>
                    </a:cubicBezTo>
                    <a:cubicBezTo>
                      <a:pt x="25" y="9"/>
                      <a:pt x="25" y="9"/>
                      <a:pt x="25" y="8"/>
                    </a:cubicBezTo>
                    <a:cubicBezTo>
                      <a:pt x="24" y="7"/>
                      <a:pt x="23" y="7"/>
                      <a:pt x="22" y="6"/>
                    </a:cubicBezTo>
                    <a:cubicBezTo>
                      <a:pt x="21" y="6"/>
                      <a:pt x="20" y="5"/>
                      <a:pt x="19" y="5"/>
                    </a:cubicBezTo>
                    <a:cubicBezTo>
                      <a:pt x="18" y="5"/>
                      <a:pt x="16" y="5"/>
                      <a:pt x="15" y="5"/>
                    </a:cubicBezTo>
                    <a:cubicBezTo>
                      <a:pt x="15" y="2"/>
                      <a:pt x="15" y="2"/>
                      <a:pt x="15" y="2"/>
                    </a:cubicBezTo>
                    <a:cubicBezTo>
                      <a:pt x="15" y="1"/>
                      <a:pt x="14" y="0"/>
                      <a:pt x="13" y="0"/>
                    </a:cubicBezTo>
                    <a:cubicBezTo>
                      <a:pt x="12" y="0"/>
                      <a:pt x="11" y="1"/>
                      <a:pt x="11" y="2"/>
                    </a:cubicBezTo>
                    <a:cubicBezTo>
                      <a:pt x="11" y="5"/>
                      <a:pt x="11" y="5"/>
                      <a:pt x="11" y="5"/>
                    </a:cubicBezTo>
                    <a:cubicBezTo>
                      <a:pt x="10" y="5"/>
                      <a:pt x="9" y="5"/>
                      <a:pt x="8" y="5"/>
                    </a:cubicBezTo>
                    <a:cubicBezTo>
                      <a:pt x="7" y="6"/>
                      <a:pt x="5" y="6"/>
                      <a:pt x="4" y="7"/>
                    </a:cubicBezTo>
                    <a:cubicBezTo>
                      <a:pt x="3" y="8"/>
                      <a:pt x="2" y="9"/>
                      <a:pt x="1" y="10"/>
                    </a:cubicBezTo>
                    <a:cubicBezTo>
                      <a:pt x="1" y="11"/>
                      <a:pt x="0" y="12"/>
                      <a:pt x="0" y="13"/>
                    </a:cubicBezTo>
                    <a:cubicBezTo>
                      <a:pt x="0" y="15"/>
                      <a:pt x="1" y="16"/>
                      <a:pt x="1" y="17"/>
                    </a:cubicBezTo>
                    <a:cubicBezTo>
                      <a:pt x="2" y="18"/>
                      <a:pt x="2" y="18"/>
                      <a:pt x="3" y="19"/>
                    </a:cubicBezTo>
                    <a:cubicBezTo>
                      <a:pt x="4" y="20"/>
                      <a:pt x="4" y="20"/>
                      <a:pt x="6" y="21"/>
                    </a:cubicBezTo>
                    <a:cubicBezTo>
                      <a:pt x="7" y="21"/>
                      <a:pt x="8" y="21"/>
                      <a:pt x="9" y="22"/>
                    </a:cubicBezTo>
                    <a:cubicBezTo>
                      <a:pt x="10" y="22"/>
                      <a:pt x="11" y="22"/>
                      <a:pt x="13" y="23"/>
                    </a:cubicBezTo>
                    <a:cubicBezTo>
                      <a:pt x="14" y="23"/>
                      <a:pt x="15" y="23"/>
                      <a:pt x="17" y="24"/>
                    </a:cubicBezTo>
                    <a:cubicBezTo>
                      <a:pt x="18" y="24"/>
                      <a:pt x="19" y="25"/>
                      <a:pt x="20" y="25"/>
                    </a:cubicBezTo>
                    <a:cubicBezTo>
                      <a:pt x="20" y="26"/>
                      <a:pt x="21" y="27"/>
                      <a:pt x="21" y="27"/>
                    </a:cubicBezTo>
                    <a:cubicBezTo>
                      <a:pt x="21" y="28"/>
                      <a:pt x="20" y="29"/>
                      <a:pt x="20" y="29"/>
                    </a:cubicBezTo>
                    <a:cubicBezTo>
                      <a:pt x="20" y="30"/>
                      <a:pt x="19" y="30"/>
                      <a:pt x="19" y="31"/>
                    </a:cubicBezTo>
                    <a:cubicBezTo>
                      <a:pt x="18" y="31"/>
                      <a:pt x="17" y="32"/>
                      <a:pt x="16" y="32"/>
                    </a:cubicBezTo>
                    <a:cubicBezTo>
                      <a:pt x="16" y="32"/>
                      <a:pt x="15" y="32"/>
                      <a:pt x="14" y="32"/>
                    </a:cubicBezTo>
                    <a:cubicBezTo>
                      <a:pt x="13" y="32"/>
                      <a:pt x="11" y="32"/>
                      <a:pt x="10" y="32"/>
                    </a:cubicBezTo>
                    <a:cubicBezTo>
                      <a:pt x="9" y="31"/>
                      <a:pt x="8" y="31"/>
                      <a:pt x="7" y="31"/>
                    </a:cubicBezTo>
                    <a:cubicBezTo>
                      <a:pt x="6" y="30"/>
                      <a:pt x="5" y="30"/>
                      <a:pt x="5" y="30"/>
                    </a:cubicBezTo>
                    <a:cubicBezTo>
                      <a:pt x="4" y="29"/>
                      <a:pt x="3" y="29"/>
                      <a:pt x="3" y="29"/>
                    </a:cubicBezTo>
                    <a:cubicBezTo>
                      <a:pt x="2" y="29"/>
                      <a:pt x="2" y="29"/>
                      <a:pt x="1" y="30"/>
                    </a:cubicBezTo>
                    <a:cubicBezTo>
                      <a:pt x="1" y="30"/>
                      <a:pt x="0" y="31"/>
                      <a:pt x="0" y="31"/>
                    </a:cubicBezTo>
                    <a:cubicBezTo>
                      <a:pt x="0" y="32"/>
                      <a:pt x="1" y="33"/>
                      <a:pt x="1" y="33"/>
                    </a:cubicBezTo>
                    <a:cubicBezTo>
                      <a:pt x="2" y="34"/>
                      <a:pt x="3" y="35"/>
                      <a:pt x="4" y="35"/>
                    </a:cubicBezTo>
                    <a:cubicBezTo>
                      <a:pt x="5" y="36"/>
                      <a:pt x="7" y="36"/>
                      <a:pt x="8" y="36"/>
                    </a:cubicBezTo>
                    <a:cubicBezTo>
                      <a:pt x="9" y="37"/>
                      <a:pt x="10" y="37"/>
                      <a:pt x="11" y="37"/>
                    </a:cubicBezTo>
                    <a:cubicBezTo>
                      <a:pt x="11" y="39"/>
                      <a:pt x="11" y="39"/>
                      <a:pt x="11" y="39"/>
                    </a:cubicBezTo>
                    <a:cubicBezTo>
                      <a:pt x="11" y="40"/>
                      <a:pt x="12" y="41"/>
                      <a:pt x="13" y="41"/>
                    </a:cubicBezTo>
                    <a:cubicBezTo>
                      <a:pt x="14" y="41"/>
                      <a:pt x="15" y="40"/>
                      <a:pt x="15" y="39"/>
                    </a:cubicBezTo>
                    <a:cubicBezTo>
                      <a:pt x="15" y="37"/>
                      <a:pt x="15" y="37"/>
                      <a:pt x="15" y="37"/>
                    </a:cubicBezTo>
                    <a:cubicBezTo>
                      <a:pt x="16" y="37"/>
                      <a:pt x="18" y="36"/>
                      <a:pt x="19" y="36"/>
                    </a:cubicBezTo>
                    <a:cubicBezTo>
                      <a:pt x="21" y="36"/>
                      <a:pt x="22" y="35"/>
                      <a:pt x="23" y="34"/>
                    </a:cubicBezTo>
                    <a:cubicBezTo>
                      <a:pt x="25" y="33"/>
                      <a:pt x="26" y="32"/>
                      <a:pt x="26" y="31"/>
                    </a:cubicBezTo>
                    <a:cubicBezTo>
                      <a:pt x="27" y="30"/>
                      <a:pt x="27" y="28"/>
                      <a:pt x="27" y="27"/>
                    </a:cubicBezTo>
                    <a:cubicBezTo>
                      <a:pt x="27" y="25"/>
                      <a:pt x="27" y="23"/>
                      <a:pt x="26" y="22"/>
                    </a:cubicBezTo>
                    <a:cubicBezTo>
                      <a:pt x="25" y="21"/>
                      <a:pt x="23" y="20"/>
                      <a:pt x="21" y="19"/>
                    </a:cubicBezTo>
                    <a:close/>
                  </a:path>
                </a:pathLst>
              </a:custGeom>
              <a:solidFill>
                <a:srgbClr val="9A172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9A1721"/>
                  </a:solidFill>
                </a:endParaRPr>
              </a:p>
            </p:txBody>
          </p:sp>
          <p:sp>
            <p:nvSpPr>
              <p:cNvPr id="43" name="Freeform 7"/>
              <p:cNvSpPr>
                <a:spLocks noEditPoints="1"/>
              </p:cNvSpPr>
              <p:nvPr/>
            </p:nvSpPr>
            <p:spPr bwMode="auto">
              <a:xfrm>
                <a:off x="9136916" y="1650627"/>
                <a:ext cx="465138" cy="357188"/>
              </a:xfrm>
              <a:custGeom>
                <a:gdLst>
                  <a:gd fmla="*/ 118 w 124" name="T0"/>
                  <a:gd fmla="*/ 38 h 95" name="T1"/>
                  <a:gd fmla="*/ 22 w 124" name="T2"/>
                  <a:gd fmla="*/ 38 h 95" name="T3"/>
                  <a:gd fmla="*/ 0 w 124" name="T4"/>
                  <a:gd fmla="*/ 71 h 95" name="T5"/>
                  <a:gd fmla="*/ 5 w 124" name="T6"/>
                  <a:gd fmla="*/ 84 h 95" name="T7"/>
                  <a:gd fmla="*/ 16 w 124" name="T8"/>
                  <a:gd fmla="*/ 92 h 95" name="T9"/>
                  <a:gd fmla="*/ 32 w 124" name="T10"/>
                  <a:gd fmla="*/ 95 h 95" name="T11"/>
                  <a:gd fmla="*/ 70 w 124" name="T12"/>
                  <a:gd fmla="*/ 75 h 95" name="T13"/>
                  <a:gd fmla="*/ 124 w 124" name="T14"/>
                  <a:gd fmla="*/ 79 h 95" name="T15"/>
                  <a:gd fmla="*/ 43 w 124" name="T16"/>
                  <a:gd fmla="*/ 79 h 95" name="T17"/>
                  <a:gd fmla="*/ 38 w 124" name="T18"/>
                  <a:gd fmla="*/ 84 h 95" name="T19"/>
                  <a:gd fmla="*/ 35 w 124" name="T20"/>
                  <a:gd fmla="*/ 86 h 95" name="T21"/>
                  <a:gd fmla="*/ 32 w 124" name="T22"/>
                  <a:gd fmla="*/ 86 h 95" name="T23"/>
                  <a:gd fmla="*/ 30 w 124" name="T24"/>
                  <a:gd fmla="*/ 85 h 95" name="T25"/>
                  <a:gd fmla="*/ 24 w 124" name="T26"/>
                  <a:gd fmla="*/ 83 h 95" name="T27"/>
                  <a:gd fmla="*/ 23 w 124" name="T28"/>
                  <a:gd fmla="*/ 80 h 95" name="T29"/>
                  <a:gd fmla="*/ 26 w 124" name="T30"/>
                  <a:gd fmla="*/ 79 h 95" name="T31"/>
                  <a:gd fmla="*/ 31 w 124" name="T32"/>
                  <a:gd fmla="*/ 81 h 95" name="T33"/>
                  <a:gd fmla="*/ 36 w 124" name="T34"/>
                  <a:gd fmla="*/ 80 h 95" name="T35"/>
                  <a:gd fmla="*/ 38 w 124" name="T36"/>
                  <a:gd fmla="*/ 78 h 95" name="T37"/>
                  <a:gd fmla="*/ 38 w 124" name="T38"/>
                  <a:gd fmla="*/ 75 h 95" name="T39"/>
                  <a:gd fmla="*/ 32 w 124" name="T40"/>
                  <a:gd fmla="*/ 73 h 95" name="T41"/>
                  <a:gd fmla="*/ 26 w 124" name="T42"/>
                  <a:gd fmla="*/ 72 h 95" name="T43"/>
                  <a:gd fmla="*/ 22 w 124" name="T44"/>
                  <a:gd fmla="*/ 69 h 95" name="T45"/>
                  <a:gd fmla="*/ 22 w 124" name="T46"/>
                  <a:gd fmla="*/ 64 h 95" name="T47"/>
                  <a:gd fmla="*/ 27 w 124" name="T48"/>
                  <a:gd fmla="*/ 60 h 95" name="T49"/>
                  <a:gd fmla="*/ 29 w 124" name="T50"/>
                  <a:gd fmla="*/ 57 h 95" name="T51"/>
                  <a:gd fmla="*/ 32 w 124" name="T52"/>
                  <a:gd fmla="*/ 57 h 95" name="T53"/>
                  <a:gd fmla="*/ 35 w 124" name="T54"/>
                  <a:gd fmla="*/ 59 h 95" name="T55"/>
                  <a:gd fmla="*/ 40 w 124" name="T56"/>
                  <a:gd fmla="*/ 61 h 95" name="T57"/>
                  <a:gd fmla="*/ 40 w 124" name="T58"/>
                  <a:gd fmla="*/ 63 h 95" name="T59"/>
                  <a:gd fmla="*/ 39 w 124" name="T60"/>
                  <a:gd fmla="*/ 64 h 95" name="T61"/>
                  <a:gd fmla="*/ 35 w 124" name="T62"/>
                  <a:gd fmla="*/ 63 h 95" name="T63"/>
                  <a:gd fmla="*/ 30 w 124" name="T64"/>
                  <a:gd fmla="*/ 63 h 95" name="T65"/>
                  <a:gd fmla="*/ 27 w 124" name="T66"/>
                  <a:gd fmla="*/ 65 h 95" name="T67"/>
                  <a:gd fmla="*/ 27 w 124" name="T68"/>
                  <a:gd fmla="*/ 67 h 95" name="T69"/>
                  <a:gd fmla="*/ 31 w 124" name="T70"/>
                  <a:gd fmla="*/ 69 h 95" name="T71"/>
                  <a:gd fmla="*/ 35 w 124" name="T72"/>
                  <a:gd fmla="*/ 69 h 95" name="T73"/>
                  <a:gd fmla="*/ 42 w 124" name="T74"/>
                  <a:gd fmla="*/ 72 h 95" name="T75"/>
                  <a:gd fmla="*/ 43 w 124" name="T76"/>
                  <a:gd fmla="*/ 79 h 95" name="T77"/>
                  <a:gd fmla="*/ 89 w 124" name="T78"/>
                  <a:gd fmla="*/ 64 h 95" name="T79"/>
                  <a:gd fmla="*/ 64 w 124" name="T80"/>
                  <a:gd fmla="*/ 67 h 95" name="T81"/>
                  <a:gd fmla="*/ 32 w 124" name="T82"/>
                  <a:gd fmla="*/ 47 h 95" name="T83"/>
                  <a:gd fmla="*/ 70 w 124" name="T84"/>
                  <a:gd fmla="*/ 8 h 95" name="T85"/>
                  <a:gd fmla="*/ 105 w 124" name="T86"/>
                  <a:gd fmla="*/ 52 h 95" name="T87"/>
                  <a:gd fmla="*/ 111 w 124" name="T88"/>
                  <a:gd fmla="*/ 68 h 9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5" w="124">
                    <a:moveTo>
                      <a:pt x="113" y="55"/>
                    </a:moveTo>
                    <a:cubicBezTo>
                      <a:pt x="116" y="50"/>
                      <a:pt x="118" y="44"/>
                      <a:pt x="118" y="38"/>
                    </a:cubicBezTo>
                    <a:cubicBezTo>
                      <a:pt x="118" y="17"/>
                      <a:pt x="97" y="0"/>
                      <a:pt x="70" y="0"/>
                    </a:cubicBezTo>
                    <a:cubicBezTo>
                      <a:pt x="44" y="0"/>
                      <a:pt x="22" y="17"/>
                      <a:pt x="22" y="38"/>
                    </a:cubicBezTo>
                    <a:cubicBezTo>
                      <a:pt x="22" y="41"/>
                      <a:pt x="23" y="44"/>
                      <a:pt x="24" y="48"/>
                    </a:cubicBezTo>
                    <a:cubicBezTo>
                      <a:pt x="10" y="50"/>
                      <a:pt x="0" y="60"/>
                      <a:pt x="0" y="71"/>
                    </a:cubicBezTo>
                    <a:cubicBezTo>
                      <a:pt x="0" y="75"/>
                      <a:pt x="2" y="79"/>
                      <a:pt x="4" y="83"/>
                    </a:cubicBezTo>
                    <a:cubicBezTo>
                      <a:pt x="5" y="84"/>
                      <a:pt x="5" y="84"/>
                      <a:pt x="5" y="84"/>
                    </a:cubicBezTo>
                    <a:cubicBezTo>
                      <a:pt x="0" y="95"/>
                      <a:pt x="0" y="95"/>
                      <a:pt x="0" y="95"/>
                    </a:cubicBezTo>
                    <a:cubicBezTo>
                      <a:pt x="16" y="92"/>
                      <a:pt x="16" y="92"/>
                      <a:pt x="16" y="92"/>
                    </a:cubicBezTo>
                    <a:cubicBezTo>
                      <a:pt x="17" y="92"/>
                      <a:pt x="17" y="92"/>
                      <a:pt x="17" y="92"/>
                    </a:cubicBezTo>
                    <a:cubicBezTo>
                      <a:pt x="22" y="94"/>
                      <a:pt x="27" y="95"/>
                      <a:pt x="32" y="95"/>
                    </a:cubicBezTo>
                    <a:cubicBezTo>
                      <a:pt x="48" y="95"/>
                      <a:pt x="61" y="86"/>
                      <a:pt x="64" y="75"/>
                    </a:cubicBezTo>
                    <a:cubicBezTo>
                      <a:pt x="66" y="75"/>
                      <a:pt x="68" y="75"/>
                      <a:pt x="70" y="75"/>
                    </a:cubicBezTo>
                    <a:cubicBezTo>
                      <a:pt x="78" y="75"/>
                      <a:pt x="84" y="74"/>
                      <a:pt x="91" y="72"/>
                    </a:cubicBezTo>
                    <a:cubicBezTo>
                      <a:pt x="124" y="79"/>
                      <a:pt x="124" y="79"/>
                      <a:pt x="124" y="79"/>
                    </a:cubicBezTo>
                    <a:lnTo>
                      <a:pt x="113" y="55"/>
                    </a:lnTo>
                    <a:close/>
                    <a:moveTo>
                      <a:pt x="43" y="79"/>
                    </a:moveTo>
                    <a:cubicBezTo>
                      <a:pt x="43" y="80"/>
                      <a:pt x="42" y="81"/>
                      <a:pt x="41" y="82"/>
                    </a:cubicBezTo>
                    <a:cubicBezTo>
                      <a:pt x="40" y="82"/>
                      <a:pt x="39" y="83"/>
                      <a:pt x="38" y="84"/>
                    </a:cubicBezTo>
                    <a:cubicBezTo>
                      <a:pt x="37" y="84"/>
                      <a:pt x="36" y="84"/>
                      <a:pt x="35" y="84"/>
                    </a:cubicBezTo>
                    <a:cubicBezTo>
                      <a:pt x="35" y="86"/>
                      <a:pt x="35" y="86"/>
                      <a:pt x="35" y="86"/>
                    </a:cubicBezTo>
                    <a:cubicBezTo>
                      <a:pt x="35" y="87"/>
                      <a:pt x="35" y="88"/>
                      <a:pt x="34" y="88"/>
                    </a:cubicBezTo>
                    <a:cubicBezTo>
                      <a:pt x="33" y="88"/>
                      <a:pt x="32" y="87"/>
                      <a:pt x="32" y="86"/>
                    </a:cubicBezTo>
                    <a:cubicBezTo>
                      <a:pt x="32" y="85"/>
                      <a:pt x="32" y="85"/>
                      <a:pt x="32" y="85"/>
                    </a:cubicBezTo>
                    <a:cubicBezTo>
                      <a:pt x="31" y="85"/>
                      <a:pt x="30" y="85"/>
                      <a:pt x="30" y="85"/>
                    </a:cubicBezTo>
                    <a:cubicBezTo>
                      <a:pt x="28" y="84"/>
                      <a:pt x="27" y="84"/>
                      <a:pt x="26" y="84"/>
                    </a:cubicBezTo>
                    <a:cubicBezTo>
                      <a:pt x="25" y="84"/>
                      <a:pt x="24" y="83"/>
                      <a:pt x="24" y="83"/>
                    </a:cubicBezTo>
                    <a:cubicBezTo>
                      <a:pt x="23" y="82"/>
                      <a:pt x="23" y="82"/>
                      <a:pt x="23" y="81"/>
                    </a:cubicBezTo>
                    <a:cubicBezTo>
                      <a:pt x="23" y="81"/>
                      <a:pt x="23" y="80"/>
                      <a:pt x="23" y="80"/>
                    </a:cubicBezTo>
                    <a:cubicBezTo>
                      <a:pt x="24" y="80"/>
                      <a:pt x="24" y="79"/>
                      <a:pt x="25" y="79"/>
                    </a:cubicBezTo>
                    <a:cubicBezTo>
                      <a:pt x="25" y="79"/>
                      <a:pt x="25" y="79"/>
                      <a:pt x="26" y="79"/>
                    </a:cubicBezTo>
                    <a:cubicBezTo>
                      <a:pt x="26" y="80"/>
                      <a:pt x="27" y="80"/>
                      <a:pt x="28" y="80"/>
                    </a:cubicBezTo>
                    <a:cubicBezTo>
                      <a:pt x="29" y="80"/>
                      <a:pt x="30" y="80"/>
                      <a:pt x="31" y="81"/>
                    </a:cubicBezTo>
                    <a:cubicBezTo>
                      <a:pt x="32" y="81"/>
                      <a:pt x="33" y="81"/>
                      <a:pt x="34" y="81"/>
                    </a:cubicBezTo>
                    <a:cubicBezTo>
                      <a:pt x="34" y="81"/>
                      <a:pt x="35" y="80"/>
                      <a:pt x="36" y="80"/>
                    </a:cubicBezTo>
                    <a:cubicBezTo>
                      <a:pt x="36" y="80"/>
                      <a:pt x="37" y="80"/>
                      <a:pt x="37" y="79"/>
                    </a:cubicBezTo>
                    <a:cubicBezTo>
                      <a:pt x="38" y="79"/>
                      <a:pt x="38" y="79"/>
                      <a:pt x="38" y="78"/>
                    </a:cubicBezTo>
                    <a:cubicBezTo>
                      <a:pt x="38" y="78"/>
                      <a:pt x="39" y="77"/>
                      <a:pt x="38" y="76"/>
                    </a:cubicBezTo>
                    <a:cubicBezTo>
                      <a:pt x="38" y="76"/>
                      <a:pt x="38" y="75"/>
                      <a:pt x="38" y="75"/>
                    </a:cubicBezTo>
                    <a:cubicBezTo>
                      <a:pt x="37" y="74"/>
                      <a:pt x="36" y="74"/>
                      <a:pt x="35" y="74"/>
                    </a:cubicBezTo>
                    <a:cubicBezTo>
                      <a:pt x="34" y="74"/>
                      <a:pt x="33" y="73"/>
                      <a:pt x="32" y="73"/>
                    </a:cubicBezTo>
                    <a:cubicBezTo>
                      <a:pt x="31" y="73"/>
                      <a:pt x="30" y="73"/>
                      <a:pt x="29" y="73"/>
                    </a:cubicBezTo>
                    <a:cubicBezTo>
                      <a:pt x="28" y="73"/>
                      <a:pt x="27" y="72"/>
                      <a:pt x="26" y="72"/>
                    </a:cubicBezTo>
                    <a:cubicBezTo>
                      <a:pt x="25" y="72"/>
                      <a:pt x="24" y="72"/>
                      <a:pt x="24" y="71"/>
                    </a:cubicBezTo>
                    <a:cubicBezTo>
                      <a:pt x="23" y="71"/>
                      <a:pt x="23" y="70"/>
                      <a:pt x="22" y="69"/>
                    </a:cubicBezTo>
                    <a:cubicBezTo>
                      <a:pt x="22" y="69"/>
                      <a:pt x="22" y="68"/>
                      <a:pt x="21" y="67"/>
                    </a:cubicBezTo>
                    <a:cubicBezTo>
                      <a:pt x="21" y="66"/>
                      <a:pt x="21" y="65"/>
                      <a:pt x="22" y="64"/>
                    </a:cubicBezTo>
                    <a:cubicBezTo>
                      <a:pt x="22" y="63"/>
                      <a:pt x="23" y="62"/>
                      <a:pt x="24" y="61"/>
                    </a:cubicBezTo>
                    <a:cubicBezTo>
                      <a:pt x="25" y="61"/>
                      <a:pt x="26" y="60"/>
                      <a:pt x="27" y="60"/>
                    </a:cubicBezTo>
                    <a:cubicBezTo>
                      <a:pt x="28" y="60"/>
                      <a:pt x="29" y="59"/>
                      <a:pt x="29" y="59"/>
                    </a:cubicBezTo>
                    <a:cubicBezTo>
                      <a:pt x="29" y="57"/>
                      <a:pt x="29" y="57"/>
                      <a:pt x="29" y="57"/>
                    </a:cubicBezTo>
                    <a:cubicBezTo>
                      <a:pt x="29" y="56"/>
                      <a:pt x="30" y="55"/>
                      <a:pt x="31" y="55"/>
                    </a:cubicBezTo>
                    <a:cubicBezTo>
                      <a:pt x="31" y="55"/>
                      <a:pt x="32" y="56"/>
                      <a:pt x="32" y="57"/>
                    </a:cubicBezTo>
                    <a:cubicBezTo>
                      <a:pt x="32" y="59"/>
                      <a:pt x="32" y="59"/>
                      <a:pt x="32" y="59"/>
                    </a:cubicBezTo>
                    <a:cubicBezTo>
                      <a:pt x="33" y="59"/>
                      <a:pt x="34" y="59"/>
                      <a:pt x="35" y="59"/>
                    </a:cubicBezTo>
                    <a:cubicBezTo>
                      <a:pt x="36" y="59"/>
                      <a:pt x="38" y="59"/>
                      <a:pt x="38" y="60"/>
                    </a:cubicBezTo>
                    <a:cubicBezTo>
                      <a:pt x="39" y="60"/>
                      <a:pt x="40" y="60"/>
                      <a:pt x="40" y="61"/>
                    </a:cubicBezTo>
                    <a:cubicBezTo>
                      <a:pt x="41" y="61"/>
                      <a:pt x="41" y="62"/>
                      <a:pt x="41" y="62"/>
                    </a:cubicBezTo>
                    <a:cubicBezTo>
                      <a:pt x="41" y="63"/>
                      <a:pt x="41" y="63"/>
                      <a:pt x="40" y="63"/>
                    </a:cubicBezTo>
                    <a:cubicBezTo>
                      <a:pt x="40" y="63"/>
                      <a:pt x="40" y="64"/>
                      <a:pt x="39" y="64"/>
                    </a:cubicBezTo>
                    <a:cubicBezTo>
                      <a:pt x="39" y="64"/>
                      <a:pt x="39" y="64"/>
                      <a:pt x="39" y="64"/>
                    </a:cubicBezTo>
                    <a:cubicBezTo>
                      <a:pt x="38" y="64"/>
                      <a:pt x="38" y="64"/>
                      <a:pt x="38" y="64"/>
                    </a:cubicBezTo>
                    <a:cubicBezTo>
                      <a:pt x="37" y="63"/>
                      <a:pt x="36" y="63"/>
                      <a:pt x="35" y="63"/>
                    </a:cubicBezTo>
                    <a:cubicBezTo>
                      <a:pt x="34" y="63"/>
                      <a:pt x="33" y="63"/>
                      <a:pt x="32" y="63"/>
                    </a:cubicBezTo>
                    <a:cubicBezTo>
                      <a:pt x="31" y="63"/>
                      <a:pt x="30" y="63"/>
                      <a:pt x="30" y="63"/>
                    </a:cubicBezTo>
                    <a:cubicBezTo>
                      <a:pt x="29" y="63"/>
                      <a:pt x="28" y="64"/>
                      <a:pt x="28" y="64"/>
                    </a:cubicBezTo>
                    <a:cubicBezTo>
                      <a:pt x="28" y="64"/>
                      <a:pt x="27" y="65"/>
                      <a:pt x="27" y="65"/>
                    </a:cubicBezTo>
                    <a:cubicBezTo>
                      <a:pt x="27" y="66"/>
                      <a:pt x="27" y="66"/>
                      <a:pt x="27" y="66"/>
                    </a:cubicBezTo>
                    <a:cubicBezTo>
                      <a:pt x="27" y="67"/>
                      <a:pt x="27" y="67"/>
                      <a:pt x="27" y="67"/>
                    </a:cubicBezTo>
                    <a:cubicBezTo>
                      <a:pt x="28" y="68"/>
                      <a:pt x="28" y="68"/>
                      <a:pt x="29" y="68"/>
                    </a:cubicBezTo>
                    <a:cubicBezTo>
                      <a:pt x="29" y="68"/>
                      <a:pt x="30" y="69"/>
                      <a:pt x="31" y="69"/>
                    </a:cubicBezTo>
                    <a:cubicBezTo>
                      <a:pt x="31" y="69"/>
                      <a:pt x="32" y="69"/>
                      <a:pt x="33" y="69"/>
                    </a:cubicBezTo>
                    <a:cubicBezTo>
                      <a:pt x="34" y="69"/>
                      <a:pt x="35" y="69"/>
                      <a:pt x="35" y="69"/>
                    </a:cubicBezTo>
                    <a:cubicBezTo>
                      <a:pt x="36" y="70"/>
                      <a:pt x="37" y="70"/>
                      <a:pt x="38" y="70"/>
                    </a:cubicBezTo>
                    <a:cubicBezTo>
                      <a:pt x="40" y="70"/>
                      <a:pt x="41" y="71"/>
                      <a:pt x="42" y="72"/>
                    </a:cubicBezTo>
                    <a:cubicBezTo>
                      <a:pt x="43" y="73"/>
                      <a:pt x="44" y="74"/>
                      <a:pt x="44" y="75"/>
                    </a:cubicBezTo>
                    <a:cubicBezTo>
                      <a:pt x="44" y="77"/>
                      <a:pt x="44" y="78"/>
                      <a:pt x="43" y="79"/>
                    </a:cubicBezTo>
                    <a:close/>
                    <a:moveTo>
                      <a:pt x="90" y="64"/>
                    </a:moveTo>
                    <a:cubicBezTo>
                      <a:pt x="89" y="64"/>
                      <a:pt x="89" y="64"/>
                      <a:pt x="89" y="64"/>
                    </a:cubicBezTo>
                    <a:cubicBezTo>
                      <a:pt x="83" y="66"/>
                      <a:pt x="77" y="68"/>
                      <a:pt x="70" y="68"/>
                    </a:cubicBezTo>
                    <a:cubicBezTo>
                      <a:pt x="68" y="68"/>
                      <a:pt x="66" y="68"/>
                      <a:pt x="64" y="67"/>
                    </a:cubicBezTo>
                    <a:cubicBezTo>
                      <a:pt x="62" y="56"/>
                      <a:pt x="48" y="47"/>
                      <a:pt x="32" y="47"/>
                    </a:cubicBezTo>
                    <a:cubicBezTo>
                      <a:pt x="32" y="47"/>
                      <a:pt x="32" y="47"/>
                      <a:pt x="32" y="47"/>
                    </a:cubicBezTo>
                    <a:cubicBezTo>
                      <a:pt x="31" y="44"/>
                      <a:pt x="30" y="41"/>
                      <a:pt x="30" y="38"/>
                    </a:cubicBezTo>
                    <a:cubicBezTo>
                      <a:pt x="30" y="21"/>
                      <a:pt x="48" y="8"/>
                      <a:pt x="70" y="8"/>
                    </a:cubicBezTo>
                    <a:cubicBezTo>
                      <a:pt x="92" y="8"/>
                      <a:pt x="110" y="21"/>
                      <a:pt x="110" y="38"/>
                    </a:cubicBezTo>
                    <a:cubicBezTo>
                      <a:pt x="110" y="43"/>
                      <a:pt x="109" y="48"/>
                      <a:pt x="105" y="52"/>
                    </a:cubicBezTo>
                    <a:cubicBezTo>
                      <a:pt x="104" y="54"/>
                      <a:pt x="104" y="54"/>
                      <a:pt x="104" y="54"/>
                    </a:cubicBezTo>
                    <a:cubicBezTo>
                      <a:pt x="111" y="68"/>
                      <a:pt x="111" y="68"/>
                      <a:pt x="111" y="68"/>
                    </a:cubicBezTo>
                    <a:lnTo>
                      <a:pt x="90" y="64"/>
                    </a:lnTo>
                    <a:close/>
                  </a:path>
                </a:pathLst>
              </a:custGeom>
              <a:solidFill>
                <a:srgbClr val="9A172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p>
            </p:txBody>
          </p:sp>
        </p:grpSp>
        <p:sp>
          <p:nvSpPr>
            <p:cNvPr id="40" name="TextBox 117"/>
            <p:cNvSpPr txBox="1"/>
            <p:nvPr/>
          </p:nvSpPr>
          <p:spPr>
            <a:xfrm>
              <a:off x="6694141" y="1263414"/>
              <a:ext cx="1706880" cy="396240"/>
            </a:xfrm>
            <a:prstGeom prst="rect">
              <a:avLst/>
            </a:prstGeom>
            <a:noFill/>
          </p:spPr>
          <p:txBody>
            <a:bodyPr rtlCol="0" wrap="none">
              <a:spAutoFit/>
            </a:bodyPr>
            <a:lstStyle/>
            <a:p>
              <a:r>
                <a:rPr altLang="en-US" lang="zh-CN" smtClean="0" sz="2000">
                  <a:solidFill>
                    <a:schemeClr val="tx1">
                      <a:lumMod val="75000"/>
                      <a:lumOff val="25000"/>
                    </a:schemeClr>
                  </a:solidFill>
                  <a:latin charset="-122" panose="020b0503020204020204" pitchFamily="34" typeface="微软雅黑"/>
                  <a:ea charset="-122" panose="020b0503020204020204" pitchFamily="34" typeface="微软雅黑"/>
                </a:rPr>
                <a:t>单击添加标题</a:t>
              </a:r>
            </a:p>
          </p:txBody>
        </p:sp>
        <p:cxnSp>
          <p:nvCxnSpPr>
            <p:cNvPr id="41" name="直接箭头连接符 40"/>
            <p:cNvCxnSpPr/>
            <p:nvPr/>
          </p:nvCxnSpPr>
          <p:spPr>
            <a:xfrm flipH="1" flipV="1">
              <a:off x="6684064" y="1275216"/>
              <a:ext cx="0" cy="345728"/>
            </a:xfrm>
            <a:prstGeom prst="straightConnector1">
              <a:avLst/>
            </a:prstGeom>
            <a:ln w="12700">
              <a:solidFill>
                <a:schemeClr val="tx1">
                  <a:lumMod val="50000"/>
                  <a:lumOff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2657719" y="4136292"/>
            <a:ext cx="2168786" cy="400110"/>
            <a:chOff x="899592" y="2999192"/>
            <a:chExt cx="2168786" cy="400110"/>
          </a:xfrm>
        </p:grpSpPr>
        <p:grpSp>
          <p:nvGrpSpPr>
            <p:cNvPr id="45" name="组合 44"/>
            <p:cNvGrpSpPr/>
            <p:nvPr/>
          </p:nvGrpSpPr>
          <p:grpSpPr>
            <a:xfrm>
              <a:off x="899592" y="3021193"/>
              <a:ext cx="322608" cy="325330"/>
              <a:chOff x="9563954" y="2996827"/>
              <a:chExt cx="376237" cy="379412"/>
            </a:xfrm>
            <a:solidFill>
              <a:schemeClr val="accent4"/>
            </a:solidFill>
          </p:grpSpPr>
          <p:sp>
            <p:nvSpPr>
              <p:cNvPr id="48" name="Oval 17"/>
              <p:cNvSpPr>
                <a:spLocks noChangeArrowheads="1"/>
              </p:cNvSpPr>
              <p:nvPr/>
            </p:nvSpPr>
            <p:spPr bwMode="auto">
              <a:xfrm>
                <a:off x="9808429" y="3098427"/>
                <a:ext cx="55563" cy="60325"/>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p>
            </p:txBody>
          </p:sp>
          <p:sp>
            <p:nvSpPr>
              <p:cNvPr id="49" name="Freeform 18"/>
              <p:cNvSpPr/>
              <p:nvPr/>
            </p:nvSpPr>
            <p:spPr bwMode="auto">
              <a:xfrm>
                <a:off x="9778266" y="3169864"/>
                <a:ext cx="115888" cy="206375"/>
              </a:xfrm>
              <a:custGeom>
                <a:gdLst>
                  <a:gd fmla="*/ 24 w 31" name="T0"/>
                  <a:gd fmla="*/ 0 h 55" name="T1"/>
                  <a:gd fmla="*/ 22 w 31" name="T2"/>
                  <a:gd fmla="*/ 0 h 55" name="T3"/>
                  <a:gd fmla="*/ 15 w 31" name="T4"/>
                  <a:gd fmla="*/ 6 h 55" name="T5"/>
                  <a:gd fmla="*/ 9 w 31" name="T6"/>
                  <a:gd fmla="*/ 0 h 55" name="T7"/>
                  <a:gd fmla="*/ 7 w 31" name="T8"/>
                  <a:gd fmla="*/ 0 h 55" name="T9"/>
                  <a:gd fmla="*/ 0 w 31" name="T10"/>
                  <a:gd fmla="*/ 6 h 55" name="T11"/>
                  <a:gd fmla="*/ 0 w 31" name="T12"/>
                  <a:gd fmla="*/ 20 h 55" name="T13"/>
                  <a:gd fmla="*/ 7 w 31" name="T14"/>
                  <a:gd fmla="*/ 26 h 55" name="T15"/>
                  <a:gd fmla="*/ 7 w 31" name="T16"/>
                  <a:gd fmla="*/ 26 h 55" name="T17"/>
                  <a:gd fmla="*/ 6 w 31" name="T18"/>
                  <a:gd fmla="*/ 28 h 55" name="T19"/>
                  <a:gd fmla="*/ 6 w 31" name="T20"/>
                  <a:gd fmla="*/ 51 h 55" name="T21"/>
                  <a:gd fmla="*/ 11 w 31" name="T22"/>
                  <a:gd fmla="*/ 55 h 55" name="T23"/>
                  <a:gd fmla="*/ 15 w 31" name="T24"/>
                  <a:gd fmla="*/ 51 h 55" name="T25"/>
                  <a:gd fmla="*/ 20 w 31" name="T26"/>
                  <a:gd fmla="*/ 55 h 55" name="T27"/>
                  <a:gd fmla="*/ 25 w 31" name="T28"/>
                  <a:gd fmla="*/ 51 h 55" name="T29"/>
                  <a:gd fmla="*/ 25 w 31" name="T30"/>
                  <a:gd fmla="*/ 28 h 55" name="T31"/>
                  <a:gd fmla="*/ 24 w 31" name="T32"/>
                  <a:gd fmla="*/ 26 h 55" name="T33"/>
                  <a:gd fmla="*/ 24 w 31" name="T34"/>
                  <a:gd fmla="*/ 26 h 55" name="T35"/>
                  <a:gd fmla="*/ 31 w 31" name="T36"/>
                  <a:gd fmla="*/ 20 h 55" name="T37"/>
                  <a:gd fmla="*/ 31 w 31" name="T38"/>
                  <a:gd fmla="*/ 6 h 55" name="T39"/>
                  <a:gd fmla="*/ 24 w 31" name="T40"/>
                  <a:gd fmla="*/ 0 h 5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5" w="31">
                    <a:moveTo>
                      <a:pt x="24" y="0"/>
                    </a:moveTo>
                    <a:cubicBezTo>
                      <a:pt x="22" y="0"/>
                      <a:pt x="22" y="0"/>
                      <a:pt x="22" y="0"/>
                    </a:cubicBezTo>
                    <a:cubicBezTo>
                      <a:pt x="15" y="6"/>
                      <a:pt x="15" y="6"/>
                      <a:pt x="15" y="6"/>
                    </a:cubicBezTo>
                    <a:cubicBezTo>
                      <a:pt x="9" y="0"/>
                      <a:pt x="9" y="0"/>
                      <a:pt x="9" y="0"/>
                    </a:cubicBezTo>
                    <a:cubicBezTo>
                      <a:pt x="7" y="0"/>
                      <a:pt x="7" y="0"/>
                      <a:pt x="7" y="0"/>
                    </a:cubicBezTo>
                    <a:cubicBezTo>
                      <a:pt x="3" y="0"/>
                      <a:pt x="0" y="3"/>
                      <a:pt x="0" y="6"/>
                    </a:cubicBezTo>
                    <a:cubicBezTo>
                      <a:pt x="0" y="20"/>
                      <a:pt x="0" y="20"/>
                      <a:pt x="0" y="20"/>
                    </a:cubicBezTo>
                    <a:cubicBezTo>
                      <a:pt x="0" y="24"/>
                      <a:pt x="3" y="26"/>
                      <a:pt x="7" y="26"/>
                    </a:cubicBezTo>
                    <a:cubicBezTo>
                      <a:pt x="7" y="26"/>
                      <a:pt x="7" y="26"/>
                      <a:pt x="7" y="26"/>
                    </a:cubicBezTo>
                    <a:cubicBezTo>
                      <a:pt x="7" y="27"/>
                      <a:pt x="6" y="28"/>
                      <a:pt x="6" y="28"/>
                    </a:cubicBezTo>
                    <a:cubicBezTo>
                      <a:pt x="6" y="51"/>
                      <a:pt x="6" y="51"/>
                      <a:pt x="6" y="51"/>
                    </a:cubicBezTo>
                    <a:cubicBezTo>
                      <a:pt x="6" y="53"/>
                      <a:pt x="8" y="55"/>
                      <a:pt x="11" y="55"/>
                    </a:cubicBezTo>
                    <a:cubicBezTo>
                      <a:pt x="13" y="55"/>
                      <a:pt x="15" y="53"/>
                      <a:pt x="15" y="51"/>
                    </a:cubicBezTo>
                    <a:cubicBezTo>
                      <a:pt x="15" y="53"/>
                      <a:pt x="18" y="55"/>
                      <a:pt x="20" y="55"/>
                    </a:cubicBezTo>
                    <a:cubicBezTo>
                      <a:pt x="23" y="55"/>
                      <a:pt x="25" y="53"/>
                      <a:pt x="25" y="51"/>
                    </a:cubicBezTo>
                    <a:cubicBezTo>
                      <a:pt x="25" y="28"/>
                      <a:pt x="25" y="28"/>
                      <a:pt x="25" y="28"/>
                    </a:cubicBezTo>
                    <a:cubicBezTo>
                      <a:pt x="25" y="28"/>
                      <a:pt x="24" y="27"/>
                      <a:pt x="24" y="26"/>
                    </a:cubicBezTo>
                    <a:cubicBezTo>
                      <a:pt x="24" y="26"/>
                      <a:pt x="24" y="26"/>
                      <a:pt x="24" y="26"/>
                    </a:cubicBezTo>
                    <a:cubicBezTo>
                      <a:pt x="28" y="26"/>
                      <a:pt x="31" y="24"/>
                      <a:pt x="31" y="20"/>
                    </a:cubicBezTo>
                    <a:cubicBezTo>
                      <a:pt x="31" y="6"/>
                      <a:pt x="31" y="6"/>
                      <a:pt x="31" y="6"/>
                    </a:cubicBezTo>
                    <a:cubicBezTo>
                      <a:pt x="31" y="3"/>
                      <a:pt x="28" y="0"/>
                      <a:pt x="24" y="0"/>
                    </a:cubicBezTo>
                    <a:close/>
                  </a:path>
                </a:pathLst>
              </a:custGeom>
              <a:solidFill>
                <a:srgbClr val="2626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p>
            </p:txBody>
          </p:sp>
          <p:sp>
            <p:nvSpPr>
              <p:cNvPr id="50" name="Freeform 19"/>
              <p:cNvSpPr>
                <a:spLocks noEditPoints="1"/>
              </p:cNvSpPr>
              <p:nvPr/>
            </p:nvSpPr>
            <p:spPr bwMode="auto">
              <a:xfrm>
                <a:off x="9563954" y="3030164"/>
                <a:ext cx="195263" cy="346075"/>
              </a:xfrm>
              <a:custGeom>
                <a:gdLst>
                  <a:gd fmla="*/ 52 w 52" name="T0"/>
                  <a:gd fmla="*/ 46 h 92" name="T1"/>
                  <a:gd fmla="*/ 49 w 52" name="T2"/>
                  <a:gd fmla="*/ 40 h 92" name="T3"/>
                  <a:gd fmla="*/ 49 w 52" name="T4"/>
                  <a:gd fmla="*/ 6 h 92" name="T5"/>
                  <a:gd fmla="*/ 49 w 52" name="T6"/>
                  <a:gd fmla="*/ 3 h 92" name="T7"/>
                  <a:gd fmla="*/ 49 w 52" name="T8"/>
                  <a:gd fmla="*/ 0 h 92" name="T9"/>
                  <a:gd fmla="*/ 46 w 52" name="T10"/>
                  <a:gd fmla="*/ 0 h 92" name="T11"/>
                  <a:gd fmla="*/ 0 w 52" name="T12"/>
                  <a:gd fmla="*/ 46 h 92" name="T13"/>
                  <a:gd fmla="*/ 4 w 52" name="T14"/>
                  <a:gd fmla="*/ 63 h 92" name="T15"/>
                  <a:gd fmla="*/ 2 w 52" name="T16"/>
                  <a:gd fmla="*/ 68 h 92" name="T17"/>
                  <a:gd fmla="*/ 9 w 52" name="T18"/>
                  <a:gd fmla="*/ 74 h 92" name="T19"/>
                  <a:gd fmla="*/ 10 w 52" name="T20"/>
                  <a:gd fmla="*/ 74 h 92" name="T21"/>
                  <a:gd fmla="*/ 46 w 52" name="T22"/>
                  <a:gd fmla="*/ 92 h 92" name="T23"/>
                  <a:gd fmla="*/ 49 w 52" name="T24"/>
                  <a:gd fmla="*/ 92 h 92" name="T25"/>
                  <a:gd fmla="*/ 49 w 52" name="T26"/>
                  <a:gd fmla="*/ 89 h 92" name="T27"/>
                  <a:gd fmla="*/ 49 w 52" name="T28"/>
                  <a:gd fmla="*/ 86 h 92" name="T29"/>
                  <a:gd fmla="*/ 49 w 52" name="T30"/>
                  <a:gd fmla="*/ 52 h 92" name="T31"/>
                  <a:gd fmla="*/ 52 w 52" name="T32"/>
                  <a:gd fmla="*/ 46 h 92" name="T33"/>
                  <a:gd fmla="*/ 15 w 52" name="T34"/>
                  <a:gd fmla="*/ 64 h 92" name="T35"/>
                  <a:gd fmla="*/ 9 w 52" name="T36"/>
                  <a:gd fmla="*/ 61 h 92" name="T37"/>
                  <a:gd fmla="*/ 9 w 52" name="T38"/>
                  <a:gd fmla="*/ 61 h 92" name="T39"/>
                  <a:gd fmla="*/ 6 w 52" name="T40"/>
                  <a:gd fmla="*/ 48 h 92" name="T41"/>
                  <a:gd fmla="*/ 19 w 52" name="T42"/>
                  <a:gd fmla="*/ 48 h 92" name="T43"/>
                  <a:gd fmla="*/ 22 w 52" name="T44"/>
                  <a:gd fmla="*/ 64 h 92" name="T45"/>
                  <a:gd fmla="*/ 15 w 52" name="T46"/>
                  <a:gd fmla="*/ 64 h 92" name="T47"/>
                  <a:gd fmla="*/ 21 w 52" name="T48"/>
                  <a:gd fmla="*/ 28 h 92" name="T49"/>
                  <a:gd fmla="*/ 22 w 52" name="T50"/>
                  <a:gd fmla="*/ 29 h 92" name="T51"/>
                  <a:gd fmla="*/ 19 w 52" name="T52"/>
                  <a:gd fmla="*/ 43 h 92" name="T53"/>
                  <a:gd fmla="*/ 6 w 52" name="T54"/>
                  <a:gd fmla="*/ 43 h 92" name="T55"/>
                  <a:gd fmla="*/ 11 w 52" name="T56"/>
                  <a:gd fmla="*/ 28 h 92" name="T57"/>
                  <a:gd fmla="*/ 21 w 52" name="T58"/>
                  <a:gd fmla="*/ 28 h 92" name="T59"/>
                  <a:gd fmla="*/ 43 w 52" name="T60"/>
                  <a:gd fmla="*/ 28 h 92" name="T61"/>
                  <a:gd fmla="*/ 43 w 52" name="T62"/>
                  <a:gd fmla="*/ 39 h 92" name="T63"/>
                  <a:gd fmla="*/ 39 w 52" name="T64"/>
                  <a:gd fmla="*/ 43 h 92" name="T65"/>
                  <a:gd fmla="*/ 25 w 52" name="T66"/>
                  <a:gd fmla="*/ 43 h 92" name="T67"/>
                  <a:gd fmla="*/ 27 w 52" name="T68"/>
                  <a:gd fmla="*/ 32 h 92" name="T69"/>
                  <a:gd fmla="*/ 33 w 52" name="T70"/>
                  <a:gd fmla="*/ 28 h 92" name="T71"/>
                  <a:gd fmla="*/ 43 w 52" name="T72"/>
                  <a:gd fmla="*/ 28 h 92" name="T73"/>
                  <a:gd fmla="*/ 25 w 52" name="T74"/>
                  <a:gd fmla="*/ 48 h 92" name="T75"/>
                  <a:gd fmla="*/ 39 w 52" name="T76"/>
                  <a:gd fmla="*/ 48 h 92" name="T77"/>
                  <a:gd fmla="*/ 43 w 52" name="T78"/>
                  <a:gd fmla="*/ 53 h 92" name="T79"/>
                  <a:gd fmla="*/ 43 w 52" name="T80"/>
                  <a:gd fmla="*/ 64 h 92" name="T81"/>
                  <a:gd fmla="*/ 29 w 52" name="T82"/>
                  <a:gd fmla="*/ 64 h 92" name="T83"/>
                  <a:gd fmla="*/ 25 w 52" name="T84"/>
                  <a:gd fmla="*/ 48 h 92" name="T85"/>
                  <a:gd fmla="*/ 43 w 52" name="T86"/>
                  <a:gd fmla="*/ 10 h 92" name="T87"/>
                  <a:gd fmla="*/ 43 w 52" name="T88"/>
                  <a:gd fmla="*/ 22 h 92" name="T89"/>
                  <a:gd fmla="*/ 34 w 52" name="T90"/>
                  <a:gd fmla="*/ 22 h 92" name="T91"/>
                  <a:gd fmla="*/ 33 w 52" name="T92"/>
                  <a:gd fmla="*/ 21 h 92" name="T93"/>
                  <a:gd fmla="*/ 43 w 52" name="T94"/>
                  <a:gd fmla="*/ 10 h 92" name="T95"/>
                  <a:gd fmla="*/ 38 w 52" name="T96"/>
                  <a:gd fmla="*/ 7 h 92" name="T97"/>
                  <a:gd fmla="*/ 28 w 52" name="T98"/>
                  <a:gd fmla="*/ 18 h 92" name="T99"/>
                  <a:gd fmla="*/ 27 w 52" name="T100"/>
                  <a:gd fmla="*/ 18 h 92" name="T101"/>
                  <a:gd fmla="*/ 21 w 52" name="T102"/>
                  <a:gd fmla="*/ 22 h 92" name="T103"/>
                  <a:gd fmla="*/ 14 w 52" name="T104"/>
                  <a:gd fmla="*/ 22 h 92" name="T105"/>
                  <a:gd fmla="*/ 38 w 52" name="T106"/>
                  <a:gd fmla="*/ 7 h 92" name="T107"/>
                  <a:gd fmla="*/ 15 w 52" name="T108"/>
                  <a:gd fmla="*/ 71 h 92" name="T109"/>
                  <a:gd fmla="*/ 16 w 52" name="T110"/>
                  <a:gd fmla="*/ 69 h 92" name="T111"/>
                  <a:gd fmla="*/ 25 w 52" name="T112"/>
                  <a:gd fmla="*/ 69 h 92" name="T113"/>
                  <a:gd fmla="*/ 38 w 52" name="T114"/>
                  <a:gd fmla="*/ 85 h 92" name="T115"/>
                  <a:gd fmla="*/ 15 w 52" name="T116"/>
                  <a:gd fmla="*/ 71 h 92" name="T117"/>
                  <a:gd fmla="*/ 32 w 52" name="T118"/>
                  <a:gd fmla="*/ 69 h 92" name="T119"/>
                  <a:gd fmla="*/ 43 w 52" name="T120"/>
                  <a:gd fmla="*/ 69 h 92" name="T121"/>
                  <a:gd fmla="*/ 43 w 52" name="T122"/>
                  <a:gd fmla="*/ 82 h 92" name="T123"/>
                  <a:gd fmla="*/ 32 w 52" name="T124"/>
                  <a:gd fmla="*/ 69 h 9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2" w="52">
                    <a:moveTo>
                      <a:pt x="52" y="46"/>
                    </a:moveTo>
                    <a:cubicBezTo>
                      <a:pt x="52" y="44"/>
                      <a:pt x="51" y="42"/>
                      <a:pt x="49" y="40"/>
                    </a:cubicBezTo>
                    <a:cubicBezTo>
                      <a:pt x="49" y="6"/>
                      <a:pt x="49" y="6"/>
                      <a:pt x="49" y="6"/>
                    </a:cubicBezTo>
                    <a:cubicBezTo>
                      <a:pt x="49" y="3"/>
                      <a:pt x="49" y="3"/>
                      <a:pt x="49" y="3"/>
                    </a:cubicBezTo>
                    <a:cubicBezTo>
                      <a:pt x="49" y="0"/>
                      <a:pt x="49" y="0"/>
                      <a:pt x="49" y="0"/>
                    </a:cubicBezTo>
                    <a:cubicBezTo>
                      <a:pt x="46" y="0"/>
                      <a:pt x="46" y="0"/>
                      <a:pt x="46" y="0"/>
                    </a:cubicBezTo>
                    <a:cubicBezTo>
                      <a:pt x="21" y="0"/>
                      <a:pt x="0" y="21"/>
                      <a:pt x="0" y="46"/>
                    </a:cubicBezTo>
                    <a:cubicBezTo>
                      <a:pt x="0" y="52"/>
                      <a:pt x="2" y="58"/>
                      <a:pt x="4" y="63"/>
                    </a:cubicBezTo>
                    <a:cubicBezTo>
                      <a:pt x="3" y="64"/>
                      <a:pt x="2" y="66"/>
                      <a:pt x="2" y="68"/>
                    </a:cubicBezTo>
                    <a:cubicBezTo>
                      <a:pt x="2" y="71"/>
                      <a:pt x="5" y="74"/>
                      <a:pt x="9" y="74"/>
                    </a:cubicBezTo>
                    <a:cubicBezTo>
                      <a:pt x="10" y="74"/>
                      <a:pt x="10" y="74"/>
                      <a:pt x="10" y="74"/>
                    </a:cubicBezTo>
                    <a:cubicBezTo>
                      <a:pt x="19" y="85"/>
                      <a:pt x="32" y="92"/>
                      <a:pt x="46" y="92"/>
                    </a:cubicBezTo>
                    <a:cubicBezTo>
                      <a:pt x="49" y="92"/>
                      <a:pt x="49" y="92"/>
                      <a:pt x="49" y="92"/>
                    </a:cubicBezTo>
                    <a:cubicBezTo>
                      <a:pt x="49" y="89"/>
                      <a:pt x="49" y="89"/>
                      <a:pt x="49" y="89"/>
                    </a:cubicBezTo>
                    <a:cubicBezTo>
                      <a:pt x="49" y="86"/>
                      <a:pt x="49" y="86"/>
                      <a:pt x="49" y="86"/>
                    </a:cubicBezTo>
                    <a:cubicBezTo>
                      <a:pt x="49" y="52"/>
                      <a:pt x="49" y="52"/>
                      <a:pt x="49" y="52"/>
                    </a:cubicBezTo>
                    <a:cubicBezTo>
                      <a:pt x="51" y="50"/>
                      <a:pt x="52" y="48"/>
                      <a:pt x="52" y="46"/>
                    </a:cubicBezTo>
                    <a:close/>
                    <a:moveTo>
                      <a:pt x="15" y="64"/>
                    </a:moveTo>
                    <a:cubicBezTo>
                      <a:pt x="14" y="62"/>
                      <a:pt x="12" y="61"/>
                      <a:pt x="9" y="61"/>
                    </a:cubicBezTo>
                    <a:cubicBezTo>
                      <a:pt x="9" y="61"/>
                      <a:pt x="9" y="61"/>
                      <a:pt x="9" y="61"/>
                    </a:cubicBezTo>
                    <a:cubicBezTo>
                      <a:pt x="7" y="57"/>
                      <a:pt x="7" y="53"/>
                      <a:pt x="6" y="48"/>
                    </a:cubicBezTo>
                    <a:cubicBezTo>
                      <a:pt x="19" y="48"/>
                      <a:pt x="19" y="48"/>
                      <a:pt x="19" y="48"/>
                    </a:cubicBezTo>
                    <a:cubicBezTo>
                      <a:pt x="19" y="54"/>
                      <a:pt x="21" y="59"/>
                      <a:pt x="22" y="64"/>
                    </a:cubicBezTo>
                    <a:lnTo>
                      <a:pt x="15" y="64"/>
                    </a:lnTo>
                    <a:close/>
                    <a:moveTo>
                      <a:pt x="21" y="28"/>
                    </a:moveTo>
                    <a:cubicBezTo>
                      <a:pt x="21" y="28"/>
                      <a:pt x="22" y="29"/>
                      <a:pt x="22" y="29"/>
                    </a:cubicBezTo>
                    <a:cubicBezTo>
                      <a:pt x="21" y="34"/>
                      <a:pt x="20" y="38"/>
                      <a:pt x="19" y="43"/>
                    </a:cubicBezTo>
                    <a:cubicBezTo>
                      <a:pt x="6" y="43"/>
                      <a:pt x="6" y="43"/>
                      <a:pt x="6" y="43"/>
                    </a:cubicBezTo>
                    <a:cubicBezTo>
                      <a:pt x="7" y="37"/>
                      <a:pt x="8" y="32"/>
                      <a:pt x="11" y="28"/>
                    </a:cubicBezTo>
                    <a:lnTo>
                      <a:pt x="21" y="28"/>
                    </a:lnTo>
                    <a:close/>
                    <a:moveTo>
                      <a:pt x="43" y="28"/>
                    </a:moveTo>
                    <a:cubicBezTo>
                      <a:pt x="43" y="39"/>
                      <a:pt x="43" y="39"/>
                      <a:pt x="43" y="39"/>
                    </a:cubicBezTo>
                    <a:cubicBezTo>
                      <a:pt x="42" y="40"/>
                      <a:pt x="40" y="41"/>
                      <a:pt x="39" y="43"/>
                    </a:cubicBezTo>
                    <a:cubicBezTo>
                      <a:pt x="25" y="43"/>
                      <a:pt x="25" y="43"/>
                      <a:pt x="25" y="43"/>
                    </a:cubicBezTo>
                    <a:cubicBezTo>
                      <a:pt x="25" y="39"/>
                      <a:pt x="26" y="35"/>
                      <a:pt x="27" y="32"/>
                    </a:cubicBezTo>
                    <a:cubicBezTo>
                      <a:pt x="30" y="32"/>
                      <a:pt x="32" y="30"/>
                      <a:pt x="33" y="28"/>
                    </a:cubicBezTo>
                    <a:lnTo>
                      <a:pt x="43" y="28"/>
                    </a:lnTo>
                    <a:close/>
                    <a:moveTo>
                      <a:pt x="25" y="48"/>
                    </a:moveTo>
                    <a:cubicBezTo>
                      <a:pt x="39" y="48"/>
                      <a:pt x="39" y="48"/>
                      <a:pt x="39" y="48"/>
                    </a:cubicBezTo>
                    <a:cubicBezTo>
                      <a:pt x="39" y="50"/>
                      <a:pt x="41" y="52"/>
                      <a:pt x="43" y="53"/>
                    </a:cubicBezTo>
                    <a:cubicBezTo>
                      <a:pt x="43" y="64"/>
                      <a:pt x="43" y="64"/>
                      <a:pt x="43" y="64"/>
                    </a:cubicBezTo>
                    <a:cubicBezTo>
                      <a:pt x="29" y="64"/>
                      <a:pt x="29" y="64"/>
                      <a:pt x="29" y="64"/>
                    </a:cubicBezTo>
                    <a:cubicBezTo>
                      <a:pt x="26" y="59"/>
                      <a:pt x="25" y="54"/>
                      <a:pt x="25" y="48"/>
                    </a:cubicBezTo>
                    <a:close/>
                    <a:moveTo>
                      <a:pt x="43" y="10"/>
                    </a:moveTo>
                    <a:cubicBezTo>
                      <a:pt x="43" y="22"/>
                      <a:pt x="43" y="22"/>
                      <a:pt x="43" y="22"/>
                    </a:cubicBezTo>
                    <a:cubicBezTo>
                      <a:pt x="34" y="22"/>
                      <a:pt x="34" y="22"/>
                      <a:pt x="34" y="22"/>
                    </a:cubicBezTo>
                    <a:cubicBezTo>
                      <a:pt x="33" y="22"/>
                      <a:pt x="33" y="21"/>
                      <a:pt x="33" y="21"/>
                    </a:cubicBezTo>
                    <a:cubicBezTo>
                      <a:pt x="36" y="17"/>
                      <a:pt x="39" y="13"/>
                      <a:pt x="43" y="10"/>
                    </a:cubicBezTo>
                    <a:close/>
                    <a:moveTo>
                      <a:pt x="38" y="7"/>
                    </a:moveTo>
                    <a:cubicBezTo>
                      <a:pt x="34" y="10"/>
                      <a:pt x="31" y="14"/>
                      <a:pt x="28" y="18"/>
                    </a:cubicBezTo>
                    <a:cubicBezTo>
                      <a:pt x="28" y="18"/>
                      <a:pt x="27" y="18"/>
                      <a:pt x="27" y="18"/>
                    </a:cubicBezTo>
                    <a:cubicBezTo>
                      <a:pt x="24" y="18"/>
                      <a:pt x="22" y="20"/>
                      <a:pt x="21" y="22"/>
                    </a:cubicBezTo>
                    <a:cubicBezTo>
                      <a:pt x="14" y="22"/>
                      <a:pt x="14" y="22"/>
                      <a:pt x="14" y="22"/>
                    </a:cubicBezTo>
                    <a:cubicBezTo>
                      <a:pt x="20" y="15"/>
                      <a:pt x="28" y="9"/>
                      <a:pt x="38" y="7"/>
                    </a:cubicBezTo>
                    <a:close/>
                    <a:moveTo>
                      <a:pt x="15" y="71"/>
                    </a:moveTo>
                    <a:cubicBezTo>
                      <a:pt x="15" y="71"/>
                      <a:pt x="16" y="70"/>
                      <a:pt x="16" y="69"/>
                    </a:cubicBezTo>
                    <a:cubicBezTo>
                      <a:pt x="25" y="69"/>
                      <a:pt x="25" y="69"/>
                      <a:pt x="25" y="69"/>
                    </a:cubicBezTo>
                    <a:cubicBezTo>
                      <a:pt x="28" y="75"/>
                      <a:pt x="33" y="81"/>
                      <a:pt x="38" y="85"/>
                    </a:cubicBezTo>
                    <a:cubicBezTo>
                      <a:pt x="29" y="83"/>
                      <a:pt x="21" y="78"/>
                      <a:pt x="15" y="71"/>
                    </a:cubicBezTo>
                    <a:close/>
                    <a:moveTo>
                      <a:pt x="32" y="69"/>
                    </a:moveTo>
                    <a:cubicBezTo>
                      <a:pt x="43" y="69"/>
                      <a:pt x="43" y="69"/>
                      <a:pt x="43" y="69"/>
                    </a:cubicBezTo>
                    <a:cubicBezTo>
                      <a:pt x="43" y="82"/>
                      <a:pt x="43" y="82"/>
                      <a:pt x="43" y="82"/>
                    </a:cubicBezTo>
                    <a:cubicBezTo>
                      <a:pt x="39" y="79"/>
                      <a:pt x="35" y="74"/>
                      <a:pt x="32" y="69"/>
                    </a:cubicBezTo>
                    <a:close/>
                  </a:path>
                </a:pathLst>
              </a:custGeom>
              <a:solidFill>
                <a:srgbClr val="2626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p>
            </p:txBody>
          </p:sp>
          <p:sp>
            <p:nvSpPr>
              <p:cNvPr id="51" name="Freeform 20"/>
              <p:cNvSpPr/>
              <p:nvPr/>
            </p:nvSpPr>
            <p:spPr bwMode="auto">
              <a:xfrm>
                <a:off x="9756041" y="2996827"/>
                <a:ext cx="184150" cy="330200"/>
              </a:xfrm>
              <a:custGeom>
                <a:gdLst>
                  <a:gd fmla="*/ 12 w 49" name="T0"/>
                  <a:gd fmla="*/ 13 h 88" name="T1"/>
                  <a:gd fmla="*/ 44 w 49" name="T2"/>
                  <a:gd fmla="*/ 55 h 88" name="T3"/>
                  <a:gd fmla="*/ 37 w 49" name="T4"/>
                  <a:gd fmla="*/ 79 h 88" name="T5"/>
                  <a:gd fmla="*/ 37 w 49" name="T6"/>
                  <a:gd fmla="*/ 88 h 88" name="T7"/>
                  <a:gd fmla="*/ 49 w 49" name="T8"/>
                  <a:gd fmla="*/ 55 h 88" name="T9"/>
                  <a:gd fmla="*/ 11 w 49" name="T10"/>
                  <a:gd fmla="*/ 7 h 88" name="T11"/>
                  <a:gd fmla="*/ 19 w 49" name="T12"/>
                  <a:gd fmla="*/ 1 h 88" name="T13"/>
                  <a:gd fmla="*/ 11 w 49" name="T14"/>
                  <a:gd fmla="*/ 0 h 88" name="T15"/>
                  <a:gd fmla="*/ 0 w 49" name="T16"/>
                  <a:gd fmla="*/ 9 h 88" name="T17"/>
                  <a:gd fmla="*/ 9 w 49" name="T18"/>
                  <a:gd fmla="*/ 19 h 88" name="T19"/>
                  <a:gd fmla="*/ 17 w 49" name="T20"/>
                  <a:gd fmla="*/ 20 h 88" name="T21"/>
                  <a:gd fmla="*/ 12 w 49" name="T22"/>
                  <a:gd fmla="*/ 13 h 8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8" w="49">
                    <a:moveTo>
                      <a:pt x="12" y="13"/>
                    </a:moveTo>
                    <a:cubicBezTo>
                      <a:pt x="30" y="18"/>
                      <a:pt x="44" y="35"/>
                      <a:pt x="44" y="55"/>
                    </a:cubicBezTo>
                    <a:cubicBezTo>
                      <a:pt x="44" y="64"/>
                      <a:pt x="41" y="72"/>
                      <a:pt x="37" y="79"/>
                    </a:cubicBezTo>
                    <a:cubicBezTo>
                      <a:pt x="37" y="88"/>
                      <a:pt x="37" y="88"/>
                      <a:pt x="37" y="88"/>
                    </a:cubicBezTo>
                    <a:cubicBezTo>
                      <a:pt x="45" y="79"/>
                      <a:pt x="49" y="68"/>
                      <a:pt x="49" y="55"/>
                    </a:cubicBezTo>
                    <a:cubicBezTo>
                      <a:pt x="49" y="32"/>
                      <a:pt x="33" y="12"/>
                      <a:pt x="11" y="7"/>
                    </a:cubicBezTo>
                    <a:cubicBezTo>
                      <a:pt x="19" y="1"/>
                      <a:pt x="19" y="1"/>
                      <a:pt x="19" y="1"/>
                    </a:cubicBezTo>
                    <a:cubicBezTo>
                      <a:pt x="11" y="0"/>
                      <a:pt x="11" y="0"/>
                      <a:pt x="11" y="0"/>
                    </a:cubicBezTo>
                    <a:cubicBezTo>
                      <a:pt x="0" y="9"/>
                      <a:pt x="0" y="9"/>
                      <a:pt x="0" y="9"/>
                    </a:cubicBezTo>
                    <a:cubicBezTo>
                      <a:pt x="9" y="19"/>
                      <a:pt x="9" y="19"/>
                      <a:pt x="9" y="19"/>
                    </a:cubicBezTo>
                    <a:cubicBezTo>
                      <a:pt x="17" y="20"/>
                      <a:pt x="17" y="20"/>
                      <a:pt x="17" y="20"/>
                    </a:cubicBezTo>
                    <a:lnTo>
                      <a:pt x="12" y="13"/>
                    </a:lnTo>
                    <a:close/>
                  </a:path>
                </a:pathLst>
              </a:custGeom>
              <a:solidFill>
                <a:srgbClr val="2626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p>
            </p:txBody>
          </p:sp>
        </p:grpSp>
        <p:sp>
          <p:nvSpPr>
            <p:cNvPr id="46" name="TextBox 123"/>
            <p:cNvSpPr txBox="1"/>
            <p:nvPr/>
          </p:nvSpPr>
          <p:spPr>
            <a:xfrm>
              <a:off x="1344829" y="2999193"/>
              <a:ext cx="1706880" cy="396240"/>
            </a:xfrm>
            <a:prstGeom prst="rect">
              <a:avLst/>
            </a:prstGeom>
            <a:noFill/>
          </p:spPr>
          <p:txBody>
            <a:bodyPr rtlCol="0" wrap="none">
              <a:spAutoFit/>
            </a:bodyPr>
            <a:lstStyle/>
            <a:p>
              <a:r>
                <a:rPr altLang="en-US" lang="zh-CN" smtClean="0" sz="2000">
                  <a:solidFill>
                    <a:schemeClr val="tx1">
                      <a:lumMod val="75000"/>
                      <a:lumOff val="25000"/>
                    </a:schemeClr>
                  </a:solidFill>
                  <a:latin charset="-122" panose="020b0503020204020204" pitchFamily="34" typeface="微软雅黑"/>
                  <a:ea charset="-122" panose="020b0503020204020204" pitchFamily="34" typeface="微软雅黑"/>
                </a:rPr>
                <a:t>单击添加标题</a:t>
              </a:r>
            </a:p>
          </p:txBody>
        </p:sp>
        <p:cxnSp>
          <p:nvCxnSpPr>
            <p:cNvPr id="47" name="直接箭头连接符 46"/>
            <p:cNvCxnSpPr/>
            <p:nvPr/>
          </p:nvCxnSpPr>
          <p:spPr>
            <a:xfrm flipH="1" flipV="1">
              <a:off x="1332544" y="3010994"/>
              <a:ext cx="0" cy="345728"/>
            </a:xfrm>
            <a:prstGeom prst="straightConnector1">
              <a:avLst/>
            </a:prstGeom>
            <a:ln w="12700">
              <a:solidFill>
                <a:schemeClr val="tx1">
                  <a:lumMod val="50000"/>
                  <a:lumOff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821467856"/>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42201" y="4555233"/>
            <a:ext cx="6473371" cy="2302767"/>
          </a:xfrm>
          <a:prstGeom prst="rect">
            <a:avLst/>
          </a:prstGeom>
        </p:spPr>
      </p:pic>
      <p:sp>
        <p:nvSpPr>
          <p:cNvPr id="5" name="流程图: 过程 4"/>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流程图: 过程 5"/>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三项比例展示</a:t>
            </a:r>
          </a:p>
        </p:txBody>
      </p:sp>
      <p:grpSp>
        <p:nvGrpSpPr>
          <p:cNvPr id="8" name="组合 7"/>
          <p:cNvGrpSpPr/>
          <p:nvPr/>
        </p:nvGrpSpPr>
        <p:grpSpPr>
          <a:xfrm>
            <a:off x="267607" y="744656"/>
            <a:ext cx="460829" cy="449943"/>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a:off x="628650" y="2483944"/>
            <a:ext cx="6421156" cy="2609721"/>
            <a:chOff x="591845" y="1883494"/>
            <a:chExt cx="4075001" cy="1656184"/>
          </a:xfrm>
        </p:grpSpPr>
        <p:sp>
          <p:nvSpPr>
            <p:cNvPr id="26" name="Oval 5"/>
            <p:cNvSpPr>
              <a:spLocks noChangeArrowheads="1"/>
            </p:cNvSpPr>
            <p:nvPr/>
          </p:nvSpPr>
          <p:spPr bwMode="auto">
            <a:xfrm>
              <a:off x="830882" y="3406190"/>
              <a:ext cx="1088084" cy="1334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Oval 6"/>
            <p:cNvSpPr>
              <a:spLocks noChangeArrowheads="1"/>
            </p:cNvSpPr>
            <p:nvPr/>
          </p:nvSpPr>
          <p:spPr bwMode="auto">
            <a:xfrm>
              <a:off x="844851" y="3406190"/>
              <a:ext cx="1060144" cy="133488"/>
            </a:xfrm>
            <a:prstGeom prst="ellipse">
              <a:avLst/>
            </a:prstGeom>
            <a:solidFill>
              <a:srgbClr val="FCFBF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Oval 7"/>
            <p:cNvSpPr>
              <a:spLocks noChangeArrowheads="1"/>
            </p:cNvSpPr>
            <p:nvPr/>
          </p:nvSpPr>
          <p:spPr bwMode="auto">
            <a:xfrm>
              <a:off x="858821" y="3410847"/>
              <a:ext cx="1032205" cy="124175"/>
            </a:xfrm>
            <a:prstGeom prst="ellipse">
              <a:avLst/>
            </a:prstGeom>
            <a:solidFill>
              <a:srgbClr val="FAFAF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Oval 8"/>
            <p:cNvSpPr>
              <a:spLocks noChangeArrowheads="1"/>
            </p:cNvSpPr>
            <p:nvPr/>
          </p:nvSpPr>
          <p:spPr bwMode="auto">
            <a:xfrm>
              <a:off x="874343" y="3410847"/>
              <a:ext cx="1002713" cy="124175"/>
            </a:xfrm>
            <a:prstGeom prst="ellipse">
              <a:avLst/>
            </a:prstGeom>
            <a:solidFill>
              <a:srgbClr val="F7F7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Oval 9"/>
            <p:cNvSpPr>
              <a:spLocks noChangeArrowheads="1"/>
            </p:cNvSpPr>
            <p:nvPr/>
          </p:nvSpPr>
          <p:spPr bwMode="auto">
            <a:xfrm>
              <a:off x="888312" y="3410847"/>
              <a:ext cx="974773" cy="119519"/>
            </a:xfrm>
            <a:prstGeom prst="ellipse">
              <a:avLst/>
            </a:prstGeom>
            <a:solidFill>
              <a:srgbClr val="F5F6F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Oval 10"/>
            <p:cNvSpPr>
              <a:spLocks noChangeArrowheads="1"/>
            </p:cNvSpPr>
            <p:nvPr/>
          </p:nvSpPr>
          <p:spPr bwMode="auto">
            <a:xfrm>
              <a:off x="906938" y="3415503"/>
              <a:ext cx="935969" cy="114862"/>
            </a:xfrm>
            <a:prstGeom prst="ellipse">
              <a:avLst/>
            </a:prstGeom>
            <a:solidFill>
              <a:srgbClr val="F2F5F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Oval 11"/>
            <p:cNvSpPr>
              <a:spLocks noChangeArrowheads="1"/>
            </p:cNvSpPr>
            <p:nvPr/>
          </p:nvSpPr>
          <p:spPr bwMode="auto">
            <a:xfrm>
              <a:off x="920909" y="3415503"/>
              <a:ext cx="908030" cy="114862"/>
            </a:xfrm>
            <a:prstGeom prst="ellipse">
              <a:avLst/>
            </a:prstGeom>
            <a:solidFill>
              <a:srgbClr val="F2F2E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Oval 12"/>
            <p:cNvSpPr>
              <a:spLocks noChangeArrowheads="1"/>
            </p:cNvSpPr>
            <p:nvPr/>
          </p:nvSpPr>
          <p:spPr bwMode="auto">
            <a:xfrm>
              <a:off x="936431" y="3420160"/>
              <a:ext cx="878538" cy="105549"/>
            </a:xfrm>
            <a:prstGeom prst="ellipse">
              <a:avLst/>
            </a:prstGeom>
            <a:solidFill>
              <a:srgbClr val="F0F0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Oval 13"/>
            <p:cNvSpPr>
              <a:spLocks noChangeArrowheads="1"/>
            </p:cNvSpPr>
            <p:nvPr/>
          </p:nvSpPr>
          <p:spPr bwMode="auto">
            <a:xfrm>
              <a:off x="950400" y="3420160"/>
              <a:ext cx="850598" cy="105549"/>
            </a:xfrm>
            <a:prstGeom prst="ellipse">
              <a:avLst/>
            </a:prstGeom>
            <a:solidFill>
              <a:srgbClr val="EDEFE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Oval 14"/>
            <p:cNvSpPr>
              <a:spLocks noChangeArrowheads="1"/>
            </p:cNvSpPr>
            <p:nvPr/>
          </p:nvSpPr>
          <p:spPr bwMode="auto">
            <a:xfrm>
              <a:off x="964370" y="3420160"/>
              <a:ext cx="821107" cy="105549"/>
            </a:xfrm>
            <a:prstGeom prst="ellipse">
              <a:avLst/>
            </a:prstGeom>
            <a:solidFill>
              <a:srgbClr val="EBEE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Oval 15"/>
            <p:cNvSpPr>
              <a:spLocks noChangeArrowheads="1"/>
            </p:cNvSpPr>
            <p:nvPr/>
          </p:nvSpPr>
          <p:spPr bwMode="auto">
            <a:xfrm>
              <a:off x="978339" y="3424816"/>
              <a:ext cx="793168" cy="96236"/>
            </a:xfrm>
            <a:prstGeom prst="ellipse">
              <a:avLst/>
            </a:prstGeom>
            <a:solidFill>
              <a:srgbClr val="E8EA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Oval 16"/>
            <p:cNvSpPr>
              <a:spLocks noChangeArrowheads="1"/>
            </p:cNvSpPr>
            <p:nvPr/>
          </p:nvSpPr>
          <p:spPr bwMode="auto">
            <a:xfrm>
              <a:off x="993861" y="3424816"/>
              <a:ext cx="763676" cy="96236"/>
            </a:xfrm>
            <a:prstGeom prst="ellipse">
              <a:avLst/>
            </a:prstGeom>
            <a:solidFill>
              <a:srgbClr val="E6E9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Oval 17"/>
            <p:cNvSpPr>
              <a:spLocks noChangeArrowheads="1"/>
            </p:cNvSpPr>
            <p:nvPr/>
          </p:nvSpPr>
          <p:spPr bwMode="auto">
            <a:xfrm>
              <a:off x="1007831" y="3429473"/>
              <a:ext cx="735737" cy="86922"/>
            </a:xfrm>
            <a:prstGeom prst="ellipse">
              <a:avLst/>
            </a:prstGeom>
            <a:solidFill>
              <a:srgbClr val="E3E6E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Oval 18"/>
            <p:cNvSpPr>
              <a:spLocks noChangeArrowheads="1"/>
            </p:cNvSpPr>
            <p:nvPr/>
          </p:nvSpPr>
          <p:spPr bwMode="auto">
            <a:xfrm>
              <a:off x="1021800" y="3429473"/>
              <a:ext cx="706246" cy="86922"/>
            </a:xfrm>
            <a:prstGeom prst="ellipse">
              <a:avLst/>
            </a:prstGeom>
            <a:solidFill>
              <a:srgbClr val="E0E5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Oval 19"/>
            <p:cNvSpPr>
              <a:spLocks noChangeArrowheads="1"/>
            </p:cNvSpPr>
            <p:nvPr/>
          </p:nvSpPr>
          <p:spPr bwMode="auto">
            <a:xfrm>
              <a:off x="1035770" y="3429473"/>
              <a:ext cx="678306" cy="86922"/>
            </a:xfrm>
            <a:prstGeom prst="ellipse">
              <a:avLst/>
            </a:prstGeom>
            <a:solidFill>
              <a:srgbClr val="DEE2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Oval 20"/>
            <p:cNvSpPr>
              <a:spLocks noChangeArrowheads="1"/>
            </p:cNvSpPr>
            <p:nvPr/>
          </p:nvSpPr>
          <p:spPr bwMode="auto">
            <a:xfrm>
              <a:off x="1055948" y="3434129"/>
              <a:ext cx="639501" cy="77609"/>
            </a:xfrm>
            <a:prstGeom prst="ellipse">
              <a:avLst/>
            </a:prstGeom>
            <a:solidFill>
              <a:srgbClr val="DBE0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Oval 21"/>
            <p:cNvSpPr>
              <a:spLocks noChangeArrowheads="1"/>
            </p:cNvSpPr>
            <p:nvPr/>
          </p:nvSpPr>
          <p:spPr bwMode="auto">
            <a:xfrm>
              <a:off x="1069919" y="3434129"/>
              <a:ext cx="611562" cy="77609"/>
            </a:xfrm>
            <a:prstGeom prst="ellipse">
              <a:avLst/>
            </a:prstGeom>
            <a:solidFill>
              <a:srgbClr val="D9DED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Oval 22"/>
            <p:cNvSpPr>
              <a:spLocks noChangeArrowheads="1"/>
            </p:cNvSpPr>
            <p:nvPr/>
          </p:nvSpPr>
          <p:spPr bwMode="auto">
            <a:xfrm>
              <a:off x="1083888" y="3434129"/>
              <a:ext cx="582071" cy="72953"/>
            </a:xfrm>
            <a:prstGeom prst="ellipse">
              <a:avLst/>
            </a:prstGeom>
            <a:solidFill>
              <a:srgbClr val="D8DED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Oval 23"/>
            <p:cNvSpPr>
              <a:spLocks noChangeArrowheads="1"/>
            </p:cNvSpPr>
            <p:nvPr/>
          </p:nvSpPr>
          <p:spPr bwMode="auto">
            <a:xfrm>
              <a:off x="1097858" y="3440338"/>
              <a:ext cx="554131" cy="66745"/>
            </a:xfrm>
            <a:prstGeom prst="ellipse">
              <a:avLst/>
            </a:prstGeom>
            <a:solidFill>
              <a:srgbClr val="D5DAD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Oval 24"/>
            <p:cNvSpPr>
              <a:spLocks noChangeArrowheads="1"/>
            </p:cNvSpPr>
            <p:nvPr/>
          </p:nvSpPr>
          <p:spPr bwMode="auto">
            <a:xfrm>
              <a:off x="1111827" y="3440338"/>
              <a:ext cx="526192" cy="66745"/>
            </a:xfrm>
            <a:prstGeom prst="ellipse">
              <a:avLst/>
            </a:prstGeom>
            <a:solidFill>
              <a:srgbClr val="D3D9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Oval 25"/>
            <p:cNvSpPr>
              <a:spLocks noChangeArrowheads="1"/>
            </p:cNvSpPr>
            <p:nvPr/>
          </p:nvSpPr>
          <p:spPr bwMode="auto">
            <a:xfrm>
              <a:off x="1127349" y="3444995"/>
              <a:ext cx="496700" cy="57431"/>
            </a:xfrm>
            <a:prstGeom prst="ellipse">
              <a:avLst/>
            </a:prstGeom>
            <a:solidFill>
              <a:srgbClr val="D1D8D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Oval 26"/>
            <p:cNvSpPr>
              <a:spLocks noChangeArrowheads="1"/>
            </p:cNvSpPr>
            <p:nvPr/>
          </p:nvSpPr>
          <p:spPr bwMode="auto">
            <a:xfrm>
              <a:off x="1141319" y="3444995"/>
              <a:ext cx="467209" cy="57431"/>
            </a:xfrm>
            <a:prstGeom prst="ellipse">
              <a:avLst/>
            </a:prstGeom>
            <a:solidFill>
              <a:srgbClr val="CFD6C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Oval 27"/>
            <p:cNvSpPr>
              <a:spLocks noChangeArrowheads="1"/>
            </p:cNvSpPr>
            <p:nvPr/>
          </p:nvSpPr>
          <p:spPr bwMode="auto">
            <a:xfrm>
              <a:off x="2100571" y="3406190"/>
              <a:ext cx="1084979" cy="1334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Oval 28"/>
            <p:cNvSpPr>
              <a:spLocks noChangeArrowheads="1"/>
            </p:cNvSpPr>
            <p:nvPr/>
          </p:nvSpPr>
          <p:spPr bwMode="auto">
            <a:xfrm>
              <a:off x="2116093" y="3406190"/>
              <a:ext cx="1055487" cy="133488"/>
            </a:xfrm>
            <a:prstGeom prst="ellipse">
              <a:avLst/>
            </a:prstGeom>
            <a:solidFill>
              <a:srgbClr val="FCFBF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Oval 29"/>
            <p:cNvSpPr>
              <a:spLocks noChangeArrowheads="1"/>
            </p:cNvSpPr>
            <p:nvPr/>
          </p:nvSpPr>
          <p:spPr bwMode="auto">
            <a:xfrm>
              <a:off x="2130062" y="3410847"/>
              <a:ext cx="1025996" cy="124175"/>
            </a:xfrm>
            <a:prstGeom prst="ellipse">
              <a:avLst/>
            </a:prstGeom>
            <a:solidFill>
              <a:srgbClr val="FAFAF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Oval 30"/>
            <p:cNvSpPr>
              <a:spLocks noChangeArrowheads="1"/>
            </p:cNvSpPr>
            <p:nvPr/>
          </p:nvSpPr>
          <p:spPr bwMode="auto">
            <a:xfrm>
              <a:off x="2144032" y="3410847"/>
              <a:ext cx="998057" cy="124175"/>
            </a:xfrm>
            <a:prstGeom prst="ellipse">
              <a:avLst/>
            </a:prstGeom>
            <a:solidFill>
              <a:srgbClr val="F7F7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Oval 31"/>
            <p:cNvSpPr>
              <a:spLocks noChangeArrowheads="1"/>
            </p:cNvSpPr>
            <p:nvPr/>
          </p:nvSpPr>
          <p:spPr bwMode="auto">
            <a:xfrm>
              <a:off x="2158001" y="3410847"/>
              <a:ext cx="970117" cy="119519"/>
            </a:xfrm>
            <a:prstGeom prst="ellipse">
              <a:avLst/>
            </a:prstGeom>
            <a:solidFill>
              <a:srgbClr val="F5F6F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Oval 32"/>
            <p:cNvSpPr>
              <a:spLocks noChangeArrowheads="1"/>
            </p:cNvSpPr>
            <p:nvPr/>
          </p:nvSpPr>
          <p:spPr bwMode="auto">
            <a:xfrm>
              <a:off x="2173523" y="3415503"/>
              <a:ext cx="940625" cy="114862"/>
            </a:xfrm>
            <a:prstGeom prst="ellipse">
              <a:avLst/>
            </a:prstGeom>
            <a:solidFill>
              <a:srgbClr val="F2F5F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Oval 33"/>
            <p:cNvSpPr>
              <a:spLocks noChangeArrowheads="1"/>
            </p:cNvSpPr>
            <p:nvPr/>
          </p:nvSpPr>
          <p:spPr bwMode="auto">
            <a:xfrm>
              <a:off x="2187493" y="3415503"/>
              <a:ext cx="911134" cy="114862"/>
            </a:xfrm>
            <a:prstGeom prst="ellipse">
              <a:avLst/>
            </a:prstGeom>
            <a:solidFill>
              <a:srgbClr val="F2F2E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Oval 34"/>
            <p:cNvSpPr>
              <a:spLocks noChangeArrowheads="1"/>
            </p:cNvSpPr>
            <p:nvPr/>
          </p:nvSpPr>
          <p:spPr bwMode="auto">
            <a:xfrm>
              <a:off x="2201462" y="3420160"/>
              <a:ext cx="883195" cy="105549"/>
            </a:xfrm>
            <a:prstGeom prst="ellipse">
              <a:avLst/>
            </a:prstGeom>
            <a:solidFill>
              <a:srgbClr val="F0F0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Oval 35"/>
            <p:cNvSpPr>
              <a:spLocks noChangeArrowheads="1"/>
            </p:cNvSpPr>
            <p:nvPr/>
          </p:nvSpPr>
          <p:spPr bwMode="auto">
            <a:xfrm>
              <a:off x="2215433" y="3420160"/>
              <a:ext cx="855255" cy="105549"/>
            </a:xfrm>
            <a:prstGeom prst="ellipse">
              <a:avLst/>
            </a:prstGeom>
            <a:solidFill>
              <a:srgbClr val="EDEFE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Oval 36"/>
            <p:cNvSpPr>
              <a:spLocks noChangeArrowheads="1"/>
            </p:cNvSpPr>
            <p:nvPr/>
          </p:nvSpPr>
          <p:spPr bwMode="auto">
            <a:xfrm>
              <a:off x="2229402" y="3420160"/>
              <a:ext cx="822659" cy="105549"/>
            </a:xfrm>
            <a:prstGeom prst="ellipse">
              <a:avLst/>
            </a:prstGeom>
            <a:solidFill>
              <a:srgbClr val="EBEE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Oval 37"/>
            <p:cNvSpPr>
              <a:spLocks noChangeArrowheads="1"/>
            </p:cNvSpPr>
            <p:nvPr/>
          </p:nvSpPr>
          <p:spPr bwMode="auto">
            <a:xfrm>
              <a:off x="2249581" y="3424816"/>
              <a:ext cx="786959" cy="96236"/>
            </a:xfrm>
            <a:prstGeom prst="ellipse">
              <a:avLst/>
            </a:prstGeom>
            <a:solidFill>
              <a:srgbClr val="E8EA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Oval 38"/>
            <p:cNvSpPr>
              <a:spLocks noChangeArrowheads="1"/>
            </p:cNvSpPr>
            <p:nvPr/>
          </p:nvSpPr>
          <p:spPr bwMode="auto">
            <a:xfrm>
              <a:off x="2263550" y="3424816"/>
              <a:ext cx="759020" cy="96236"/>
            </a:xfrm>
            <a:prstGeom prst="ellipse">
              <a:avLst/>
            </a:prstGeom>
            <a:solidFill>
              <a:srgbClr val="E6E9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Oval 39"/>
            <p:cNvSpPr>
              <a:spLocks noChangeArrowheads="1"/>
            </p:cNvSpPr>
            <p:nvPr/>
          </p:nvSpPr>
          <p:spPr bwMode="auto">
            <a:xfrm>
              <a:off x="2277520" y="3429473"/>
              <a:ext cx="731081" cy="86922"/>
            </a:xfrm>
            <a:prstGeom prst="ellipse">
              <a:avLst/>
            </a:prstGeom>
            <a:solidFill>
              <a:srgbClr val="E3E6E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Oval 40"/>
            <p:cNvSpPr>
              <a:spLocks noChangeArrowheads="1"/>
            </p:cNvSpPr>
            <p:nvPr/>
          </p:nvSpPr>
          <p:spPr bwMode="auto">
            <a:xfrm>
              <a:off x="2291489" y="3429473"/>
              <a:ext cx="703141" cy="86922"/>
            </a:xfrm>
            <a:prstGeom prst="ellipse">
              <a:avLst/>
            </a:prstGeom>
            <a:solidFill>
              <a:srgbClr val="E0E5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Oval 41"/>
            <p:cNvSpPr>
              <a:spLocks noChangeArrowheads="1"/>
            </p:cNvSpPr>
            <p:nvPr/>
          </p:nvSpPr>
          <p:spPr bwMode="auto">
            <a:xfrm>
              <a:off x="2307011" y="3429473"/>
              <a:ext cx="672097" cy="86922"/>
            </a:xfrm>
            <a:prstGeom prst="ellipse">
              <a:avLst/>
            </a:prstGeom>
            <a:solidFill>
              <a:srgbClr val="DEE2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Oval 42"/>
            <p:cNvSpPr>
              <a:spLocks noChangeArrowheads="1"/>
            </p:cNvSpPr>
            <p:nvPr/>
          </p:nvSpPr>
          <p:spPr bwMode="auto">
            <a:xfrm>
              <a:off x="2320981" y="3434129"/>
              <a:ext cx="644158" cy="77609"/>
            </a:xfrm>
            <a:prstGeom prst="ellipse">
              <a:avLst/>
            </a:prstGeom>
            <a:solidFill>
              <a:srgbClr val="DBE0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Oval 43"/>
            <p:cNvSpPr>
              <a:spLocks noChangeArrowheads="1"/>
            </p:cNvSpPr>
            <p:nvPr/>
          </p:nvSpPr>
          <p:spPr bwMode="auto">
            <a:xfrm>
              <a:off x="2334950" y="3434129"/>
              <a:ext cx="616219" cy="77609"/>
            </a:xfrm>
            <a:prstGeom prst="ellipse">
              <a:avLst/>
            </a:prstGeom>
            <a:solidFill>
              <a:srgbClr val="D9DED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Oval 44"/>
            <p:cNvSpPr>
              <a:spLocks noChangeArrowheads="1"/>
            </p:cNvSpPr>
            <p:nvPr/>
          </p:nvSpPr>
          <p:spPr bwMode="auto">
            <a:xfrm>
              <a:off x="2348921" y="3434129"/>
              <a:ext cx="588279" cy="72953"/>
            </a:xfrm>
            <a:prstGeom prst="ellipse">
              <a:avLst/>
            </a:prstGeom>
            <a:solidFill>
              <a:srgbClr val="D8DED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Oval 45"/>
            <p:cNvSpPr>
              <a:spLocks noChangeArrowheads="1"/>
            </p:cNvSpPr>
            <p:nvPr/>
          </p:nvSpPr>
          <p:spPr bwMode="auto">
            <a:xfrm>
              <a:off x="2364442" y="3440338"/>
              <a:ext cx="558787" cy="66745"/>
            </a:xfrm>
            <a:prstGeom prst="ellipse">
              <a:avLst/>
            </a:prstGeom>
            <a:solidFill>
              <a:srgbClr val="D5DAD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Oval 46"/>
            <p:cNvSpPr>
              <a:spLocks noChangeArrowheads="1"/>
            </p:cNvSpPr>
            <p:nvPr/>
          </p:nvSpPr>
          <p:spPr bwMode="auto">
            <a:xfrm>
              <a:off x="2378412" y="3440338"/>
              <a:ext cx="524639" cy="66745"/>
            </a:xfrm>
            <a:prstGeom prst="ellipse">
              <a:avLst/>
            </a:prstGeom>
            <a:solidFill>
              <a:srgbClr val="D3D9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Oval 47"/>
            <p:cNvSpPr>
              <a:spLocks noChangeArrowheads="1"/>
            </p:cNvSpPr>
            <p:nvPr/>
          </p:nvSpPr>
          <p:spPr bwMode="auto">
            <a:xfrm>
              <a:off x="2392382" y="3444995"/>
              <a:ext cx="496700" cy="57431"/>
            </a:xfrm>
            <a:prstGeom prst="ellipse">
              <a:avLst/>
            </a:prstGeom>
            <a:solidFill>
              <a:srgbClr val="D1D8D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Oval 48"/>
            <p:cNvSpPr>
              <a:spLocks noChangeArrowheads="1"/>
            </p:cNvSpPr>
            <p:nvPr/>
          </p:nvSpPr>
          <p:spPr bwMode="auto">
            <a:xfrm>
              <a:off x="2411008" y="3444995"/>
              <a:ext cx="464104" cy="57431"/>
            </a:xfrm>
            <a:prstGeom prst="ellipse">
              <a:avLst/>
            </a:prstGeom>
            <a:solidFill>
              <a:srgbClr val="CFD6C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Oval 49"/>
            <p:cNvSpPr>
              <a:spLocks noChangeArrowheads="1"/>
            </p:cNvSpPr>
            <p:nvPr/>
          </p:nvSpPr>
          <p:spPr bwMode="auto">
            <a:xfrm>
              <a:off x="3295755" y="3406190"/>
              <a:ext cx="1088084" cy="1334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Oval 50"/>
            <p:cNvSpPr>
              <a:spLocks noChangeArrowheads="1"/>
            </p:cNvSpPr>
            <p:nvPr/>
          </p:nvSpPr>
          <p:spPr bwMode="auto">
            <a:xfrm>
              <a:off x="3309724" y="3406190"/>
              <a:ext cx="1060144" cy="133488"/>
            </a:xfrm>
            <a:prstGeom prst="ellipse">
              <a:avLst/>
            </a:prstGeom>
            <a:solidFill>
              <a:srgbClr val="FCFBF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Oval 51"/>
            <p:cNvSpPr>
              <a:spLocks noChangeArrowheads="1"/>
            </p:cNvSpPr>
            <p:nvPr/>
          </p:nvSpPr>
          <p:spPr bwMode="auto">
            <a:xfrm>
              <a:off x="3323694" y="3410847"/>
              <a:ext cx="1032205" cy="124175"/>
            </a:xfrm>
            <a:prstGeom prst="ellipse">
              <a:avLst/>
            </a:prstGeom>
            <a:solidFill>
              <a:srgbClr val="FAFAF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Oval 52"/>
            <p:cNvSpPr>
              <a:spLocks noChangeArrowheads="1"/>
            </p:cNvSpPr>
            <p:nvPr/>
          </p:nvSpPr>
          <p:spPr bwMode="auto">
            <a:xfrm>
              <a:off x="3337663" y="3410847"/>
              <a:ext cx="1002713" cy="124175"/>
            </a:xfrm>
            <a:prstGeom prst="ellipse">
              <a:avLst/>
            </a:prstGeom>
            <a:solidFill>
              <a:srgbClr val="F7F7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Oval 53"/>
            <p:cNvSpPr>
              <a:spLocks noChangeArrowheads="1"/>
            </p:cNvSpPr>
            <p:nvPr/>
          </p:nvSpPr>
          <p:spPr bwMode="auto">
            <a:xfrm>
              <a:off x="3357842" y="3410847"/>
              <a:ext cx="968565" cy="119519"/>
            </a:xfrm>
            <a:prstGeom prst="ellipse">
              <a:avLst/>
            </a:prstGeom>
            <a:solidFill>
              <a:srgbClr val="F5F6F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Oval 54"/>
            <p:cNvSpPr>
              <a:spLocks noChangeArrowheads="1"/>
            </p:cNvSpPr>
            <p:nvPr/>
          </p:nvSpPr>
          <p:spPr bwMode="auto">
            <a:xfrm>
              <a:off x="3371811" y="3415503"/>
              <a:ext cx="935969" cy="114862"/>
            </a:xfrm>
            <a:prstGeom prst="ellipse">
              <a:avLst/>
            </a:prstGeom>
            <a:solidFill>
              <a:srgbClr val="F2F5F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Oval 55"/>
            <p:cNvSpPr>
              <a:spLocks noChangeArrowheads="1"/>
            </p:cNvSpPr>
            <p:nvPr/>
          </p:nvSpPr>
          <p:spPr bwMode="auto">
            <a:xfrm>
              <a:off x="3385782" y="3415503"/>
              <a:ext cx="908030" cy="114862"/>
            </a:xfrm>
            <a:prstGeom prst="ellipse">
              <a:avLst/>
            </a:prstGeom>
            <a:solidFill>
              <a:srgbClr val="F2F2E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Oval 56"/>
            <p:cNvSpPr>
              <a:spLocks noChangeArrowheads="1"/>
            </p:cNvSpPr>
            <p:nvPr/>
          </p:nvSpPr>
          <p:spPr bwMode="auto">
            <a:xfrm>
              <a:off x="3399751" y="3420160"/>
              <a:ext cx="878538" cy="105549"/>
            </a:xfrm>
            <a:prstGeom prst="ellipse">
              <a:avLst/>
            </a:prstGeom>
            <a:solidFill>
              <a:srgbClr val="F0F0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Oval 57"/>
            <p:cNvSpPr>
              <a:spLocks noChangeArrowheads="1"/>
            </p:cNvSpPr>
            <p:nvPr/>
          </p:nvSpPr>
          <p:spPr bwMode="auto">
            <a:xfrm>
              <a:off x="3413721" y="3420160"/>
              <a:ext cx="850598" cy="105549"/>
            </a:xfrm>
            <a:prstGeom prst="ellipse">
              <a:avLst/>
            </a:prstGeom>
            <a:solidFill>
              <a:srgbClr val="EDEFE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Oval 58"/>
            <p:cNvSpPr>
              <a:spLocks noChangeArrowheads="1"/>
            </p:cNvSpPr>
            <p:nvPr/>
          </p:nvSpPr>
          <p:spPr bwMode="auto">
            <a:xfrm>
              <a:off x="3429243" y="3420160"/>
              <a:ext cx="821107" cy="105549"/>
            </a:xfrm>
            <a:prstGeom prst="ellipse">
              <a:avLst/>
            </a:prstGeom>
            <a:solidFill>
              <a:srgbClr val="EBEE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Oval 59"/>
            <p:cNvSpPr>
              <a:spLocks noChangeArrowheads="1"/>
            </p:cNvSpPr>
            <p:nvPr/>
          </p:nvSpPr>
          <p:spPr bwMode="auto">
            <a:xfrm>
              <a:off x="3443212" y="3424816"/>
              <a:ext cx="793168" cy="96236"/>
            </a:xfrm>
            <a:prstGeom prst="ellipse">
              <a:avLst/>
            </a:prstGeom>
            <a:solidFill>
              <a:srgbClr val="E8EA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Oval 60"/>
            <p:cNvSpPr>
              <a:spLocks noChangeArrowheads="1"/>
            </p:cNvSpPr>
            <p:nvPr/>
          </p:nvSpPr>
          <p:spPr bwMode="auto">
            <a:xfrm>
              <a:off x="3457182" y="3424816"/>
              <a:ext cx="763676" cy="96236"/>
            </a:xfrm>
            <a:prstGeom prst="ellipse">
              <a:avLst/>
            </a:prstGeom>
            <a:solidFill>
              <a:srgbClr val="E6E9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Oval 61"/>
            <p:cNvSpPr>
              <a:spLocks noChangeArrowheads="1"/>
            </p:cNvSpPr>
            <p:nvPr/>
          </p:nvSpPr>
          <p:spPr bwMode="auto">
            <a:xfrm>
              <a:off x="3471151" y="3429473"/>
              <a:ext cx="735737" cy="86922"/>
            </a:xfrm>
            <a:prstGeom prst="ellipse">
              <a:avLst/>
            </a:prstGeom>
            <a:solidFill>
              <a:srgbClr val="E3E6E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Oval 62"/>
            <p:cNvSpPr>
              <a:spLocks noChangeArrowheads="1"/>
            </p:cNvSpPr>
            <p:nvPr/>
          </p:nvSpPr>
          <p:spPr bwMode="auto">
            <a:xfrm>
              <a:off x="3486673" y="3429473"/>
              <a:ext cx="706246" cy="86922"/>
            </a:xfrm>
            <a:prstGeom prst="ellipse">
              <a:avLst/>
            </a:prstGeom>
            <a:solidFill>
              <a:srgbClr val="E0E5E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Oval 63"/>
            <p:cNvSpPr>
              <a:spLocks noChangeArrowheads="1"/>
            </p:cNvSpPr>
            <p:nvPr/>
          </p:nvSpPr>
          <p:spPr bwMode="auto">
            <a:xfrm>
              <a:off x="3505299" y="3429473"/>
              <a:ext cx="673649" cy="86922"/>
            </a:xfrm>
            <a:prstGeom prst="ellipse">
              <a:avLst/>
            </a:prstGeom>
            <a:solidFill>
              <a:srgbClr val="DEE2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Oval 64"/>
            <p:cNvSpPr>
              <a:spLocks noChangeArrowheads="1"/>
            </p:cNvSpPr>
            <p:nvPr/>
          </p:nvSpPr>
          <p:spPr bwMode="auto">
            <a:xfrm>
              <a:off x="3519270" y="3434129"/>
              <a:ext cx="639501" cy="77609"/>
            </a:xfrm>
            <a:prstGeom prst="ellipse">
              <a:avLst/>
            </a:prstGeom>
            <a:solidFill>
              <a:srgbClr val="DBE0D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Oval 65"/>
            <p:cNvSpPr>
              <a:spLocks noChangeArrowheads="1"/>
            </p:cNvSpPr>
            <p:nvPr/>
          </p:nvSpPr>
          <p:spPr bwMode="auto">
            <a:xfrm>
              <a:off x="3533239" y="3434129"/>
              <a:ext cx="611562" cy="77609"/>
            </a:xfrm>
            <a:prstGeom prst="ellipse">
              <a:avLst/>
            </a:prstGeom>
            <a:solidFill>
              <a:srgbClr val="D9DED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Oval 66"/>
            <p:cNvSpPr>
              <a:spLocks noChangeArrowheads="1"/>
            </p:cNvSpPr>
            <p:nvPr/>
          </p:nvSpPr>
          <p:spPr bwMode="auto">
            <a:xfrm>
              <a:off x="3548761" y="3434129"/>
              <a:ext cx="582071" cy="72953"/>
            </a:xfrm>
            <a:prstGeom prst="ellipse">
              <a:avLst/>
            </a:prstGeom>
            <a:solidFill>
              <a:srgbClr val="D8DED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Oval 67"/>
            <p:cNvSpPr>
              <a:spLocks noChangeArrowheads="1"/>
            </p:cNvSpPr>
            <p:nvPr/>
          </p:nvSpPr>
          <p:spPr bwMode="auto">
            <a:xfrm>
              <a:off x="3562731" y="3440338"/>
              <a:ext cx="554131" cy="66745"/>
            </a:xfrm>
            <a:prstGeom prst="ellipse">
              <a:avLst/>
            </a:prstGeom>
            <a:solidFill>
              <a:srgbClr val="D5DAD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Oval 68"/>
            <p:cNvSpPr>
              <a:spLocks noChangeArrowheads="1"/>
            </p:cNvSpPr>
            <p:nvPr/>
          </p:nvSpPr>
          <p:spPr bwMode="auto">
            <a:xfrm>
              <a:off x="3576700" y="3440338"/>
              <a:ext cx="524639" cy="66745"/>
            </a:xfrm>
            <a:prstGeom prst="ellipse">
              <a:avLst/>
            </a:prstGeom>
            <a:solidFill>
              <a:srgbClr val="D3D9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Oval 69"/>
            <p:cNvSpPr>
              <a:spLocks noChangeArrowheads="1"/>
            </p:cNvSpPr>
            <p:nvPr/>
          </p:nvSpPr>
          <p:spPr bwMode="auto">
            <a:xfrm>
              <a:off x="3590670" y="3444995"/>
              <a:ext cx="496700" cy="57431"/>
            </a:xfrm>
            <a:prstGeom prst="ellipse">
              <a:avLst/>
            </a:prstGeom>
            <a:solidFill>
              <a:srgbClr val="D1D8D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Oval 70"/>
            <p:cNvSpPr>
              <a:spLocks noChangeArrowheads="1"/>
            </p:cNvSpPr>
            <p:nvPr/>
          </p:nvSpPr>
          <p:spPr bwMode="auto">
            <a:xfrm>
              <a:off x="3606192" y="3444995"/>
              <a:ext cx="467209" cy="57431"/>
            </a:xfrm>
            <a:prstGeom prst="ellipse">
              <a:avLst/>
            </a:prstGeom>
            <a:solidFill>
              <a:srgbClr val="CFD6C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71"/>
            <p:cNvSpPr/>
            <p:nvPr/>
          </p:nvSpPr>
          <p:spPr bwMode="auto">
            <a:xfrm>
              <a:off x="3056718" y="1883494"/>
              <a:ext cx="1566157" cy="1570813"/>
            </a:xfrm>
            <a:custGeom>
              <a:gdLst>
                <a:gd fmla="*/ 0 w 328" name="T0"/>
                <a:gd fmla="*/ 164 h 329" name="T1"/>
                <a:gd fmla="*/ 0 w 328" name="T2"/>
                <a:gd fmla="*/ 164 h 329" name="T3"/>
                <a:gd fmla="*/ 164 w 328" name="T4"/>
                <a:gd fmla="*/ 0 h 329" name="T5"/>
                <a:gd fmla="*/ 328 w 328" name="T6"/>
                <a:gd fmla="*/ 0 h 329" name="T7"/>
                <a:gd fmla="*/ 328 w 328" name="T8"/>
                <a:gd fmla="*/ 164 h 329" name="T9"/>
                <a:gd fmla="*/ 164 w 328" name="T10"/>
                <a:gd fmla="*/ 329 h 329" name="T11"/>
                <a:gd fmla="*/ 164 w 328" name="T12"/>
                <a:gd fmla="*/ 329 h 329" name="T13"/>
                <a:gd fmla="*/ 0 w 328" name="T14"/>
                <a:gd fmla="*/ 164 h 3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9" w="328">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rgbClr val="262626"/>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72"/>
            <p:cNvSpPr/>
            <p:nvPr/>
          </p:nvSpPr>
          <p:spPr bwMode="auto">
            <a:xfrm>
              <a:off x="1856877" y="1883494"/>
              <a:ext cx="1572366" cy="1570813"/>
            </a:xfrm>
            <a:custGeom>
              <a:gdLst>
                <a:gd fmla="*/ 0 w 329" name="T0"/>
                <a:gd fmla="*/ 164 h 329" name="T1"/>
                <a:gd fmla="*/ 0 w 329" name="T2"/>
                <a:gd fmla="*/ 164 h 329" name="T3"/>
                <a:gd fmla="*/ 164 w 329" name="T4"/>
                <a:gd fmla="*/ 0 h 329" name="T5"/>
                <a:gd fmla="*/ 329 w 329" name="T6"/>
                <a:gd fmla="*/ 0 h 329" name="T7"/>
                <a:gd fmla="*/ 329 w 329" name="T8"/>
                <a:gd fmla="*/ 164 h 329" name="T9"/>
                <a:gd fmla="*/ 164 w 329" name="T10"/>
                <a:gd fmla="*/ 329 h 329" name="T11"/>
                <a:gd fmla="*/ 164 w 329" name="T12"/>
                <a:gd fmla="*/ 329 h 329" name="T13"/>
                <a:gd fmla="*/ 0 w 329" name="T14"/>
                <a:gd fmla="*/ 164 h 3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9" w="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solidFill>
              <a:srgbClr val="EEBB33"/>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73"/>
            <p:cNvSpPr/>
            <p:nvPr/>
          </p:nvSpPr>
          <p:spPr bwMode="auto">
            <a:xfrm>
              <a:off x="591845" y="1883494"/>
              <a:ext cx="1566157" cy="1570813"/>
            </a:xfrm>
            <a:custGeom>
              <a:gdLst>
                <a:gd fmla="*/ 0 w 328" name="T0"/>
                <a:gd fmla="*/ 164 h 329" name="T1"/>
                <a:gd fmla="*/ 0 w 328" name="T2"/>
                <a:gd fmla="*/ 164 h 329" name="T3"/>
                <a:gd fmla="*/ 164 w 328" name="T4"/>
                <a:gd fmla="*/ 0 h 329" name="T5"/>
                <a:gd fmla="*/ 328 w 328" name="T6"/>
                <a:gd fmla="*/ 0 h 329" name="T7"/>
                <a:gd fmla="*/ 328 w 328" name="T8"/>
                <a:gd fmla="*/ 164 h 329" name="T9"/>
                <a:gd fmla="*/ 164 w 328" name="T10"/>
                <a:gd fmla="*/ 329 h 329" name="T11"/>
                <a:gd fmla="*/ 164 w 328" name="T12"/>
                <a:gd fmla="*/ 329 h 329" name="T13"/>
                <a:gd fmla="*/ 0 w 328" name="T14"/>
                <a:gd fmla="*/ 164 h 3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9" w="328">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rgbClr val="9A172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7" name="TextBox 1106"/>
            <p:cNvSpPr txBox="1"/>
            <p:nvPr/>
          </p:nvSpPr>
          <p:spPr>
            <a:xfrm>
              <a:off x="906938" y="2289459"/>
              <a:ext cx="1074113" cy="483581"/>
            </a:xfrm>
            <a:prstGeom prst="rect">
              <a:avLst/>
            </a:prstGeom>
            <a:noFill/>
          </p:spPr>
          <p:txBody>
            <a:bodyPr rtlCol="0" wrap="square">
              <a:spAutoFit/>
            </a:bodyPr>
            <a:lstStyle/>
            <a:p>
              <a:r>
                <a:rPr altLang="zh-CN" b="1" lang="en-US" smtClean="0" sz="4400">
                  <a:solidFill>
                    <a:schemeClr val="bg1"/>
                  </a:solidFill>
                </a:rPr>
                <a:t>27%</a:t>
              </a:r>
            </a:p>
          </p:txBody>
        </p:sp>
        <p:sp>
          <p:nvSpPr>
            <p:cNvPr id="98" name="TextBox 115"/>
            <p:cNvSpPr txBox="1"/>
            <p:nvPr/>
          </p:nvSpPr>
          <p:spPr>
            <a:xfrm>
              <a:off x="2271310" y="2289459"/>
              <a:ext cx="1074113" cy="483581"/>
            </a:xfrm>
            <a:prstGeom prst="rect">
              <a:avLst/>
            </a:prstGeom>
            <a:noFill/>
          </p:spPr>
          <p:txBody>
            <a:bodyPr rtlCol="0" wrap="square">
              <a:spAutoFit/>
            </a:bodyPr>
            <a:lstStyle/>
            <a:p>
              <a:r>
                <a:rPr altLang="zh-CN" b="1" lang="en-US" smtClean="0" sz="4400">
                  <a:solidFill>
                    <a:schemeClr val="bg1"/>
                  </a:solidFill>
                </a:rPr>
                <a:t>34%</a:t>
              </a:r>
            </a:p>
          </p:txBody>
        </p:sp>
        <p:sp>
          <p:nvSpPr>
            <p:cNvPr id="99" name="TextBox 116"/>
            <p:cNvSpPr txBox="1"/>
            <p:nvPr/>
          </p:nvSpPr>
          <p:spPr>
            <a:xfrm>
              <a:off x="3537895" y="2289459"/>
              <a:ext cx="1074113" cy="483581"/>
            </a:xfrm>
            <a:prstGeom prst="rect">
              <a:avLst/>
            </a:prstGeom>
            <a:noFill/>
          </p:spPr>
          <p:txBody>
            <a:bodyPr rtlCol="0" wrap="square">
              <a:spAutoFit/>
            </a:bodyPr>
            <a:lstStyle/>
            <a:p>
              <a:r>
                <a:rPr altLang="zh-CN" b="1" lang="en-US" smtClean="0" sz="4400">
                  <a:solidFill>
                    <a:schemeClr val="bg1"/>
                  </a:solidFill>
                </a:rPr>
                <a:t>39%</a:t>
              </a:r>
            </a:p>
          </p:txBody>
        </p:sp>
        <p:sp>
          <p:nvSpPr>
            <p:cNvPr id="100" name="TextBox 1107"/>
            <p:cNvSpPr txBox="1"/>
            <p:nvPr/>
          </p:nvSpPr>
          <p:spPr>
            <a:xfrm>
              <a:off x="909533" y="2054393"/>
              <a:ext cx="1191038" cy="212776"/>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单击此处添加文本</a:t>
              </a:r>
            </a:p>
          </p:txBody>
        </p:sp>
        <p:sp>
          <p:nvSpPr>
            <p:cNvPr id="101" name="TextBox 118"/>
            <p:cNvSpPr txBox="1"/>
            <p:nvPr/>
          </p:nvSpPr>
          <p:spPr>
            <a:xfrm>
              <a:off x="2231998" y="2054393"/>
              <a:ext cx="1191038" cy="212776"/>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单击此处添加文本</a:t>
              </a:r>
            </a:p>
          </p:txBody>
        </p:sp>
        <p:sp>
          <p:nvSpPr>
            <p:cNvPr id="102" name="TextBox 119"/>
            <p:cNvSpPr txBox="1"/>
            <p:nvPr/>
          </p:nvSpPr>
          <p:spPr>
            <a:xfrm>
              <a:off x="3475809" y="2054393"/>
              <a:ext cx="1191038" cy="212776"/>
            </a:xfrm>
            <a:prstGeom prst="rect">
              <a:avLst/>
            </a:prstGeom>
            <a:noFill/>
          </p:spPr>
          <p:txBody>
            <a:bodyPr rtlCol="0" wrap="squar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单击此处添加文本</a:t>
              </a:r>
            </a:p>
          </p:txBody>
        </p:sp>
      </p:grpSp>
      <p:grpSp>
        <p:nvGrpSpPr>
          <p:cNvPr id="103" name="组合 102"/>
          <p:cNvGrpSpPr/>
          <p:nvPr/>
        </p:nvGrpSpPr>
        <p:grpSpPr>
          <a:xfrm>
            <a:off x="8562773" y="2339994"/>
            <a:ext cx="2659407" cy="2593106"/>
            <a:chOff x="7545020" y="2302768"/>
            <a:chExt cx="2659407" cy="2593106"/>
          </a:xfrm>
        </p:grpSpPr>
        <p:grpSp>
          <p:nvGrpSpPr>
            <p:cNvPr id="104" name="组合 103"/>
            <p:cNvGrpSpPr/>
            <p:nvPr/>
          </p:nvGrpSpPr>
          <p:grpSpPr>
            <a:xfrm>
              <a:off x="7545020" y="2302768"/>
              <a:ext cx="2659407" cy="1729150"/>
              <a:chOff x="2369118" y="4568953"/>
              <a:chExt cx="2659407" cy="1729150"/>
            </a:xfrm>
          </p:grpSpPr>
          <p:sp>
            <p:nvSpPr>
              <p:cNvPr id="109" name="矩形 108"/>
              <p:cNvSpPr/>
              <p:nvPr/>
            </p:nvSpPr>
            <p:spPr>
              <a:xfrm>
                <a:off x="2369119" y="4568953"/>
                <a:ext cx="1706880" cy="457200"/>
              </a:xfrm>
              <a:prstGeom prst="rect">
                <a:avLst/>
              </a:prstGeom>
            </p:spPr>
            <p:txBody>
              <a:bodyPr wrap="none">
                <a:spAutoFit/>
              </a:bodyPr>
              <a:lstStyle/>
              <a:p>
                <a:r>
                  <a:rPr altLang="en-US" b="1" lang="zh-CN" smtClean="0" sz="2400">
                    <a:solidFill>
                      <a:srgbClr val="262626"/>
                    </a:solidFill>
                    <a:latin charset="-122" panose="02010609000101010101" pitchFamily="49" typeface="汉仪长宋简"/>
                    <a:ea charset="-122" panose="02010609000101010101" pitchFamily="49" typeface="汉仪长宋简"/>
                  </a:rPr>
                  <a:t>简要说明：</a:t>
                </a:r>
              </a:p>
            </p:txBody>
          </p:sp>
          <p:sp>
            <p:nvSpPr>
              <p:cNvPr id="110" name="椭圆 109"/>
              <p:cNvSpPr/>
              <p:nvPr/>
            </p:nvSpPr>
            <p:spPr>
              <a:xfrm>
                <a:off x="2506543" y="5138811"/>
                <a:ext cx="346824" cy="346824"/>
              </a:xfrm>
              <a:prstGeom prst="ellipse">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1</a:t>
                </a:r>
              </a:p>
            </p:txBody>
          </p:sp>
          <p:sp>
            <p:nvSpPr>
              <p:cNvPr id="111" name="椭圆 110"/>
              <p:cNvSpPr/>
              <p:nvPr/>
            </p:nvSpPr>
            <p:spPr>
              <a:xfrm>
                <a:off x="2506543" y="5536732"/>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2</a:t>
                </a:r>
              </a:p>
            </p:txBody>
          </p:sp>
          <p:sp>
            <p:nvSpPr>
              <p:cNvPr id="112" name="椭圆 111"/>
              <p:cNvSpPr/>
              <p:nvPr/>
            </p:nvSpPr>
            <p:spPr>
              <a:xfrm>
                <a:off x="2506543" y="5931521"/>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3</a:t>
                </a:r>
              </a:p>
            </p:txBody>
          </p:sp>
          <p:sp>
            <p:nvSpPr>
              <p:cNvPr id="113" name="矩形 112"/>
              <p:cNvSpPr/>
              <p:nvPr/>
            </p:nvSpPr>
            <p:spPr>
              <a:xfrm>
                <a:off x="2997199" y="5151205"/>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114" name="矩形 113"/>
              <p:cNvSpPr/>
              <p:nvPr/>
            </p:nvSpPr>
            <p:spPr>
              <a:xfrm>
                <a:off x="2997200" y="5545557"/>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115" name="矩形 114"/>
              <p:cNvSpPr/>
              <p:nvPr/>
            </p:nvSpPr>
            <p:spPr>
              <a:xfrm>
                <a:off x="2997198" y="5928770"/>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grpSp>
        <p:sp>
          <p:nvSpPr>
            <p:cNvPr id="105" name="椭圆 104"/>
            <p:cNvSpPr/>
            <p:nvPr/>
          </p:nvSpPr>
          <p:spPr>
            <a:xfrm>
              <a:off x="7682445" y="4077038"/>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4</a:t>
              </a:r>
            </a:p>
          </p:txBody>
        </p:sp>
        <p:sp>
          <p:nvSpPr>
            <p:cNvPr id="106" name="矩形 105"/>
            <p:cNvSpPr/>
            <p:nvPr/>
          </p:nvSpPr>
          <p:spPr>
            <a:xfrm>
              <a:off x="8173100" y="4074288"/>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107" name="椭圆 106"/>
            <p:cNvSpPr/>
            <p:nvPr/>
          </p:nvSpPr>
          <p:spPr>
            <a:xfrm>
              <a:off x="7682445" y="4529292"/>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5</a:t>
              </a:r>
            </a:p>
          </p:txBody>
        </p:sp>
        <p:sp>
          <p:nvSpPr>
            <p:cNvPr id="108" name="矩形 107"/>
            <p:cNvSpPr/>
            <p:nvPr/>
          </p:nvSpPr>
          <p:spPr>
            <a:xfrm>
              <a:off x="8173100" y="4526542"/>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grpSp>
    </p:spTree>
    <p:extLst>
      <p:ext uri="{BB962C8B-B14F-4D97-AF65-F5344CB8AC3E}">
        <p14:creationId val="2027315751"/>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42201" y="4555233"/>
            <a:ext cx="6473371" cy="2302767"/>
          </a:xfrm>
          <a:prstGeom prst="rect">
            <a:avLst/>
          </a:prstGeom>
        </p:spPr>
      </p:pic>
      <p:sp>
        <p:nvSpPr>
          <p:cNvPr id="5" name="流程图: 过程 4"/>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流程图: 过程 5"/>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三项比例展示</a:t>
            </a:r>
          </a:p>
        </p:txBody>
      </p:sp>
      <p:grpSp>
        <p:nvGrpSpPr>
          <p:cNvPr id="8" name="组合 7"/>
          <p:cNvGrpSpPr/>
          <p:nvPr/>
        </p:nvGrpSpPr>
        <p:grpSpPr>
          <a:xfrm>
            <a:off x="267607" y="744656"/>
            <a:ext cx="460829" cy="449943"/>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13" name="图表 12"/>
          <p:cNvGraphicFramePr/>
          <p:nvPr>
            <p:extLst>
              <p:ext uri="{D42A27DB-BD31-4B8C-83A1-F6EECF244321}">
                <p14:modId val="2698039096"/>
              </p:ext>
            </p:extLst>
          </p:nvPr>
        </p:nvGraphicFramePr>
        <p:xfrm>
          <a:off x="977255" y="1944658"/>
          <a:ext cx="7750629" cy="3366104"/>
        </p:xfrm>
        <a:graphic>
          <a:graphicData uri="http://schemas.openxmlformats.org/drawingml/2006/chart">
            <c:chart xmlns:c="http://schemas.openxmlformats.org/drawingml/2006/chart" r:id="rId3"/>
          </a:graphicData>
        </a:graphic>
      </p:graphicFrame>
      <p:grpSp>
        <p:nvGrpSpPr>
          <p:cNvPr id="16" name="组合 15"/>
          <p:cNvGrpSpPr/>
          <p:nvPr/>
        </p:nvGrpSpPr>
        <p:grpSpPr>
          <a:xfrm>
            <a:off x="8562773" y="2339994"/>
            <a:ext cx="2659407" cy="2593106"/>
            <a:chOff x="7545020" y="2302768"/>
            <a:chExt cx="2659407" cy="2593106"/>
          </a:xfrm>
        </p:grpSpPr>
        <p:grpSp>
          <p:nvGrpSpPr>
            <p:cNvPr id="17" name="组合 16"/>
            <p:cNvGrpSpPr/>
            <p:nvPr/>
          </p:nvGrpSpPr>
          <p:grpSpPr>
            <a:xfrm>
              <a:off x="7545020" y="2302768"/>
              <a:ext cx="2659407" cy="1729150"/>
              <a:chOff x="2369118" y="4568953"/>
              <a:chExt cx="2659407" cy="1729150"/>
            </a:xfrm>
          </p:grpSpPr>
          <p:sp>
            <p:nvSpPr>
              <p:cNvPr id="22" name="矩形 21"/>
              <p:cNvSpPr/>
              <p:nvPr/>
            </p:nvSpPr>
            <p:spPr>
              <a:xfrm>
                <a:off x="2369119" y="4568953"/>
                <a:ext cx="1706880" cy="457200"/>
              </a:xfrm>
              <a:prstGeom prst="rect">
                <a:avLst/>
              </a:prstGeom>
            </p:spPr>
            <p:txBody>
              <a:bodyPr wrap="none">
                <a:spAutoFit/>
              </a:bodyPr>
              <a:lstStyle/>
              <a:p>
                <a:r>
                  <a:rPr altLang="en-US" b="1" lang="zh-CN" smtClean="0" sz="2400">
                    <a:solidFill>
                      <a:srgbClr val="262626"/>
                    </a:solidFill>
                    <a:latin charset="-122" panose="02010609000101010101" pitchFamily="49" typeface="汉仪长宋简"/>
                    <a:ea charset="-122" panose="02010609000101010101" pitchFamily="49" typeface="汉仪长宋简"/>
                  </a:rPr>
                  <a:t>简要说明：</a:t>
                </a:r>
              </a:p>
            </p:txBody>
          </p:sp>
          <p:sp>
            <p:nvSpPr>
              <p:cNvPr id="23" name="椭圆 22"/>
              <p:cNvSpPr/>
              <p:nvPr/>
            </p:nvSpPr>
            <p:spPr>
              <a:xfrm>
                <a:off x="2506543" y="5138811"/>
                <a:ext cx="346824" cy="346824"/>
              </a:xfrm>
              <a:prstGeom prst="ellipse">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1</a:t>
                </a:r>
              </a:p>
            </p:txBody>
          </p:sp>
          <p:sp>
            <p:nvSpPr>
              <p:cNvPr id="24" name="椭圆 23"/>
              <p:cNvSpPr/>
              <p:nvPr/>
            </p:nvSpPr>
            <p:spPr>
              <a:xfrm>
                <a:off x="2506543" y="5536732"/>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2</a:t>
                </a:r>
              </a:p>
            </p:txBody>
          </p:sp>
          <p:sp>
            <p:nvSpPr>
              <p:cNvPr id="25" name="椭圆 24"/>
              <p:cNvSpPr/>
              <p:nvPr/>
            </p:nvSpPr>
            <p:spPr>
              <a:xfrm>
                <a:off x="2506543" y="5931521"/>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3</a:t>
                </a:r>
              </a:p>
            </p:txBody>
          </p:sp>
          <p:sp>
            <p:nvSpPr>
              <p:cNvPr id="26" name="矩形 25"/>
              <p:cNvSpPr/>
              <p:nvPr/>
            </p:nvSpPr>
            <p:spPr>
              <a:xfrm>
                <a:off x="2997199" y="5151205"/>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27" name="矩形 26"/>
              <p:cNvSpPr/>
              <p:nvPr/>
            </p:nvSpPr>
            <p:spPr>
              <a:xfrm>
                <a:off x="2997200" y="5545557"/>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28" name="矩形 27"/>
              <p:cNvSpPr/>
              <p:nvPr/>
            </p:nvSpPr>
            <p:spPr>
              <a:xfrm>
                <a:off x="2997198" y="5928770"/>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grpSp>
        <p:sp>
          <p:nvSpPr>
            <p:cNvPr id="18" name="椭圆 17"/>
            <p:cNvSpPr/>
            <p:nvPr/>
          </p:nvSpPr>
          <p:spPr>
            <a:xfrm>
              <a:off x="7682445" y="4077038"/>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4</a:t>
              </a:r>
            </a:p>
          </p:txBody>
        </p:sp>
        <p:sp>
          <p:nvSpPr>
            <p:cNvPr id="19" name="矩形 18"/>
            <p:cNvSpPr/>
            <p:nvPr/>
          </p:nvSpPr>
          <p:spPr>
            <a:xfrm>
              <a:off x="8173100" y="4074288"/>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20" name="椭圆 19"/>
            <p:cNvSpPr/>
            <p:nvPr/>
          </p:nvSpPr>
          <p:spPr>
            <a:xfrm>
              <a:off x="7682445" y="4529292"/>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5</a:t>
              </a:r>
            </a:p>
          </p:txBody>
        </p:sp>
        <p:sp>
          <p:nvSpPr>
            <p:cNvPr id="21" name="矩形 20"/>
            <p:cNvSpPr/>
            <p:nvPr/>
          </p:nvSpPr>
          <p:spPr>
            <a:xfrm>
              <a:off x="8173100" y="4526542"/>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grpSp>
    </p:spTree>
    <p:extLst>
      <p:ext uri="{BB962C8B-B14F-4D97-AF65-F5344CB8AC3E}">
        <p14:creationId val="121439986"/>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9255"/>
          </a:xfrm>
          <a:prstGeom prst="rect">
            <a:avLst/>
          </a:prstGeom>
        </p:spPr>
      </p:pic>
      <p:grpSp>
        <p:nvGrpSpPr>
          <p:cNvPr id="7" name="组合 6"/>
          <p:cNvGrpSpPr/>
          <p:nvPr/>
        </p:nvGrpSpPr>
        <p:grpSpPr>
          <a:xfrm>
            <a:off x="3500845" y="2214261"/>
            <a:ext cx="9069978" cy="1908214"/>
            <a:chOff x="3755571" y="2106187"/>
            <a:chExt cx="9069978" cy="1908214"/>
          </a:xfrm>
        </p:grpSpPr>
        <p:sp>
          <p:nvSpPr>
            <p:cNvPr id="5" name="文本框 4"/>
            <p:cNvSpPr txBox="1"/>
            <p:nvPr/>
          </p:nvSpPr>
          <p:spPr>
            <a:xfrm>
              <a:off x="3755572" y="2106187"/>
              <a:ext cx="9069978" cy="1310640"/>
            </a:xfrm>
            <a:prstGeom prst="rect">
              <a:avLst/>
            </a:prstGeom>
            <a:noFill/>
          </p:spPr>
          <p:txBody>
            <a:bodyPr rtlCol="0" wrap="square">
              <a:spAutoFit/>
            </a:bodyPr>
            <a:lstStyle/>
            <a:p>
              <a:pPr algn="ctr"/>
              <a:r>
                <a:rPr altLang="en-US" lang="zh-CN" smtClean="0" sz="8000">
                  <a:latin charset="-122" panose="02010609000101010101" pitchFamily="49" typeface="经典繁毛楷"/>
                  <a:ea charset="-122" panose="02010609000101010101" pitchFamily="49" typeface="经典繁毛楷"/>
                  <a:cs charset="-122" panose="02010609000101010101" pitchFamily="49" typeface="经典繁毛楷"/>
                </a:rPr>
                <a:t>谢谢观看</a:t>
              </a:r>
            </a:p>
          </p:txBody>
        </p:sp>
        <p:sp>
          <p:nvSpPr>
            <p:cNvPr id="6" name="文本框 5"/>
            <p:cNvSpPr txBox="1"/>
            <p:nvPr/>
          </p:nvSpPr>
          <p:spPr>
            <a:xfrm>
              <a:off x="5550626" y="3429626"/>
              <a:ext cx="5479868" cy="579120"/>
            </a:xfrm>
            <a:prstGeom prst="rect">
              <a:avLst/>
            </a:prstGeom>
            <a:noFill/>
          </p:spPr>
          <p:txBody>
            <a:bodyPr rtlCol="0" wrap="square">
              <a:spAutoFit/>
            </a:bodyPr>
            <a:lstStyle/>
            <a:p>
              <a:pPr algn="ctr"/>
              <a:r>
                <a:rPr altLang="en-US" lang="zh-CN" smtClean="0" sz="1600">
                  <a:solidFill>
                    <a:schemeClr val="tx2">
                      <a:lumMod val="50000"/>
                    </a:schemeClr>
                  </a:solidFill>
                  <a:latin charset="-122" panose="03000509000000000000" pitchFamily="65" typeface="方正华隶简体"/>
                  <a:ea charset="-122" panose="03000509000000000000" pitchFamily="65" typeface="方正华隶简体"/>
                </a:rPr>
                <a:t>政府机关通用PPT模板，适用于报告、展示，内置图表均可更改，为了保证演示效果，请先安装字体文件。</a:t>
              </a:r>
            </a:p>
          </p:txBody>
        </p:sp>
      </p:grpSp>
    </p:spTree>
    <p:extLst>
      <p:ext uri="{BB962C8B-B14F-4D97-AF65-F5344CB8AC3E}">
        <p14:creationId val="3732000747"/>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tretch>
            <a:fillRect/>
          </a:stretch>
        </p:blipFill>
        <p:spPr>
          <a:xfrm>
            <a:off x="0" y="4555232"/>
            <a:ext cx="6473371" cy="2302767"/>
          </a:xfrm>
          <a:prstGeom prst="rect">
            <a:avLst/>
          </a:prstGeom>
        </p:spPr>
      </p:pic>
      <p:sp>
        <p:nvSpPr>
          <p:cNvPr id="11" name="流程图: 过程 10"/>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流程图: 过程 12"/>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p:nvPr/>
        </p:nvGrpSpPr>
        <p:grpSpPr>
          <a:xfrm>
            <a:off x="935760" y="2209923"/>
            <a:ext cx="10102323" cy="3125084"/>
            <a:chOff x="645469" y="2050268"/>
            <a:chExt cx="10102323" cy="3125084"/>
          </a:xfrm>
        </p:grpSpPr>
        <p:sp>
          <p:nvSpPr>
            <p:cNvPr id="15" name="文本框 14"/>
            <p:cNvSpPr txBox="1"/>
            <p:nvPr/>
          </p:nvSpPr>
          <p:spPr>
            <a:xfrm>
              <a:off x="2068076" y="2192228"/>
              <a:ext cx="5050764" cy="2225040"/>
            </a:xfrm>
            <a:prstGeom prst="rect">
              <a:avLst/>
            </a:prstGeom>
            <a:noFill/>
          </p:spPr>
          <p:txBody>
            <a:bodyPr rtlCol="0" wrap="square">
              <a:spAutoFit/>
            </a:bodyPr>
            <a:lstStyle/>
            <a:p>
              <a:pPr>
                <a:lnSpc>
                  <a:spcPts val="2400"/>
                </a:lnSpc>
              </a:pPr>
              <a:r>
                <a:rPr altLang="en-US" lang="zh-CN" smtClean="0">
                  <a:latin charset="-122" panose="020b0503020204020204" pitchFamily="34" typeface="微软雅黑"/>
                  <a:ea charset="-122" panose="020b0503020204020204" pitchFamily="34" typeface="微软雅黑"/>
                </a:rPr>
                <a:t>党建，即党的建设的简称。党的建设即马克思主义建党理论同党的建设实践的统一，马克思主义党的学说的应用。</a:t>
              </a:r>
            </a:p>
            <a:p>
              <a:pPr>
                <a:lnSpc>
                  <a:spcPts val="2400"/>
                </a:lnSpc>
              </a:pPr>
              <a:r>
                <a:rPr altLang="en-US" lang="zh-CN" smtClean="0">
                  <a:latin charset="-122" panose="020b0503020204020204" pitchFamily="34" typeface="微软雅黑"/>
                  <a:ea charset="-122" panose="020b0503020204020204" pitchFamily="34" typeface="微软雅黑"/>
                </a:rPr>
                <a:t>党的建设包括三个方面的含义：一是研究党的建设的理论科学；二是在马克思主义党的学说指导下所进行的党的建设的实践活动；三是作为理论原则与实际行动两者中介的约法规章。</a:t>
              </a:r>
            </a:p>
          </p:txBody>
        </p:sp>
        <p:pic>
          <p:nvPicPr>
            <p:cNvPr id="17" name="图片 16"/>
            <p:cNvPicPr>
              <a:picLocks noChangeAspect="1"/>
            </p:cNvPicPr>
            <p:nvPr/>
          </p:nvPicPr>
          <p:blipFill>
            <a:blip r:embed="rId3">
              <a:extLst>
                <a:ext uri="{28A0092B-C50C-407E-A947-70E740481C1C}">
                  <a14:useLocalDpi val="0"/>
                </a:ext>
              </a:extLst>
            </a:blip>
            <a:stretch>
              <a:fillRect/>
            </a:stretch>
          </p:blipFill>
          <p:spPr>
            <a:xfrm>
              <a:off x="7212879" y="2050268"/>
              <a:ext cx="3534913" cy="2388729"/>
            </a:xfrm>
            <a:prstGeom prst="rect">
              <a:avLst/>
            </a:prstGeom>
          </p:spPr>
        </p:pic>
        <p:cxnSp>
          <p:nvCxnSpPr>
            <p:cNvPr id="19" name="直接连接符 18"/>
            <p:cNvCxnSpPr/>
            <p:nvPr/>
          </p:nvCxnSpPr>
          <p:spPr>
            <a:xfrm>
              <a:off x="1952623" y="2257642"/>
              <a:ext cx="21414" cy="208212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45469" y="2417834"/>
              <a:ext cx="1097280" cy="2757518"/>
            </a:xfrm>
            <a:prstGeom prst="rect">
              <a:avLst/>
            </a:prstGeom>
            <a:noFill/>
          </p:spPr>
          <p:txBody>
            <a:bodyPr rtlCol="0" vert="eaVert" wrap="square">
              <a:spAutoFit/>
            </a:bodyPr>
            <a:lstStyle/>
            <a:p>
              <a:r>
                <a:rPr altLang="en-US" lang="zh-CN" smtClean="0" sz="6000">
                  <a:latin charset="-122" panose="02010609000101010101" pitchFamily="49" typeface="经典繁毛楷"/>
                  <a:ea charset="-122" panose="02010609000101010101" pitchFamily="49" typeface="经典繁毛楷"/>
                  <a:cs charset="-122" panose="02010609000101010101" pitchFamily="49" typeface="经典繁毛楷"/>
                </a:rPr>
                <a:t>前言</a:t>
              </a:r>
            </a:p>
          </p:txBody>
        </p:sp>
      </p:grpSp>
    </p:spTree>
    <p:extLst>
      <p:ext uri="{BB962C8B-B14F-4D97-AF65-F5344CB8AC3E}">
        <p14:creationId val="2302225792"/>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4555232"/>
            <a:ext cx="6473371" cy="2302767"/>
          </a:xfrm>
          <a:prstGeom prst="rect">
            <a:avLst/>
          </a:prstGeom>
        </p:spPr>
      </p:pic>
      <p:sp>
        <p:nvSpPr>
          <p:cNvPr id="5" name="流程图: 过程 4"/>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流程图: 过程 5"/>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935760" y="2577489"/>
            <a:ext cx="1097280" cy="2757518"/>
          </a:xfrm>
          <a:prstGeom prst="rect">
            <a:avLst/>
          </a:prstGeom>
          <a:noFill/>
        </p:spPr>
        <p:txBody>
          <a:bodyPr rtlCol="0" vert="eaVert" wrap="square">
            <a:spAutoFit/>
          </a:bodyPr>
          <a:lstStyle/>
          <a:p>
            <a:r>
              <a:rPr altLang="en-US" lang="zh-CN" sz="6000">
                <a:latin charset="-122" panose="02010609000101010101" pitchFamily="49" typeface="经典繁毛楷"/>
                <a:ea charset="-122" panose="02010609000101010101" pitchFamily="49" typeface="经典繁毛楷"/>
                <a:cs charset="-122" panose="02010609000101010101" pitchFamily="49" typeface="经典繁毛楷"/>
              </a:rPr>
              <a:t>目录</a:t>
            </a:r>
          </a:p>
        </p:txBody>
      </p:sp>
      <p:grpSp>
        <p:nvGrpSpPr>
          <p:cNvPr id="23" name="组合 22"/>
          <p:cNvGrpSpPr/>
          <p:nvPr/>
        </p:nvGrpSpPr>
        <p:grpSpPr>
          <a:xfrm>
            <a:off x="3135086" y="1792010"/>
            <a:ext cx="5762171" cy="565051"/>
            <a:chOff x="3135086" y="1792010"/>
            <a:chExt cx="5762171" cy="565051"/>
          </a:xfrm>
        </p:grpSpPr>
        <p:sp>
          <p:nvSpPr>
            <p:cNvPr id="8" name="矩形 7"/>
            <p:cNvSpPr/>
            <p:nvPr/>
          </p:nvSpPr>
          <p:spPr>
            <a:xfrm>
              <a:off x="3135086" y="1792010"/>
              <a:ext cx="5762171" cy="565051"/>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3135086" y="1792010"/>
              <a:ext cx="5486400" cy="565051"/>
              <a:chOff x="3135086" y="1792010"/>
              <a:chExt cx="5486400" cy="565051"/>
            </a:xfrm>
          </p:grpSpPr>
          <p:sp>
            <p:nvSpPr>
              <p:cNvPr id="12" name="矩形 11"/>
              <p:cNvSpPr/>
              <p:nvPr/>
            </p:nvSpPr>
            <p:spPr>
              <a:xfrm>
                <a:off x="3135086" y="1792010"/>
                <a:ext cx="145143" cy="565051"/>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3570514" y="1843702"/>
                <a:ext cx="5050972" cy="457200"/>
              </a:xfrm>
              <a:prstGeom prst="rect">
                <a:avLst/>
              </a:prstGeom>
              <a:noFill/>
            </p:spPr>
            <p:txBody>
              <a:bodyPr rtlCol="0" wrap="square">
                <a:spAutoFit/>
              </a:bodyPr>
              <a:lstStyle/>
              <a:p>
                <a:pPr algn="ctr"/>
                <a:r>
                  <a:rPr altLang="en-US" lang="zh-CN" smtClean="0" spc="800" sz="2400">
                    <a:solidFill>
                      <a:schemeClr val="bg1"/>
                    </a:solidFill>
                    <a:latin charset="-122" panose="02010609000101010101" pitchFamily="49" typeface="汉仪长宋简"/>
                    <a:ea charset="-122" panose="02010609000101010101" pitchFamily="49" typeface="汉仪长宋简"/>
                  </a:rPr>
                  <a:t>点击此处添加标题</a:t>
                </a:r>
              </a:p>
            </p:txBody>
          </p:sp>
        </p:grpSp>
      </p:grpSp>
      <p:grpSp>
        <p:nvGrpSpPr>
          <p:cNvPr id="24" name="组合 23"/>
          <p:cNvGrpSpPr/>
          <p:nvPr/>
        </p:nvGrpSpPr>
        <p:grpSpPr>
          <a:xfrm>
            <a:off x="3135085" y="2693602"/>
            <a:ext cx="5762172" cy="570757"/>
            <a:chOff x="3135085" y="2693602"/>
            <a:chExt cx="5762172" cy="570757"/>
          </a:xfrm>
        </p:grpSpPr>
        <p:sp>
          <p:nvSpPr>
            <p:cNvPr id="9" name="矩形 8"/>
            <p:cNvSpPr/>
            <p:nvPr/>
          </p:nvSpPr>
          <p:spPr>
            <a:xfrm>
              <a:off x="3135086" y="2693602"/>
              <a:ext cx="5762171" cy="565051"/>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3135085" y="2699308"/>
              <a:ext cx="145143" cy="565051"/>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3570514" y="2748833"/>
              <a:ext cx="5050972" cy="457200"/>
            </a:xfrm>
            <a:prstGeom prst="rect">
              <a:avLst/>
            </a:prstGeom>
            <a:noFill/>
          </p:spPr>
          <p:txBody>
            <a:bodyPr rtlCol="0" wrap="square">
              <a:spAutoFit/>
            </a:bodyPr>
            <a:lstStyle/>
            <a:p>
              <a:pPr algn="ctr"/>
              <a:r>
                <a:rPr altLang="en-US" lang="zh-CN" smtClean="0" spc="800" sz="2400">
                  <a:solidFill>
                    <a:schemeClr val="bg1"/>
                  </a:solidFill>
                  <a:latin charset="-122" panose="02010609000101010101" pitchFamily="49" typeface="汉仪长宋简"/>
                  <a:ea charset="-122" panose="02010609000101010101" pitchFamily="49" typeface="汉仪长宋简"/>
                </a:rPr>
                <a:t>点击此处添加标题</a:t>
              </a:r>
            </a:p>
          </p:txBody>
        </p:sp>
      </p:grpSp>
      <p:grpSp>
        <p:nvGrpSpPr>
          <p:cNvPr id="26" name="组合 25"/>
          <p:cNvGrpSpPr/>
          <p:nvPr/>
        </p:nvGrpSpPr>
        <p:grpSpPr>
          <a:xfrm>
            <a:off x="3135084" y="3595194"/>
            <a:ext cx="5762173" cy="576473"/>
            <a:chOff x="3135084" y="3595194"/>
            <a:chExt cx="5762173" cy="576473"/>
          </a:xfrm>
        </p:grpSpPr>
        <p:sp>
          <p:nvSpPr>
            <p:cNvPr id="10" name="矩形 9"/>
            <p:cNvSpPr/>
            <p:nvPr/>
          </p:nvSpPr>
          <p:spPr>
            <a:xfrm>
              <a:off x="3135086" y="3595194"/>
              <a:ext cx="5762171" cy="565051"/>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3135084" y="3606616"/>
              <a:ext cx="145143" cy="565051"/>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3570514" y="3656176"/>
              <a:ext cx="5050972" cy="457200"/>
            </a:xfrm>
            <a:prstGeom prst="rect">
              <a:avLst/>
            </a:prstGeom>
            <a:noFill/>
          </p:spPr>
          <p:txBody>
            <a:bodyPr rtlCol="0" wrap="square">
              <a:spAutoFit/>
            </a:bodyPr>
            <a:lstStyle/>
            <a:p>
              <a:pPr algn="ctr"/>
              <a:r>
                <a:rPr altLang="en-US" lang="zh-CN" smtClean="0" spc="800" sz="2400">
                  <a:solidFill>
                    <a:schemeClr val="bg1"/>
                  </a:solidFill>
                  <a:latin charset="-122" panose="02010609000101010101" pitchFamily="49" typeface="汉仪长宋简"/>
                  <a:ea charset="-122" panose="02010609000101010101" pitchFamily="49" typeface="汉仪长宋简"/>
                </a:rPr>
                <a:t>点击此处添加标题</a:t>
              </a:r>
            </a:p>
          </p:txBody>
        </p:sp>
      </p:grpSp>
      <p:grpSp>
        <p:nvGrpSpPr>
          <p:cNvPr id="27" name="组合 26"/>
          <p:cNvGrpSpPr/>
          <p:nvPr/>
        </p:nvGrpSpPr>
        <p:grpSpPr>
          <a:xfrm>
            <a:off x="3135085" y="4496786"/>
            <a:ext cx="5762172" cy="569205"/>
            <a:chOff x="3135085" y="4496786"/>
            <a:chExt cx="5762172" cy="569205"/>
          </a:xfrm>
        </p:grpSpPr>
        <p:sp>
          <p:nvSpPr>
            <p:cNvPr id="11" name="矩形 10"/>
            <p:cNvSpPr/>
            <p:nvPr/>
          </p:nvSpPr>
          <p:spPr>
            <a:xfrm>
              <a:off x="3135086" y="4496786"/>
              <a:ext cx="5762171" cy="565051"/>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3135085" y="4500940"/>
              <a:ext cx="145143" cy="565051"/>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3570514" y="4535231"/>
              <a:ext cx="5050972" cy="457200"/>
            </a:xfrm>
            <a:prstGeom prst="rect">
              <a:avLst/>
            </a:prstGeom>
            <a:noFill/>
          </p:spPr>
          <p:txBody>
            <a:bodyPr rtlCol="0" wrap="square">
              <a:spAutoFit/>
            </a:bodyPr>
            <a:lstStyle/>
            <a:p>
              <a:pPr algn="ctr"/>
              <a:r>
                <a:rPr altLang="en-US" lang="zh-CN" smtClean="0" spc="800" sz="2400">
                  <a:solidFill>
                    <a:schemeClr val="bg1"/>
                  </a:solidFill>
                  <a:latin charset="-122" panose="02010609000101010101" pitchFamily="49" typeface="汉仪长宋简"/>
                  <a:ea charset="-122" panose="02010609000101010101" pitchFamily="49" typeface="汉仪长宋简"/>
                </a:rPr>
                <a:t>点击此处添加标题</a:t>
              </a:r>
            </a:p>
          </p:txBody>
        </p:sp>
      </p:grpSp>
    </p:spTree>
    <p:extLst>
      <p:ext uri="{BB962C8B-B14F-4D97-AF65-F5344CB8AC3E}">
        <p14:creationId val="3092754309"/>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4555232"/>
            <a:ext cx="6473371" cy="2302767"/>
          </a:xfrm>
          <a:prstGeom prst="rect">
            <a:avLst/>
          </a:prstGeom>
        </p:spPr>
      </p:pic>
      <p:sp>
        <p:nvSpPr>
          <p:cNvPr id="5" name="流程图: 过程 4"/>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流程图: 过程 5"/>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纵深三项综合关系</a:t>
            </a:r>
          </a:p>
        </p:txBody>
      </p:sp>
      <p:grpSp>
        <p:nvGrpSpPr>
          <p:cNvPr id="10" name="组合 9"/>
          <p:cNvGrpSpPr/>
          <p:nvPr/>
        </p:nvGrpSpPr>
        <p:grpSpPr>
          <a:xfrm>
            <a:off x="267607" y="744656"/>
            <a:ext cx="460829" cy="449943"/>
            <a:chOff x="5355771" y="2077796"/>
            <a:chExt cx="460829" cy="449943"/>
          </a:xfrm>
        </p:grpSpPr>
        <p:sp>
          <p:nvSpPr>
            <p:cNvPr id="8" name="矩形 7"/>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1847557" y="2034712"/>
            <a:ext cx="8496887" cy="3514287"/>
            <a:chOff x="1847557" y="2212301"/>
            <a:chExt cx="8496887" cy="3514287"/>
          </a:xfrm>
        </p:grpSpPr>
        <p:grpSp>
          <p:nvGrpSpPr>
            <p:cNvPr id="23" name="组合 22"/>
            <p:cNvGrpSpPr/>
            <p:nvPr/>
          </p:nvGrpSpPr>
          <p:grpSpPr>
            <a:xfrm>
              <a:off x="1847557" y="2212301"/>
              <a:ext cx="8496887" cy="2275236"/>
              <a:chOff x="1856935" y="2212301"/>
              <a:chExt cx="8496887" cy="2275236"/>
            </a:xfrm>
          </p:grpSpPr>
          <p:sp>
            <p:nvSpPr>
              <p:cNvPr id="22" name="等腰三角形 21"/>
              <p:cNvSpPr/>
              <p:nvPr/>
            </p:nvSpPr>
            <p:spPr>
              <a:xfrm flipV="1">
                <a:off x="1911493" y="3673222"/>
                <a:ext cx="8357946" cy="81431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流程图: 过程 20"/>
              <p:cNvSpPr/>
              <p:nvPr/>
            </p:nvSpPr>
            <p:spPr>
              <a:xfrm>
                <a:off x="1856935" y="2212301"/>
                <a:ext cx="8496887" cy="1493598"/>
              </a:xfrm>
              <a:prstGeom prst="flowChartProcess">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1977120" y="2277708"/>
                <a:ext cx="8237761" cy="1340226"/>
                <a:chOff x="896440" y="2289781"/>
                <a:chExt cx="8237761" cy="1340226"/>
              </a:xfrm>
            </p:grpSpPr>
            <p:sp>
              <p:nvSpPr>
                <p:cNvPr id="11" name="矩形 10"/>
                <p:cNvSpPr/>
                <p:nvPr/>
              </p:nvSpPr>
              <p:spPr>
                <a:xfrm>
                  <a:off x="896440" y="2289781"/>
                  <a:ext cx="2660830" cy="1327239"/>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3679371" y="2302768"/>
                  <a:ext cx="2660830" cy="1327239"/>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6473371" y="2302768"/>
                  <a:ext cx="2660830" cy="1327239"/>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矩形 17"/>
              <p:cNvSpPr/>
              <p:nvPr/>
            </p:nvSpPr>
            <p:spPr>
              <a:xfrm>
                <a:off x="1977120" y="2259475"/>
                <a:ext cx="185509" cy="1345472"/>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4756606" y="2292130"/>
                <a:ext cx="178251" cy="1325803"/>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7554051" y="2290695"/>
                <a:ext cx="178251" cy="1325803"/>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文本框 23"/>
            <p:cNvSpPr txBox="1"/>
            <p:nvPr/>
          </p:nvSpPr>
          <p:spPr>
            <a:xfrm>
              <a:off x="2486048" y="2682070"/>
              <a:ext cx="1809727" cy="579120"/>
            </a:xfrm>
            <a:prstGeom prst="rect">
              <a:avLst/>
            </a:prstGeom>
            <a:noFill/>
          </p:spPr>
          <p:txBody>
            <a:bodyPr rtlCol="0" wrap="square">
              <a:spAutoFit/>
            </a:bodyPr>
            <a:lstStyle/>
            <a:p>
              <a:r>
                <a:rPr altLang="en-US" lang="zh-CN" smtClean="0" sz="3200">
                  <a:solidFill>
                    <a:schemeClr val="bg1"/>
                  </a:solidFill>
                  <a:latin charset="-122" panose="02010609000101010101" pitchFamily="49" typeface="汉仪长宋简"/>
                  <a:ea charset="-122" panose="02010609000101010101" pitchFamily="49" typeface="汉仪长宋简"/>
                </a:rPr>
                <a:t>添加内容</a:t>
              </a:r>
            </a:p>
          </p:txBody>
        </p:sp>
        <p:sp>
          <p:nvSpPr>
            <p:cNvPr id="25" name="文本框 24"/>
            <p:cNvSpPr txBox="1"/>
            <p:nvPr/>
          </p:nvSpPr>
          <p:spPr>
            <a:xfrm>
              <a:off x="5261904" y="2639823"/>
              <a:ext cx="1809727" cy="579120"/>
            </a:xfrm>
            <a:prstGeom prst="rect">
              <a:avLst/>
            </a:prstGeom>
            <a:noFill/>
          </p:spPr>
          <p:txBody>
            <a:bodyPr rtlCol="0" wrap="square">
              <a:spAutoFit/>
            </a:bodyPr>
            <a:lstStyle/>
            <a:p>
              <a:r>
                <a:rPr altLang="en-US" lang="zh-CN" smtClean="0" sz="3200">
                  <a:solidFill>
                    <a:schemeClr val="bg1"/>
                  </a:solidFill>
                  <a:latin charset="-122" panose="02010609000101010101" pitchFamily="49" typeface="汉仪长宋简"/>
                  <a:ea charset="-122" panose="02010609000101010101" pitchFamily="49" typeface="汉仪长宋简"/>
                </a:rPr>
                <a:t>添加内容</a:t>
              </a:r>
            </a:p>
          </p:txBody>
        </p:sp>
        <p:sp>
          <p:nvSpPr>
            <p:cNvPr id="26" name="文本框 25"/>
            <p:cNvSpPr txBox="1"/>
            <p:nvPr/>
          </p:nvSpPr>
          <p:spPr>
            <a:xfrm>
              <a:off x="8059349" y="2683902"/>
              <a:ext cx="1809727" cy="579120"/>
            </a:xfrm>
            <a:prstGeom prst="rect">
              <a:avLst/>
            </a:prstGeom>
            <a:noFill/>
          </p:spPr>
          <p:txBody>
            <a:bodyPr rtlCol="0" wrap="square">
              <a:spAutoFit/>
            </a:bodyPr>
            <a:lstStyle/>
            <a:p>
              <a:r>
                <a:rPr altLang="en-US" lang="zh-CN" smtClean="0" sz="3200">
                  <a:solidFill>
                    <a:schemeClr val="bg1"/>
                  </a:solidFill>
                  <a:latin charset="-122" panose="02010609000101010101" pitchFamily="49" typeface="汉仪长宋简"/>
                  <a:ea charset="-122" panose="02010609000101010101" pitchFamily="49" typeface="汉仪长宋简"/>
                </a:rPr>
                <a:t>添加内容</a:t>
              </a:r>
            </a:p>
          </p:txBody>
        </p:sp>
        <p:grpSp>
          <p:nvGrpSpPr>
            <p:cNvPr id="31" name="组合 30"/>
            <p:cNvGrpSpPr/>
            <p:nvPr/>
          </p:nvGrpSpPr>
          <p:grpSpPr>
            <a:xfrm>
              <a:off x="1967742" y="4237989"/>
              <a:ext cx="8247139" cy="1488599"/>
              <a:chOff x="1967742" y="4237989"/>
              <a:chExt cx="8247139" cy="1488599"/>
            </a:xfrm>
          </p:grpSpPr>
          <p:sp>
            <p:nvSpPr>
              <p:cNvPr id="17" name="流程图: 过程 16"/>
              <p:cNvSpPr/>
              <p:nvPr/>
            </p:nvSpPr>
            <p:spPr>
              <a:xfrm>
                <a:off x="1967742" y="4237989"/>
                <a:ext cx="8247139" cy="1488599"/>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2331821" y="4606001"/>
                <a:ext cx="1809727" cy="579120"/>
              </a:xfrm>
              <a:prstGeom prst="rect">
                <a:avLst/>
              </a:prstGeom>
              <a:noFill/>
            </p:spPr>
            <p:txBody>
              <a:bodyPr rtlCol="0" wrap="square">
                <a:spAutoFit/>
              </a:bodyPr>
              <a:lstStyle/>
              <a:p>
                <a:r>
                  <a:rPr altLang="en-US" lang="zh-CN" smtClean="0" sz="3200">
                    <a:solidFill>
                      <a:schemeClr val="bg1"/>
                    </a:solidFill>
                    <a:latin charset="-122" panose="02010609000101010101" pitchFamily="49" typeface="汉仪长宋简"/>
                    <a:ea charset="-122" panose="02010609000101010101" pitchFamily="49" typeface="汉仪长宋简"/>
                  </a:rPr>
                  <a:t>添加内容</a:t>
                </a:r>
              </a:p>
            </p:txBody>
          </p:sp>
          <p:sp>
            <p:nvSpPr>
              <p:cNvPr id="30" name="矩形 29"/>
              <p:cNvSpPr/>
              <p:nvPr/>
            </p:nvSpPr>
            <p:spPr>
              <a:xfrm>
                <a:off x="4496249" y="4487537"/>
                <a:ext cx="4992315" cy="1005840"/>
              </a:xfrm>
              <a:prstGeom prst="rect">
                <a:avLst/>
              </a:prstGeom>
            </p:spPr>
            <p:txBody>
              <a:bodyPr wrap="square">
                <a:spAutoFit/>
              </a:bodyPr>
              <a:lstStyle/>
              <a:p>
                <a:pPr>
                  <a:lnSpc>
                    <a:spcPts val="2400"/>
                  </a:lnSpc>
                </a:pPr>
                <a:r>
                  <a:rPr altLang="en-US" lang="zh-CN" sz="2000">
                    <a:solidFill>
                      <a:schemeClr val="bg1"/>
                    </a:solidFill>
                    <a:latin charset="-122" panose="020b0503020204020204" pitchFamily="34" typeface="微软雅黑"/>
                    <a:ea charset="-122" panose="020b0503020204020204" pitchFamily="34" typeface="微软雅黑"/>
                  </a:rPr>
                  <a:t>党建，即党的建设的简称。党的建设即马克思主义建党理论同党的建设实践的统一，马克思主义党的学说的应用。</a:t>
                </a:r>
              </a:p>
            </p:txBody>
          </p:sp>
        </p:grpSp>
      </p:grpSp>
    </p:spTree>
    <p:extLst>
      <p:ext uri="{BB962C8B-B14F-4D97-AF65-F5344CB8AC3E}">
        <p14:creationId val="3785710422"/>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4555232"/>
            <a:ext cx="6473371" cy="2302767"/>
          </a:xfrm>
          <a:prstGeom prst="rect">
            <a:avLst/>
          </a:prstGeom>
        </p:spPr>
      </p:pic>
      <p:sp>
        <p:nvSpPr>
          <p:cNvPr id="5" name="流程图: 过程 4"/>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流程图: 过程 5"/>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四项图文关系</a:t>
            </a:r>
          </a:p>
        </p:txBody>
      </p:sp>
      <p:grpSp>
        <p:nvGrpSpPr>
          <p:cNvPr id="8" name="组合 7"/>
          <p:cNvGrpSpPr/>
          <p:nvPr/>
        </p:nvGrpSpPr>
        <p:grpSpPr>
          <a:xfrm>
            <a:off x="267607" y="744656"/>
            <a:ext cx="460829" cy="449943"/>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267607" y="1707412"/>
            <a:ext cx="2736358" cy="2459745"/>
            <a:chOff x="267607" y="1707412"/>
            <a:chExt cx="2736358" cy="2459745"/>
          </a:xfrm>
        </p:grpSpPr>
        <p:pic>
          <p:nvPicPr>
            <p:cNvPr id="17" name="图片 16"/>
            <p:cNvPicPr>
              <a:picLocks noChangeAspect="1"/>
            </p:cNvPicPr>
            <p:nvPr/>
          </p:nvPicPr>
          <p:blipFill>
            <a:blip r:embed="rId3">
              <a:extLst>
                <a:ext uri="{28A0092B-C50C-407E-A947-70E740481C1C}">
                  <a14:useLocalDpi/>
                </a:ext>
              </a:extLst>
            </a:blip>
            <a:stretch>
              <a:fillRect/>
            </a:stretch>
          </p:blipFill>
          <p:spPr>
            <a:xfrm>
              <a:off x="267607" y="2223157"/>
              <a:ext cx="2736358" cy="1944000"/>
            </a:xfrm>
            <a:prstGeom prst="rect">
              <a:avLst/>
            </a:prstGeom>
          </p:spPr>
        </p:pic>
        <p:sp>
          <p:nvSpPr>
            <p:cNvPr id="21" name="矩形 20"/>
            <p:cNvSpPr/>
            <p:nvPr/>
          </p:nvSpPr>
          <p:spPr>
            <a:xfrm>
              <a:off x="267607" y="1707412"/>
              <a:ext cx="2729593" cy="515746"/>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591419" y="1823047"/>
              <a:ext cx="2095500" cy="396240"/>
            </a:xfrm>
            <a:prstGeom prst="rect">
              <a:avLst/>
            </a:prstGeom>
            <a:noFill/>
          </p:spPr>
          <p:txBody>
            <a:bodyPr rtlCol="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点击添加标题</a:t>
              </a:r>
            </a:p>
          </p:txBody>
        </p:sp>
      </p:grpSp>
      <p:grpSp>
        <p:nvGrpSpPr>
          <p:cNvPr id="35" name="组合 34"/>
          <p:cNvGrpSpPr/>
          <p:nvPr/>
        </p:nvGrpSpPr>
        <p:grpSpPr>
          <a:xfrm>
            <a:off x="3234810" y="1716343"/>
            <a:ext cx="2736358" cy="2450814"/>
            <a:chOff x="3234810" y="1716343"/>
            <a:chExt cx="2736358" cy="2450814"/>
          </a:xfrm>
        </p:grpSpPr>
        <p:pic>
          <p:nvPicPr>
            <p:cNvPr id="18" name="图片 17"/>
            <p:cNvPicPr>
              <a:picLocks noChangeAspect="1"/>
            </p:cNvPicPr>
            <p:nvPr/>
          </p:nvPicPr>
          <p:blipFill>
            <a:blip r:embed="rId4">
              <a:extLst>
                <a:ext uri="{28A0092B-C50C-407E-A947-70E740481C1C}">
                  <a14:useLocalDpi/>
                </a:ext>
              </a:extLst>
            </a:blip>
            <a:stretch>
              <a:fillRect/>
            </a:stretch>
          </p:blipFill>
          <p:spPr>
            <a:xfrm>
              <a:off x="3234810" y="2223157"/>
              <a:ext cx="2736358" cy="1944000"/>
            </a:xfrm>
            <a:prstGeom prst="rect">
              <a:avLst/>
            </a:prstGeom>
          </p:spPr>
        </p:pic>
        <p:sp>
          <p:nvSpPr>
            <p:cNvPr id="22" name="矩形 21"/>
            <p:cNvSpPr/>
            <p:nvPr/>
          </p:nvSpPr>
          <p:spPr>
            <a:xfrm>
              <a:off x="3241575" y="1716343"/>
              <a:ext cx="2729593" cy="51574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3558622" y="1823046"/>
              <a:ext cx="2095500" cy="396240"/>
            </a:xfrm>
            <a:prstGeom prst="rect">
              <a:avLst/>
            </a:prstGeom>
            <a:noFill/>
          </p:spPr>
          <p:txBody>
            <a:bodyPr rtlCol="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点击添加标题</a:t>
              </a:r>
            </a:p>
          </p:txBody>
        </p:sp>
      </p:grpSp>
      <p:grpSp>
        <p:nvGrpSpPr>
          <p:cNvPr id="36" name="组合 35"/>
          <p:cNvGrpSpPr/>
          <p:nvPr/>
        </p:nvGrpSpPr>
        <p:grpSpPr>
          <a:xfrm>
            <a:off x="6202013" y="1707410"/>
            <a:ext cx="2736358" cy="2459747"/>
            <a:chOff x="6202013" y="1707410"/>
            <a:chExt cx="2736358" cy="2459747"/>
          </a:xfrm>
        </p:grpSpPr>
        <p:pic>
          <p:nvPicPr>
            <p:cNvPr id="19" name="图片 18"/>
            <p:cNvPicPr>
              <a:picLocks noChangeAspect="1"/>
            </p:cNvPicPr>
            <p:nvPr/>
          </p:nvPicPr>
          <p:blipFill>
            <a:blip r:embed="rId5">
              <a:extLst>
                <a:ext uri="{28A0092B-C50C-407E-A947-70E740481C1C}">
                  <a14:useLocalDpi/>
                </a:ext>
              </a:extLst>
            </a:blip>
            <a:stretch>
              <a:fillRect/>
            </a:stretch>
          </p:blipFill>
          <p:spPr>
            <a:xfrm>
              <a:off x="6202013" y="2223157"/>
              <a:ext cx="2736358" cy="1944000"/>
            </a:xfrm>
            <a:prstGeom prst="rect">
              <a:avLst/>
            </a:prstGeom>
          </p:spPr>
        </p:pic>
        <p:sp>
          <p:nvSpPr>
            <p:cNvPr id="23" name="矩形 22"/>
            <p:cNvSpPr/>
            <p:nvPr/>
          </p:nvSpPr>
          <p:spPr>
            <a:xfrm>
              <a:off x="6202013" y="1707410"/>
              <a:ext cx="2729593" cy="51574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6473370" y="1823046"/>
              <a:ext cx="2095500" cy="396240"/>
            </a:xfrm>
            <a:prstGeom prst="rect">
              <a:avLst/>
            </a:prstGeom>
            <a:noFill/>
          </p:spPr>
          <p:txBody>
            <a:bodyPr rtlCol="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点击添加标题</a:t>
              </a:r>
            </a:p>
          </p:txBody>
        </p:sp>
      </p:grpSp>
      <p:grpSp>
        <p:nvGrpSpPr>
          <p:cNvPr id="37" name="组合 36"/>
          <p:cNvGrpSpPr/>
          <p:nvPr/>
        </p:nvGrpSpPr>
        <p:grpSpPr>
          <a:xfrm>
            <a:off x="9162451" y="1707410"/>
            <a:ext cx="2743123" cy="2459747"/>
            <a:chOff x="9162451" y="1707410"/>
            <a:chExt cx="2743123" cy="2459747"/>
          </a:xfrm>
        </p:grpSpPr>
        <p:pic>
          <p:nvPicPr>
            <p:cNvPr id="20" name="图片 19"/>
            <p:cNvPicPr>
              <a:picLocks noChangeAspect="1"/>
            </p:cNvPicPr>
            <p:nvPr/>
          </p:nvPicPr>
          <p:blipFill>
            <a:blip r:embed="rId6">
              <a:extLst>
                <a:ext uri="{28A0092B-C50C-407E-A947-70E740481C1C}">
                  <a14:useLocalDpi/>
                </a:ext>
              </a:extLst>
            </a:blip>
            <a:stretch>
              <a:fillRect/>
            </a:stretch>
          </p:blipFill>
          <p:spPr>
            <a:xfrm>
              <a:off x="9169216" y="2223157"/>
              <a:ext cx="2736358" cy="1944000"/>
            </a:xfrm>
            <a:prstGeom prst="rect">
              <a:avLst/>
            </a:prstGeom>
          </p:spPr>
        </p:pic>
        <p:sp>
          <p:nvSpPr>
            <p:cNvPr id="24" name="矩形 23"/>
            <p:cNvSpPr/>
            <p:nvPr/>
          </p:nvSpPr>
          <p:spPr>
            <a:xfrm>
              <a:off x="9162451" y="1707410"/>
              <a:ext cx="2729593" cy="51574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9479497" y="1823046"/>
              <a:ext cx="2095500" cy="396240"/>
            </a:xfrm>
            <a:prstGeom prst="rect">
              <a:avLst/>
            </a:prstGeom>
            <a:noFill/>
          </p:spPr>
          <p:txBody>
            <a:bodyPr rtlCol="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点击添加标题</a:t>
              </a:r>
            </a:p>
          </p:txBody>
        </p:sp>
      </p:grpSp>
      <p:sp>
        <p:nvSpPr>
          <p:cNvPr id="29" name="文本框 28"/>
          <p:cNvSpPr txBox="1"/>
          <p:nvPr/>
        </p:nvSpPr>
        <p:spPr>
          <a:xfrm>
            <a:off x="458522" y="4442704"/>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sp>
        <p:nvSpPr>
          <p:cNvPr id="30" name="文本框 29"/>
          <p:cNvSpPr txBox="1"/>
          <p:nvPr/>
        </p:nvSpPr>
        <p:spPr>
          <a:xfrm>
            <a:off x="3422341" y="4442704"/>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sp>
        <p:nvSpPr>
          <p:cNvPr id="31" name="文本框 30"/>
          <p:cNvSpPr txBox="1"/>
          <p:nvPr/>
        </p:nvSpPr>
        <p:spPr>
          <a:xfrm>
            <a:off x="6340474" y="4442704"/>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sp>
        <p:nvSpPr>
          <p:cNvPr id="32" name="文本框 31"/>
          <p:cNvSpPr txBox="1"/>
          <p:nvPr/>
        </p:nvSpPr>
        <p:spPr>
          <a:xfrm>
            <a:off x="9346600" y="4442704"/>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spTree>
    <p:extLst>
      <p:ext uri="{BB962C8B-B14F-4D97-AF65-F5344CB8AC3E}">
        <p14:creationId val="3987737732"/>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4555232"/>
            <a:ext cx="6473371" cy="2302767"/>
          </a:xfrm>
          <a:prstGeom prst="rect">
            <a:avLst/>
          </a:prstGeom>
        </p:spPr>
      </p:pic>
      <p:sp>
        <p:nvSpPr>
          <p:cNvPr id="5" name="流程图: 过程 4"/>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流程图: 过程 5"/>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三项交互关系展示</a:t>
            </a:r>
          </a:p>
        </p:txBody>
      </p:sp>
      <p:grpSp>
        <p:nvGrpSpPr>
          <p:cNvPr id="8" name="组合 7"/>
          <p:cNvGrpSpPr/>
          <p:nvPr/>
        </p:nvGrpSpPr>
        <p:grpSpPr>
          <a:xfrm>
            <a:off x="267607" y="744656"/>
            <a:ext cx="460829" cy="449943"/>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3864565" y="1127293"/>
            <a:ext cx="1298241" cy="4262673"/>
            <a:chOff x="3864565" y="1127293"/>
            <a:chExt cx="1298241" cy="4262673"/>
          </a:xfrm>
        </p:grpSpPr>
        <p:sp>
          <p:nvSpPr>
            <p:cNvPr id="25" name="梯形 24"/>
            <p:cNvSpPr/>
            <p:nvPr/>
          </p:nvSpPr>
          <p:spPr>
            <a:xfrm rot="18000000">
              <a:off x="2581527" y="2808687"/>
              <a:ext cx="4262673" cy="899885"/>
            </a:xfrm>
            <a:prstGeom prst="trapezoid">
              <a:avLst>
                <a:gd fmla="val 54602" name="adj"/>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3864565" y="3721480"/>
              <a:ext cx="667657" cy="667657"/>
            </a:xfrm>
            <a:prstGeom prst="ellipse">
              <a:avLst/>
            </a:prstGeom>
            <a:solidFill>
              <a:schemeClr val="bg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000">
                  <a:solidFill>
                    <a:srgbClr val="262626"/>
                  </a:solidFill>
                </a:rPr>
                <a:t>3</a:t>
              </a:r>
            </a:p>
          </p:txBody>
        </p:sp>
        <p:sp>
          <p:nvSpPr>
            <p:cNvPr id="35" name="矩形 34"/>
            <p:cNvSpPr/>
            <p:nvPr/>
          </p:nvSpPr>
          <p:spPr>
            <a:xfrm rot="18050268">
              <a:off x="3922934" y="2742822"/>
              <a:ext cx="2011680" cy="365760"/>
            </a:xfrm>
            <a:prstGeom prst="rect">
              <a:avLst/>
            </a:prstGeom>
          </p:spPr>
          <p:txBody>
            <a:bodyPr wrap="none">
              <a:spAutoFit/>
            </a:bodyPr>
            <a:lstStyle/>
            <a:p>
              <a:r>
                <a:rPr altLang="en-US" b="1" lang="zh-CN">
                  <a:solidFill>
                    <a:schemeClr val="bg1"/>
                  </a:solidFill>
                  <a:latin charset="-122" panose="020b0503020204020204" pitchFamily="34" typeface="微软雅黑"/>
                  <a:ea charset="-122" panose="020b0503020204020204" pitchFamily="34" typeface="微软雅黑"/>
                </a:rPr>
                <a:t>输入你需要的内容</a:t>
              </a:r>
            </a:p>
          </p:txBody>
        </p:sp>
      </p:grpSp>
      <p:grpSp>
        <p:nvGrpSpPr>
          <p:cNvPr id="37" name="组合 36"/>
          <p:cNvGrpSpPr/>
          <p:nvPr/>
        </p:nvGrpSpPr>
        <p:grpSpPr>
          <a:xfrm>
            <a:off x="3503433" y="4458397"/>
            <a:ext cx="4294506" cy="899885"/>
            <a:chOff x="3503433" y="4458397"/>
            <a:chExt cx="4294506" cy="899885"/>
          </a:xfrm>
        </p:grpSpPr>
        <p:sp>
          <p:nvSpPr>
            <p:cNvPr id="27" name="梯形 26"/>
            <p:cNvSpPr/>
            <p:nvPr/>
          </p:nvSpPr>
          <p:spPr>
            <a:xfrm rot="10800000">
              <a:off x="3503433" y="4458397"/>
              <a:ext cx="4294506" cy="899885"/>
            </a:xfrm>
            <a:prstGeom prst="trapezoid">
              <a:avLst>
                <a:gd fmla="val 54602" name="adj"/>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6219182" y="4558665"/>
              <a:ext cx="667657" cy="667657"/>
            </a:xfrm>
            <a:prstGeom prst="ellipse">
              <a:avLst/>
            </a:prstGeom>
            <a:solidFill>
              <a:schemeClr val="bg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000">
                  <a:solidFill>
                    <a:srgbClr val="262626"/>
                  </a:solidFill>
                  <a:latin charset="-122" panose="020b0503020204020204" pitchFamily="34" typeface="微软雅黑"/>
                  <a:ea charset="-122" panose="020b0503020204020204" pitchFamily="34" typeface="微软雅黑"/>
                </a:rPr>
                <a:t>2</a:t>
              </a:r>
            </a:p>
          </p:txBody>
        </p:sp>
        <p:sp>
          <p:nvSpPr>
            <p:cNvPr id="34" name="矩形 33"/>
            <p:cNvSpPr/>
            <p:nvPr/>
          </p:nvSpPr>
          <p:spPr>
            <a:xfrm>
              <a:off x="3910324" y="4689213"/>
              <a:ext cx="2011680" cy="365760"/>
            </a:xfrm>
            <a:prstGeom prst="rect">
              <a:avLst/>
            </a:prstGeom>
          </p:spPr>
          <p:txBody>
            <a:bodyPr wrap="none">
              <a:spAutoFit/>
            </a:bodyPr>
            <a:lstStyle/>
            <a:p>
              <a:r>
                <a:rPr altLang="en-US" b="1" lang="zh-CN">
                  <a:solidFill>
                    <a:schemeClr val="bg1"/>
                  </a:solidFill>
                  <a:latin charset="-122" panose="020b0503020204020204" pitchFamily="34" typeface="微软雅黑"/>
                  <a:ea charset="-122" panose="020b0503020204020204" pitchFamily="34" typeface="微软雅黑"/>
                </a:rPr>
                <a:t>输入你需要的内容</a:t>
              </a:r>
            </a:p>
          </p:txBody>
        </p:sp>
      </p:grpSp>
      <p:grpSp>
        <p:nvGrpSpPr>
          <p:cNvPr id="36" name="组合 35"/>
          <p:cNvGrpSpPr/>
          <p:nvPr/>
        </p:nvGrpSpPr>
        <p:grpSpPr>
          <a:xfrm>
            <a:off x="5762171" y="1113941"/>
            <a:ext cx="1293025" cy="4305356"/>
            <a:chOff x="5762171" y="1113941"/>
            <a:chExt cx="1293025" cy="4305356"/>
          </a:xfrm>
        </p:grpSpPr>
        <p:sp>
          <p:nvSpPr>
            <p:cNvPr id="26" name="梯形 25"/>
            <p:cNvSpPr/>
            <p:nvPr/>
          </p:nvSpPr>
          <p:spPr>
            <a:xfrm rot="3600000">
              <a:off x="4452576" y="2816676"/>
              <a:ext cx="4305356" cy="899885"/>
            </a:xfrm>
            <a:prstGeom prst="trapezoid">
              <a:avLst>
                <a:gd fmla="val 54602" name="adj"/>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5762171" y="1971048"/>
              <a:ext cx="667657" cy="667657"/>
            </a:xfrm>
            <a:prstGeom prst="ellipse">
              <a:avLst/>
            </a:prstGeom>
            <a:solidFill>
              <a:schemeClr val="bg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000">
                  <a:solidFill>
                    <a:srgbClr val="262626"/>
                  </a:solidFill>
                  <a:latin charset="-122" panose="020b0503020204020204" pitchFamily="34" typeface="微软雅黑"/>
                  <a:ea charset="-122" panose="020b0503020204020204" pitchFamily="34" typeface="微软雅黑"/>
                </a:rPr>
                <a:t>1</a:t>
              </a:r>
            </a:p>
          </p:txBody>
        </p:sp>
        <p:sp>
          <p:nvSpPr>
            <p:cNvPr id="33" name="矩形 32"/>
            <p:cNvSpPr/>
            <p:nvPr/>
          </p:nvSpPr>
          <p:spPr>
            <a:xfrm rot="3574355">
              <a:off x="5781837" y="3377429"/>
              <a:ext cx="2011680" cy="365760"/>
            </a:xfrm>
            <a:prstGeom prst="rect">
              <a:avLst/>
            </a:prstGeom>
          </p:spPr>
          <p:txBody>
            <a:bodyPr wrap="none">
              <a:spAutoFit/>
            </a:bodyPr>
            <a:lstStyle/>
            <a:p>
              <a:r>
                <a:rPr altLang="en-US" b="1" lang="zh-CN">
                  <a:solidFill>
                    <a:schemeClr val="bg1"/>
                  </a:solidFill>
                  <a:latin charset="-122" panose="020b0503020204020204" pitchFamily="34" typeface="微软雅黑"/>
                  <a:ea charset="-122" panose="020b0503020204020204" pitchFamily="34" typeface="微软雅黑"/>
                </a:rPr>
                <a:t>输入你需要的内容</a:t>
              </a:r>
            </a:p>
          </p:txBody>
        </p:sp>
      </p:grpSp>
    </p:spTree>
    <p:extLst>
      <p:ext uri="{BB962C8B-B14F-4D97-AF65-F5344CB8AC3E}">
        <p14:creationId val="3283450332"/>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81" name="图片 980"/>
          <p:cNvPicPr>
            <a:picLocks noChangeAspect="1"/>
          </p:cNvPicPr>
          <p:nvPr/>
        </p:nvPicPr>
        <p:blipFill>
          <a:blip r:embed="rId2">
            <a:extLst>
              <a:ext uri="{28A0092B-C50C-407E-A947-70E740481C1C}">
                <a14:useLocalDpi val="0"/>
              </a:ext>
            </a:extLst>
          </a:blip>
          <a:stretch>
            <a:fillRect/>
          </a:stretch>
        </p:blipFill>
        <p:spPr>
          <a:xfrm>
            <a:off x="0" y="4555232"/>
            <a:ext cx="6473371" cy="2302767"/>
          </a:xfrm>
          <a:prstGeom prst="rect">
            <a:avLst/>
          </a:prstGeom>
        </p:spPr>
      </p:pic>
      <p:sp>
        <p:nvSpPr>
          <p:cNvPr id="982" name="流程图: 过程 981"/>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3" name="流程图: 过程 982"/>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4" name="文本框 983"/>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三项交互关系展示</a:t>
            </a:r>
          </a:p>
        </p:txBody>
      </p:sp>
      <p:grpSp>
        <p:nvGrpSpPr>
          <p:cNvPr id="985" name="组合 984"/>
          <p:cNvGrpSpPr/>
          <p:nvPr/>
        </p:nvGrpSpPr>
        <p:grpSpPr>
          <a:xfrm>
            <a:off x="267607" y="744656"/>
            <a:ext cx="460829" cy="449943"/>
            <a:chOff x="5355771" y="2077796"/>
            <a:chExt cx="460829" cy="449943"/>
          </a:xfrm>
        </p:grpSpPr>
        <p:sp>
          <p:nvSpPr>
            <p:cNvPr id="986" name="矩形 985"/>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7" name="矩形 986"/>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99" name="组合 998"/>
          <p:cNvGrpSpPr/>
          <p:nvPr/>
        </p:nvGrpSpPr>
        <p:grpSpPr>
          <a:xfrm>
            <a:off x="790934" y="1841937"/>
            <a:ext cx="10639159" cy="3758900"/>
            <a:chOff x="439056" y="1929467"/>
            <a:chExt cx="10639159" cy="3758900"/>
          </a:xfrm>
        </p:grpSpPr>
        <p:grpSp>
          <p:nvGrpSpPr>
            <p:cNvPr id="980" name="组合 979"/>
            <p:cNvGrpSpPr/>
            <p:nvPr/>
          </p:nvGrpSpPr>
          <p:grpSpPr>
            <a:xfrm rot="18900000">
              <a:off x="4206979" y="1929467"/>
              <a:ext cx="3271270" cy="3260745"/>
              <a:chOff x="3753871" y="2557462"/>
              <a:chExt cx="3629592" cy="3617914"/>
            </a:xfrm>
          </p:grpSpPr>
          <p:sp>
            <p:nvSpPr>
              <p:cNvPr id="780" name="Freeform 776"/>
              <p:cNvSpPr/>
              <p:nvPr/>
            </p:nvSpPr>
            <p:spPr bwMode="auto">
              <a:xfrm>
                <a:off x="6646863" y="2557463"/>
                <a:ext cx="736600" cy="3617913"/>
              </a:xfrm>
              <a:custGeom>
                <a:gdLst>
                  <a:gd fmla="*/ 464 w 464" name="T0"/>
                  <a:gd fmla="*/ 1828 h 2279" name="T1"/>
                  <a:gd fmla="*/ 464 w 464" name="T2"/>
                  <a:gd fmla="*/ 451 h 2279" name="T3"/>
                  <a:gd fmla="*/ 0 w 464" name="T4"/>
                  <a:gd fmla="*/ 0 h 2279" name="T5"/>
                  <a:gd fmla="*/ 0 w 464" name="T6"/>
                  <a:gd fmla="*/ 2279 h 2279" name="T7"/>
                  <a:gd fmla="*/ 464 w 464" name="T8"/>
                  <a:gd fmla="*/ 1828 h 2279" name="T9"/>
                </a:gdLst>
                <a:cxnLst>
                  <a:cxn ang="0">
                    <a:pos x="T0" y="T1"/>
                  </a:cxn>
                  <a:cxn ang="0">
                    <a:pos x="T2" y="T3"/>
                  </a:cxn>
                  <a:cxn ang="0">
                    <a:pos x="T4" y="T5"/>
                  </a:cxn>
                  <a:cxn ang="0">
                    <a:pos x="T6" y="T7"/>
                  </a:cxn>
                  <a:cxn ang="0">
                    <a:pos x="T8" y="T9"/>
                  </a:cxn>
                </a:cxnLst>
                <a:rect b="b" l="0" r="r" t="0"/>
                <a:pathLst>
                  <a:path h="2279" w="462">
                    <a:moveTo>
                      <a:pt x="464" y="1828"/>
                    </a:moveTo>
                    <a:lnTo>
                      <a:pt x="464" y="451"/>
                    </a:lnTo>
                    <a:lnTo>
                      <a:pt x="0" y="0"/>
                    </a:lnTo>
                    <a:lnTo>
                      <a:pt x="0" y="2279"/>
                    </a:lnTo>
                    <a:lnTo>
                      <a:pt x="464" y="1828"/>
                    </a:lnTo>
                    <a:close/>
                  </a:path>
                </a:pathLst>
              </a:custGeom>
              <a:solidFill>
                <a:srgbClr val="EEBB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2" name="Freeform 778"/>
              <p:cNvSpPr/>
              <p:nvPr/>
            </p:nvSpPr>
            <p:spPr bwMode="auto">
              <a:xfrm>
                <a:off x="3757613" y="5459413"/>
                <a:ext cx="3625850" cy="715963"/>
              </a:xfrm>
              <a:custGeom>
                <a:gdLst>
                  <a:gd fmla="*/ 0 w 2284" name="T0"/>
                  <a:gd fmla="*/ 0 h 451" name="T1"/>
                  <a:gd fmla="*/ 452 w 2284" name="T2"/>
                  <a:gd fmla="*/ 451 h 451" name="T3"/>
                  <a:gd fmla="*/ 1820 w 2284" name="T4"/>
                  <a:gd fmla="*/ 451 h 451" name="T5"/>
                  <a:gd fmla="*/ 2284 w 2284" name="T6"/>
                  <a:gd fmla="*/ 0 h 451" name="T7"/>
                  <a:gd fmla="*/ 0 w 2284" name="T8"/>
                  <a:gd fmla="*/ 0 h 451" name="T9"/>
                </a:gdLst>
                <a:cxnLst>
                  <a:cxn ang="0">
                    <a:pos x="T0" y="T1"/>
                  </a:cxn>
                  <a:cxn ang="0">
                    <a:pos x="T2" y="T3"/>
                  </a:cxn>
                  <a:cxn ang="0">
                    <a:pos x="T4" y="T5"/>
                  </a:cxn>
                  <a:cxn ang="0">
                    <a:pos x="T6" y="T7"/>
                  </a:cxn>
                  <a:cxn ang="0">
                    <a:pos x="T8" y="T9"/>
                  </a:cxn>
                </a:cxnLst>
                <a:rect b="b" l="0" r="r" t="0"/>
                <a:pathLst>
                  <a:path h="451" w="2284">
                    <a:moveTo>
                      <a:pt x="0" y="0"/>
                    </a:moveTo>
                    <a:lnTo>
                      <a:pt x="452" y="451"/>
                    </a:lnTo>
                    <a:lnTo>
                      <a:pt x="1820" y="451"/>
                    </a:lnTo>
                    <a:lnTo>
                      <a:pt x="2284" y="0"/>
                    </a:lnTo>
                    <a:lnTo>
                      <a:pt x="0" y="0"/>
                    </a:lnTo>
                    <a:close/>
                  </a:path>
                </a:pathLst>
              </a:custGeom>
              <a:solidFill>
                <a:srgbClr val="C642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4" name="Freeform 780"/>
              <p:cNvSpPr/>
              <p:nvPr/>
            </p:nvSpPr>
            <p:spPr bwMode="auto">
              <a:xfrm>
                <a:off x="3753871" y="2557463"/>
                <a:ext cx="717550" cy="3617913"/>
              </a:xfrm>
              <a:custGeom>
                <a:gdLst>
                  <a:gd fmla="*/ 0 w 452" name="T0"/>
                  <a:gd fmla="*/ 451 h 2279" name="T1"/>
                  <a:gd fmla="*/ 0 w 452" name="T2"/>
                  <a:gd fmla="*/ 1828 h 2279" name="T3"/>
                  <a:gd fmla="*/ 452 w 452" name="T4"/>
                  <a:gd fmla="*/ 2279 h 2279" name="T5"/>
                  <a:gd fmla="*/ 452 w 452" name="T6"/>
                  <a:gd fmla="*/ 0 h 2279" name="T7"/>
                  <a:gd fmla="*/ 0 w 452" name="T8"/>
                  <a:gd fmla="*/ 451 h 2279" name="T9"/>
                </a:gdLst>
                <a:cxnLst>
                  <a:cxn ang="0">
                    <a:pos x="T0" y="T1"/>
                  </a:cxn>
                  <a:cxn ang="0">
                    <a:pos x="T2" y="T3"/>
                  </a:cxn>
                  <a:cxn ang="0">
                    <a:pos x="T4" y="T5"/>
                  </a:cxn>
                  <a:cxn ang="0">
                    <a:pos x="T6" y="T7"/>
                  </a:cxn>
                  <a:cxn ang="0">
                    <a:pos x="T8" y="T9"/>
                  </a:cxn>
                </a:cxnLst>
                <a:rect b="b" l="0" r="r" t="0"/>
                <a:pathLst>
                  <a:path h="2279" w="452">
                    <a:moveTo>
                      <a:pt x="0" y="451"/>
                    </a:moveTo>
                    <a:lnTo>
                      <a:pt x="0" y="1828"/>
                    </a:lnTo>
                    <a:lnTo>
                      <a:pt x="452" y="2279"/>
                    </a:lnTo>
                    <a:lnTo>
                      <a:pt x="452" y="0"/>
                    </a:lnTo>
                    <a:lnTo>
                      <a:pt x="0" y="451"/>
                    </a:lnTo>
                    <a:close/>
                  </a:path>
                </a:pathLst>
              </a:custGeom>
              <a:solidFill>
                <a:srgbClr val="2626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6" name="Freeform 782"/>
              <p:cNvSpPr/>
              <p:nvPr/>
            </p:nvSpPr>
            <p:spPr bwMode="auto">
              <a:xfrm>
                <a:off x="3753871" y="2557462"/>
                <a:ext cx="2889250" cy="715963"/>
              </a:xfrm>
              <a:custGeom>
                <a:gdLst>
                  <a:gd fmla="*/ 916 w 1820" name="T0"/>
                  <a:gd fmla="*/ 0 h 451" name="T1"/>
                  <a:gd fmla="*/ 452 w 1820" name="T2"/>
                  <a:gd fmla="*/ 0 h 451" name="T3"/>
                  <a:gd fmla="*/ 0 w 1820" name="T4"/>
                  <a:gd fmla="*/ 451 h 451" name="T5"/>
                  <a:gd fmla="*/ 452 w 1820" name="T6"/>
                  <a:gd fmla="*/ 451 h 451" name="T7"/>
                  <a:gd fmla="*/ 916 w 1820" name="T8"/>
                  <a:gd fmla="*/ 451 h 451" name="T9"/>
                  <a:gd fmla="*/ 1820 w 1820" name="T10"/>
                  <a:gd fmla="*/ 451 h 451" name="T11"/>
                  <a:gd fmla="*/ 1820 w 1820" name="T12"/>
                  <a:gd fmla="*/ 0 h 451" name="T13"/>
                  <a:gd fmla="*/ 916 w 1820" name="T14"/>
                  <a:gd fmla="*/ 0 h 4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1" w="1820">
                    <a:moveTo>
                      <a:pt x="916" y="0"/>
                    </a:moveTo>
                    <a:lnTo>
                      <a:pt x="452" y="0"/>
                    </a:lnTo>
                    <a:lnTo>
                      <a:pt x="0" y="451"/>
                    </a:lnTo>
                    <a:lnTo>
                      <a:pt x="452" y="451"/>
                    </a:lnTo>
                    <a:lnTo>
                      <a:pt x="916" y="451"/>
                    </a:lnTo>
                    <a:lnTo>
                      <a:pt x="1820" y="451"/>
                    </a:lnTo>
                    <a:lnTo>
                      <a:pt x="1820" y="0"/>
                    </a:lnTo>
                    <a:lnTo>
                      <a:pt x="916" y="0"/>
                    </a:lnTo>
                    <a:close/>
                  </a:path>
                </a:pathLst>
              </a:custGeom>
              <a:solidFill>
                <a:srgbClr val="9A172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ctr"/>
                <a:r>
                  <a:rPr altLang="zh-CN" lang="en-US" smtClean="0" sz="4000">
                    <a:solidFill>
                      <a:schemeClr val="bg1"/>
                    </a:solidFill>
                    <a:latin charset="-122" panose="020b0503020204020204" pitchFamily="34" typeface="微软雅黑"/>
                    <a:ea charset="-122" panose="020b0503020204020204" pitchFamily="34" typeface="微软雅黑"/>
                  </a:rPr>
                  <a:t>     01</a:t>
                </a:r>
              </a:p>
            </p:txBody>
          </p:sp>
        </p:grpSp>
        <p:sp>
          <p:nvSpPr>
            <p:cNvPr id="988" name="文本框 987"/>
            <p:cNvSpPr txBox="1"/>
            <p:nvPr/>
          </p:nvSpPr>
          <p:spPr>
            <a:xfrm rot="2571661">
              <a:off x="5496275" y="2164372"/>
              <a:ext cx="2381988" cy="701040"/>
            </a:xfrm>
            <a:prstGeom prst="rect">
              <a:avLst/>
            </a:prstGeom>
            <a:noFill/>
          </p:spPr>
          <p:txBody>
            <a:bodyPr rtlCol="0" wrap="square">
              <a:spAutoFit/>
            </a:bodyPr>
            <a:lstStyle/>
            <a:p>
              <a:pPr algn="ctr"/>
              <a:r>
                <a:rPr altLang="zh-CN" lang="en-US" smtClean="0" sz="4000">
                  <a:solidFill>
                    <a:schemeClr val="bg1"/>
                  </a:solidFill>
                  <a:latin charset="-122" panose="020b0503020204020204" pitchFamily="34" typeface="微软雅黑"/>
                  <a:ea charset="-122" panose="020b0503020204020204" pitchFamily="34" typeface="微软雅黑"/>
                </a:rPr>
                <a:t>02</a:t>
              </a:r>
            </a:p>
          </p:txBody>
        </p:sp>
        <p:sp>
          <p:nvSpPr>
            <p:cNvPr id="989" name="文本框 988"/>
            <p:cNvSpPr txBox="1"/>
            <p:nvPr/>
          </p:nvSpPr>
          <p:spPr>
            <a:xfrm rot="7996482">
              <a:off x="5669029" y="4034596"/>
              <a:ext cx="2381988" cy="701040"/>
            </a:xfrm>
            <a:prstGeom prst="rect">
              <a:avLst/>
            </a:prstGeom>
            <a:noFill/>
          </p:spPr>
          <p:txBody>
            <a:bodyPr rtlCol="0" wrap="square">
              <a:spAutoFit/>
            </a:bodyPr>
            <a:lstStyle/>
            <a:p>
              <a:pPr algn="ctr"/>
              <a:r>
                <a:rPr altLang="zh-CN" lang="en-US" smtClean="0" sz="4000">
                  <a:solidFill>
                    <a:schemeClr val="bg1"/>
                  </a:solidFill>
                  <a:latin charset="-122" panose="020b0503020204020204" pitchFamily="34" typeface="微软雅黑"/>
                  <a:ea charset="-122" panose="020b0503020204020204" pitchFamily="34" typeface="微软雅黑"/>
                </a:rPr>
                <a:t>03</a:t>
              </a:r>
            </a:p>
          </p:txBody>
        </p:sp>
        <p:sp>
          <p:nvSpPr>
            <p:cNvPr id="990" name="文本框 989"/>
            <p:cNvSpPr txBox="1"/>
            <p:nvPr/>
          </p:nvSpPr>
          <p:spPr>
            <a:xfrm rot="13508801">
              <a:off x="3739157" y="4149267"/>
              <a:ext cx="2381988" cy="701040"/>
            </a:xfrm>
            <a:prstGeom prst="rect">
              <a:avLst/>
            </a:prstGeom>
            <a:noFill/>
          </p:spPr>
          <p:txBody>
            <a:bodyPr rtlCol="0" wrap="square">
              <a:spAutoFit/>
            </a:bodyPr>
            <a:lstStyle/>
            <a:p>
              <a:pPr algn="ctr"/>
              <a:r>
                <a:rPr altLang="zh-CN" lang="en-US" smtClean="0" sz="4000">
                  <a:solidFill>
                    <a:schemeClr val="bg1"/>
                  </a:solidFill>
                  <a:latin charset="-122" panose="020b0503020204020204" pitchFamily="34" typeface="微软雅黑"/>
                  <a:ea charset="-122" panose="020b0503020204020204" pitchFamily="34" typeface="微软雅黑"/>
                </a:rPr>
                <a:t>04</a:t>
              </a:r>
            </a:p>
          </p:txBody>
        </p:sp>
        <p:sp>
          <p:nvSpPr>
            <p:cNvPr id="991" name="文本框 990"/>
            <p:cNvSpPr txBox="1"/>
            <p:nvPr/>
          </p:nvSpPr>
          <p:spPr>
            <a:xfrm>
              <a:off x="439056" y="2398380"/>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sp>
          <p:nvSpPr>
            <p:cNvPr id="992" name="文本框 991"/>
            <p:cNvSpPr txBox="1"/>
            <p:nvPr/>
          </p:nvSpPr>
          <p:spPr>
            <a:xfrm>
              <a:off x="439056" y="4555231"/>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sp>
          <p:nvSpPr>
            <p:cNvPr id="993" name="文本框 992"/>
            <p:cNvSpPr txBox="1"/>
            <p:nvPr/>
          </p:nvSpPr>
          <p:spPr>
            <a:xfrm>
              <a:off x="8716922" y="4555231"/>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sp>
          <p:nvSpPr>
            <p:cNvPr id="994" name="文本框 993"/>
            <p:cNvSpPr txBox="1"/>
            <p:nvPr/>
          </p:nvSpPr>
          <p:spPr>
            <a:xfrm>
              <a:off x="8716922" y="2424500"/>
              <a:ext cx="2361293" cy="701040"/>
            </a:xfrm>
            <a:prstGeom prst="rect">
              <a:avLst/>
            </a:prstGeom>
            <a:noFill/>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输入你需要的内容输入你需要的内容</a:t>
              </a:r>
            </a:p>
          </p:txBody>
        </p:sp>
        <p:sp>
          <p:nvSpPr>
            <p:cNvPr id="995" name="矩形 994"/>
            <p:cNvSpPr/>
            <p:nvPr/>
          </p:nvSpPr>
          <p:spPr>
            <a:xfrm>
              <a:off x="523311" y="2055168"/>
              <a:ext cx="2011680" cy="365760"/>
            </a:xfrm>
            <a:prstGeom prst="rect">
              <a:avLst/>
            </a:prstGeom>
          </p:spPr>
          <p:txBody>
            <a:bodyPr wrap="none">
              <a:spAutoFit/>
            </a:bodyPr>
            <a:lstStyle/>
            <a:p>
              <a:r>
                <a:rPr altLang="en-US" b="1" lang="zh-CN" smtClean="0">
                  <a:solidFill>
                    <a:srgbClr val="9A1721"/>
                  </a:solidFill>
                  <a:latin charset="-122" panose="020b0503020204020204" pitchFamily="34" typeface="微软雅黑"/>
                  <a:ea charset="-122" panose="020b0503020204020204" pitchFamily="34" typeface="微软雅黑"/>
                </a:rPr>
                <a:t>输入你需要的内容</a:t>
              </a:r>
            </a:p>
          </p:txBody>
        </p:sp>
        <p:sp>
          <p:nvSpPr>
            <p:cNvPr id="996" name="矩形 995"/>
            <p:cNvSpPr/>
            <p:nvPr/>
          </p:nvSpPr>
          <p:spPr>
            <a:xfrm>
              <a:off x="523311" y="4242630"/>
              <a:ext cx="2011680" cy="365760"/>
            </a:xfrm>
            <a:prstGeom prst="rect">
              <a:avLst/>
            </a:prstGeom>
          </p:spPr>
          <p:txBody>
            <a:bodyPr wrap="none">
              <a:spAutoFit/>
            </a:bodyPr>
            <a:lstStyle/>
            <a:p>
              <a:r>
                <a:rPr altLang="en-US" b="1" lang="zh-CN" smtClean="0">
                  <a:solidFill>
                    <a:srgbClr val="9A1721"/>
                  </a:solidFill>
                  <a:latin charset="-122" panose="020b0503020204020204" pitchFamily="34" typeface="微软雅黑"/>
                  <a:ea charset="-122" panose="020b0503020204020204" pitchFamily="34" typeface="微软雅黑"/>
                </a:rPr>
                <a:t>输入你需要的内容</a:t>
              </a:r>
            </a:p>
          </p:txBody>
        </p:sp>
        <p:sp>
          <p:nvSpPr>
            <p:cNvPr id="997" name="矩形 996"/>
            <p:cNvSpPr/>
            <p:nvPr/>
          </p:nvSpPr>
          <p:spPr>
            <a:xfrm>
              <a:off x="8813724" y="4242630"/>
              <a:ext cx="2011680" cy="365760"/>
            </a:xfrm>
            <a:prstGeom prst="rect">
              <a:avLst/>
            </a:prstGeom>
          </p:spPr>
          <p:txBody>
            <a:bodyPr wrap="none">
              <a:spAutoFit/>
            </a:bodyPr>
            <a:lstStyle/>
            <a:p>
              <a:r>
                <a:rPr altLang="en-US" b="1" lang="zh-CN" smtClean="0">
                  <a:solidFill>
                    <a:srgbClr val="9A1721"/>
                  </a:solidFill>
                  <a:latin charset="-122" panose="020b0503020204020204" pitchFamily="34" typeface="微软雅黑"/>
                  <a:ea charset="-122" panose="020b0503020204020204" pitchFamily="34" typeface="微软雅黑"/>
                </a:rPr>
                <a:t>输入你需要的内容</a:t>
              </a:r>
            </a:p>
          </p:txBody>
        </p:sp>
        <p:sp>
          <p:nvSpPr>
            <p:cNvPr id="998" name="矩形 997"/>
            <p:cNvSpPr/>
            <p:nvPr/>
          </p:nvSpPr>
          <p:spPr>
            <a:xfrm>
              <a:off x="8813722" y="2083534"/>
              <a:ext cx="2011680" cy="365760"/>
            </a:xfrm>
            <a:prstGeom prst="rect">
              <a:avLst/>
            </a:prstGeom>
          </p:spPr>
          <p:txBody>
            <a:bodyPr wrap="none">
              <a:spAutoFit/>
            </a:bodyPr>
            <a:lstStyle/>
            <a:p>
              <a:r>
                <a:rPr altLang="en-US" b="1" lang="zh-CN" smtClean="0">
                  <a:solidFill>
                    <a:srgbClr val="9A1721"/>
                  </a:solidFill>
                  <a:latin charset="-122" panose="020b0503020204020204" pitchFamily="34" typeface="微软雅黑"/>
                  <a:ea charset="-122" panose="020b0503020204020204" pitchFamily="34" typeface="微软雅黑"/>
                </a:rPr>
                <a:t>输入你需要的内容</a:t>
              </a:r>
            </a:p>
          </p:txBody>
        </p:sp>
      </p:grpSp>
    </p:spTree>
    <p:extLst>
      <p:ext uri="{BB962C8B-B14F-4D97-AF65-F5344CB8AC3E}">
        <p14:creationId val="1869211877"/>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4555232"/>
            <a:ext cx="6473371" cy="2302767"/>
          </a:xfrm>
          <a:prstGeom prst="rect">
            <a:avLst/>
          </a:prstGeom>
        </p:spPr>
      </p:pic>
      <p:sp>
        <p:nvSpPr>
          <p:cNvPr id="5" name="流程图: 过程 4"/>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流程图: 过程 5"/>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时间展示</a:t>
            </a:r>
          </a:p>
        </p:txBody>
      </p:sp>
      <p:grpSp>
        <p:nvGrpSpPr>
          <p:cNvPr id="8" name="组合 7"/>
          <p:cNvGrpSpPr/>
          <p:nvPr/>
        </p:nvGrpSpPr>
        <p:grpSpPr>
          <a:xfrm>
            <a:off x="267607" y="744656"/>
            <a:ext cx="460829" cy="449943"/>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Rectangle 853"/>
          <p:cNvSpPr>
            <a:spLocks noChangeArrowheads="1"/>
          </p:cNvSpPr>
          <p:nvPr/>
        </p:nvSpPr>
        <p:spPr bwMode="auto">
          <a:xfrm>
            <a:off x="461168" y="3712604"/>
            <a:ext cx="11269663" cy="76200"/>
          </a:xfrm>
          <a:prstGeom prst="rect">
            <a:avLst/>
          </a:prstGeom>
          <a:solidFill>
            <a:srgbClr val="9A172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 name="椭圆 18"/>
          <p:cNvSpPr/>
          <p:nvPr/>
        </p:nvSpPr>
        <p:spPr>
          <a:xfrm>
            <a:off x="2321653" y="3662652"/>
            <a:ext cx="184890" cy="176101"/>
          </a:xfrm>
          <a:prstGeom prst="ellipse">
            <a:avLst/>
          </a:prstGeom>
          <a:solidFill>
            <a:schemeClr val="bg1"/>
          </a:solidFill>
          <a:ln w="38100">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4580603" y="3662651"/>
            <a:ext cx="184890" cy="176101"/>
          </a:xfrm>
          <a:prstGeom prst="ellipse">
            <a:avLst/>
          </a:prstGeom>
          <a:solidFill>
            <a:schemeClr val="bg1"/>
          </a:solidFill>
          <a:ln w="38100">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6821689" y="3662651"/>
            <a:ext cx="184890" cy="176101"/>
          </a:xfrm>
          <a:prstGeom prst="ellipse">
            <a:avLst/>
          </a:prstGeom>
          <a:solidFill>
            <a:schemeClr val="bg1"/>
          </a:solidFill>
          <a:ln w="38100">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9062775" y="3662651"/>
            <a:ext cx="184890" cy="176101"/>
          </a:xfrm>
          <a:prstGeom prst="ellipse">
            <a:avLst/>
          </a:prstGeom>
          <a:solidFill>
            <a:schemeClr val="bg1"/>
          </a:solidFill>
          <a:ln w="38100">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2036430" y="3987352"/>
            <a:ext cx="748030" cy="365760"/>
          </a:xfrm>
          <a:prstGeom prst="rect">
            <a:avLst/>
          </a:prstGeom>
        </p:spPr>
        <p:txBody>
          <a:bodyPr wrap="none">
            <a:spAutoFit/>
          </a:bodyPr>
          <a:lstStyle/>
          <a:p>
            <a:r>
              <a:rPr altLang="zh-CN" b="1" lang="en-US" smtClean="0">
                <a:solidFill>
                  <a:srgbClr val="9A1721"/>
                </a:solidFill>
                <a:latin charset="-122" panose="020b0503020204020204" pitchFamily="34" typeface="微软雅黑"/>
                <a:ea charset="-122" panose="020b0503020204020204" pitchFamily="34" typeface="微软雅黑"/>
              </a:rPr>
              <a:t>2013</a:t>
            </a:r>
          </a:p>
        </p:txBody>
      </p:sp>
      <p:sp>
        <p:nvSpPr>
          <p:cNvPr id="24" name="矩形 23"/>
          <p:cNvSpPr/>
          <p:nvPr/>
        </p:nvSpPr>
        <p:spPr>
          <a:xfrm>
            <a:off x="4295380" y="3987352"/>
            <a:ext cx="748030" cy="365760"/>
          </a:xfrm>
          <a:prstGeom prst="rect">
            <a:avLst/>
          </a:prstGeom>
        </p:spPr>
        <p:txBody>
          <a:bodyPr wrap="none">
            <a:spAutoFit/>
          </a:bodyPr>
          <a:lstStyle/>
          <a:p>
            <a:r>
              <a:rPr altLang="zh-CN" b="1" lang="en-US" smtClean="0">
                <a:solidFill>
                  <a:srgbClr val="9A1721"/>
                </a:solidFill>
                <a:latin charset="-122" panose="020b0503020204020204" pitchFamily="34" typeface="微软雅黑"/>
                <a:ea charset="-122" panose="020b0503020204020204" pitchFamily="34" typeface="微软雅黑"/>
              </a:rPr>
              <a:t>2014</a:t>
            </a:r>
          </a:p>
        </p:txBody>
      </p:sp>
      <p:sp>
        <p:nvSpPr>
          <p:cNvPr id="25" name="矩形 24"/>
          <p:cNvSpPr/>
          <p:nvPr/>
        </p:nvSpPr>
        <p:spPr>
          <a:xfrm>
            <a:off x="6536465" y="3987352"/>
            <a:ext cx="748030" cy="365760"/>
          </a:xfrm>
          <a:prstGeom prst="rect">
            <a:avLst/>
          </a:prstGeom>
        </p:spPr>
        <p:txBody>
          <a:bodyPr wrap="none">
            <a:spAutoFit/>
          </a:bodyPr>
          <a:lstStyle/>
          <a:p>
            <a:r>
              <a:rPr altLang="zh-CN" b="1" lang="en-US" smtClean="0">
                <a:solidFill>
                  <a:srgbClr val="9A1721"/>
                </a:solidFill>
                <a:latin charset="-122" panose="020b0503020204020204" pitchFamily="34" typeface="微软雅黑"/>
                <a:ea charset="-122" panose="020b0503020204020204" pitchFamily="34" typeface="微软雅黑"/>
              </a:rPr>
              <a:t>2015</a:t>
            </a:r>
          </a:p>
        </p:txBody>
      </p:sp>
      <p:sp>
        <p:nvSpPr>
          <p:cNvPr id="26" name="矩形 25"/>
          <p:cNvSpPr/>
          <p:nvPr/>
        </p:nvSpPr>
        <p:spPr>
          <a:xfrm>
            <a:off x="8777553" y="3987224"/>
            <a:ext cx="748030" cy="365760"/>
          </a:xfrm>
          <a:prstGeom prst="rect">
            <a:avLst/>
          </a:prstGeom>
        </p:spPr>
        <p:txBody>
          <a:bodyPr wrap="none">
            <a:spAutoFit/>
          </a:bodyPr>
          <a:lstStyle/>
          <a:p>
            <a:r>
              <a:rPr altLang="zh-CN" b="1" lang="en-US" smtClean="0">
                <a:solidFill>
                  <a:srgbClr val="9A1721"/>
                </a:solidFill>
                <a:latin charset="-122" panose="020b0503020204020204" pitchFamily="34" typeface="微软雅黑"/>
                <a:ea charset="-122" panose="020b0503020204020204" pitchFamily="34" typeface="微软雅黑"/>
              </a:rPr>
              <a:t>2016</a:t>
            </a:r>
          </a:p>
        </p:txBody>
      </p:sp>
      <p:grpSp>
        <p:nvGrpSpPr>
          <p:cNvPr id="29" name="组合 28"/>
          <p:cNvGrpSpPr/>
          <p:nvPr/>
        </p:nvGrpSpPr>
        <p:grpSpPr>
          <a:xfrm>
            <a:off x="1663521" y="1850670"/>
            <a:ext cx="1501151" cy="1700455"/>
            <a:chOff x="1663521" y="1850670"/>
            <a:chExt cx="1501151" cy="1700455"/>
          </a:xfrm>
          <a:solidFill>
            <a:srgbClr val="EEBB33"/>
          </a:solidFill>
        </p:grpSpPr>
        <p:sp>
          <p:nvSpPr>
            <p:cNvPr id="27" name="流程图: 过程 26"/>
            <p:cNvSpPr/>
            <p:nvPr/>
          </p:nvSpPr>
          <p:spPr>
            <a:xfrm>
              <a:off x="1663521" y="1850670"/>
              <a:ext cx="1501151" cy="1522599"/>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等腰三角形 27"/>
            <p:cNvSpPr/>
            <p:nvPr/>
          </p:nvSpPr>
          <p:spPr>
            <a:xfrm rot="10800000">
              <a:off x="2214374" y="3172450"/>
              <a:ext cx="399443" cy="3786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a:off x="3922471" y="1862922"/>
            <a:ext cx="1501151" cy="1700455"/>
            <a:chOff x="1663521" y="1850670"/>
            <a:chExt cx="1501151" cy="1700455"/>
          </a:xfrm>
        </p:grpSpPr>
        <p:sp>
          <p:nvSpPr>
            <p:cNvPr id="31" name="流程图: 过程 30"/>
            <p:cNvSpPr/>
            <p:nvPr/>
          </p:nvSpPr>
          <p:spPr>
            <a:xfrm>
              <a:off x="1663521" y="1850670"/>
              <a:ext cx="1501151" cy="1522599"/>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等腰三角形 31"/>
            <p:cNvSpPr/>
            <p:nvPr/>
          </p:nvSpPr>
          <p:spPr>
            <a:xfrm rot="10800000">
              <a:off x="2214374" y="3172450"/>
              <a:ext cx="399443" cy="378675"/>
            </a:xfrm>
            <a:prstGeom prst="triangl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6163557" y="1875125"/>
            <a:ext cx="1501151" cy="1700455"/>
            <a:chOff x="1663521" y="1850670"/>
            <a:chExt cx="1501151" cy="1700455"/>
          </a:xfrm>
        </p:grpSpPr>
        <p:sp>
          <p:nvSpPr>
            <p:cNvPr id="34" name="流程图: 过程 33"/>
            <p:cNvSpPr/>
            <p:nvPr/>
          </p:nvSpPr>
          <p:spPr>
            <a:xfrm>
              <a:off x="1663521" y="1850670"/>
              <a:ext cx="1501151" cy="1522599"/>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等腰三角形 34"/>
            <p:cNvSpPr/>
            <p:nvPr/>
          </p:nvSpPr>
          <p:spPr>
            <a:xfrm rot="10800000">
              <a:off x="2214374" y="3172450"/>
              <a:ext cx="399443" cy="378675"/>
            </a:xfrm>
            <a:prstGeom prst="triangl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a:off x="8404643" y="1855939"/>
            <a:ext cx="1501151" cy="1700455"/>
            <a:chOff x="1663521" y="1850670"/>
            <a:chExt cx="1501151" cy="1700455"/>
          </a:xfrm>
        </p:grpSpPr>
        <p:sp>
          <p:nvSpPr>
            <p:cNvPr id="37" name="流程图: 过程 36"/>
            <p:cNvSpPr/>
            <p:nvPr/>
          </p:nvSpPr>
          <p:spPr>
            <a:xfrm>
              <a:off x="1663521" y="1850670"/>
              <a:ext cx="1501151" cy="1522599"/>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等腰三角形 37"/>
            <p:cNvSpPr/>
            <p:nvPr/>
          </p:nvSpPr>
          <p:spPr>
            <a:xfrm rot="10800000">
              <a:off x="2214374" y="3172450"/>
              <a:ext cx="399443" cy="378675"/>
            </a:xfrm>
            <a:prstGeom prst="triangl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文本框 38"/>
          <p:cNvSpPr txBox="1"/>
          <p:nvPr/>
        </p:nvSpPr>
        <p:spPr>
          <a:xfrm>
            <a:off x="1766165" y="2101024"/>
            <a:ext cx="1279600" cy="1005840"/>
          </a:xfrm>
          <a:prstGeom prst="rect">
            <a:avLst/>
          </a:prstGeom>
          <a:noFill/>
        </p:spPr>
        <p:txBody>
          <a:bodyPr rtlCol="0" wrap="square">
            <a:spAutoFit/>
          </a:bodyPr>
          <a:lstStyle/>
          <a:p>
            <a:pPr algn="ctr"/>
            <a:r>
              <a:rPr altLang="en-US" lang="zh-CN" sz="2000">
                <a:solidFill>
                  <a:schemeClr val="bg1"/>
                </a:solidFill>
                <a:latin charset="-122" panose="02010609000101010101" pitchFamily="49" typeface="汉仪长宋简"/>
                <a:ea charset="-122" panose="02010609000101010101" pitchFamily="49" typeface="汉仪长宋简"/>
              </a:rPr>
              <a:t>填写主要事项填写主要事项</a:t>
            </a:r>
          </a:p>
        </p:txBody>
      </p:sp>
      <p:sp>
        <p:nvSpPr>
          <p:cNvPr id="43" name="文本框 42"/>
          <p:cNvSpPr txBox="1"/>
          <p:nvPr/>
        </p:nvSpPr>
        <p:spPr>
          <a:xfrm>
            <a:off x="4033937" y="2139094"/>
            <a:ext cx="1279600" cy="1005840"/>
          </a:xfrm>
          <a:prstGeom prst="rect">
            <a:avLst/>
          </a:prstGeom>
          <a:noFill/>
        </p:spPr>
        <p:txBody>
          <a:bodyPr rtlCol="0" wrap="square">
            <a:spAutoFit/>
          </a:bodyPr>
          <a:lstStyle/>
          <a:p>
            <a:pPr algn="ctr"/>
            <a:r>
              <a:rPr altLang="en-US" lang="zh-CN" sz="2000">
                <a:solidFill>
                  <a:schemeClr val="bg1"/>
                </a:solidFill>
                <a:latin charset="-122" panose="02010609000101010101" pitchFamily="49" typeface="汉仪长宋简"/>
                <a:ea charset="-122" panose="02010609000101010101" pitchFamily="49" typeface="汉仪长宋简"/>
              </a:rPr>
              <a:t>填写主要事项填写主要事项</a:t>
            </a:r>
          </a:p>
        </p:txBody>
      </p:sp>
      <p:sp>
        <p:nvSpPr>
          <p:cNvPr id="44" name="文本框 43"/>
          <p:cNvSpPr txBox="1"/>
          <p:nvPr/>
        </p:nvSpPr>
        <p:spPr>
          <a:xfrm>
            <a:off x="6289480" y="2151296"/>
            <a:ext cx="1279600" cy="1005840"/>
          </a:xfrm>
          <a:prstGeom prst="rect">
            <a:avLst/>
          </a:prstGeom>
          <a:noFill/>
        </p:spPr>
        <p:txBody>
          <a:bodyPr rtlCol="0" wrap="square">
            <a:spAutoFit/>
          </a:bodyPr>
          <a:lstStyle/>
          <a:p>
            <a:pPr algn="ctr"/>
            <a:r>
              <a:rPr altLang="en-US" lang="zh-CN" sz="2000">
                <a:solidFill>
                  <a:schemeClr val="bg1"/>
                </a:solidFill>
                <a:latin charset="-122" panose="02010609000101010101" pitchFamily="49" typeface="汉仪长宋简"/>
                <a:ea charset="-122" panose="02010609000101010101" pitchFamily="49" typeface="汉仪长宋简"/>
              </a:rPr>
              <a:t>填写主要事项填写主要事项</a:t>
            </a:r>
          </a:p>
        </p:txBody>
      </p:sp>
      <p:sp>
        <p:nvSpPr>
          <p:cNvPr id="45" name="文本框 44"/>
          <p:cNvSpPr txBox="1"/>
          <p:nvPr/>
        </p:nvSpPr>
        <p:spPr>
          <a:xfrm>
            <a:off x="8515416" y="2149735"/>
            <a:ext cx="1279600" cy="1005840"/>
          </a:xfrm>
          <a:prstGeom prst="rect">
            <a:avLst/>
          </a:prstGeom>
          <a:noFill/>
        </p:spPr>
        <p:txBody>
          <a:bodyPr rtlCol="0" wrap="square">
            <a:spAutoFit/>
          </a:bodyPr>
          <a:lstStyle/>
          <a:p>
            <a:pPr algn="ctr"/>
            <a:r>
              <a:rPr altLang="en-US" lang="zh-CN" sz="2000">
                <a:solidFill>
                  <a:schemeClr val="bg1"/>
                </a:solidFill>
                <a:latin charset="-122" panose="02010609000101010101" pitchFamily="49" typeface="汉仪长宋简"/>
                <a:ea charset="-122" panose="02010609000101010101" pitchFamily="49" typeface="汉仪长宋简"/>
              </a:rPr>
              <a:t>填写主要事项填写主要事项</a:t>
            </a:r>
          </a:p>
        </p:txBody>
      </p:sp>
      <p:grpSp>
        <p:nvGrpSpPr>
          <p:cNvPr id="53" name="组合 52"/>
          <p:cNvGrpSpPr/>
          <p:nvPr/>
        </p:nvGrpSpPr>
        <p:grpSpPr>
          <a:xfrm>
            <a:off x="7291801" y="4606294"/>
            <a:ext cx="2659407" cy="1729150"/>
            <a:chOff x="2369118" y="4568953"/>
            <a:chExt cx="2659407" cy="1729150"/>
          </a:xfrm>
        </p:grpSpPr>
        <p:sp>
          <p:nvSpPr>
            <p:cNvPr id="46" name="矩形 45"/>
            <p:cNvSpPr/>
            <p:nvPr/>
          </p:nvSpPr>
          <p:spPr>
            <a:xfrm>
              <a:off x="2369118" y="4568953"/>
              <a:ext cx="1706880" cy="457200"/>
            </a:xfrm>
            <a:prstGeom prst="rect">
              <a:avLst/>
            </a:prstGeom>
          </p:spPr>
          <p:txBody>
            <a:bodyPr wrap="none">
              <a:spAutoFit/>
            </a:bodyPr>
            <a:lstStyle/>
            <a:p>
              <a:r>
                <a:rPr altLang="en-US" b="1" lang="zh-CN" smtClean="0" sz="2400">
                  <a:solidFill>
                    <a:srgbClr val="262626"/>
                  </a:solidFill>
                  <a:latin charset="-122" panose="02010609000101010101" pitchFamily="49" typeface="汉仪长宋简"/>
                  <a:ea charset="-122" panose="02010609000101010101" pitchFamily="49" typeface="汉仪长宋简"/>
                </a:rPr>
                <a:t>简要总结：</a:t>
              </a:r>
            </a:p>
          </p:txBody>
        </p:sp>
        <p:sp>
          <p:nvSpPr>
            <p:cNvPr id="47" name="椭圆 46"/>
            <p:cNvSpPr/>
            <p:nvPr/>
          </p:nvSpPr>
          <p:spPr>
            <a:xfrm>
              <a:off x="2506543" y="5138811"/>
              <a:ext cx="346824" cy="346824"/>
            </a:xfrm>
            <a:prstGeom prst="ellipse">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1</a:t>
              </a:r>
            </a:p>
          </p:txBody>
        </p:sp>
        <p:sp>
          <p:nvSpPr>
            <p:cNvPr id="48" name="椭圆 47"/>
            <p:cNvSpPr/>
            <p:nvPr/>
          </p:nvSpPr>
          <p:spPr>
            <a:xfrm>
              <a:off x="2506543" y="5536732"/>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2</a:t>
              </a:r>
            </a:p>
          </p:txBody>
        </p:sp>
        <p:sp>
          <p:nvSpPr>
            <p:cNvPr id="49" name="椭圆 48"/>
            <p:cNvSpPr/>
            <p:nvPr/>
          </p:nvSpPr>
          <p:spPr>
            <a:xfrm>
              <a:off x="2506543" y="5931521"/>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3</a:t>
              </a:r>
            </a:p>
          </p:txBody>
        </p:sp>
        <p:sp>
          <p:nvSpPr>
            <p:cNvPr id="50" name="矩形 49"/>
            <p:cNvSpPr/>
            <p:nvPr/>
          </p:nvSpPr>
          <p:spPr>
            <a:xfrm>
              <a:off x="2997198" y="5151205"/>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51" name="矩形 50"/>
            <p:cNvSpPr/>
            <p:nvPr/>
          </p:nvSpPr>
          <p:spPr>
            <a:xfrm>
              <a:off x="2997199" y="5545557"/>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52" name="矩形 51"/>
            <p:cNvSpPr/>
            <p:nvPr/>
          </p:nvSpPr>
          <p:spPr>
            <a:xfrm>
              <a:off x="2997197" y="5928771"/>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grpSp>
    </p:spTree>
    <p:extLst>
      <p:ext uri="{BB962C8B-B14F-4D97-AF65-F5344CB8AC3E}">
        <p14:creationId val="3899253518"/>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4555232"/>
            <a:ext cx="6473371" cy="2302767"/>
          </a:xfrm>
          <a:prstGeom prst="rect">
            <a:avLst/>
          </a:prstGeom>
        </p:spPr>
      </p:pic>
      <p:sp>
        <p:nvSpPr>
          <p:cNvPr id="5" name="流程图: 过程 4"/>
          <p:cNvSpPr/>
          <p:nvPr/>
        </p:nvSpPr>
        <p:spPr>
          <a:xfrm>
            <a:off x="0" y="6429829"/>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流程图: 过程 5"/>
          <p:cNvSpPr/>
          <p:nvPr/>
        </p:nvSpPr>
        <p:spPr>
          <a:xfrm>
            <a:off x="0" y="0"/>
            <a:ext cx="12192000" cy="42817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98286" y="677241"/>
            <a:ext cx="4397828" cy="579120"/>
          </a:xfrm>
          <a:prstGeom prst="rect">
            <a:avLst/>
          </a:prstGeom>
          <a:noFill/>
        </p:spPr>
        <p:txBody>
          <a:bodyPr rtlCol="0" wrap="square">
            <a:spAutoFit/>
          </a:bodyPr>
          <a:lstStyle/>
          <a:p>
            <a:r>
              <a:rPr altLang="en-US" lang="zh-CN" smtClean="0" sz="3200">
                <a:latin charset="-122" panose="02010609000101010101" pitchFamily="49" typeface="汉仪长宋简"/>
                <a:ea charset="-122" panose="02010609000101010101" pitchFamily="49" typeface="汉仪长宋简"/>
              </a:rPr>
              <a:t>递进关系</a:t>
            </a:r>
          </a:p>
        </p:txBody>
      </p:sp>
      <p:grpSp>
        <p:nvGrpSpPr>
          <p:cNvPr id="8" name="组合 7"/>
          <p:cNvGrpSpPr/>
          <p:nvPr/>
        </p:nvGrpSpPr>
        <p:grpSpPr>
          <a:xfrm>
            <a:off x="267607" y="744656"/>
            <a:ext cx="460829" cy="449943"/>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09" name="组合 508"/>
          <p:cNvGrpSpPr/>
          <p:nvPr/>
        </p:nvGrpSpPr>
        <p:grpSpPr>
          <a:xfrm>
            <a:off x="1331496" y="2470597"/>
            <a:ext cx="9529007" cy="1916806"/>
            <a:chOff x="1205705" y="2470597"/>
            <a:chExt cx="9529007" cy="1916806"/>
          </a:xfrm>
        </p:grpSpPr>
        <p:grpSp>
          <p:nvGrpSpPr>
            <p:cNvPr id="503" name="组合 502"/>
            <p:cNvGrpSpPr/>
            <p:nvPr/>
          </p:nvGrpSpPr>
          <p:grpSpPr>
            <a:xfrm>
              <a:off x="1205705" y="2470597"/>
              <a:ext cx="9529007" cy="1916806"/>
              <a:chOff x="1206501" y="2638425"/>
              <a:chExt cx="9374188" cy="1581150"/>
            </a:xfrm>
          </p:grpSpPr>
          <p:sp>
            <p:nvSpPr>
              <p:cNvPr id="303" name="Freeform 5"/>
              <p:cNvSpPr/>
              <p:nvPr/>
            </p:nvSpPr>
            <p:spPr bwMode="auto">
              <a:xfrm>
                <a:off x="7758114" y="2638425"/>
                <a:ext cx="2822575" cy="1581150"/>
              </a:xfrm>
              <a:custGeom>
                <a:gdLst>
                  <a:gd fmla="*/ 1460 w 1778" name="T0"/>
                  <a:gd fmla="*/ 0 h 996" name="T1"/>
                  <a:gd fmla="*/ 1191 w 1778" name="T2"/>
                  <a:gd fmla="*/ 0 h 996" name="T3"/>
                  <a:gd fmla="*/ 185 w 1778" name="T4"/>
                  <a:gd fmla="*/ 0 h 996" name="T5"/>
                  <a:gd fmla="*/ 0 w 1778" name="T6"/>
                  <a:gd fmla="*/ 0 h 996" name="T7"/>
                  <a:gd fmla="*/ 0 w 1778" name="T8"/>
                  <a:gd fmla="*/ 996 h 996" name="T9"/>
                  <a:gd fmla="*/ 185 w 1778" name="T10"/>
                  <a:gd fmla="*/ 996 h 996" name="T11"/>
                  <a:gd fmla="*/ 1191 w 1778" name="T12"/>
                  <a:gd fmla="*/ 996 h 996" name="T13"/>
                  <a:gd fmla="*/ 1460 w 1778" name="T14"/>
                  <a:gd fmla="*/ 996 h 996" name="T15"/>
                  <a:gd fmla="*/ 1778 w 1778" name="T16"/>
                  <a:gd fmla="*/ 507 h 996" name="T17"/>
                  <a:gd fmla="*/ 1460 w 1778" name="T18"/>
                  <a:gd fmla="*/ 0 h 9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96" w="1778">
                    <a:moveTo>
                      <a:pt x="1460" y="0"/>
                    </a:moveTo>
                    <a:lnTo>
                      <a:pt x="1191" y="0"/>
                    </a:lnTo>
                    <a:lnTo>
                      <a:pt x="185" y="0"/>
                    </a:lnTo>
                    <a:lnTo>
                      <a:pt x="0" y="0"/>
                    </a:lnTo>
                    <a:lnTo>
                      <a:pt x="0" y="996"/>
                    </a:lnTo>
                    <a:lnTo>
                      <a:pt x="185" y="996"/>
                    </a:lnTo>
                    <a:lnTo>
                      <a:pt x="1191" y="996"/>
                    </a:lnTo>
                    <a:lnTo>
                      <a:pt x="1460" y="996"/>
                    </a:lnTo>
                    <a:lnTo>
                      <a:pt x="1778" y="507"/>
                    </a:lnTo>
                    <a:lnTo>
                      <a:pt x="1460" y="0"/>
                    </a:lnTo>
                    <a:close/>
                  </a:path>
                </a:pathLst>
              </a:custGeom>
              <a:solidFill>
                <a:srgbClr val="9A172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5" name="Freeform 7"/>
              <p:cNvSpPr/>
              <p:nvPr/>
            </p:nvSpPr>
            <p:spPr bwMode="auto">
              <a:xfrm>
                <a:off x="5441951" y="2638425"/>
                <a:ext cx="2849563" cy="1581150"/>
              </a:xfrm>
              <a:custGeom>
                <a:gdLst>
                  <a:gd fmla="*/ 1476 w 1795" name="T0"/>
                  <a:gd fmla="*/ 0 h 996" name="T1"/>
                  <a:gd fmla="*/ 1275 w 1795" name="T2"/>
                  <a:gd fmla="*/ 0 h 996" name="T3"/>
                  <a:gd fmla="*/ 201 w 1795" name="T4"/>
                  <a:gd fmla="*/ 0 h 996" name="T5"/>
                  <a:gd fmla="*/ 0 w 1795" name="T6"/>
                  <a:gd fmla="*/ 0 h 996" name="T7"/>
                  <a:gd fmla="*/ 0 w 1795" name="T8"/>
                  <a:gd fmla="*/ 996 h 996" name="T9"/>
                  <a:gd fmla="*/ 201 w 1795" name="T10"/>
                  <a:gd fmla="*/ 996 h 996" name="T11"/>
                  <a:gd fmla="*/ 1275 w 1795" name="T12"/>
                  <a:gd fmla="*/ 996 h 996" name="T13"/>
                  <a:gd fmla="*/ 1476 w 1795" name="T14"/>
                  <a:gd fmla="*/ 996 h 996" name="T15"/>
                  <a:gd fmla="*/ 1795 w 1795" name="T16"/>
                  <a:gd fmla="*/ 507 h 996" name="T17"/>
                  <a:gd fmla="*/ 1476 w 1795" name="T18"/>
                  <a:gd fmla="*/ 0 h 9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96" w="1794">
                    <a:moveTo>
                      <a:pt x="1476" y="0"/>
                    </a:moveTo>
                    <a:lnTo>
                      <a:pt x="1275" y="0"/>
                    </a:lnTo>
                    <a:lnTo>
                      <a:pt x="201" y="0"/>
                    </a:lnTo>
                    <a:lnTo>
                      <a:pt x="0" y="0"/>
                    </a:lnTo>
                    <a:lnTo>
                      <a:pt x="0" y="996"/>
                    </a:lnTo>
                    <a:lnTo>
                      <a:pt x="201" y="996"/>
                    </a:lnTo>
                    <a:lnTo>
                      <a:pt x="1275" y="996"/>
                    </a:lnTo>
                    <a:lnTo>
                      <a:pt x="1476" y="996"/>
                    </a:lnTo>
                    <a:lnTo>
                      <a:pt x="1795" y="507"/>
                    </a:lnTo>
                    <a:lnTo>
                      <a:pt x="1476" y="0"/>
                    </a:lnTo>
                    <a:close/>
                  </a:path>
                </a:pathLst>
              </a:custGeom>
              <a:solidFill>
                <a:srgbClr val="2626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7" name="Freeform 9"/>
              <p:cNvSpPr/>
              <p:nvPr/>
            </p:nvSpPr>
            <p:spPr bwMode="auto">
              <a:xfrm>
                <a:off x="3203576" y="2638425"/>
                <a:ext cx="2824163" cy="1581150"/>
              </a:xfrm>
              <a:custGeom>
                <a:gdLst>
                  <a:gd fmla="*/ 0 w 1779" name="T0"/>
                  <a:gd fmla="*/ 0 h 996" name="T1"/>
                  <a:gd fmla="*/ 1460 w 1779" name="T2"/>
                  <a:gd fmla="*/ 0 h 996" name="T3"/>
                  <a:gd fmla="*/ 1779 w 1779" name="T4"/>
                  <a:gd fmla="*/ 507 h 996" name="T5"/>
                  <a:gd fmla="*/ 1460 w 1779" name="T6"/>
                  <a:gd fmla="*/ 996 h 996" name="T7"/>
                  <a:gd fmla="*/ 0 w 1779" name="T8"/>
                  <a:gd fmla="*/ 996 h 996" name="T9"/>
                  <a:gd fmla="*/ 0 w 1779" name="T10"/>
                  <a:gd fmla="*/ 0 h 996" name="T11"/>
                </a:gdLst>
                <a:cxnLst>
                  <a:cxn ang="0">
                    <a:pos x="T0" y="T1"/>
                  </a:cxn>
                  <a:cxn ang="0">
                    <a:pos x="T2" y="T3"/>
                  </a:cxn>
                  <a:cxn ang="0">
                    <a:pos x="T4" y="T5"/>
                  </a:cxn>
                  <a:cxn ang="0">
                    <a:pos x="T6" y="T7"/>
                  </a:cxn>
                  <a:cxn ang="0">
                    <a:pos x="T8" y="T9"/>
                  </a:cxn>
                  <a:cxn ang="0">
                    <a:pos x="T10" y="T11"/>
                  </a:cxn>
                </a:cxnLst>
                <a:rect b="b" l="0" r="r" t="0"/>
                <a:pathLst>
                  <a:path h="996" w="1779">
                    <a:moveTo>
                      <a:pt x="0" y="0"/>
                    </a:moveTo>
                    <a:lnTo>
                      <a:pt x="1460" y="0"/>
                    </a:lnTo>
                    <a:lnTo>
                      <a:pt x="1779" y="507"/>
                    </a:lnTo>
                    <a:lnTo>
                      <a:pt x="1460" y="996"/>
                    </a:lnTo>
                    <a:lnTo>
                      <a:pt x="0" y="996"/>
                    </a:lnTo>
                    <a:lnTo>
                      <a:pt x="0" y="0"/>
                    </a:lnTo>
                    <a:close/>
                  </a:path>
                </a:pathLst>
              </a:custGeom>
              <a:solidFill>
                <a:srgbClr val="EEBB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9" name="Freeform 11"/>
              <p:cNvSpPr/>
              <p:nvPr/>
            </p:nvSpPr>
            <p:spPr bwMode="auto">
              <a:xfrm>
                <a:off x="1206501" y="2638425"/>
                <a:ext cx="2530475" cy="1581150"/>
              </a:xfrm>
              <a:custGeom>
                <a:gdLst>
                  <a:gd fmla="*/ 1275 w 1594" name="T0"/>
                  <a:gd fmla="*/ 996 h 996" name="T1"/>
                  <a:gd fmla="*/ 0 w 1594" name="T2"/>
                  <a:gd fmla="*/ 996 h 996" name="T3"/>
                  <a:gd fmla="*/ 319 w 1594" name="T4"/>
                  <a:gd fmla="*/ 507 h 996" name="T5"/>
                  <a:gd fmla="*/ 0 w 1594" name="T6"/>
                  <a:gd fmla="*/ 0 h 996" name="T7"/>
                  <a:gd fmla="*/ 1275 w 1594" name="T8"/>
                  <a:gd fmla="*/ 0 h 996" name="T9"/>
                  <a:gd fmla="*/ 1594 w 1594" name="T10"/>
                  <a:gd fmla="*/ 507 h 996" name="T11"/>
                  <a:gd fmla="*/ 1275 w 1594" name="T12"/>
                  <a:gd fmla="*/ 996 h 996" name="T13"/>
                </a:gdLst>
                <a:cxnLst>
                  <a:cxn ang="0">
                    <a:pos x="T0" y="T1"/>
                  </a:cxn>
                  <a:cxn ang="0">
                    <a:pos x="T2" y="T3"/>
                  </a:cxn>
                  <a:cxn ang="0">
                    <a:pos x="T4" y="T5"/>
                  </a:cxn>
                  <a:cxn ang="0">
                    <a:pos x="T6" y="T7"/>
                  </a:cxn>
                  <a:cxn ang="0">
                    <a:pos x="T8" y="T9"/>
                  </a:cxn>
                  <a:cxn ang="0">
                    <a:pos x="T10" y="T11"/>
                  </a:cxn>
                  <a:cxn ang="0">
                    <a:pos x="T12" y="T13"/>
                  </a:cxn>
                </a:cxnLst>
                <a:rect b="b" l="0" r="r" t="0"/>
                <a:pathLst>
                  <a:path h="996" w="1594">
                    <a:moveTo>
                      <a:pt x="1275" y="996"/>
                    </a:moveTo>
                    <a:lnTo>
                      <a:pt x="0" y="996"/>
                    </a:lnTo>
                    <a:lnTo>
                      <a:pt x="319" y="507"/>
                    </a:lnTo>
                    <a:lnTo>
                      <a:pt x="0" y="0"/>
                    </a:lnTo>
                    <a:lnTo>
                      <a:pt x="1275" y="0"/>
                    </a:lnTo>
                    <a:lnTo>
                      <a:pt x="1594" y="507"/>
                    </a:lnTo>
                    <a:lnTo>
                      <a:pt x="1275" y="996"/>
                    </a:lnTo>
                    <a:close/>
                  </a:path>
                </a:pathLst>
              </a:custGeom>
              <a:solidFill>
                <a:srgbClr val="9A172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05" name="文本框 504"/>
            <p:cNvSpPr txBox="1"/>
            <p:nvPr/>
          </p:nvSpPr>
          <p:spPr>
            <a:xfrm>
              <a:off x="1697914" y="3013501"/>
              <a:ext cx="1587848" cy="822960"/>
            </a:xfrm>
            <a:prstGeom prst="rect">
              <a:avLst/>
            </a:prstGeom>
            <a:noFill/>
          </p:spPr>
          <p:txBody>
            <a:bodyPr rtlCol="0" wrap="square">
              <a:spAutoFit/>
            </a:bodyPr>
            <a:lstStyle/>
            <a:p>
              <a:pPr algn="ctr"/>
              <a:r>
                <a:rPr altLang="en-US" lang="zh-CN" smtClean="0" sz="2400">
                  <a:solidFill>
                    <a:schemeClr val="bg1"/>
                  </a:solidFill>
                  <a:latin charset="-122" panose="02010609000101010101" pitchFamily="49" typeface="汉仪长宋简"/>
                  <a:ea charset="-122" panose="02010609000101010101" pitchFamily="49" typeface="汉仪长宋简"/>
                </a:rPr>
                <a:t>输入你需要的内容</a:t>
              </a:r>
            </a:p>
          </p:txBody>
        </p:sp>
        <p:sp>
          <p:nvSpPr>
            <p:cNvPr id="506" name="文本框 505"/>
            <p:cNvSpPr txBox="1"/>
            <p:nvPr/>
          </p:nvSpPr>
          <p:spPr>
            <a:xfrm>
              <a:off x="3883533" y="3013501"/>
              <a:ext cx="1587848" cy="822960"/>
            </a:xfrm>
            <a:prstGeom prst="rect">
              <a:avLst/>
            </a:prstGeom>
            <a:noFill/>
          </p:spPr>
          <p:txBody>
            <a:bodyPr rtlCol="0" wrap="square">
              <a:spAutoFit/>
            </a:bodyPr>
            <a:lstStyle/>
            <a:p>
              <a:pPr algn="ctr"/>
              <a:r>
                <a:rPr altLang="en-US" lang="zh-CN" smtClean="0" sz="2400">
                  <a:solidFill>
                    <a:schemeClr val="bg1"/>
                  </a:solidFill>
                  <a:latin charset="-122" panose="02010609000101010101" pitchFamily="49" typeface="汉仪长宋简"/>
                  <a:ea charset="-122" panose="02010609000101010101" pitchFamily="49" typeface="汉仪长宋简"/>
                </a:rPr>
                <a:t>输入你需要的内容</a:t>
              </a:r>
            </a:p>
          </p:txBody>
        </p:sp>
        <p:sp>
          <p:nvSpPr>
            <p:cNvPr id="507" name="文本框 506"/>
            <p:cNvSpPr txBox="1"/>
            <p:nvPr/>
          </p:nvSpPr>
          <p:spPr>
            <a:xfrm>
              <a:off x="6277672" y="3013501"/>
              <a:ext cx="1587848" cy="822960"/>
            </a:xfrm>
            <a:prstGeom prst="rect">
              <a:avLst/>
            </a:prstGeom>
            <a:noFill/>
          </p:spPr>
          <p:txBody>
            <a:bodyPr rtlCol="0" wrap="square">
              <a:spAutoFit/>
            </a:bodyPr>
            <a:lstStyle/>
            <a:p>
              <a:pPr algn="ctr"/>
              <a:r>
                <a:rPr altLang="en-US" lang="zh-CN" smtClean="0" sz="2400">
                  <a:solidFill>
                    <a:schemeClr val="bg1"/>
                  </a:solidFill>
                  <a:latin charset="-122" panose="02010609000101010101" pitchFamily="49" typeface="汉仪长宋简"/>
                  <a:ea charset="-122" panose="02010609000101010101" pitchFamily="49" typeface="汉仪长宋简"/>
                </a:rPr>
                <a:t>输入你需要的内容</a:t>
              </a:r>
            </a:p>
          </p:txBody>
        </p:sp>
        <p:sp>
          <p:nvSpPr>
            <p:cNvPr id="508" name="文本框 507"/>
            <p:cNvSpPr txBox="1"/>
            <p:nvPr/>
          </p:nvSpPr>
          <p:spPr>
            <a:xfrm>
              <a:off x="8578835" y="3011451"/>
              <a:ext cx="1587848" cy="822960"/>
            </a:xfrm>
            <a:prstGeom prst="rect">
              <a:avLst/>
            </a:prstGeom>
            <a:noFill/>
          </p:spPr>
          <p:txBody>
            <a:bodyPr rtlCol="0" wrap="square">
              <a:spAutoFit/>
            </a:bodyPr>
            <a:lstStyle/>
            <a:p>
              <a:pPr algn="ctr"/>
              <a:r>
                <a:rPr altLang="en-US" lang="zh-CN" smtClean="0" sz="2400">
                  <a:solidFill>
                    <a:schemeClr val="bg1"/>
                  </a:solidFill>
                  <a:latin charset="-122" panose="02010609000101010101" pitchFamily="49" typeface="汉仪长宋简"/>
                  <a:ea charset="-122" panose="02010609000101010101" pitchFamily="49" typeface="汉仪长宋简"/>
                </a:rPr>
                <a:t>输入你需要的内容</a:t>
              </a:r>
            </a:p>
          </p:txBody>
        </p:sp>
      </p:grpSp>
      <p:grpSp>
        <p:nvGrpSpPr>
          <p:cNvPr id="510" name="组合 509"/>
          <p:cNvGrpSpPr/>
          <p:nvPr/>
        </p:nvGrpSpPr>
        <p:grpSpPr>
          <a:xfrm>
            <a:off x="7291801" y="4606294"/>
            <a:ext cx="2659407" cy="1729150"/>
            <a:chOff x="2369118" y="4568953"/>
            <a:chExt cx="2659407" cy="1729150"/>
          </a:xfrm>
        </p:grpSpPr>
        <p:sp>
          <p:nvSpPr>
            <p:cNvPr id="511" name="矩形 510"/>
            <p:cNvSpPr/>
            <p:nvPr/>
          </p:nvSpPr>
          <p:spPr>
            <a:xfrm>
              <a:off x="2369118" y="4568953"/>
              <a:ext cx="1706880" cy="457200"/>
            </a:xfrm>
            <a:prstGeom prst="rect">
              <a:avLst/>
            </a:prstGeom>
          </p:spPr>
          <p:txBody>
            <a:bodyPr wrap="none">
              <a:spAutoFit/>
            </a:bodyPr>
            <a:lstStyle/>
            <a:p>
              <a:r>
                <a:rPr altLang="en-US" b="1" lang="zh-CN" smtClean="0" sz="2400">
                  <a:solidFill>
                    <a:srgbClr val="262626"/>
                  </a:solidFill>
                  <a:latin charset="-122" panose="02010609000101010101" pitchFamily="49" typeface="汉仪长宋简"/>
                  <a:ea charset="-122" panose="02010609000101010101" pitchFamily="49" typeface="汉仪长宋简"/>
                </a:rPr>
                <a:t>简要说明：</a:t>
              </a:r>
            </a:p>
          </p:txBody>
        </p:sp>
        <p:sp>
          <p:nvSpPr>
            <p:cNvPr id="512" name="椭圆 511"/>
            <p:cNvSpPr/>
            <p:nvPr/>
          </p:nvSpPr>
          <p:spPr>
            <a:xfrm>
              <a:off x="2506543" y="5138811"/>
              <a:ext cx="346824" cy="346824"/>
            </a:xfrm>
            <a:prstGeom prst="ellipse">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1</a:t>
              </a:r>
            </a:p>
          </p:txBody>
        </p:sp>
        <p:sp>
          <p:nvSpPr>
            <p:cNvPr id="513" name="椭圆 512"/>
            <p:cNvSpPr/>
            <p:nvPr/>
          </p:nvSpPr>
          <p:spPr>
            <a:xfrm>
              <a:off x="2506543" y="5536732"/>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2</a:t>
              </a:r>
            </a:p>
          </p:txBody>
        </p:sp>
        <p:sp>
          <p:nvSpPr>
            <p:cNvPr id="514" name="椭圆 513"/>
            <p:cNvSpPr/>
            <p:nvPr/>
          </p:nvSpPr>
          <p:spPr>
            <a:xfrm>
              <a:off x="2506543" y="5931521"/>
              <a:ext cx="346824" cy="346824"/>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b0503020204020204" pitchFamily="34" typeface="微软雅黑"/>
                  <a:ea charset="-122" panose="020b0503020204020204" pitchFamily="34" typeface="微软雅黑"/>
                </a:rPr>
                <a:t>3</a:t>
              </a:r>
            </a:p>
          </p:txBody>
        </p:sp>
        <p:sp>
          <p:nvSpPr>
            <p:cNvPr id="515" name="矩形 514"/>
            <p:cNvSpPr/>
            <p:nvPr/>
          </p:nvSpPr>
          <p:spPr>
            <a:xfrm>
              <a:off x="2997198" y="5151205"/>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516" name="矩形 515"/>
            <p:cNvSpPr/>
            <p:nvPr/>
          </p:nvSpPr>
          <p:spPr>
            <a:xfrm>
              <a:off x="2997199" y="5545557"/>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sp>
          <p:nvSpPr>
            <p:cNvPr id="517" name="矩形 516"/>
            <p:cNvSpPr/>
            <p:nvPr/>
          </p:nvSpPr>
          <p:spPr>
            <a:xfrm>
              <a:off x="2997197" y="5928771"/>
              <a:ext cx="2011680" cy="365760"/>
            </a:xfrm>
            <a:prstGeom prst="rect">
              <a:avLst/>
            </a:prstGeom>
          </p:spPr>
          <p:txBody>
            <a:bodyPr wrap="none">
              <a:spAutoFit/>
            </a:bodyPr>
            <a:lstStyle/>
            <a:p>
              <a:r>
                <a:rPr altLang="en-US" lang="zh-CN">
                  <a:latin charset="-122" panose="020b0503020204020204" pitchFamily="34" typeface="微软雅黑"/>
                  <a:ea charset="-122" panose="020b0503020204020204" pitchFamily="34" typeface="微软雅黑"/>
                </a:rPr>
                <a:t>输入你需要的内容</a:t>
              </a:r>
            </a:p>
          </p:txBody>
        </p:sp>
      </p:grpSp>
    </p:spTree>
    <p:extLst>
      <p:ext uri="{BB962C8B-B14F-4D97-AF65-F5344CB8AC3E}">
        <p14:creationId val="966294597"/>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167</Paragraphs>
  <Slides>17</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17</vt:i4>
      </vt:variant>
    </vt:vector>
  </HeadingPairs>
  <TitlesOfParts>
    <vt:vector baseType="lpstr" size="26">
      <vt:lpstr>Arial</vt:lpstr>
      <vt:lpstr>Calibri Light</vt:lpstr>
      <vt:lpstr>Calibri</vt:lpstr>
      <vt:lpstr>经典繁毛楷</vt:lpstr>
      <vt:lpstr>方正华隶简体</vt:lpstr>
      <vt:lpstr>微软雅黑</vt:lpstr>
      <vt:lpstr>汉仪长宋简</vt:lpstr>
      <vt:lpstr>Arial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2021-08-22T11:47:45Z</dcterms:created>
  <cp:lastPrinted>2021-08-22T11:47:45Z</cp:lastPrinted>
  <dcterms:modified xsi:type="dcterms:W3CDTF">2021-08-22T05:34:20Z</dcterms:modified>
  <cp:revision>1</cp:revision>
</cp:coreProperties>
</file>