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316" r:id="rId4"/>
    <p:sldId id="317" r:id="rId5"/>
    <p:sldId id="318" r:id="rId6"/>
    <p:sldId id="319" r:id="rId7"/>
    <p:sldId id="320" r:id="rId8"/>
    <p:sldId id="321" r:id="rId9"/>
    <p:sldId id="322" r:id="rId10"/>
    <p:sldId id="323" r:id="rId11"/>
    <p:sldId id="324" r:id="rId12"/>
    <p:sldId id="325" r:id="rId13"/>
    <p:sldId id="326" r:id="rId14"/>
    <p:sldId id="327" r:id="rId15"/>
    <p:sldId id="328" r:id="rId16"/>
    <p:sldId id="329" r:id="rId17"/>
    <p:sldId id="330" r:id="rId18"/>
    <p:sldId id="331" r:id="rId19"/>
    <p:sldId id="332" r:id="rId20"/>
    <p:sldId id="333" r:id="rId21"/>
    <p:sldId id="334" r:id="rId22"/>
    <p:sldId id="335" r:id="rId23"/>
    <p:sldId id="336" r:id="rId24"/>
    <p:sldId id="337" r:id="rId25"/>
    <p:sldId id="338" r:id="rId26"/>
    <p:sldId id="339" r:id="rId27"/>
    <p:sldId id="340" r:id="rId28"/>
  </p:sldIdLst>
  <p:sldSz cx="10160000" cy="5715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97" userDrawn="1">
          <p15:clr>
            <a:srgbClr val="A4A3A4"/>
          </p15:clr>
        </p15:guide>
        <p15:guide id="2" pos="4813"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6195" autoAdjust="0"/>
  </p:normalViewPr>
  <p:slideViewPr>
    <p:cSldViewPr snapToGrid="0" snapToObjects="1">
      <p:cViewPr varScale="1">
        <p:scale>
          <a:sx n="129" d="100"/>
          <a:sy n="129" d="100"/>
        </p:scale>
        <p:origin x="708" y="120"/>
      </p:cViewPr>
      <p:guideLst>
        <p:guide orient="horz" pos="3297"/>
        <p:guide pos="4813"/>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tags/tag1.xml" Type="http://schemas.openxmlformats.org/officeDocument/2006/relationships/tags"/><Relationship Id="rId3" Target="notesMasters/notesMaster1.xml" Type="http://schemas.openxmlformats.org/officeDocument/2006/relationships/notesMaster"/><Relationship Id="rId30" Target="presProps.xml" Type="http://schemas.openxmlformats.org/officeDocument/2006/relationships/presProps"/><Relationship Id="rId31" Target="viewProps.xml" Type="http://schemas.openxmlformats.org/officeDocument/2006/relationships/viewProps"/><Relationship Id="rId32" Target="theme/theme1.xml" Type="http://schemas.openxmlformats.org/officeDocument/2006/relationships/theme"/><Relationship Id="rId33"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941E31-3E50-4177-983A-35774013B55C}" type="datetimeFigureOut">
              <a:rPr lang="zh-CN" altLang="en-US" smtClean="0"/>
              <a:t>2020/8/6</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B52989-CED1-4B43-9A14-D709EA46B4F5}" type="slidenum">
              <a:rPr lang="zh-CN" altLang="en-US" smtClean="0"/>
              <a:t>‹#›</a:t>
            </a:fld>
            <a:endParaRPr lang="zh-CN" altLang="en-US"/>
          </a:p>
        </p:txBody>
      </p:sp>
    </p:spTree>
    <p:extLst>
      <p:ext uri="{BB962C8B-B14F-4D97-AF65-F5344CB8AC3E}">
        <p14:creationId val="1603038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807992"/>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762000" y="1775358"/>
            <a:ext cx="8636000" cy="1225021"/>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238500"/>
            <a:ext cx="7112000" cy="1460500"/>
          </a:xfrm>
        </p:spPr>
        <p:txBody>
          <a:bodyPr/>
          <a:lstStyle>
            <a:lvl1pPr marL="0" indent="0" algn="ctr">
              <a:buNone/>
              <a:defRPr>
                <a:solidFill>
                  <a:schemeClr val="tx1">
                    <a:tint val="75000"/>
                  </a:schemeClr>
                </a:solidFill>
              </a:defRPr>
            </a:lvl1pPr>
            <a:lvl2pPr marL="457196" indent="0" algn="ctr">
              <a:buNone/>
              <a:defRPr>
                <a:solidFill>
                  <a:schemeClr val="tx1">
                    <a:tint val="75000"/>
                  </a:schemeClr>
                </a:solidFill>
              </a:defRPr>
            </a:lvl2pPr>
            <a:lvl3pPr marL="914391" indent="0" algn="ctr">
              <a:buNone/>
              <a:defRPr>
                <a:solidFill>
                  <a:schemeClr val="tx1">
                    <a:tint val="75000"/>
                  </a:schemeClr>
                </a:solidFill>
              </a:defRPr>
            </a:lvl3pPr>
            <a:lvl4pPr marL="1371587" indent="0" algn="ctr">
              <a:buNone/>
              <a:defRPr>
                <a:solidFill>
                  <a:schemeClr val="tx1">
                    <a:tint val="75000"/>
                  </a:schemeClr>
                </a:solidFill>
              </a:defRPr>
            </a:lvl4pPr>
            <a:lvl5pPr marL="1828782" indent="0" algn="ctr">
              <a:buNone/>
              <a:defRPr>
                <a:solidFill>
                  <a:schemeClr val="tx1">
                    <a:tint val="75000"/>
                  </a:schemeClr>
                </a:solidFill>
              </a:defRPr>
            </a:lvl5pPr>
            <a:lvl6pPr marL="2285978" indent="0" algn="ctr">
              <a:buNone/>
              <a:defRPr>
                <a:solidFill>
                  <a:schemeClr val="tx1">
                    <a:tint val="75000"/>
                  </a:schemeClr>
                </a:solidFill>
              </a:defRPr>
            </a:lvl6pPr>
            <a:lvl7pPr marL="2743173" indent="0" algn="ctr">
              <a:buNone/>
              <a:defRPr>
                <a:solidFill>
                  <a:schemeClr val="tx1">
                    <a:tint val="75000"/>
                  </a:schemeClr>
                </a:solidFill>
              </a:defRPr>
            </a:lvl7pPr>
            <a:lvl8pPr marL="3200368" indent="0" algn="ctr">
              <a:buNone/>
              <a:defRPr>
                <a:solidFill>
                  <a:schemeClr val="tx1">
                    <a:tint val="75000"/>
                  </a:schemeClr>
                </a:solidFill>
              </a:defRPr>
            </a:lvl8pPr>
            <a:lvl9pPr marL="3657563"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91181DDD-EC55-4D34-BA74-EE6A507DEF06}" type="datetimeFigureOut">
              <a:rPr lang="zh-CN" altLang="en-US" smtClean="0"/>
              <a:t>2020/8/6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1650DA-4768-43E8-905D-F747C006784D}" type="slidenum">
              <a:rPr lang="zh-CN" altLang="en-US" smtClean="0"/>
              <a:t>‹#›</a:t>
            </a:fld>
            <a:endParaRPr lang="zh-CN" altLang="en-US"/>
          </a:p>
        </p:txBody>
      </p:sp>
      <p:sp>
        <p:nvSpPr>
          <p:cNvPr id="7" name="TextBox 6"/>
          <p:cNvSpPr txBox="1"/>
          <p:nvPr userDrawn="1"/>
        </p:nvSpPr>
        <p:spPr>
          <a:xfrm>
            <a:off x="199459" y="4873725"/>
            <a:ext cx="1680187" cy="215444"/>
          </a:xfrm>
          <a:prstGeom prst="rect">
            <a:avLst/>
          </a:prstGeom>
          <a:noFill/>
        </p:spPr>
        <p:txBody>
          <a:bodyPr wrap="square" rtlCol="0">
            <a:spAutoFit/>
          </a:bodyPr>
          <a:lstStyle/>
          <a:p>
            <a:r>
              <a:rPr lang="en-US" altLang="zh-CN" sz="800" smtClean="0">
                <a:solidFill>
                  <a:schemeClr val="bg1">
                    <a:lumMod val="50000"/>
                  </a:schemeClr>
                </a:solidFill>
              </a:rPr>
              <a:t>Type your company’s name</a:t>
            </a:r>
            <a:endParaRPr lang="zh-CN" altLang="en-US" sz="800">
              <a:solidFill>
                <a:schemeClr val="bg1">
                  <a:lumMod val="50000"/>
                </a:schemeClr>
              </a:solidFill>
            </a:endParaRPr>
          </a:p>
        </p:txBody>
      </p:sp>
      <p:sp>
        <p:nvSpPr>
          <p:cNvPr id="8" name="TextBox 7"/>
          <p:cNvSpPr txBox="1"/>
          <p:nvPr userDrawn="1"/>
        </p:nvSpPr>
        <p:spPr>
          <a:xfrm>
            <a:off x="199459" y="5014395"/>
            <a:ext cx="1680187" cy="215444"/>
          </a:xfrm>
          <a:prstGeom prst="rect">
            <a:avLst/>
          </a:prstGeom>
          <a:noFill/>
        </p:spPr>
        <p:txBody>
          <a:bodyPr wrap="square" rtlCol="0">
            <a:spAutoFit/>
          </a:bodyPr>
          <a:lstStyle/>
          <a:p>
            <a:r>
              <a:rPr lang="en-US" altLang="zh-CN" sz="800" smtClean="0">
                <a:solidFill>
                  <a:schemeClr val="bg1">
                    <a:lumMod val="50000"/>
                  </a:schemeClr>
                </a:solidFill>
              </a:rPr>
              <a:t>Type the report’s name</a:t>
            </a:r>
            <a:endParaRPr lang="zh-CN" altLang="en-US" sz="800">
              <a:solidFill>
                <a:schemeClr val="bg1">
                  <a:lumMod val="50000"/>
                </a:schemeClr>
              </a:solidFill>
            </a:endParaRPr>
          </a:p>
        </p:txBody>
      </p:sp>
      <p:sp>
        <p:nvSpPr>
          <p:cNvPr id="9" name="TextBox 8"/>
          <p:cNvSpPr txBox="1"/>
          <p:nvPr userDrawn="1"/>
        </p:nvSpPr>
        <p:spPr>
          <a:xfrm>
            <a:off x="7640284" y="5014395"/>
            <a:ext cx="1680187" cy="215444"/>
          </a:xfrm>
          <a:prstGeom prst="rect">
            <a:avLst/>
          </a:prstGeom>
          <a:noFill/>
        </p:spPr>
        <p:txBody>
          <a:bodyPr wrap="square" rtlCol="0">
            <a:spAutoFit/>
          </a:bodyPr>
          <a:lstStyle/>
          <a:p>
            <a:r>
              <a:rPr lang="en-US" altLang="zh-CN" sz="800" smtClean="0">
                <a:solidFill>
                  <a:schemeClr val="bg1">
                    <a:lumMod val="50000"/>
                  </a:schemeClr>
                </a:solidFill>
              </a:rPr>
              <a:t>Type your reporting’s </a:t>
            </a:r>
            <a:r>
              <a:rPr lang="en-US" altLang="zh-CN" sz="800" smtClean="0">
                <a:solidFill>
                  <a:srgbClr val="DD1B06"/>
                </a:solidFill>
              </a:rPr>
              <a:t>name</a:t>
            </a:r>
            <a:endParaRPr lang="zh-CN" altLang="en-US" sz="800">
              <a:solidFill>
                <a:srgbClr val="DD1B06"/>
              </a:solidFill>
            </a:endParaRPr>
          </a:p>
        </p:txBody>
      </p:sp>
    </p:spTree>
    <p:extLst>
      <p:ext uri="{BB962C8B-B14F-4D97-AF65-F5344CB8AC3E}">
        <p14:creationId val="1591312802"/>
      </p:ext>
    </p:extLst>
  </p:cSld>
  <p:clrMapOvr>
    <a:masterClrMapping/>
  </p:clrMapOvr>
  <p:transition spd="slow" advClick="0" advTm="2000">
    <p:wipe/>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1181DDD-EC55-4D34-BA74-EE6A507DEF06}" type="datetimeFigureOut">
              <a:rPr lang="zh-CN" altLang="en-US" smtClean="0"/>
              <a:t>2020/8/6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1650DA-4768-43E8-905D-F747C006784D}" type="slidenum">
              <a:rPr lang="zh-CN" altLang="en-US" smtClean="0"/>
              <a:t>‹#›</a:t>
            </a:fld>
            <a:endParaRPr lang="zh-CN" altLang="en-US"/>
          </a:p>
        </p:txBody>
      </p:sp>
    </p:spTree>
    <p:extLst>
      <p:ext uri="{BB962C8B-B14F-4D97-AF65-F5344CB8AC3E}">
        <p14:creationId val="996368278"/>
      </p:ext>
    </p:extLst>
  </p:cSld>
  <p:clrMapOvr>
    <a:masterClrMapping/>
  </p:clrMapOvr>
  <p:transition spd="slow" advClick="0" advTm="2000">
    <p:wipe/>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7366000" y="190500"/>
            <a:ext cx="2286000" cy="4064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08001" y="190500"/>
            <a:ext cx="6688667" cy="40640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1181DDD-EC55-4D34-BA74-EE6A507DEF06}" type="datetimeFigureOut">
              <a:rPr lang="zh-CN" altLang="en-US" smtClean="0"/>
              <a:t>2020/8/6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1650DA-4768-43E8-905D-F747C006784D}" type="slidenum">
              <a:rPr lang="zh-CN" altLang="en-US" smtClean="0"/>
              <a:t>‹#›</a:t>
            </a:fld>
            <a:endParaRPr lang="zh-CN" altLang="en-US"/>
          </a:p>
        </p:txBody>
      </p:sp>
    </p:spTree>
    <p:extLst>
      <p:ext uri="{BB962C8B-B14F-4D97-AF65-F5344CB8AC3E}">
        <p14:creationId val="2370810432"/>
      </p:ext>
    </p:extLst>
  </p:cSld>
  <p:clrMapOvr>
    <a:masterClrMapping/>
  </p:clrMapOvr>
  <p:transition spd="slow" advClick="0" advTm="2000">
    <p:wipe/>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270000" y="935302"/>
            <a:ext cx="7620000" cy="1989667"/>
          </a:xfrm>
        </p:spPr>
        <p:txBody>
          <a:bodyPr anchor="b"/>
          <a:lstStyle>
            <a:lvl1pPr algn="ctr">
              <a:defRPr sz="5000"/>
            </a:lvl1pPr>
          </a:lstStyle>
          <a:p>
            <a:r>
              <a:rPr lang="zh-CN" altLang="en-US" smtClean="0"/>
              <a:t>单击此处编辑母版标题样式</a:t>
            </a:r>
            <a:endParaRPr lang="en-US"/>
          </a:p>
        </p:txBody>
      </p:sp>
      <p:sp>
        <p:nvSpPr>
          <p:cNvPr id="3" name="Subtitle 2"/>
          <p:cNvSpPr>
            <a:spLocks noGrp="1"/>
          </p:cNvSpPr>
          <p:nvPr>
            <p:ph type="subTitle" idx="1"/>
          </p:nvPr>
        </p:nvSpPr>
        <p:spPr>
          <a:xfrm>
            <a:off x="1270000" y="3001698"/>
            <a:ext cx="7620000" cy="1379802"/>
          </a:xfrm>
        </p:spPr>
        <p:txBody>
          <a:bodyPr/>
          <a:lstStyle>
            <a:lvl1pPr marL="0" indent="0" algn="ctr">
              <a:buNone/>
              <a:defRPr sz="2000"/>
            </a:lvl1pPr>
            <a:lvl2pPr marL="380985" indent="0" algn="ctr">
              <a:buNone/>
              <a:defRPr sz="1667"/>
            </a:lvl2pPr>
            <a:lvl3pPr marL="761970" indent="0" algn="ctr">
              <a:buNone/>
              <a:defRPr sz="1500"/>
            </a:lvl3pPr>
            <a:lvl4pPr marL="1142954" indent="0" algn="ctr">
              <a:buNone/>
              <a:defRPr sz="1333"/>
            </a:lvl4pPr>
            <a:lvl5pPr marL="1523939" indent="0" algn="ctr">
              <a:buNone/>
              <a:defRPr sz="1333"/>
            </a:lvl5pPr>
            <a:lvl6pPr marL="1904924" indent="0" algn="ctr">
              <a:buNone/>
              <a:defRPr sz="1333"/>
            </a:lvl6pPr>
            <a:lvl7pPr marL="2285909" indent="0" algn="ctr">
              <a:buNone/>
              <a:defRPr sz="1333"/>
            </a:lvl7pPr>
            <a:lvl8pPr marL="2666893" indent="0" algn="ctr">
              <a:buNone/>
              <a:defRPr sz="1333"/>
            </a:lvl8pPr>
            <a:lvl9pPr marL="3047878" indent="0" algn="ctr">
              <a:buNone/>
              <a:defRPr sz="1333"/>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92725077"/>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58356956"/>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93208" y="1424782"/>
            <a:ext cx="8763000" cy="2377281"/>
          </a:xfrm>
        </p:spPr>
        <p:txBody>
          <a:bodyPr anchor="b"/>
          <a:lstStyle>
            <a:lvl1pPr>
              <a:defRPr sz="5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93208" y="3824553"/>
            <a:ext cx="8763000" cy="1250156"/>
          </a:xfrm>
        </p:spPr>
        <p:txBody>
          <a:bodyPr/>
          <a:lstStyle>
            <a:lvl1pPr marL="0" indent="0">
              <a:buNone/>
              <a:defRPr sz="2000">
                <a:solidFill>
                  <a:schemeClr val="tx1">
                    <a:tint val="75000"/>
                  </a:schemeClr>
                </a:solidFill>
              </a:defRPr>
            </a:lvl1pPr>
            <a:lvl2pPr marL="380985" indent="0">
              <a:buNone/>
              <a:defRPr sz="1667">
                <a:solidFill>
                  <a:schemeClr val="tx1">
                    <a:tint val="75000"/>
                  </a:schemeClr>
                </a:solidFill>
              </a:defRPr>
            </a:lvl2pPr>
            <a:lvl3pPr marL="761970" indent="0">
              <a:buNone/>
              <a:defRPr sz="1500">
                <a:solidFill>
                  <a:schemeClr val="tx1">
                    <a:tint val="75000"/>
                  </a:schemeClr>
                </a:solidFill>
              </a:defRPr>
            </a:lvl3pPr>
            <a:lvl4pPr marL="1142954" indent="0">
              <a:buNone/>
              <a:defRPr sz="1333">
                <a:solidFill>
                  <a:schemeClr val="tx1">
                    <a:tint val="75000"/>
                  </a:schemeClr>
                </a:solidFill>
              </a:defRPr>
            </a:lvl4pPr>
            <a:lvl5pPr marL="1523939" indent="0">
              <a:buNone/>
              <a:defRPr sz="1333">
                <a:solidFill>
                  <a:schemeClr val="tx1">
                    <a:tint val="75000"/>
                  </a:schemeClr>
                </a:solidFill>
              </a:defRPr>
            </a:lvl5pPr>
            <a:lvl6pPr marL="1904924" indent="0">
              <a:buNone/>
              <a:defRPr sz="1333">
                <a:solidFill>
                  <a:schemeClr val="tx1">
                    <a:tint val="75000"/>
                  </a:schemeClr>
                </a:solidFill>
              </a:defRPr>
            </a:lvl6pPr>
            <a:lvl7pPr marL="2285909" indent="0">
              <a:buNone/>
              <a:defRPr sz="1333">
                <a:solidFill>
                  <a:schemeClr val="tx1">
                    <a:tint val="75000"/>
                  </a:schemeClr>
                </a:solidFill>
              </a:defRPr>
            </a:lvl7pPr>
            <a:lvl8pPr marL="2666893" indent="0">
              <a:buNone/>
              <a:defRPr sz="1333">
                <a:solidFill>
                  <a:schemeClr val="tx1">
                    <a:tint val="75000"/>
                  </a:schemeClr>
                </a:solidFill>
              </a:defRPr>
            </a:lvl8pPr>
            <a:lvl9pPr marL="3047878" indent="0">
              <a:buNone/>
              <a:defRPr sz="1333">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78863367"/>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98500" y="1521354"/>
            <a:ext cx="4318000" cy="362611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5143500" y="1521354"/>
            <a:ext cx="4318000" cy="362611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18738460"/>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99823" y="304271"/>
            <a:ext cx="8763000" cy="1104636"/>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99824" y="1400969"/>
            <a:ext cx="4298156" cy="686593"/>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zh-CN" altLang="en-US" smtClean="0"/>
              <a:t>单击此处编辑母版文本样式</a:t>
            </a:r>
          </a:p>
        </p:txBody>
      </p:sp>
      <p:sp>
        <p:nvSpPr>
          <p:cNvPr id="4" name="Content Placeholder 3"/>
          <p:cNvSpPr>
            <a:spLocks noGrp="1"/>
          </p:cNvSpPr>
          <p:nvPr>
            <p:ph sz="half" idx="2"/>
          </p:nvPr>
        </p:nvSpPr>
        <p:spPr>
          <a:xfrm>
            <a:off x="699824" y="2087563"/>
            <a:ext cx="4298156" cy="307049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5143500" y="1400969"/>
            <a:ext cx="4319323" cy="686593"/>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zh-CN" altLang="en-US" smtClean="0"/>
              <a:t>单击此处编辑母版文本样式</a:t>
            </a:r>
          </a:p>
        </p:txBody>
      </p:sp>
      <p:sp>
        <p:nvSpPr>
          <p:cNvPr id="6" name="Content Placeholder 5"/>
          <p:cNvSpPr>
            <a:spLocks noGrp="1"/>
          </p:cNvSpPr>
          <p:nvPr>
            <p:ph sz="quarter" idx="4"/>
          </p:nvPr>
        </p:nvSpPr>
        <p:spPr>
          <a:xfrm>
            <a:off x="5143500" y="2087563"/>
            <a:ext cx="4319323" cy="307049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12984831"/>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72580750"/>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15887740"/>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99824" y="381000"/>
            <a:ext cx="3276864" cy="1333500"/>
          </a:xfrm>
        </p:spPr>
        <p:txBody>
          <a:bodyPr anchor="b"/>
          <a:lstStyle>
            <a:lvl1pPr>
              <a:defRPr sz="2667"/>
            </a:lvl1pPr>
          </a:lstStyle>
          <a:p>
            <a:r>
              <a:rPr lang="zh-CN" altLang="en-US" smtClean="0"/>
              <a:t>单击此处编辑母版标题样式</a:t>
            </a:r>
            <a:endParaRPr lang="en-US"/>
          </a:p>
        </p:txBody>
      </p:sp>
      <p:sp>
        <p:nvSpPr>
          <p:cNvPr id="3" name="Content Placeholder 2"/>
          <p:cNvSpPr>
            <a:spLocks noGrp="1"/>
          </p:cNvSpPr>
          <p:nvPr>
            <p:ph idx="1"/>
          </p:nvPr>
        </p:nvSpPr>
        <p:spPr>
          <a:xfrm>
            <a:off x="4319323" y="822855"/>
            <a:ext cx="5143500" cy="4061354"/>
          </a:xfrm>
        </p:spPr>
        <p:txBody>
          <a:bodyPr/>
          <a:lstStyle>
            <a:lvl1pPr>
              <a:defRPr sz="2667"/>
            </a:lvl1pPr>
            <a:lvl2pPr>
              <a:defRPr sz="2333"/>
            </a:lvl2pPr>
            <a:lvl3pPr>
              <a:defRPr sz="2000"/>
            </a:lvl3pPr>
            <a:lvl4pPr>
              <a:defRPr sz="1667"/>
            </a:lvl4pPr>
            <a:lvl5pPr>
              <a:defRPr sz="1667"/>
            </a:lvl5pPr>
            <a:lvl6pPr>
              <a:defRPr sz="1667"/>
            </a:lvl6pPr>
            <a:lvl7pPr>
              <a:defRPr sz="1667"/>
            </a:lvl7pPr>
            <a:lvl8pPr>
              <a:defRPr sz="1667"/>
            </a:lvl8pPr>
            <a:lvl9pPr>
              <a:defRPr sz="1667"/>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99824" y="1714500"/>
            <a:ext cx="3276864" cy="3176323"/>
          </a:xfrm>
        </p:spPr>
        <p:txBody>
          <a:bodyPr/>
          <a:lstStyle>
            <a:lvl1pPr marL="0" indent="0">
              <a:buNone/>
              <a:defRPr sz="1333"/>
            </a:lvl1pPr>
            <a:lvl2pPr marL="380985" indent="0">
              <a:buNone/>
              <a:defRPr sz="1167"/>
            </a:lvl2pPr>
            <a:lvl3pPr marL="761970" indent="0">
              <a:buNone/>
              <a:defRPr sz="1000"/>
            </a:lvl3pPr>
            <a:lvl4pPr marL="1142954" indent="0">
              <a:buNone/>
              <a:defRPr sz="833"/>
            </a:lvl4pPr>
            <a:lvl5pPr marL="1523939" indent="0">
              <a:buNone/>
              <a:defRPr sz="833"/>
            </a:lvl5pPr>
            <a:lvl6pPr marL="1904924" indent="0">
              <a:buNone/>
              <a:defRPr sz="833"/>
            </a:lvl6pPr>
            <a:lvl7pPr marL="2285909" indent="0">
              <a:buNone/>
              <a:defRPr sz="833"/>
            </a:lvl7pPr>
            <a:lvl8pPr marL="2666893" indent="0">
              <a:buNone/>
              <a:defRPr sz="833"/>
            </a:lvl8pPr>
            <a:lvl9pPr marL="3047878" indent="0">
              <a:buNone/>
              <a:defRPr sz="833"/>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74715773"/>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1181DDD-EC55-4D34-BA74-EE6A507DEF06}" type="datetimeFigureOut">
              <a:rPr lang="zh-CN" altLang="en-US" smtClean="0"/>
              <a:t>2020/8/6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1650DA-4768-43E8-905D-F747C006784D}" type="slidenum">
              <a:rPr lang="zh-CN" altLang="en-US" smtClean="0"/>
              <a:t>‹#›</a:t>
            </a:fld>
            <a:endParaRPr lang="zh-CN" altLang="en-US"/>
          </a:p>
        </p:txBody>
      </p:sp>
    </p:spTree>
    <p:extLst>
      <p:ext uri="{BB962C8B-B14F-4D97-AF65-F5344CB8AC3E}">
        <p14:creationId val="3315890974"/>
      </p:ext>
    </p:extLst>
  </p:cSld>
  <p:clrMapOvr>
    <a:masterClrMapping/>
  </p:clrMapOvr>
  <p:transition spd="slow" advClick="0" advTm="2000">
    <p:wipe/>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99824" y="381000"/>
            <a:ext cx="3276864" cy="1333500"/>
          </a:xfrm>
        </p:spPr>
        <p:txBody>
          <a:bodyPr anchor="b"/>
          <a:lstStyle>
            <a:lvl1pPr>
              <a:defRPr sz="2667"/>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4319323" y="822855"/>
            <a:ext cx="5143500" cy="4061354"/>
          </a:xfrm>
        </p:spPr>
        <p:txBody>
          <a:bodyPr anchor="t"/>
          <a:lstStyle>
            <a:lvl1pPr marL="0" indent="0">
              <a:buNone/>
              <a:defRPr sz="2667"/>
            </a:lvl1pPr>
            <a:lvl2pPr marL="380985" indent="0">
              <a:buNone/>
              <a:defRPr sz="2333"/>
            </a:lvl2pPr>
            <a:lvl3pPr marL="761970" indent="0">
              <a:buNone/>
              <a:defRPr sz="2000"/>
            </a:lvl3pPr>
            <a:lvl4pPr marL="1142954" indent="0">
              <a:buNone/>
              <a:defRPr sz="1667"/>
            </a:lvl4pPr>
            <a:lvl5pPr marL="1523939" indent="0">
              <a:buNone/>
              <a:defRPr sz="1667"/>
            </a:lvl5pPr>
            <a:lvl6pPr marL="1904924" indent="0">
              <a:buNone/>
              <a:defRPr sz="1667"/>
            </a:lvl6pPr>
            <a:lvl7pPr marL="2285909" indent="0">
              <a:buNone/>
              <a:defRPr sz="1667"/>
            </a:lvl7pPr>
            <a:lvl8pPr marL="2666893" indent="0">
              <a:buNone/>
              <a:defRPr sz="1667"/>
            </a:lvl8pPr>
            <a:lvl9pPr marL="3047878" indent="0">
              <a:buNone/>
              <a:defRPr sz="1667"/>
            </a:lvl9pPr>
          </a:lstStyle>
          <a:p>
            <a:r>
              <a:rPr lang="zh-CN" altLang="en-US" smtClean="0"/>
              <a:t>单击图标添加图片</a:t>
            </a:r>
            <a:endParaRPr lang="en-US"/>
          </a:p>
        </p:txBody>
      </p:sp>
      <p:sp>
        <p:nvSpPr>
          <p:cNvPr id="4" name="Text Placeholder 3"/>
          <p:cNvSpPr>
            <a:spLocks noGrp="1"/>
          </p:cNvSpPr>
          <p:nvPr>
            <p:ph type="body" sz="half" idx="2"/>
          </p:nvPr>
        </p:nvSpPr>
        <p:spPr>
          <a:xfrm>
            <a:off x="699824" y="1714500"/>
            <a:ext cx="3276864" cy="3176323"/>
          </a:xfrm>
        </p:spPr>
        <p:txBody>
          <a:bodyPr/>
          <a:lstStyle>
            <a:lvl1pPr marL="0" indent="0">
              <a:buNone/>
              <a:defRPr sz="1333"/>
            </a:lvl1pPr>
            <a:lvl2pPr marL="380985" indent="0">
              <a:buNone/>
              <a:defRPr sz="1167"/>
            </a:lvl2pPr>
            <a:lvl3pPr marL="761970" indent="0">
              <a:buNone/>
              <a:defRPr sz="1000"/>
            </a:lvl3pPr>
            <a:lvl4pPr marL="1142954" indent="0">
              <a:buNone/>
              <a:defRPr sz="833"/>
            </a:lvl4pPr>
            <a:lvl5pPr marL="1523939" indent="0">
              <a:buNone/>
              <a:defRPr sz="833"/>
            </a:lvl5pPr>
            <a:lvl6pPr marL="1904924" indent="0">
              <a:buNone/>
              <a:defRPr sz="833"/>
            </a:lvl6pPr>
            <a:lvl7pPr marL="2285909" indent="0">
              <a:buNone/>
              <a:defRPr sz="833"/>
            </a:lvl7pPr>
            <a:lvl8pPr marL="2666893" indent="0">
              <a:buNone/>
              <a:defRPr sz="833"/>
            </a:lvl8pPr>
            <a:lvl9pPr marL="3047878" indent="0">
              <a:buNone/>
              <a:defRPr sz="833"/>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86037007"/>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35101149"/>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7270750" y="304271"/>
            <a:ext cx="2190750" cy="484319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98500" y="304271"/>
            <a:ext cx="6445250" cy="484319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2020/8/6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68300659"/>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02570" y="3672420"/>
            <a:ext cx="8636000" cy="1135063"/>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02570" y="2422261"/>
            <a:ext cx="8636000" cy="1250156"/>
          </a:xfrm>
        </p:spPr>
        <p:txBody>
          <a:bodyPr anchor="b"/>
          <a:lstStyle>
            <a:lvl1pPr marL="0" indent="0">
              <a:buNone/>
              <a:defRPr sz="2000">
                <a:solidFill>
                  <a:schemeClr val="tx1">
                    <a:tint val="75000"/>
                  </a:schemeClr>
                </a:solidFill>
              </a:defRPr>
            </a:lvl1pPr>
            <a:lvl2pPr marL="457196" indent="0">
              <a:buNone/>
              <a:defRPr sz="1800">
                <a:solidFill>
                  <a:schemeClr val="tx1">
                    <a:tint val="75000"/>
                  </a:schemeClr>
                </a:solidFill>
              </a:defRPr>
            </a:lvl2pPr>
            <a:lvl3pPr marL="914391" indent="0">
              <a:buNone/>
              <a:defRPr sz="1600">
                <a:solidFill>
                  <a:schemeClr val="tx1">
                    <a:tint val="75000"/>
                  </a:schemeClr>
                </a:solidFill>
              </a:defRPr>
            </a:lvl3pPr>
            <a:lvl4pPr marL="1371587" indent="0">
              <a:buNone/>
              <a:defRPr sz="1400">
                <a:solidFill>
                  <a:schemeClr val="tx1">
                    <a:tint val="75000"/>
                  </a:schemeClr>
                </a:solidFill>
              </a:defRPr>
            </a:lvl4pPr>
            <a:lvl5pPr marL="1828782" indent="0">
              <a:buNone/>
              <a:defRPr sz="1400">
                <a:solidFill>
                  <a:schemeClr val="tx1">
                    <a:tint val="75000"/>
                  </a:schemeClr>
                </a:solidFill>
              </a:defRPr>
            </a:lvl5pPr>
            <a:lvl6pPr marL="2285978" indent="0">
              <a:buNone/>
              <a:defRPr sz="1400">
                <a:solidFill>
                  <a:schemeClr val="tx1">
                    <a:tint val="75000"/>
                  </a:schemeClr>
                </a:solidFill>
              </a:defRPr>
            </a:lvl6pPr>
            <a:lvl7pPr marL="2743173" indent="0">
              <a:buNone/>
              <a:defRPr sz="1400">
                <a:solidFill>
                  <a:schemeClr val="tx1">
                    <a:tint val="75000"/>
                  </a:schemeClr>
                </a:solidFill>
              </a:defRPr>
            </a:lvl7pPr>
            <a:lvl8pPr marL="3200368" indent="0">
              <a:buNone/>
              <a:defRPr sz="1400">
                <a:solidFill>
                  <a:schemeClr val="tx1">
                    <a:tint val="75000"/>
                  </a:schemeClr>
                </a:solidFill>
              </a:defRPr>
            </a:lvl8pPr>
            <a:lvl9pPr marL="3657563"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91181DDD-EC55-4D34-BA74-EE6A507DEF06}" type="datetimeFigureOut">
              <a:rPr lang="zh-CN" altLang="en-US" smtClean="0"/>
              <a:t>2020/8/6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B1650DA-4768-43E8-905D-F747C006784D}" type="slidenum">
              <a:rPr lang="zh-CN" altLang="en-US" smtClean="0"/>
              <a:t>‹#›</a:t>
            </a:fld>
            <a:endParaRPr lang="zh-CN" altLang="en-US"/>
          </a:p>
        </p:txBody>
      </p:sp>
    </p:spTree>
    <p:extLst>
      <p:ext uri="{BB962C8B-B14F-4D97-AF65-F5344CB8AC3E}">
        <p14:creationId val="406915745"/>
      </p:ext>
    </p:extLst>
  </p:cSld>
  <p:clrMapOvr>
    <a:masterClrMapping/>
  </p:clrMapOvr>
  <p:transition spd="slow" advClick="0" advTm="2000">
    <p:wipe/>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08000" y="1111250"/>
            <a:ext cx="4487333"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164668" y="1111250"/>
            <a:ext cx="4487333"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91181DDD-EC55-4D34-BA74-EE6A507DEF06}" type="datetimeFigureOut">
              <a:rPr lang="zh-CN" altLang="en-US" smtClean="0"/>
              <a:t>2020/8/6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B1650DA-4768-43E8-905D-F747C006784D}" type="slidenum">
              <a:rPr lang="zh-CN" altLang="en-US" smtClean="0"/>
              <a:t>‹#›</a:t>
            </a:fld>
            <a:endParaRPr lang="zh-CN" altLang="en-US"/>
          </a:p>
        </p:txBody>
      </p:sp>
    </p:spTree>
    <p:extLst>
      <p:ext uri="{BB962C8B-B14F-4D97-AF65-F5344CB8AC3E}">
        <p14:creationId val="3007730459"/>
      </p:ext>
    </p:extLst>
  </p:cSld>
  <p:clrMapOvr>
    <a:masterClrMapping/>
  </p:clrMapOvr>
  <p:transition spd="slow" advClick="0" advTm="2000">
    <p:wipe/>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508000" y="228865"/>
            <a:ext cx="9144000" cy="9525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508000" y="1279264"/>
            <a:ext cx="4489098" cy="533135"/>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2" indent="0">
              <a:buNone/>
              <a:defRPr sz="1600" b="1"/>
            </a:lvl5pPr>
            <a:lvl6pPr marL="2285978" indent="0">
              <a:buNone/>
              <a:defRPr sz="1600" b="1"/>
            </a:lvl6pPr>
            <a:lvl7pPr marL="2743173" indent="0">
              <a:buNone/>
              <a:defRPr sz="1600" b="1"/>
            </a:lvl7pPr>
            <a:lvl8pPr marL="3200368" indent="0">
              <a:buNone/>
              <a:defRPr sz="1600" b="1"/>
            </a:lvl8pPr>
            <a:lvl9pPr marL="3657563"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508000" y="1812396"/>
            <a:ext cx="448909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5161142" y="1279264"/>
            <a:ext cx="4490861" cy="533135"/>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2" indent="0">
              <a:buNone/>
              <a:defRPr sz="1600" b="1"/>
            </a:lvl5pPr>
            <a:lvl6pPr marL="2285978" indent="0">
              <a:buNone/>
              <a:defRPr sz="1600" b="1"/>
            </a:lvl6pPr>
            <a:lvl7pPr marL="2743173" indent="0">
              <a:buNone/>
              <a:defRPr sz="1600" b="1"/>
            </a:lvl7pPr>
            <a:lvl8pPr marL="3200368" indent="0">
              <a:buNone/>
              <a:defRPr sz="1600" b="1"/>
            </a:lvl8pPr>
            <a:lvl9pPr marL="3657563"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5161142" y="1812396"/>
            <a:ext cx="4490861"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91181DDD-EC55-4D34-BA74-EE6A507DEF06}" type="datetimeFigureOut">
              <a:rPr lang="zh-CN" altLang="en-US" smtClean="0"/>
              <a:t>2020/8/6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B1650DA-4768-43E8-905D-F747C006784D}" type="slidenum">
              <a:rPr lang="zh-CN" altLang="en-US" smtClean="0"/>
              <a:t>‹#›</a:t>
            </a:fld>
            <a:endParaRPr lang="zh-CN" altLang="en-US"/>
          </a:p>
        </p:txBody>
      </p:sp>
    </p:spTree>
    <p:extLst>
      <p:ext uri="{BB962C8B-B14F-4D97-AF65-F5344CB8AC3E}">
        <p14:creationId val="424698646"/>
      </p:ext>
    </p:extLst>
  </p:cSld>
  <p:clrMapOvr>
    <a:masterClrMapping/>
  </p:clrMapOvr>
  <p:transition spd="slow" advClick="0" advTm="2000">
    <p:wipe/>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91181DDD-EC55-4D34-BA74-EE6A507DEF06}" type="datetimeFigureOut">
              <a:rPr lang="zh-CN" altLang="en-US" smtClean="0"/>
              <a:t>2020/8/6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B1650DA-4768-43E8-905D-F747C006784D}" type="slidenum">
              <a:rPr lang="zh-CN" altLang="en-US" smtClean="0"/>
              <a:t>‹#›</a:t>
            </a:fld>
            <a:endParaRPr lang="zh-CN" altLang="en-US"/>
          </a:p>
        </p:txBody>
      </p:sp>
    </p:spTree>
    <p:extLst>
      <p:ext uri="{BB962C8B-B14F-4D97-AF65-F5344CB8AC3E}">
        <p14:creationId val="3391320670"/>
      </p:ext>
    </p:extLst>
  </p:cSld>
  <p:clrMapOvr>
    <a:masterClrMapping/>
  </p:clrMapOvr>
  <p:transition spd="slow" advClick="0" advTm="2000">
    <p:wipe/>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91181DDD-EC55-4D34-BA74-EE6A507DEF06}" type="datetimeFigureOut">
              <a:rPr lang="zh-CN" altLang="en-US" smtClean="0"/>
              <a:t>2020/8/6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B1650DA-4768-43E8-905D-F747C006784D}" type="slidenum">
              <a:rPr lang="zh-CN" altLang="en-US" smtClean="0"/>
              <a:t>‹#›</a:t>
            </a:fld>
            <a:endParaRPr lang="zh-CN" altLang="en-US"/>
          </a:p>
        </p:txBody>
      </p:sp>
    </p:spTree>
    <p:extLst>
      <p:ext uri="{BB962C8B-B14F-4D97-AF65-F5344CB8AC3E}">
        <p14:creationId val="3573571810"/>
      </p:ext>
    </p:extLst>
  </p:cSld>
  <p:clrMapOvr>
    <a:masterClrMapping/>
  </p:clrMapOvr>
  <p:transition spd="slow" advClick="0" advTm="2000">
    <p:wipe/>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508003" y="227545"/>
            <a:ext cx="3342570" cy="968375"/>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972278" y="227542"/>
            <a:ext cx="5679722"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508003" y="1195920"/>
            <a:ext cx="3342570" cy="3909219"/>
          </a:xfrm>
        </p:spPr>
        <p:txBody>
          <a:bodyPr/>
          <a:lstStyle>
            <a:lvl1pPr marL="0" indent="0">
              <a:buNone/>
              <a:defRPr sz="1400"/>
            </a:lvl1pPr>
            <a:lvl2pPr marL="457196" indent="0">
              <a:buNone/>
              <a:defRPr sz="1200"/>
            </a:lvl2pPr>
            <a:lvl3pPr marL="914391" indent="0">
              <a:buNone/>
              <a:defRPr sz="1000"/>
            </a:lvl3pPr>
            <a:lvl4pPr marL="1371587" indent="0">
              <a:buNone/>
              <a:defRPr sz="900"/>
            </a:lvl4pPr>
            <a:lvl5pPr marL="1828782" indent="0">
              <a:buNone/>
              <a:defRPr sz="900"/>
            </a:lvl5pPr>
            <a:lvl6pPr marL="2285978" indent="0">
              <a:buNone/>
              <a:defRPr sz="900"/>
            </a:lvl6pPr>
            <a:lvl7pPr marL="2743173" indent="0">
              <a:buNone/>
              <a:defRPr sz="900"/>
            </a:lvl7pPr>
            <a:lvl8pPr marL="3200368" indent="0">
              <a:buNone/>
              <a:defRPr sz="900"/>
            </a:lvl8pPr>
            <a:lvl9pPr marL="3657563"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1181DDD-EC55-4D34-BA74-EE6A507DEF06}" type="datetimeFigureOut">
              <a:rPr lang="zh-CN" altLang="en-US" smtClean="0"/>
              <a:t>2020/8/6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B1650DA-4768-43E8-905D-F747C006784D}" type="slidenum">
              <a:rPr lang="zh-CN" altLang="en-US" smtClean="0"/>
              <a:t>‹#›</a:t>
            </a:fld>
            <a:endParaRPr lang="zh-CN" altLang="en-US"/>
          </a:p>
        </p:txBody>
      </p:sp>
    </p:spTree>
    <p:extLst>
      <p:ext uri="{BB962C8B-B14F-4D97-AF65-F5344CB8AC3E}">
        <p14:creationId val="4140339951"/>
      </p:ext>
    </p:extLst>
  </p:cSld>
  <p:clrMapOvr>
    <a:masterClrMapping/>
  </p:clrMapOvr>
  <p:transition spd="slow" advClick="0" advTm="2000">
    <p:wipe/>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1991431" y="4000500"/>
            <a:ext cx="6096000" cy="472282"/>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991431" y="510646"/>
            <a:ext cx="6096000" cy="3429000"/>
          </a:xfr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2" indent="0">
              <a:buNone/>
              <a:defRPr sz="2000"/>
            </a:lvl5pPr>
            <a:lvl6pPr marL="2285978" indent="0">
              <a:buNone/>
              <a:defRPr sz="2000"/>
            </a:lvl6pPr>
            <a:lvl7pPr marL="2743173" indent="0">
              <a:buNone/>
              <a:defRPr sz="2000"/>
            </a:lvl7pPr>
            <a:lvl8pPr marL="3200368" indent="0">
              <a:buNone/>
              <a:defRPr sz="2000"/>
            </a:lvl8pPr>
            <a:lvl9pPr marL="3657563" indent="0">
              <a:buNone/>
              <a:defRPr sz="2000"/>
            </a:lvl9pPr>
          </a:lstStyle>
          <a:p>
            <a:endParaRPr lang="zh-CN" altLang="en-US"/>
          </a:p>
        </p:txBody>
      </p:sp>
      <p:sp>
        <p:nvSpPr>
          <p:cNvPr id="4" name="文本占位符 3"/>
          <p:cNvSpPr>
            <a:spLocks noGrp="1"/>
          </p:cNvSpPr>
          <p:nvPr>
            <p:ph type="body" sz="half" idx="2"/>
          </p:nvPr>
        </p:nvSpPr>
        <p:spPr>
          <a:xfrm>
            <a:off x="1991431" y="4472782"/>
            <a:ext cx="6096000" cy="670718"/>
          </a:xfrm>
        </p:spPr>
        <p:txBody>
          <a:bodyPr/>
          <a:lstStyle>
            <a:lvl1pPr marL="0" indent="0">
              <a:buNone/>
              <a:defRPr sz="1400"/>
            </a:lvl1pPr>
            <a:lvl2pPr marL="457196" indent="0">
              <a:buNone/>
              <a:defRPr sz="1200"/>
            </a:lvl2pPr>
            <a:lvl3pPr marL="914391" indent="0">
              <a:buNone/>
              <a:defRPr sz="1000"/>
            </a:lvl3pPr>
            <a:lvl4pPr marL="1371587" indent="0">
              <a:buNone/>
              <a:defRPr sz="900"/>
            </a:lvl4pPr>
            <a:lvl5pPr marL="1828782" indent="0">
              <a:buNone/>
              <a:defRPr sz="900"/>
            </a:lvl5pPr>
            <a:lvl6pPr marL="2285978" indent="0">
              <a:buNone/>
              <a:defRPr sz="900"/>
            </a:lvl6pPr>
            <a:lvl7pPr marL="2743173" indent="0">
              <a:buNone/>
              <a:defRPr sz="900"/>
            </a:lvl7pPr>
            <a:lvl8pPr marL="3200368" indent="0">
              <a:buNone/>
              <a:defRPr sz="900"/>
            </a:lvl8pPr>
            <a:lvl9pPr marL="3657563"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1181DDD-EC55-4D34-BA74-EE6A507DEF06}" type="datetimeFigureOut">
              <a:rPr lang="zh-CN" altLang="en-US" smtClean="0"/>
              <a:t>2020/8/6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B1650DA-4768-43E8-905D-F747C006784D}" type="slidenum">
              <a:rPr lang="zh-CN" altLang="en-US" smtClean="0"/>
              <a:t>‹#›</a:t>
            </a:fld>
            <a:endParaRPr lang="zh-CN" altLang="en-US"/>
          </a:p>
        </p:txBody>
      </p:sp>
    </p:spTree>
    <p:extLst>
      <p:ext uri="{BB962C8B-B14F-4D97-AF65-F5344CB8AC3E}">
        <p14:creationId val="1155642874"/>
      </p:ext>
    </p:extLst>
  </p:cSld>
  <p:clrMapOvr>
    <a:masterClrMapping/>
  </p:clrMapOvr>
  <p:transition spd="slow" advClick="0" advTm="2000">
    <p:wipe/>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media/image1.jpeg" Type="http://schemas.openxmlformats.org/officeDocument/2006/relationships/image"/><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12">
            <a:alphaModFix amt="53000"/>
            <a:lum/>
          </a:blip>
          <a:stretch>
            <a:fillRect t="-3000" b="-3000"/>
          </a:stretch>
        </a:blipFill>
        <a:effectLst/>
      </p:bgPr>
    </p:bg>
    <p:spTree>
      <p:nvGrpSpPr>
        <p:cNvPr id="1" name=""/>
        <p:cNvGrpSpPr/>
        <p:nvPr/>
      </p:nvGrpSpPr>
      <p:grpSpPr>
        <a:xfrm>
          <a:off x="0" y="0"/>
          <a:ext cx="0" cy="0"/>
        </a:xfrm>
      </p:grpSpPr>
      <p:sp>
        <p:nvSpPr>
          <p:cNvPr id="2" name="标题占位符 1"/>
          <p:cNvSpPr>
            <a:spLocks noGrp="1"/>
          </p:cNvSpPr>
          <p:nvPr>
            <p:ph type="title"/>
          </p:nvPr>
        </p:nvSpPr>
        <p:spPr>
          <a:xfrm>
            <a:off x="508000" y="228865"/>
            <a:ext cx="9144000" cy="9525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508000" y="1333500"/>
            <a:ext cx="9144000" cy="377163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508001" y="5296962"/>
            <a:ext cx="2370667"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91181DDD-EC55-4D34-BA74-EE6A507DEF06}" type="datetimeFigureOut">
              <a:rPr lang="zh-CN" altLang="en-US" smtClean="0"/>
              <a:t>2020/8/6</a:t>
            </a:fld>
            <a:endParaRPr lang="zh-CN" altLang="en-US"/>
          </a:p>
        </p:txBody>
      </p:sp>
      <p:sp>
        <p:nvSpPr>
          <p:cNvPr id="5" name="页脚占位符 4"/>
          <p:cNvSpPr>
            <a:spLocks noGrp="1"/>
          </p:cNvSpPr>
          <p:nvPr>
            <p:ph type="ftr" sz="quarter" idx="3"/>
          </p:nvPr>
        </p:nvSpPr>
        <p:spPr>
          <a:xfrm>
            <a:off x="3471335" y="5296962"/>
            <a:ext cx="3217333"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7281333" y="5296962"/>
            <a:ext cx="2370667"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7B1650DA-4768-43E8-905D-F747C006784D}" type="slidenum">
              <a:rPr lang="zh-CN" altLang="en-US" smtClean="0"/>
              <a:t>‹#›</a:t>
            </a:fld>
            <a:endParaRPr lang="zh-CN" altLang="en-US"/>
          </a:p>
        </p:txBody>
      </p:sp>
    </p:spTree>
    <p:extLst>
      <p:ext uri="{BB962C8B-B14F-4D97-AF65-F5344CB8AC3E}">
        <p14:creationId val="2002591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Click="0" advTm="2000">
    <p:wipe/>
  </p:transition>
  <p:timing/>
  <p:txStyles>
    <p:titleStyle>
      <a:lvl1pPr algn="ctr" defTabSz="914391" rtl="0" eaLnBrk="1" latinLnBrk="0" hangingPunct="1">
        <a:spcBef>
          <a:spcPct val="0"/>
        </a:spcBef>
        <a:buNone/>
        <a:defRPr sz="4400" kern="1200">
          <a:solidFill>
            <a:schemeClr val="tx1"/>
          </a:solidFill>
          <a:latin typeface="+mj-lt"/>
          <a:ea typeface="+mj-ea"/>
          <a:cs typeface="+mj-cs"/>
        </a:defRPr>
      </a:lvl1pPr>
    </p:titleStyle>
    <p:bodyStyle>
      <a:lvl1pPr marL="342896" indent="-342896" algn="l" defTabSz="914391"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43" indent="-285747" algn="l" defTabSz="914391"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88" indent="-228597" algn="l" defTabSz="914391"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84" indent="-228597" algn="l" defTabSz="91439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79" indent="-228597" algn="l" defTabSz="91439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75" indent="-228597" algn="l" defTabSz="91439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70" indent="-228597" algn="l" defTabSz="91439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66" indent="-228597" algn="l" defTabSz="91439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61" indent="-228597" algn="l" defTabSz="91439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2"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3" algn="l" defTabSz="914391" rtl="0" eaLnBrk="1" latinLnBrk="0" hangingPunct="1">
        <a:defRPr sz="1800" kern="1200">
          <a:solidFill>
            <a:schemeClr val="tx1"/>
          </a:solidFill>
          <a:latin typeface="+mn-lt"/>
          <a:ea typeface="+mn-ea"/>
          <a:cs typeface="+mn-cs"/>
        </a:defRPr>
      </a:lvl7pPr>
      <a:lvl8pPr marL="3200368" algn="l" defTabSz="914391" rtl="0" eaLnBrk="1" latinLnBrk="0" hangingPunct="1">
        <a:defRPr sz="1800" kern="1200">
          <a:solidFill>
            <a:schemeClr val="tx1"/>
          </a:solidFill>
          <a:latin typeface="+mn-lt"/>
          <a:ea typeface="+mn-ea"/>
          <a:cs typeface="+mn-cs"/>
        </a:defRPr>
      </a:lvl8pPr>
      <a:lvl9pPr marL="3657563" algn="l" defTabSz="91439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98500" y="304271"/>
            <a:ext cx="8763000" cy="1104636"/>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98500" y="1521354"/>
            <a:ext cx="8763000" cy="3626115"/>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98500" y="5296959"/>
            <a:ext cx="2286000" cy="304271"/>
          </a:xfrm>
          <a:prstGeom prst="rect">
            <a:avLst/>
          </a:prstGeom>
        </p:spPr>
        <p:txBody>
          <a:bodyPr vert="horz" lIns="91440" tIns="45720" rIns="91440" bIns="45720" rtlCol="0" anchor="ctr"/>
          <a:lstStyle>
            <a:lvl1pPr algn="l">
              <a:defRPr sz="1000">
                <a:solidFill>
                  <a:schemeClr val="tx1">
                    <a:tint val="75000"/>
                  </a:schemeClr>
                </a:solidFill>
              </a:defRPr>
            </a:lvl1pPr>
          </a:lstStyle>
          <a:p>
            <a:fld id="{16E5758D-A3C3-4E88-8AC0-22500507BD7E}" type="datetimeFigureOut">
              <a:rPr lang="zh-CN" altLang="en-US" smtClean="0">
                <a:solidFill>
                  <a:prstClr val="black">
                    <a:tint val="75000"/>
                  </a:prstClr>
                </a:solidFill>
              </a:rPr>
              <a:t>2020/8/6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365500" y="5296959"/>
            <a:ext cx="3429000" cy="304271"/>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7175500" y="5296959"/>
            <a:ext cx="2286000" cy="304271"/>
          </a:xfrm>
          <a:prstGeom prst="rect">
            <a:avLst/>
          </a:prstGeom>
        </p:spPr>
        <p:txBody>
          <a:bodyPr vert="horz" lIns="91440" tIns="45720" rIns="91440" bIns="45720" rtlCol="0" anchor="ctr"/>
          <a:lstStyle>
            <a:lvl1pPr algn="r">
              <a:defRPr sz="10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10432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761970" rtl="0" eaLnBrk="1" latinLnBrk="0" hangingPunct="1">
        <a:lnSpc>
          <a:spcPct val="90000"/>
        </a:lnSpc>
        <a:spcBef>
          <a:spcPct val="0"/>
        </a:spcBef>
        <a:buNone/>
        <a:defRPr sz="3667" kern="1200">
          <a:solidFill>
            <a:schemeClr val="tx1"/>
          </a:solidFill>
          <a:latin typeface="+mj-lt"/>
          <a:ea typeface="+mj-ea"/>
          <a:cs typeface="+mj-cs"/>
        </a:defRPr>
      </a:lvl1pPr>
    </p:titleStyle>
    <p:bodyStyle>
      <a:lvl1pPr marL="190492" indent="-190492" algn="l" defTabSz="761970" rtl="0" eaLnBrk="1" latinLnBrk="0" hangingPunct="1">
        <a:lnSpc>
          <a:spcPct val="90000"/>
        </a:lnSpc>
        <a:spcBef>
          <a:spcPts val="833"/>
        </a:spcBef>
        <a:buFont typeface="Arial" panose="020b0604020202020204" pitchFamily="34" charset="0"/>
        <a:buChar char="•"/>
        <a:defRPr sz="2333" kern="1200">
          <a:solidFill>
            <a:schemeClr val="tx1"/>
          </a:solidFill>
          <a:latin typeface="+mn-lt"/>
          <a:ea typeface="+mn-ea"/>
          <a:cs typeface="+mn-cs"/>
        </a:defRPr>
      </a:lvl1pPr>
      <a:lvl2pPr marL="571477" indent="-190492" algn="l" defTabSz="761970" rtl="0" eaLnBrk="1" latinLnBrk="0" hangingPunct="1">
        <a:lnSpc>
          <a:spcPct val="90000"/>
        </a:lnSpc>
        <a:spcBef>
          <a:spcPts val="417"/>
        </a:spcBef>
        <a:buFont typeface="Arial" panose="020b0604020202020204" pitchFamily="34" charset="0"/>
        <a:buChar char="•"/>
        <a:defRPr sz="2000" kern="1200">
          <a:solidFill>
            <a:schemeClr val="tx1"/>
          </a:solidFill>
          <a:latin typeface="+mn-lt"/>
          <a:ea typeface="+mn-ea"/>
          <a:cs typeface="+mn-cs"/>
        </a:defRPr>
      </a:lvl2pPr>
      <a:lvl3pPr marL="952462" indent="-190492" algn="l" defTabSz="761970" rtl="0" eaLnBrk="1" latinLnBrk="0" hangingPunct="1">
        <a:lnSpc>
          <a:spcPct val="90000"/>
        </a:lnSpc>
        <a:spcBef>
          <a:spcPts val="417"/>
        </a:spcBef>
        <a:buFont typeface="Arial" panose="020b0604020202020204" pitchFamily="34" charset="0"/>
        <a:buChar char="•"/>
        <a:defRPr sz="1667" kern="1200">
          <a:solidFill>
            <a:schemeClr val="tx1"/>
          </a:solidFill>
          <a:latin typeface="+mn-lt"/>
          <a:ea typeface="+mn-ea"/>
          <a:cs typeface="+mn-cs"/>
        </a:defRPr>
      </a:lvl3pPr>
      <a:lvl4pPr marL="1333447"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4pPr>
      <a:lvl5pPr marL="1714431"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5pPr>
      <a:lvl6pPr marL="2095416"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6pPr>
      <a:lvl7pPr marL="2476401"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7pPr>
      <a:lvl8pPr marL="2857386"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8pPr>
      <a:lvl9pPr marL="3238370"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761970" rtl="0" eaLnBrk="1" latinLnBrk="0" hangingPunct="1">
        <a:defRPr sz="1500" kern="1200">
          <a:solidFill>
            <a:schemeClr val="tx1"/>
          </a:solidFill>
          <a:latin typeface="+mn-lt"/>
          <a:ea typeface="+mn-ea"/>
          <a:cs typeface="+mn-cs"/>
        </a:defRPr>
      </a:lvl1pPr>
      <a:lvl2pPr marL="380985" algn="l" defTabSz="761970" rtl="0" eaLnBrk="1" latinLnBrk="0" hangingPunct="1">
        <a:defRPr sz="1500" kern="1200">
          <a:solidFill>
            <a:schemeClr val="tx1"/>
          </a:solidFill>
          <a:latin typeface="+mn-lt"/>
          <a:ea typeface="+mn-ea"/>
          <a:cs typeface="+mn-cs"/>
        </a:defRPr>
      </a:lvl2pPr>
      <a:lvl3pPr marL="761970" algn="l" defTabSz="761970" rtl="0" eaLnBrk="1" latinLnBrk="0" hangingPunct="1">
        <a:defRPr sz="1500" kern="1200">
          <a:solidFill>
            <a:schemeClr val="tx1"/>
          </a:solidFill>
          <a:latin typeface="+mn-lt"/>
          <a:ea typeface="+mn-ea"/>
          <a:cs typeface="+mn-cs"/>
        </a:defRPr>
      </a:lvl3pPr>
      <a:lvl4pPr marL="1142954" algn="l" defTabSz="761970" rtl="0" eaLnBrk="1" latinLnBrk="0" hangingPunct="1">
        <a:defRPr sz="1500" kern="1200">
          <a:solidFill>
            <a:schemeClr val="tx1"/>
          </a:solidFill>
          <a:latin typeface="+mn-lt"/>
          <a:ea typeface="+mn-ea"/>
          <a:cs typeface="+mn-cs"/>
        </a:defRPr>
      </a:lvl4pPr>
      <a:lvl5pPr marL="1523939" algn="l" defTabSz="761970" rtl="0" eaLnBrk="1" latinLnBrk="0" hangingPunct="1">
        <a:defRPr sz="1500" kern="1200">
          <a:solidFill>
            <a:schemeClr val="tx1"/>
          </a:solidFill>
          <a:latin typeface="+mn-lt"/>
          <a:ea typeface="+mn-ea"/>
          <a:cs typeface="+mn-cs"/>
        </a:defRPr>
      </a:lvl5pPr>
      <a:lvl6pPr marL="1904924" algn="l" defTabSz="761970" rtl="0" eaLnBrk="1" latinLnBrk="0" hangingPunct="1">
        <a:defRPr sz="1500" kern="1200">
          <a:solidFill>
            <a:schemeClr val="tx1"/>
          </a:solidFill>
          <a:latin typeface="+mn-lt"/>
          <a:ea typeface="+mn-ea"/>
          <a:cs typeface="+mn-cs"/>
        </a:defRPr>
      </a:lvl6pPr>
      <a:lvl7pPr marL="2285909" algn="l" defTabSz="761970" rtl="0" eaLnBrk="1" latinLnBrk="0" hangingPunct="1">
        <a:defRPr sz="1500" kern="1200">
          <a:solidFill>
            <a:schemeClr val="tx1"/>
          </a:solidFill>
          <a:latin typeface="+mn-lt"/>
          <a:ea typeface="+mn-ea"/>
          <a:cs typeface="+mn-cs"/>
        </a:defRPr>
      </a:lvl7pPr>
      <a:lvl8pPr marL="2666893" algn="l" defTabSz="761970" rtl="0" eaLnBrk="1" latinLnBrk="0" hangingPunct="1">
        <a:defRPr sz="1500" kern="1200">
          <a:solidFill>
            <a:schemeClr val="tx1"/>
          </a:solidFill>
          <a:latin typeface="+mn-lt"/>
          <a:ea typeface="+mn-ea"/>
          <a:cs typeface="+mn-cs"/>
        </a:defRPr>
      </a:lvl8pPr>
      <a:lvl9pPr marL="3047878" algn="l" defTabSz="76197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2.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3.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4.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5.xml" Type="http://schemas.openxmlformats.org/officeDocument/2006/relationships/notesSlide"/><Relationship Id="rId3" Target="../media/image2.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 Id="rId3" Target="../media/image2.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5" name="图片 24"/>
          <p:cNvPicPr>
            <a:picLocks noChangeAspect="1"/>
          </p:cNvPicPr>
          <p:nvPr/>
        </p:nvPicPr>
        <p:blipFill>
          <a:blip r:embed="rId3">
            <a:extLst>
              <a:ext uri="{28A0092B-C50C-407E-A947-70E740481C1C}">
                <a14:useLocalDpi val="0"/>
              </a:ext>
            </a:extLst>
          </a:blip>
          <a:stretch>
            <a:fillRect/>
          </a:stretch>
        </p:blipFill>
        <p:spPr>
          <a:xfrm>
            <a:off x="4029770" y="836929"/>
            <a:ext cx="1814713" cy="1814713"/>
          </a:xfrm>
          <a:prstGeom prst="ellipse">
            <a:avLst/>
          </a:prstGeom>
          <a:solidFill>
            <a:schemeClr val="bg1"/>
          </a:solidFill>
          <a:ln cap="rnd" w="57150">
            <a:solidFill>
              <a:schemeClr val="bg1"/>
            </a:solidFill>
          </a:ln>
          <a:effectLst/>
          <a:scene3d>
            <a:camera prst="orthographicFront"/>
            <a:lightRig dir="t" rig="contrasting">
              <a:rot lat="0" lon="0" rev="3000000"/>
            </a:lightRig>
          </a:scene3d>
          <a:sp3d contourW="7620">
            <a:bevelT h="31750" w="95250"/>
            <a:contourClr>
              <a:srgbClr val="333333"/>
            </a:contourClr>
          </a:sp3d>
        </p:spPr>
      </p:pic>
      <p:sp>
        <p:nvSpPr>
          <p:cNvPr id="8" name="下弧形箭头 7"/>
          <p:cNvSpPr/>
          <p:nvPr/>
        </p:nvSpPr>
        <p:spPr>
          <a:xfrm>
            <a:off x="3816269" y="2741902"/>
            <a:ext cx="2292511" cy="579120"/>
          </a:xfrm>
          <a:prstGeom prst="curvedUpArrow">
            <a:avLst>
              <a:gd fmla="val 0" name="adj1"/>
              <a:gd fmla="val 0" name="adj2"/>
              <a:gd fmla="val 86246" name="adj3"/>
            </a:avLst>
          </a:prstGeom>
        </p:spPr>
        <p:txBody>
          <a:bodyPr wrap="square">
            <a:spAutoFit/>
          </a:bodyPr>
          <a:lstStyle/>
          <a:p>
            <a:pPr algn="ctr"/>
            <a:r>
              <a:rPr altLang="zh-CN" kern="200" lang="en-US" spc="300" sz="3200">
                <a:solidFill>
                  <a:schemeClr val="tx1">
                    <a:lumMod val="85000"/>
                    <a:lumOff val="15000"/>
                  </a:schemeClr>
                </a:solidFill>
                <a:latin charset="0" panose="02000000000000000000" pitchFamily="2" typeface="Ebrima"/>
                <a:ea charset="0" panose="02000000000000000000" pitchFamily="2" typeface="Ebrima"/>
                <a:cs charset="0" panose="02000000000000000000" pitchFamily="2" typeface="Ebrima"/>
              </a:rPr>
              <a:t>RESUME</a:t>
            </a:r>
          </a:p>
        </p:txBody>
      </p:sp>
      <p:sp>
        <p:nvSpPr>
          <p:cNvPr id="46" name="TextBox 45"/>
          <p:cNvSpPr txBox="1"/>
          <p:nvPr/>
        </p:nvSpPr>
        <p:spPr>
          <a:xfrm>
            <a:off x="3247352" y="3512291"/>
            <a:ext cx="3310648" cy="579120"/>
          </a:xfrm>
          <a:prstGeom prst="rect">
            <a:avLst/>
          </a:prstGeom>
          <a:noFill/>
        </p:spPr>
        <p:txBody>
          <a:bodyPr rtlCol="0" wrap="square">
            <a:spAutoFit/>
          </a:bodyPr>
          <a:lstStyle/>
          <a:p>
            <a:pPr algn="ctr"/>
            <a:r>
              <a:rPr altLang="en-US" b="1" lang="zh-CN" sz="3200">
                <a:solidFill>
                  <a:schemeClr val="tx1">
                    <a:lumMod val="85000"/>
                    <a:lumOff val="15000"/>
                  </a:schemeClr>
                </a:solidFill>
                <a:latin charset="-122" panose="02010609060101010101" pitchFamily="49" typeface="黑体"/>
                <a:ea charset="-122" panose="02010609060101010101" pitchFamily="49" typeface="黑体"/>
              </a:rPr>
              <a:t>时尚简历PPT模板</a:t>
            </a:r>
          </a:p>
        </p:txBody>
      </p:sp>
      <p:sp>
        <p:nvSpPr>
          <p:cNvPr id="64" name="TextBox 63"/>
          <p:cNvSpPr txBox="1"/>
          <p:nvPr/>
        </p:nvSpPr>
        <p:spPr>
          <a:xfrm>
            <a:off x="4271050" y="3232934"/>
            <a:ext cx="1332148" cy="335280"/>
          </a:xfrm>
          <a:prstGeom prst="rect">
            <a:avLst/>
          </a:prstGeom>
          <a:noFill/>
        </p:spPr>
        <p:txBody>
          <a:bodyPr rtlCol="0" wrap="square">
            <a:spAutoFit/>
          </a:bodyPr>
          <a:lstStyle/>
          <a:p>
            <a:pPr algn="ctr"/>
            <a:r>
              <a:rPr altLang="en-US" lang="zh-CN" sz="1600">
                <a:solidFill>
                  <a:srgbClr val="262626"/>
                </a:solidFill>
                <a:latin charset="-122" panose="020b0503020204020204" pitchFamily="34" typeface="微软雅黑"/>
                <a:ea charset="-122" panose="020b0503020204020204" pitchFamily="34" typeface="微软雅黑"/>
              </a:rPr>
              <a:t>优页PPT</a:t>
            </a:r>
          </a:p>
        </p:txBody>
      </p:sp>
      <p:sp>
        <p:nvSpPr>
          <p:cNvPr id="2" name="椭圆 1"/>
          <p:cNvSpPr/>
          <p:nvPr/>
        </p:nvSpPr>
        <p:spPr>
          <a:xfrm>
            <a:off x="4887687" y="660484"/>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a:off x="4887687" y="660484"/>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a:off x="4887688" y="660484"/>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a:off x="4887688" y="657105"/>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a:off x="4887688" y="660484"/>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p:nvPr/>
        </p:nvSpPr>
        <p:spPr>
          <a:xfrm>
            <a:off x="4887686" y="656790"/>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椭圆 26"/>
          <p:cNvSpPr/>
          <p:nvPr/>
        </p:nvSpPr>
        <p:spPr>
          <a:xfrm>
            <a:off x="4887688" y="657105"/>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椭圆 27"/>
          <p:cNvSpPr/>
          <p:nvPr/>
        </p:nvSpPr>
        <p:spPr>
          <a:xfrm>
            <a:off x="4892351" y="660484"/>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椭圆 36"/>
          <p:cNvSpPr/>
          <p:nvPr/>
        </p:nvSpPr>
        <p:spPr>
          <a:xfrm>
            <a:off x="4887687" y="660484"/>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椭圆 37"/>
          <p:cNvSpPr/>
          <p:nvPr/>
        </p:nvSpPr>
        <p:spPr>
          <a:xfrm>
            <a:off x="4887687" y="660484"/>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椭圆 38"/>
          <p:cNvSpPr/>
          <p:nvPr/>
        </p:nvSpPr>
        <p:spPr>
          <a:xfrm>
            <a:off x="4887688" y="660484"/>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椭圆 39"/>
          <p:cNvSpPr/>
          <p:nvPr/>
        </p:nvSpPr>
        <p:spPr>
          <a:xfrm>
            <a:off x="4887688" y="657105"/>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椭圆 40"/>
          <p:cNvSpPr/>
          <p:nvPr/>
        </p:nvSpPr>
        <p:spPr>
          <a:xfrm>
            <a:off x="4887688" y="660484"/>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椭圆 41"/>
          <p:cNvSpPr/>
          <p:nvPr/>
        </p:nvSpPr>
        <p:spPr>
          <a:xfrm>
            <a:off x="4887686" y="656790"/>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椭圆 42"/>
          <p:cNvSpPr/>
          <p:nvPr/>
        </p:nvSpPr>
        <p:spPr>
          <a:xfrm>
            <a:off x="4887688" y="657105"/>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椭圆 43"/>
          <p:cNvSpPr/>
          <p:nvPr/>
        </p:nvSpPr>
        <p:spPr>
          <a:xfrm>
            <a:off x="4892351" y="660484"/>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椭圆 46"/>
          <p:cNvSpPr/>
          <p:nvPr/>
        </p:nvSpPr>
        <p:spPr>
          <a:xfrm>
            <a:off x="4887687" y="657105"/>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椭圆 47"/>
          <p:cNvSpPr/>
          <p:nvPr/>
        </p:nvSpPr>
        <p:spPr>
          <a:xfrm>
            <a:off x="4887687" y="657105"/>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椭圆 48"/>
          <p:cNvSpPr/>
          <p:nvPr/>
        </p:nvSpPr>
        <p:spPr>
          <a:xfrm>
            <a:off x="4887688" y="657105"/>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椭圆 49"/>
          <p:cNvSpPr/>
          <p:nvPr/>
        </p:nvSpPr>
        <p:spPr>
          <a:xfrm>
            <a:off x="4887688" y="653726"/>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椭圆 50"/>
          <p:cNvSpPr/>
          <p:nvPr/>
        </p:nvSpPr>
        <p:spPr>
          <a:xfrm>
            <a:off x="4887688" y="657105"/>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椭圆 51"/>
          <p:cNvSpPr/>
          <p:nvPr/>
        </p:nvSpPr>
        <p:spPr>
          <a:xfrm>
            <a:off x="4887686" y="653411"/>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椭圆 52"/>
          <p:cNvSpPr/>
          <p:nvPr/>
        </p:nvSpPr>
        <p:spPr>
          <a:xfrm>
            <a:off x="4887688" y="653726"/>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椭圆 61"/>
          <p:cNvSpPr/>
          <p:nvPr/>
        </p:nvSpPr>
        <p:spPr>
          <a:xfrm>
            <a:off x="4892351" y="657105"/>
            <a:ext cx="92131" cy="85792"/>
          </a:xfrm>
          <a:prstGeom prst="ellipse">
            <a:avLst/>
          </a:prstGeom>
          <a:solidFill>
            <a:srgbClr val="F12E2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TextBox 5"/>
          <p:cNvSpPr txBox="1"/>
          <p:nvPr/>
        </p:nvSpPr>
        <p:spPr>
          <a:xfrm>
            <a:off x="1924175" y="4415617"/>
            <a:ext cx="1406634" cy="420624"/>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nSpc>
                <a:spcPct val="120000"/>
              </a:lnSpc>
            </a:pPr>
            <a:r>
              <a:rPr altLang="en-US" b="1" lang="zh-CN" smtClean="0" sz="900">
                <a:solidFill>
                  <a:schemeClr val="tx1">
                    <a:lumMod val="85000"/>
                    <a:lumOff val="15000"/>
                  </a:schemeClr>
                </a:solidFill>
                <a:latin charset="-122" panose="02000000000000000000" pitchFamily="2" typeface="方正兰亭超细黑简体"/>
                <a:ea charset="-122" panose="02000000000000000000" pitchFamily="2" typeface="方正兰亭超细黑简体"/>
              </a:rPr>
              <a:t>上海市XX区</a:t>
            </a:r>
          </a:p>
          <a:p>
            <a:pPr>
              <a:lnSpc>
                <a:spcPct val="120000"/>
              </a:lnSpc>
            </a:pPr>
            <a:r>
              <a:rPr altLang="en-US" b="1" lang="zh-CN" smtClean="0" sz="900">
                <a:solidFill>
                  <a:schemeClr val="tx1">
                    <a:lumMod val="85000"/>
                    <a:lumOff val="15000"/>
                  </a:schemeClr>
                </a:solidFill>
                <a:latin charset="-122" panose="02000000000000000000" pitchFamily="2" typeface="方正兰亭超细黑简体"/>
                <a:ea charset="-122" panose="02000000000000000000" pitchFamily="2" typeface="方正兰亭超细黑简体"/>
              </a:rPr>
              <a:t>XX路XX弄XX号</a:t>
            </a:r>
          </a:p>
        </p:txBody>
      </p:sp>
      <p:sp>
        <p:nvSpPr>
          <p:cNvPr id="32" name="TextBox 5"/>
          <p:cNvSpPr txBox="1"/>
          <p:nvPr/>
        </p:nvSpPr>
        <p:spPr>
          <a:xfrm>
            <a:off x="4646021" y="4476276"/>
            <a:ext cx="1406635" cy="28194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nSpc>
                <a:spcPts val="1500"/>
              </a:lnSpc>
            </a:pPr>
            <a:r>
              <a:rPr altLang="zh-CN" b="1" lang="en-US" sz="900">
                <a:solidFill>
                  <a:schemeClr val="tx1">
                    <a:lumMod val="85000"/>
                    <a:lumOff val="15000"/>
                  </a:schemeClr>
                </a:solidFill>
                <a:latin charset="-122" panose="02000000000000000000" pitchFamily="2" typeface="方正兰亭超细黑简体"/>
                <a:ea charset="-122" panose="02000000000000000000" pitchFamily="2" typeface="方正兰亭超细黑简体"/>
              </a:rPr>
              <a:t> 13917xxxxxxx</a:t>
            </a:r>
          </a:p>
        </p:txBody>
      </p:sp>
      <p:sp>
        <p:nvSpPr>
          <p:cNvPr id="33" name="TextBox 5"/>
          <p:cNvSpPr txBox="1"/>
          <p:nvPr/>
        </p:nvSpPr>
        <p:spPr>
          <a:xfrm>
            <a:off x="6943306" y="4464477"/>
            <a:ext cx="1584176" cy="28194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a:lnSpc>
                <a:spcPts val="1500"/>
              </a:lnSpc>
            </a:pPr>
            <a:r>
              <a:rPr altLang="zh-CN" b="1" lang="en-US" sz="900">
                <a:solidFill>
                  <a:schemeClr val="tx1">
                    <a:lumMod val="85000"/>
                    <a:lumOff val="15000"/>
                  </a:schemeClr>
                </a:solidFill>
                <a:latin charset="-122" panose="02000000000000000000" pitchFamily="2" typeface="方正兰亭超细黑简体"/>
                <a:ea charset="-122" panose="02000000000000000000" pitchFamily="2" typeface="方正兰亭超细黑简体"/>
              </a:rPr>
              <a:t>www.xxxxxx@xx.com</a:t>
            </a:r>
          </a:p>
        </p:txBody>
      </p:sp>
      <p:grpSp>
        <p:nvGrpSpPr>
          <p:cNvPr id="34" name="组合 33"/>
          <p:cNvGrpSpPr/>
          <p:nvPr/>
        </p:nvGrpSpPr>
        <p:grpSpPr>
          <a:xfrm>
            <a:off x="1645770" y="4473990"/>
            <a:ext cx="276701" cy="235455"/>
            <a:chOff x="2551850" y="3171514"/>
            <a:chExt cx="583915" cy="496874"/>
          </a:xfrm>
          <a:solidFill>
            <a:srgbClr val="C00000"/>
          </a:solidFill>
        </p:grpSpPr>
        <p:sp>
          <p:nvSpPr>
            <p:cNvPr id="54" name="Freeform 159"/>
            <p:cNvSpPr/>
            <p:nvPr/>
          </p:nvSpPr>
          <p:spPr bwMode="auto">
            <a:xfrm>
              <a:off x="2613506" y="3265811"/>
              <a:ext cx="460603" cy="402577"/>
            </a:xfrm>
            <a:custGeom>
              <a:gdLst>
                <a:gd fmla="*/ 29 w 54" name="T0"/>
                <a:gd fmla="*/ 1 h 47" name="T1"/>
                <a:gd fmla="*/ 24 w 54" name="T2"/>
                <a:gd fmla="*/ 1 h 47" name="T3"/>
                <a:gd fmla="*/ 2 w 54" name="T4"/>
                <a:gd fmla="*/ 15 h 47" name="T5"/>
                <a:gd fmla="*/ 0 w 54" name="T6"/>
                <a:gd fmla="*/ 20 h 47" name="T7"/>
                <a:gd fmla="*/ 0 w 54" name="T8"/>
                <a:gd fmla="*/ 44 h 47" name="T9"/>
                <a:gd fmla="*/ 3 w 54" name="T10"/>
                <a:gd fmla="*/ 47 h 47" name="T11"/>
                <a:gd fmla="*/ 13 w 54" name="T12"/>
                <a:gd fmla="*/ 47 h 47" name="T13"/>
                <a:gd fmla="*/ 16 w 54" name="T14"/>
                <a:gd fmla="*/ 44 h 47" name="T15"/>
                <a:gd fmla="*/ 16 w 54" name="T16"/>
                <a:gd fmla="*/ 27 h 47" name="T17"/>
                <a:gd fmla="*/ 19 w 54" name="T18"/>
                <a:gd fmla="*/ 24 h 47" name="T19"/>
                <a:gd fmla="*/ 35 w 54" name="T20"/>
                <a:gd fmla="*/ 24 h 47" name="T21"/>
                <a:gd fmla="*/ 38 w 54" name="T22"/>
                <a:gd fmla="*/ 27 h 47" name="T23"/>
                <a:gd fmla="*/ 38 w 54" name="T24"/>
                <a:gd fmla="*/ 44 h 47" name="T25"/>
                <a:gd fmla="*/ 41 w 54" name="T26"/>
                <a:gd fmla="*/ 47 h 47" name="T27"/>
                <a:gd fmla="*/ 51 w 54" name="T28"/>
                <a:gd fmla="*/ 47 h 47" name="T29"/>
                <a:gd fmla="*/ 54 w 54" name="T30"/>
                <a:gd fmla="*/ 44 h 47" name="T31"/>
                <a:gd fmla="*/ 54 w 54" name="T32"/>
                <a:gd fmla="*/ 20 h 47" name="T33"/>
                <a:gd fmla="*/ 52 w 54" name="T34"/>
                <a:gd fmla="*/ 16 h 47" name="T35"/>
                <a:gd fmla="*/ 29 w 54" name="T36"/>
                <a:gd fmla="*/ 1 h 4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47" w="54">
                  <a:moveTo>
                    <a:pt x="29" y="1"/>
                  </a:moveTo>
                  <a:cubicBezTo>
                    <a:pt x="28" y="0"/>
                    <a:pt x="25" y="0"/>
                    <a:pt x="24" y="1"/>
                  </a:cubicBezTo>
                  <a:cubicBezTo>
                    <a:pt x="2" y="15"/>
                    <a:pt x="2" y="15"/>
                    <a:pt x="2" y="15"/>
                  </a:cubicBezTo>
                  <a:cubicBezTo>
                    <a:pt x="1" y="16"/>
                    <a:pt x="0" y="18"/>
                    <a:pt x="0" y="20"/>
                  </a:cubicBezTo>
                  <a:cubicBezTo>
                    <a:pt x="0" y="44"/>
                    <a:pt x="0" y="44"/>
                    <a:pt x="0" y="44"/>
                  </a:cubicBezTo>
                  <a:cubicBezTo>
                    <a:pt x="0" y="46"/>
                    <a:pt x="1" y="47"/>
                    <a:pt x="3" y="47"/>
                  </a:cubicBezTo>
                  <a:cubicBezTo>
                    <a:pt x="13" y="47"/>
                    <a:pt x="13" y="47"/>
                    <a:pt x="13" y="47"/>
                  </a:cubicBezTo>
                  <a:cubicBezTo>
                    <a:pt x="14" y="47"/>
                    <a:pt x="16" y="46"/>
                    <a:pt x="16" y="44"/>
                  </a:cubicBezTo>
                  <a:cubicBezTo>
                    <a:pt x="16" y="27"/>
                    <a:pt x="16" y="27"/>
                    <a:pt x="16" y="27"/>
                  </a:cubicBezTo>
                  <a:cubicBezTo>
                    <a:pt x="16" y="26"/>
                    <a:pt x="17" y="24"/>
                    <a:pt x="19" y="24"/>
                  </a:cubicBezTo>
                  <a:cubicBezTo>
                    <a:pt x="35" y="24"/>
                    <a:pt x="35" y="24"/>
                    <a:pt x="35" y="24"/>
                  </a:cubicBezTo>
                  <a:cubicBezTo>
                    <a:pt x="37" y="24"/>
                    <a:pt x="38" y="26"/>
                    <a:pt x="38" y="27"/>
                  </a:cubicBezTo>
                  <a:cubicBezTo>
                    <a:pt x="38" y="44"/>
                    <a:pt x="38" y="44"/>
                    <a:pt x="38" y="44"/>
                  </a:cubicBezTo>
                  <a:cubicBezTo>
                    <a:pt x="38" y="46"/>
                    <a:pt x="39" y="47"/>
                    <a:pt x="41" y="47"/>
                  </a:cubicBezTo>
                  <a:cubicBezTo>
                    <a:pt x="51" y="47"/>
                    <a:pt x="51" y="47"/>
                    <a:pt x="51" y="47"/>
                  </a:cubicBezTo>
                  <a:cubicBezTo>
                    <a:pt x="53" y="47"/>
                    <a:pt x="54" y="46"/>
                    <a:pt x="54" y="44"/>
                  </a:cubicBezTo>
                  <a:cubicBezTo>
                    <a:pt x="54" y="20"/>
                    <a:pt x="54" y="20"/>
                    <a:pt x="54" y="20"/>
                  </a:cubicBezTo>
                  <a:cubicBezTo>
                    <a:pt x="54" y="19"/>
                    <a:pt x="53" y="17"/>
                    <a:pt x="52" y="16"/>
                  </a:cubicBezTo>
                  <a:lnTo>
                    <a:pt x="29" y="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b="1" lang="zh-CN">
                <a:solidFill>
                  <a:schemeClr val="tx1">
                    <a:lumMod val="85000"/>
                    <a:lumOff val="15000"/>
                  </a:schemeClr>
                </a:solidFill>
              </a:endParaRPr>
            </a:p>
          </p:txBody>
        </p:sp>
        <p:sp>
          <p:nvSpPr>
            <p:cNvPr id="55" name="Freeform 160"/>
            <p:cNvSpPr/>
            <p:nvPr/>
          </p:nvSpPr>
          <p:spPr bwMode="auto">
            <a:xfrm>
              <a:off x="2551850" y="3171514"/>
              <a:ext cx="583915" cy="224863"/>
            </a:xfrm>
            <a:custGeom>
              <a:gdLst>
                <a:gd fmla="*/ 64 w 68" name="T0"/>
                <a:gd fmla="*/ 20 h 26" name="T1"/>
                <a:gd fmla="*/ 61 w 68" name="T2"/>
                <a:gd fmla="*/ 15 h 26" name="T3"/>
                <a:gd fmla="*/ 61 w 68" name="T4"/>
                <a:gd fmla="*/ 10 h 26" name="T5"/>
                <a:gd fmla="*/ 58 w 68" name="T6"/>
                <a:gd fmla="*/ 7 h 26" name="T7"/>
                <a:gd fmla="*/ 57 w 68" name="T8"/>
                <a:gd fmla="*/ 7 h 26" name="T9"/>
                <a:gd fmla="*/ 54 w 68" name="T10"/>
                <a:gd fmla="*/ 10 h 26" name="T11"/>
                <a:gd fmla="*/ 54 w 68" name="T12"/>
                <a:gd fmla="*/ 10 h 26" name="T13"/>
                <a:gd fmla="*/ 52 w 68" name="T14"/>
                <a:gd fmla="*/ 12 h 26" name="T15"/>
                <a:gd fmla="*/ 36 w 68" name="T16"/>
                <a:gd fmla="*/ 1 h 26" name="T17"/>
                <a:gd fmla="*/ 33 w 68" name="T18"/>
                <a:gd fmla="*/ 0 h 26" name="T19"/>
                <a:gd fmla="*/ 30 w 68" name="T20"/>
                <a:gd fmla="*/ 1 h 26" name="T21"/>
                <a:gd fmla="*/ 2 w 68" name="T22"/>
                <a:gd fmla="*/ 20 h 26" name="T23"/>
                <a:gd fmla="*/ 1 w 68" name="T24"/>
                <a:gd fmla="*/ 24 h 26" name="T25"/>
                <a:gd fmla="*/ 5 w 68" name="T26"/>
                <a:gd fmla="*/ 24 h 26" name="T27"/>
                <a:gd fmla="*/ 31 w 68" name="T28"/>
                <a:gd fmla="*/ 7 h 26" name="T29"/>
                <a:gd fmla="*/ 36 w 68" name="T30"/>
                <a:gd fmla="*/ 7 h 26" name="T31"/>
                <a:gd fmla="*/ 63 w 68" name="T32"/>
                <a:gd fmla="*/ 25 h 26" name="T33"/>
                <a:gd fmla="*/ 67 w 68" name="T34"/>
                <a:gd fmla="*/ 25 h 26" name="T35"/>
                <a:gd fmla="*/ 66 w 68" name="T36"/>
                <a:gd fmla="*/ 21 h 26" name="T37"/>
                <a:gd fmla="*/ 64 w 68" name="T38"/>
                <a:gd fmla="*/ 20 h 26"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26" w="68">
                  <a:moveTo>
                    <a:pt x="64" y="20"/>
                  </a:moveTo>
                  <a:cubicBezTo>
                    <a:pt x="62" y="19"/>
                    <a:pt x="61" y="17"/>
                    <a:pt x="61" y="15"/>
                  </a:cubicBezTo>
                  <a:cubicBezTo>
                    <a:pt x="61" y="10"/>
                    <a:pt x="61" y="10"/>
                    <a:pt x="61" y="10"/>
                  </a:cubicBezTo>
                  <a:cubicBezTo>
                    <a:pt x="61" y="8"/>
                    <a:pt x="60" y="7"/>
                    <a:pt x="58" y="7"/>
                  </a:cubicBezTo>
                  <a:cubicBezTo>
                    <a:pt x="57" y="7"/>
                    <a:pt x="57" y="7"/>
                    <a:pt x="57" y="7"/>
                  </a:cubicBezTo>
                  <a:cubicBezTo>
                    <a:pt x="56" y="7"/>
                    <a:pt x="54" y="8"/>
                    <a:pt x="54" y="10"/>
                  </a:cubicBezTo>
                  <a:cubicBezTo>
                    <a:pt x="54" y="10"/>
                    <a:pt x="54" y="10"/>
                    <a:pt x="54" y="10"/>
                  </a:cubicBezTo>
                  <a:cubicBezTo>
                    <a:pt x="54" y="12"/>
                    <a:pt x="53" y="13"/>
                    <a:pt x="52" y="12"/>
                  </a:cubicBezTo>
                  <a:cubicBezTo>
                    <a:pt x="36" y="1"/>
                    <a:pt x="36" y="1"/>
                    <a:pt x="36" y="1"/>
                  </a:cubicBezTo>
                  <a:cubicBezTo>
                    <a:pt x="35" y="1"/>
                    <a:pt x="33" y="0"/>
                    <a:pt x="33" y="0"/>
                  </a:cubicBezTo>
                  <a:cubicBezTo>
                    <a:pt x="33" y="0"/>
                    <a:pt x="32" y="1"/>
                    <a:pt x="30" y="1"/>
                  </a:cubicBezTo>
                  <a:cubicBezTo>
                    <a:pt x="2" y="20"/>
                    <a:pt x="2" y="20"/>
                    <a:pt x="2" y="20"/>
                  </a:cubicBezTo>
                  <a:cubicBezTo>
                    <a:pt x="1" y="21"/>
                    <a:pt x="0" y="23"/>
                    <a:pt x="1" y="24"/>
                  </a:cubicBezTo>
                  <a:cubicBezTo>
                    <a:pt x="2" y="25"/>
                    <a:pt x="3" y="25"/>
                    <a:pt x="5" y="24"/>
                  </a:cubicBezTo>
                  <a:cubicBezTo>
                    <a:pt x="31" y="7"/>
                    <a:pt x="31" y="7"/>
                    <a:pt x="31" y="7"/>
                  </a:cubicBezTo>
                  <a:cubicBezTo>
                    <a:pt x="32" y="6"/>
                    <a:pt x="34" y="6"/>
                    <a:pt x="36" y="7"/>
                  </a:cubicBezTo>
                  <a:cubicBezTo>
                    <a:pt x="63" y="25"/>
                    <a:pt x="63" y="25"/>
                    <a:pt x="63" y="25"/>
                  </a:cubicBezTo>
                  <a:cubicBezTo>
                    <a:pt x="64" y="26"/>
                    <a:pt x="66" y="26"/>
                    <a:pt x="67" y="25"/>
                  </a:cubicBezTo>
                  <a:cubicBezTo>
                    <a:pt x="68" y="24"/>
                    <a:pt x="67" y="22"/>
                    <a:pt x="66" y="21"/>
                  </a:cubicBezTo>
                  <a:lnTo>
                    <a:pt x="64" y="2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b="1" lang="zh-CN">
                <a:solidFill>
                  <a:schemeClr val="tx1">
                    <a:lumMod val="85000"/>
                    <a:lumOff val="15000"/>
                  </a:schemeClr>
                </a:solidFill>
              </a:endParaRPr>
            </a:p>
          </p:txBody>
        </p:sp>
      </p:grpSp>
      <p:sp>
        <p:nvSpPr>
          <p:cNvPr id="35" name="Freeform 228"/>
          <p:cNvSpPr>
            <a:spLocks noEditPoints="1"/>
          </p:cNvSpPr>
          <p:nvPr/>
        </p:nvSpPr>
        <p:spPr bwMode="auto">
          <a:xfrm>
            <a:off x="4424322" y="4479970"/>
            <a:ext cx="215863" cy="286065"/>
          </a:xfrm>
          <a:custGeom>
            <a:gdLst>
              <a:gd fmla="*/ 38 w 52" name="T0"/>
              <a:gd fmla="*/ 53 h 69" name="T1"/>
              <a:gd fmla="*/ 32 w 52" name="T2"/>
              <a:gd fmla="*/ 51 h 69" name="T3"/>
              <a:gd fmla="*/ 32 w 52" name="T4"/>
              <a:gd fmla="*/ 51 h 69" name="T5"/>
              <a:gd fmla="*/ 27 w 52" name="T6"/>
              <a:gd fmla="*/ 49 h 69" name="T7"/>
              <a:gd fmla="*/ 15 w 52" name="T8"/>
              <a:gd fmla="*/ 29 h 69" name="T9"/>
              <a:gd fmla="*/ 16 w 52" name="T10"/>
              <a:gd fmla="*/ 23 h 69" name="T11"/>
              <a:gd fmla="*/ 16 w 52" name="T12"/>
              <a:gd fmla="*/ 23 h 69" name="T13"/>
              <a:gd fmla="*/ 18 w 52" name="T14"/>
              <a:gd fmla="*/ 17 h 69" name="T15"/>
              <a:gd fmla="*/ 11 w 52" name="T16"/>
              <a:gd fmla="*/ 6 h 69" name="T17"/>
              <a:gd fmla="*/ 7 w 52" name="T18"/>
              <a:gd fmla="*/ 6 h 69" name="T19"/>
              <a:gd fmla="*/ 1 w 52" name="T20"/>
              <a:gd fmla="*/ 14 h 69" name="T21"/>
              <a:gd fmla="*/ 0 w 52" name="T22"/>
              <a:gd fmla="*/ 21 h 69" name="T23"/>
              <a:gd fmla="*/ 11 w 52" name="T24"/>
              <a:gd fmla="*/ 45 h 69" name="T25"/>
              <a:gd fmla="*/ 26 w 52" name="T26"/>
              <a:gd fmla="*/ 66 h 69" name="T27"/>
              <a:gd fmla="*/ 32 w 52" name="T28"/>
              <a:gd fmla="*/ 68 h 69" name="T29"/>
              <a:gd fmla="*/ 42 w 52" name="T30"/>
              <a:gd fmla="*/ 68 h 69" name="T31"/>
              <a:gd fmla="*/ 44 w 52" name="T32"/>
              <a:gd fmla="*/ 64 h 69" name="T33"/>
              <a:gd fmla="*/ 38 w 52" name="T34"/>
              <a:gd fmla="*/ 53 h 69" name="T35"/>
              <a:gd fmla="*/ 52 w 52" name="T36"/>
              <a:gd fmla="*/ 62 h 69" name="T37"/>
              <a:gd fmla="*/ 44 w 52" name="T38"/>
              <a:gd fmla="*/ 49 h 69" name="T39"/>
              <a:gd fmla="*/ 42 w 52" name="T40"/>
              <a:gd fmla="*/ 48 h 69" name="T41"/>
              <a:gd fmla="*/ 40 w 52" name="T42"/>
              <a:gd fmla="*/ 48 h 69" name="T43"/>
              <a:gd fmla="*/ 39 w 52" name="T44"/>
              <a:gd fmla="*/ 51 h 69" name="T45"/>
              <a:gd fmla="*/ 47 w 52" name="T46"/>
              <a:gd fmla="*/ 64 h 69" name="T47"/>
              <a:gd fmla="*/ 50 w 52" name="T48"/>
              <a:gd fmla="*/ 65 h 69" name="T49"/>
              <a:gd fmla="*/ 51 w 52" name="T50"/>
              <a:gd fmla="*/ 64 h 69" name="T51"/>
              <a:gd fmla="*/ 52 w 52" name="T52"/>
              <a:gd fmla="*/ 62 h 69" name="T53"/>
              <a:gd fmla="*/ 20 w 52" name="T54"/>
              <a:gd fmla="*/ 17 h 69" name="T55"/>
              <a:gd fmla="*/ 23 w 52" name="T56"/>
              <a:gd fmla="*/ 18 h 69" name="T57"/>
              <a:gd fmla="*/ 24 w 52" name="T58"/>
              <a:gd fmla="*/ 17 h 69" name="T59"/>
              <a:gd fmla="*/ 25 w 52" name="T60"/>
              <a:gd fmla="*/ 14 h 69" name="T61"/>
              <a:gd fmla="*/ 17 w 52" name="T62"/>
              <a:gd fmla="*/ 1 h 69" name="T63"/>
              <a:gd fmla="*/ 15 w 52" name="T64"/>
              <a:gd fmla="*/ 0 h 69" name="T65"/>
              <a:gd fmla="*/ 13 w 52" name="T66"/>
              <a:gd fmla="*/ 1 h 69" name="T67"/>
              <a:gd fmla="*/ 13 w 52" name="T68"/>
              <a:gd fmla="*/ 4 h 69" name="T69"/>
              <a:gd fmla="*/ 20 w 52" name="T70"/>
              <a:gd fmla="*/ 17 h 69"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69" w="52">
                <a:moveTo>
                  <a:pt x="38" y="53"/>
                </a:moveTo>
                <a:cubicBezTo>
                  <a:pt x="37" y="51"/>
                  <a:pt x="34" y="50"/>
                  <a:pt x="32" y="51"/>
                </a:cubicBezTo>
                <a:cubicBezTo>
                  <a:pt x="32" y="51"/>
                  <a:pt x="32" y="51"/>
                  <a:pt x="32" y="51"/>
                </a:cubicBezTo>
                <a:cubicBezTo>
                  <a:pt x="30" y="52"/>
                  <a:pt x="28" y="51"/>
                  <a:pt x="27" y="49"/>
                </a:cubicBezTo>
                <a:cubicBezTo>
                  <a:pt x="15" y="29"/>
                  <a:pt x="15" y="29"/>
                  <a:pt x="15" y="29"/>
                </a:cubicBezTo>
                <a:cubicBezTo>
                  <a:pt x="14" y="27"/>
                  <a:pt x="14" y="24"/>
                  <a:pt x="16" y="23"/>
                </a:cubicBezTo>
                <a:cubicBezTo>
                  <a:pt x="16" y="23"/>
                  <a:pt x="16" y="23"/>
                  <a:pt x="16" y="23"/>
                </a:cubicBezTo>
                <a:cubicBezTo>
                  <a:pt x="18" y="22"/>
                  <a:pt x="19" y="19"/>
                  <a:pt x="18" y="17"/>
                </a:cubicBezTo>
                <a:cubicBezTo>
                  <a:pt x="11" y="6"/>
                  <a:pt x="11" y="6"/>
                  <a:pt x="11" y="6"/>
                </a:cubicBezTo>
                <a:cubicBezTo>
                  <a:pt x="10" y="4"/>
                  <a:pt x="8" y="4"/>
                  <a:pt x="7" y="6"/>
                </a:cubicBezTo>
                <a:cubicBezTo>
                  <a:pt x="1" y="14"/>
                  <a:pt x="1" y="14"/>
                  <a:pt x="1" y="14"/>
                </a:cubicBezTo>
                <a:cubicBezTo>
                  <a:pt x="0" y="16"/>
                  <a:pt x="0" y="19"/>
                  <a:pt x="0" y="21"/>
                </a:cubicBezTo>
                <a:cubicBezTo>
                  <a:pt x="0" y="21"/>
                  <a:pt x="1" y="28"/>
                  <a:pt x="11" y="45"/>
                </a:cubicBezTo>
                <a:cubicBezTo>
                  <a:pt x="20" y="61"/>
                  <a:pt x="26" y="66"/>
                  <a:pt x="26" y="66"/>
                </a:cubicBezTo>
                <a:cubicBezTo>
                  <a:pt x="27" y="68"/>
                  <a:pt x="30" y="69"/>
                  <a:pt x="32" y="68"/>
                </a:cubicBezTo>
                <a:cubicBezTo>
                  <a:pt x="42" y="68"/>
                  <a:pt x="42" y="68"/>
                  <a:pt x="42" y="68"/>
                </a:cubicBezTo>
                <a:cubicBezTo>
                  <a:pt x="44" y="68"/>
                  <a:pt x="45" y="66"/>
                  <a:pt x="44" y="64"/>
                </a:cubicBezTo>
                <a:lnTo>
                  <a:pt x="38" y="53"/>
                </a:lnTo>
                <a:close/>
                <a:moveTo>
                  <a:pt x="52" y="62"/>
                </a:moveTo>
                <a:cubicBezTo>
                  <a:pt x="44" y="49"/>
                  <a:pt x="44" y="49"/>
                  <a:pt x="44" y="49"/>
                </a:cubicBezTo>
                <a:cubicBezTo>
                  <a:pt x="44" y="48"/>
                  <a:pt x="43" y="47"/>
                  <a:pt x="42" y="48"/>
                </a:cubicBezTo>
                <a:cubicBezTo>
                  <a:pt x="40" y="48"/>
                  <a:pt x="40" y="48"/>
                  <a:pt x="40" y="48"/>
                </a:cubicBezTo>
                <a:cubicBezTo>
                  <a:pt x="39" y="49"/>
                  <a:pt x="39" y="50"/>
                  <a:pt x="39" y="51"/>
                </a:cubicBezTo>
                <a:cubicBezTo>
                  <a:pt x="47" y="64"/>
                  <a:pt x="47" y="64"/>
                  <a:pt x="47" y="64"/>
                </a:cubicBezTo>
                <a:cubicBezTo>
                  <a:pt x="48" y="65"/>
                  <a:pt x="49" y="65"/>
                  <a:pt x="50" y="65"/>
                </a:cubicBezTo>
                <a:cubicBezTo>
                  <a:pt x="51" y="64"/>
                  <a:pt x="51" y="64"/>
                  <a:pt x="51" y="64"/>
                </a:cubicBezTo>
                <a:cubicBezTo>
                  <a:pt x="52" y="64"/>
                  <a:pt x="52" y="62"/>
                  <a:pt x="52" y="62"/>
                </a:cubicBezTo>
                <a:close/>
                <a:moveTo>
                  <a:pt x="20" y="17"/>
                </a:moveTo>
                <a:cubicBezTo>
                  <a:pt x="21" y="18"/>
                  <a:pt x="22" y="18"/>
                  <a:pt x="23" y="18"/>
                </a:cubicBezTo>
                <a:cubicBezTo>
                  <a:pt x="24" y="17"/>
                  <a:pt x="24" y="17"/>
                  <a:pt x="24" y="17"/>
                </a:cubicBezTo>
                <a:cubicBezTo>
                  <a:pt x="25" y="16"/>
                  <a:pt x="25" y="15"/>
                  <a:pt x="25" y="14"/>
                </a:cubicBezTo>
                <a:cubicBezTo>
                  <a:pt x="17" y="1"/>
                  <a:pt x="17" y="1"/>
                  <a:pt x="17" y="1"/>
                </a:cubicBezTo>
                <a:cubicBezTo>
                  <a:pt x="17" y="0"/>
                  <a:pt x="16" y="0"/>
                  <a:pt x="15" y="0"/>
                </a:cubicBezTo>
                <a:cubicBezTo>
                  <a:pt x="13" y="1"/>
                  <a:pt x="13" y="1"/>
                  <a:pt x="13" y="1"/>
                </a:cubicBezTo>
                <a:cubicBezTo>
                  <a:pt x="13" y="2"/>
                  <a:pt x="12" y="3"/>
                  <a:pt x="13" y="4"/>
                </a:cubicBezTo>
                <a:lnTo>
                  <a:pt x="20" y="17"/>
                </a:lnTo>
                <a:close/>
              </a:path>
            </a:pathLst>
          </a:custGeom>
          <a:solidFill>
            <a:srgbClr val="C00000"/>
          </a:solidFill>
          <a:ln>
            <a:noFill/>
          </a:ln>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b="1" lang="zh-CN">
              <a:solidFill>
                <a:schemeClr val="tx1">
                  <a:lumMod val="85000"/>
                  <a:lumOff val="15000"/>
                </a:schemeClr>
              </a:solidFill>
            </a:endParaRPr>
          </a:p>
        </p:txBody>
      </p:sp>
      <p:sp>
        <p:nvSpPr>
          <p:cNvPr id="36" name="Freeform 123"/>
          <p:cNvSpPr>
            <a:spLocks noEditPoints="1"/>
          </p:cNvSpPr>
          <p:nvPr/>
        </p:nvSpPr>
        <p:spPr bwMode="auto">
          <a:xfrm>
            <a:off x="6756702" y="4543093"/>
            <a:ext cx="248639" cy="162307"/>
          </a:xfrm>
          <a:custGeom>
            <a:gdLst>
              <a:gd fmla="*/ 0 w 61" name="T0"/>
              <a:gd fmla="*/ 5 h 40" name="T1"/>
              <a:gd fmla="*/ 0 w 61" name="T2"/>
              <a:gd fmla="*/ 5 h 40" name="T3"/>
              <a:gd fmla="*/ 0 w 61" name="T4"/>
              <a:gd fmla="*/ 35 h 40" name="T5"/>
              <a:gd fmla="*/ 0 w 61" name="T6"/>
              <a:gd fmla="*/ 35 h 40" name="T7"/>
              <a:gd fmla="*/ 16 w 61" name="T8"/>
              <a:gd fmla="*/ 20 h 40" name="T9"/>
              <a:gd fmla="*/ 0 w 61" name="T10"/>
              <a:gd fmla="*/ 5 h 40" name="T11"/>
              <a:gd fmla="*/ 19 w 61" name="T12"/>
              <a:gd fmla="*/ 17 h 40" name="T13"/>
              <a:gd fmla="*/ 22 w 61" name="T14"/>
              <a:gd fmla="*/ 20 h 40" name="T15"/>
              <a:gd fmla="*/ 26 w 61" name="T16"/>
              <a:gd fmla="*/ 23 h 40" name="T17"/>
              <a:gd fmla="*/ 31 w 61" name="T18"/>
              <a:gd fmla="*/ 25 h 40" name="T19"/>
              <a:gd fmla="*/ 36 w 61" name="T20"/>
              <a:gd fmla="*/ 23 h 40" name="T21"/>
              <a:gd fmla="*/ 38 w 61" name="T22"/>
              <a:gd fmla="*/ 21 h 40" name="T23"/>
              <a:gd fmla="*/ 42 w 61" name="T24"/>
              <a:gd fmla="*/ 17 h 40" name="T25"/>
              <a:gd fmla="*/ 58 w 61" name="T26"/>
              <a:gd fmla="*/ 2 h 40" name="T27"/>
              <a:gd fmla="*/ 59 w 61" name="T28"/>
              <a:gd fmla="*/ 0 h 40" name="T29"/>
              <a:gd fmla="*/ 2 w 61" name="T30"/>
              <a:gd fmla="*/ 0 h 40" name="T31"/>
              <a:gd fmla="*/ 3 w 61" name="T32"/>
              <a:gd fmla="*/ 1 h 40" name="T33"/>
              <a:gd fmla="*/ 19 w 61" name="T34"/>
              <a:gd fmla="*/ 17 h 40" name="T35"/>
              <a:gd fmla="*/ 42 w 61" name="T36"/>
              <a:gd fmla="*/ 24 h 40" name="T37"/>
              <a:gd fmla="*/ 38 w 61" name="T38"/>
              <a:gd fmla="*/ 27 h 40" name="T39"/>
              <a:gd fmla="*/ 31 w 61" name="T40"/>
              <a:gd fmla="*/ 30 h 40" name="T41"/>
              <a:gd fmla="*/ 23 w 61" name="T42"/>
              <a:gd fmla="*/ 27 h 40" name="T43"/>
              <a:gd fmla="*/ 19 w 61" name="T44"/>
              <a:gd fmla="*/ 23 h 40" name="T45"/>
              <a:gd fmla="*/ 3 w 61" name="T46"/>
              <a:gd fmla="*/ 39 h 40" name="T47"/>
              <a:gd fmla="*/ 2 w 61" name="T48"/>
              <a:gd fmla="*/ 40 h 40" name="T49"/>
              <a:gd fmla="*/ 59 w 61" name="T50"/>
              <a:gd fmla="*/ 40 h 40" name="T51"/>
              <a:gd fmla="*/ 58 w 61" name="T52"/>
              <a:gd fmla="*/ 39 h 40" name="T53"/>
              <a:gd fmla="*/ 42 w 61" name="T54"/>
              <a:gd fmla="*/ 24 h 40" name="T55"/>
              <a:gd fmla="*/ 60 w 61" name="T56"/>
              <a:gd fmla="*/ 6 h 40" name="T57"/>
              <a:gd fmla="*/ 45 w 61" name="T58"/>
              <a:gd fmla="*/ 21 h 40" name="T59"/>
              <a:gd fmla="*/ 60 w 61" name="T60"/>
              <a:gd fmla="*/ 36 h 40" name="T61"/>
              <a:gd fmla="*/ 61 w 61" name="T62"/>
              <a:gd fmla="*/ 36 h 40" name="T63"/>
              <a:gd fmla="*/ 61 w 61" name="T64"/>
              <a:gd fmla="*/ 5 h 40" name="T65"/>
              <a:gd fmla="*/ 60 w 61" name="T66"/>
              <a:gd fmla="*/ 6 h 40"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40" w="61">
                <a:moveTo>
                  <a:pt x="0" y="5"/>
                </a:moveTo>
                <a:cubicBezTo>
                  <a:pt x="0" y="5"/>
                  <a:pt x="0" y="5"/>
                  <a:pt x="0" y="5"/>
                </a:cubicBezTo>
                <a:cubicBezTo>
                  <a:pt x="0" y="35"/>
                  <a:pt x="0" y="35"/>
                  <a:pt x="0" y="35"/>
                </a:cubicBezTo>
                <a:cubicBezTo>
                  <a:pt x="0" y="35"/>
                  <a:pt x="0" y="35"/>
                  <a:pt x="0" y="35"/>
                </a:cubicBezTo>
                <a:cubicBezTo>
                  <a:pt x="16" y="20"/>
                  <a:pt x="16" y="20"/>
                  <a:pt x="16" y="20"/>
                </a:cubicBezTo>
                <a:lnTo>
                  <a:pt x="0" y="5"/>
                </a:lnTo>
                <a:close/>
                <a:moveTo>
                  <a:pt x="19" y="17"/>
                </a:moveTo>
                <a:cubicBezTo>
                  <a:pt x="22" y="20"/>
                  <a:pt x="22" y="20"/>
                  <a:pt x="22" y="20"/>
                </a:cubicBezTo>
                <a:cubicBezTo>
                  <a:pt x="26" y="23"/>
                  <a:pt x="26" y="23"/>
                  <a:pt x="26" y="23"/>
                </a:cubicBezTo>
                <a:cubicBezTo>
                  <a:pt x="27" y="24"/>
                  <a:pt x="29" y="25"/>
                  <a:pt x="31" y="25"/>
                </a:cubicBezTo>
                <a:cubicBezTo>
                  <a:pt x="32" y="25"/>
                  <a:pt x="34" y="24"/>
                  <a:pt x="36" y="23"/>
                </a:cubicBezTo>
                <a:cubicBezTo>
                  <a:pt x="38" y="21"/>
                  <a:pt x="38" y="21"/>
                  <a:pt x="38" y="21"/>
                </a:cubicBezTo>
                <a:cubicBezTo>
                  <a:pt x="42" y="17"/>
                  <a:pt x="42" y="17"/>
                  <a:pt x="42" y="17"/>
                </a:cubicBezTo>
                <a:cubicBezTo>
                  <a:pt x="58" y="2"/>
                  <a:pt x="58" y="2"/>
                  <a:pt x="58" y="2"/>
                </a:cubicBezTo>
                <a:cubicBezTo>
                  <a:pt x="58" y="1"/>
                  <a:pt x="59" y="1"/>
                  <a:pt x="59" y="0"/>
                </a:cubicBezTo>
                <a:cubicBezTo>
                  <a:pt x="2" y="0"/>
                  <a:pt x="2" y="0"/>
                  <a:pt x="2" y="0"/>
                </a:cubicBezTo>
                <a:cubicBezTo>
                  <a:pt x="2" y="1"/>
                  <a:pt x="3" y="1"/>
                  <a:pt x="3" y="1"/>
                </a:cubicBezTo>
                <a:lnTo>
                  <a:pt x="19" y="17"/>
                </a:lnTo>
                <a:close/>
                <a:moveTo>
                  <a:pt x="42" y="24"/>
                </a:moveTo>
                <a:cubicBezTo>
                  <a:pt x="38" y="27"/>
                  <a:pt x="38" y="27"/>
                  <a:pt x="38" y="27"/>
                </a:cubicBezTo>
                <a:cubicBezTo>
                  <a:pt x="36" y="29"/>
                  <a:pt x="33" y="30"/>
                  <a:pt x="31" y="30"/>
                </a:cubicBezTo>
                <a:cubicBezTo>
                  <a:pt x="28" y="30"/>
                  <a:pt x="25" y="29"/>
                  <a:pt x="23" y="27"/>
                </a:cubicBezTo>
                <a:cubicBezTo>
                  <a:pt x="19" y="23"/>
                  <a:pt x="19" y="23"/>
                  <a:pt x="19" y="23"/>
                </a:cubicBezTo>
                <a:cubicBezTo>
                  <a:pt x="3" y="39"/>
                  <a:pt x="3" y="39"/>
                  <a:pt x="3" y="39"/>
                </a:cubicBezTo>
                <a:cubicBezTo>
                  <a:pt x="2" y="39"/>
                  <a:pt x="2" y="40"/>
                  <a:pt x="2" y="40"/>
                </a:cubicBezTo>
                <a:cubicBezTo>
                  <a:pt x="59" y="40"/>
                  <a:pt x="59" y="40"/>
                  <a:pt x="59" y="40"/>
                </a:cubicBezTo>
                <a:cubicBezTo>
                  <a:pt x="58" y="40"/>
                  <a:pt x="58" y="40"/>
                  <a:pt x="58" y="39"/>
                </a:cubicBezTo>
                <a:lnTo>
                  <a:pt x="42" y="24"/>
                </a:lnTo>
                <a:close/>
                <a:moveTo>
                  <a:pt x="60" y="6"/>
                </a:moveTo>
                <a:cubicBezTo>
                  <a:pt x="45" y="21"/>
                  <a:pt x="45" y="21"/>
                  <a:pt x="45" y="21"/>
                </a:cubicBezTo>
                <a:cubicBezTo>
                  <a:pt x="60" y="36"/>
                  <a:pt x="60" y="36"/>
                  <a:pt x="60" y="36"/>
                </a:cubicBezTo>
                <a:cubicBezTo>
                  <a:pt x="60" y="36"/>
                  <a:pt x="60" y="36"/>
                  <a:pt x="61" y="36"/>
                </a:cubicBezTo>
                <a:cubicBezTo>
                  <a:pt x="61" y="5"/>
                  <a:pt x="61" y="5"/>
                  <a:pt x="61" y="5"/>
                </a:cubicBezTo>
                <a:cubicBezTo>
                  <a:pt x="60" y="5"/>
                  <a:pt x="60" y="5"/>
                  <a:pt x="60" y="6"/>
                </a:cubicBezTo>
                <a:close/>
              </a:path>
            </a:pathLst>
          </a:custGeom>
          <a:solidFill>
            <a:srgbClr val="C00000"/>
          </a:solidFill>
          <a:ln>
            <a:noFill/>
          </a:ln>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b="1" lang="zh-CN">
              <a:solidFill>
                <a:schemeClr val="tx1">
                  <a:lumMod val="85000"/>
                  <a:lumOff val="15000"/>
                </a:schemeClr>
              </a:solidFill>
            </a:endParaRPr>
          </a:p>
        </p:txBody>
      </p:sp>
    </p:spTree>
    <p:extLst>
      <p:ext uri="{BB962C8B-B14F-4D97-AF65-F5344CB8AC3E}">
        <p14:creationId val="2339308165"/>
      </p:ext>
    </p:extLst>
  </p:cSld>
  <p:clrMapOvr>
    <a:masterClrMapping/>
  </p:clrMapOvr>
  <p:transition spd="slow">
    <p:fad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3" id="5" nodeType="withEffect" presetClass="entr" presetID="10"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 id="7"/>
                                        <p:tgtEl>
                                          <p:spTgt spid="2"/>
                                        </p:tgtEl>
                                      </p:cBhvr>
                                    </p:animEffect>
                                  </p:childTnLst>
                                </p:cTn>
                              </p:par>
                              <p:par>
                                <p:cTn fill="hold" grpId="3" id="8" nodeType="withEffect" presetClass="entr" presetID="10" presetSubtype="0">
                                  <p:stCondLst>
                                    <p:cond delay="0"/>
                                  </p:stCondLst>
                                  <p:childTnLst>
                                    <p:set>
                                      <p:cBhvr>
                                        <p:cTn dur="1" fill="hold" id="9">
                                          <p:stCondLst>
                                            <p:cond delay="0"/>
                                          </p:stCondLst>
                                        </p:cTn>
                                        <p:tgtEl>
                                          <p:spTgt spid="20"/>
                                        </p:tgtEl>
                                        <p:attrNameLst>
                                          <p:attrName>style.visibility</p:attrName>
                                        </p:attrNameLst>
                                      </p:cBhvr>
                                      <p:to>
                                        <p:strVal val="visible"/>
                                      </p:to>
                                    </p:set>
                                    <p:animEffect filter="fade" transition="in">
                                      <p:cBhvr>
                                        <p:cTn dur="100" id="10"/>
                                        <p:tgtEl>
                                          <p:spTgt spid="20"/>
                                        </p:tgtEl>
                                      </p:cBhvr>
                                    </p:animEffect>
                                  </p:childTnLst>
                                </p:cTn>
                              </p:par>
                              <p:par>
                                <p:cTn fill="hold" grpId="3" id="11" nodeType="withEffect" presetClass="entr" presetID="10" presetSubtype="0">
                                  <p:stCondLst>
                                    <p:cond delay="0"/>
                                  </p:stCondLst>
                                  <p:childTnLst>
                                    <p:set>
                                      <p:cBhvr>
                                        <p:cTn dur="1" fill="hold" id="12">
                                          <p:stCondLst>
                                            <p:cond delay="0"/>
                                          </p:stCondLst>
                                        </p:cTn>
                                        <p:tgtEl>
                                          <p:spTgt spid="21"/>
                                        </p:tgtEl>
                                        <p:attrNameLst>
                                          <p:attrName>style.visibility</p:attrName>
                                        </p:attrNameLst>
                                      </p:cBhvr>
                                      <p:to>
                                        <p:strVal val="visible"/>
                                      </p:to>
                                    </p:set>
                                    <p:animEffect filter="fade" transition="in">
                                      <p:cBhvr>
                                        <p:cTn dur="100" id="13"/>
                                        <p:tgtEl>
                                          <p:spTgt spid="21"/>
                                        </p:tgtEl>
                                      </p:cBhvr>
                                    </p:animEffect>
                                  </p:childTnLst>
                                </p:cTn>
                              </p:par>
                              <p:par>
                                <p:cTn fill="hold" grpId="3" id="14" nodeType="withEffect" presetClass="entr" presetID="10" presetSubtype="0">
                                  <p:stCondLst>
                                    <p:cond delay="0"/>
                                  </p:stCondLst>
                                  <p:childTnLst>
                                    <p:set>
                                      <p:cBhvr>
                                        <p:cTn dur="1" fill="hold" id="15">
                                          <p:stCondLst>
                                            <p:cond delay="0"/>
                                          </p:stCondLst>
                                        </p:cTn>
                                        <p:tgtEl>
                                          <p:spTgt spid="22"/>
                                        </p:tgtEl>
                                        <p:attrNameLst>
                                          <p:attrName>style.visibility</p:attrName>
                                        </p:attrNameLst>
                                      </p:cBhvr>
                                      <p:to>
                                        <p:strVal val="visible"/>
                                      </p:to>
                                    </p:set>
                                    <p:animEffect filter="fade" transition="in">
                                      <p:cBhvr>
                                        <p:cTn dur="100" id="16"/>
                                        <p:tgtEl>
                                          <p:spTgt spid="22"/>
                                        </p:tgtEl>
                                      </p:cBhvr>
                                    </p:animEffect>
                                  </p:childTnLst>
                                </p:cTn>
                              </p:par>
                              <p:par>
                                <p:cTn fill="hold" grpId="3" id="17" nodeType="withEffect" presetClass="entr" presetID="10" presetSubtype="0">
                                  <p:stCondLst>
                                    <p:cond delay="0"/>
                                  </p:stCondLst>
                                  <p:childTnLst>
                                    <p:set>
                                      <p:cBhvr>
                                        <p:cTn dur="1" fill="hold" id="18">
                                          <p:stCondLst>
                                            <p:cond delay="0"/>
                                          </p:stCondLst>
                                        </p:cTn>
                                        <p:tgtEl>
                                          <p:spTgt spid="23"/>
                                        </p:tgtEl>
                                        <p:attrNameLst>
                                          <p:attrName>style.visibility</p:attrName>
                                        </p:attrNameLst>
                                      </p:cBhvr>
                                      <p:to>
                                        <p:strVal val="visible"/>
                                      </p:to>
                                    </p:set>
                                    <p:animEffect filter="fade" transition="in">
                                      <p:cBhvr>
                                        <p:cTn dur="100" id="19"/>
                                        <p:tgtEl>
                                          <p:spTgt spid="23"/>
                                        </p:tgtEl>
                                      </p:cBhvr>
                                    </p:animEffect>
                                  </p:childTnLst>
                                </p:cTn>
                              </p:par>
                              <p:par>
                                <p:cTn fill="hold" grpId="3" id="20" nodeType="withEffect" presetClass="entr" presetID="10" presetSubtype="0">
                                  <p:stCondLst>
                                    <p:cond delay="0"/>
                                  </p:stCondLst>
                                  <p:childTnLst>
                                    <p:set>
                                      <p:cBhvr>
                                        <p:cTn dur="1" fill="hold" id="21">
                                          <p:stCondLst>
                                            <p:cond delay="0"/>
                                          </p:stCondLst>
                                        </p:cTn>
                                        <p:tgtEl>
                                          <p:spTgt spid="26"/>
                                        </p:tgtEl>
                                        <p:attrNameLst>
                                          <p:attrName>style.visibility</p:attrName>
                                        </p:attrNameLst>
                                      </p:cBhvr>
                                      <p:to>
                                        <p:strVal val="visible"/>
                                      </p:to>
                                    </p:set>
                                    <p:animEffect filter="fade" transition="in">
                                      <p:cBhvr>
                                        <p:cTn dur="100" id="22"/>
                                        <p:tgtEl>
                                          <p:spTgt spid="26"/>
                                        </p:tgtEl>
                                      </p:cBhvr>
                                    </p:animEffect>
                                  </p:childTnLst>
                                </p:cTn>
                              </p:par>
                              <p:par>
                                <p:cTn fill="hold" grpId="3" id="23" nodeType="withEffect" presetClass="entr" presetID="10" presetSubtype="0">
                                  <p:stCondLst>
                                    <p:cond delay="0"/>
                                  </p:stCondLst>
                                  <p:childTnLst>
                                    <p:set>
                                      <p:cBhvr>
                                        <p:cTn dur="1" fill="hold" id="24">
                                          <p:stCondLst>
                                            <p:cond delay="0"/>
                                          </p:stCondLst>
                                        </p:cTn>
                                        <p:tgtEl>
                                          <p:spTgt spid="27"/>
                                        </p:tgtEl>
                                        <p:attrNameLst>
                                          <p:attrName>style.visibility</p:attrName>
                                        </p:attrNameLst>
                                      </p:cBhvr>
                                      <p:to>
                                        <p:strVal val="visible"/>
                                      </p:to>
                                    </p:set>
                                    <p:animEffect filter="fade" transition="in">
                                      <p:cBhvr>
                                        <p:cTn dur="100" id="25"/>
                                        <p:tgtEl>
                                          <p:spTgt spid="27"/>
                                        </p:tgtEl>
                                      </p:cBhvr>
                                    </p:animEffect>
                                  </p:childTnLst>
                                </p:cTn>
                              </p:par>
                              <p:par>
                                <p:cTn fill="hold" grpId="3" id="26" nodeType="withEffect" presetClass="entr" presetID="10" presetSubtype="0">
                                  <p:stCondLst>
                                    <p:cond delay="0"/>
                                  </p:stCondLst>
                                  <p:childTnLst>
                                    <p:set>
                                      <p:cBhvr>
                                        <p:cTn dur="1" fill="hold" id="27">
                                          <p:stCondLst>
                                            <p:cond delay="0"/>
                                          </p:stCondLst>
                                        </p:cTn>
                                        <p:tgtEl>
                                          <p:spTgt spid="28"/>
                                        </p:tgtEl>
                                        <p:attrNameLst>
                                          <p:attrName>style.visibility</p:attrName>
                                        </p:attrNameLst>
                                      </p:cBhvr>
                                      <p:to>
                                        <p:strVal val="visible"/>
                                      </p:to>
                                    </p:set>
                                    <p:animEffect filter="fade" transition="in">
                                      <p:cBhvr>
                                        <p:cTn dur="100" id="28"/>
                                        <p:tgtEl>
                                          <p:spTgt spid="28"/>
                                        </p:tgtEl>
                                      </p:cBhvr>
                                    </p:animEffect>
                                  </p:childTnLst>
                                </p:cTn>
                              </p:par>
                              <p:par>
                                <p:cTn fill="hold" grpId="4" id="29" nodeType="withEffect" presetClass="entr" presetID="10" presetSubtype="0">
                                  <p:stCondLst>
                                    <p:cond delay="0"/>
                                  </p:stCondLst>
                                  <p:childTnLst>
                                    <p:set>
                                      <p:cBhvr>
                                        <p:cTn dur="1" fill="hold" id="30">
                                          <p:stCondLst>
                                            <p:cond delay="0"/>
                                          </p:stCondLst>
                                        </p:cTn>
                                        <p:tgtEl>
                                          <p:spTgt spid="37"/>
                                        </p:tgtEl>
                                        <p:attrNameLst>
                                          <p:attrName>style.visibility</p:attrName>
                                        </p:attrNameLst>
                                      </p:cBhvr>
                                      <p:to>
                                        <p:strVal val="visible"/>
                                      </p:to>
                                    </p:set>
                                    <p:animEffect filter="fade" transition="in">
                                      <p:cBhvr>
                                        <p:cTn dur="100" id="31"/>
                                        <p:tgtEl>
                                          <p:spTgt spid="37"/>
                                        </p:tgtEl>
                                      </p:cBhvr>
                                    </p:animEffect>
                                  </p:childTnLst>
                                </p:cTn>
                              </p:par>
                              <p:par>
                                <p:cTn fill="hold" grpId="4" id="32" nodeType="withEffect" presetClass="entr" presetID="10" presetSubtype="0">
                                  <p:stCondLst>
                                    <p:cond delay="0"/>
                                  </p:stCondLst>
                                  <p:childTnLst>
                                    <p:set>
                                      <p:cBhvr>
                                        <p:cTn dur="1" fill="hold" id="33">
                                          <p:stCondLst>
                                            <p:cond delay="0"/>
                                          </p:stCondLst>
                                        </p:cTn>
                                        <p:tgtEl>
                                          <p:spTgt spid="38"/>
                                        </p:tgtEl>
                                        <p:attrNameLst>
                                          <p:attrName>style.visibility</p:attrName>
                                        </p:attrNameLst>
                                      </p:cBhvr>
                                      <p:to>
                                        <p:strVal val="visible"/>
                                      </p:to>
                                    </p:set>
                                    <p:animEffect filter="fade" transition="in">
                                      <p:cBhvr>
                                        <p:cTn dur="100" id="34"/>
                                        <p:tgtEl>
                                          <p:spTgt spid="38"/>
                                        </p:tgtEl>
                                      </p:cBhvr>
                                    </p:animEffect>
                                  </p:childTnLst>
                                </p:cTn>
                              </p:par>
                              <p:par>
                                <p:cTn fill="hold" grpId="4" id="35" nodeType="withEffect" presetClass="entr" presetID="10" presetSubtype="0">
                                  <p:stCondLst>
                                    <p:cond delay="0"/>
                                  </p:stCondLst>
                                  <p:childTnLst>
                                    <p:set>
                                      <p:cBhvr>
                                        <p:cTn dur="1" fill="hold" id="36">
                                          <p:stCondLst>
                                            <p:cond delay="0"/>
                                          </p:stCondLst>
                                        </p:cTn>
                                        <p:tgtEl>
                                          <p:spTgt spid="39"/>
                                        </p:tgtEl>
                                        <p:attrNameLst>
                                          <p:attrName>style.visibility</p:attrName>
                                        </p:attrNameLst>
                                      </p:cBhvr>
                                      <p:to>
                                        <p:strVal val="visible"/>
                                      </p:to>
                                    </p:set>
                                    <p:animEffect filter="fade" transition="in">
                                      <p:cBhvr>
                                        <p:cTn dur="100" id="37"/>
                                        <p:tgtEl>
                                          <p:spTgt spid="39"/>
                                        </p:tgtEl>
                                      </p:cBhvr>
                                    </p:animEffect>
                                  </p:childTnLst>
                                </p:cTn>
                              </p:par>
                              <p:par>
                                <p:cTn fill="hold" grpId="4" id="38" nodeType="withEffect" presetClass="entr" presetID="10" presetSubtype="0">
                                  <p:stCondLst>
                                    <p:cond delay="0"/>
                                  </p:stCondLst>
                                  <p:childTnLst>
                                    <p:set>
                                      <p:cBhvr>
                                        <p:cTn dur="1" fill="hold" id="39">
                                          <p:stCondLst>
                                            <p:cond delay="0"/>
                                          </p:stCondLst>
                                        </p:cTn>
                                        <p:tgtEl>
                                          <p:spTgt spid="40"/>
                                        </p:tgtEl>
                                        <p:attrNameLst>
                                          <p:attrName>style.visibility</p:attrName>
                                        </p:attrNameLst>
                                      </p:cBhvr>
                                      <p:to>
                                        <p:strVal val="visible"/>
                                      </p:to>
                                    </p:set>
                                    <p:animEffect filter="fade" transition="in">
                                      <p:cBhvr>
                                        <p:cTn dur="100" id="40"/>
                                        <p:tgtEl>
                                          <p:spTgt spid="40"/>
                                        </p:tgtEl>
                                      </p:cBhvr>
                                    </p:animEffect>
                                  </p:childTnLst>
                                </p:cTn>
                              </p:par>
                              <p:par>
                                <p:cTn fill="hold" grpId="4" id="41" nodeType="withEffect" presetClass="entr" presetID="10" presetSubtype="0">
                                  <p:stCondLst>
                                    <p:cond delay="0"/>
                                  </p:stCondLst>
                                  <p:childTnLst>
                                    <p:set>
                                      <p:cBhvr>
                                        <p:cTn dur="1" fill="hold" id="42">
                                          <p:stCondLst>
                                            <p:cond delay="0"/>
                                          </p:stCondLst>
                                        </p:cTn>
                                        <p:tgtEl>
                                          <p:spTgt spid="41"/>
                                        </p:tgtEl>
                                        <p:attrNameLst>
                                          <p:attrName>style.visibility</p:attrName>
                                        </p:attrNameLst>
                                      </p:cBhvr>
                                      <p:to>
                                        <p:strVal val="visible"/>
                                      </p:to>
                                    </p:set>
                                    <p:animEffect filter="fade" transition="in">
                                      <p:cBhvr>
                                        <p:cTn dur="100" id="43"/>
                                        <p:tgtEl>
                                          <p:spTgt spid="41"/>
                                        </p:tgtEl>
                                      </p:cBhvr>
                                    </p:animEffect>
                                  </p:childTnLst>
                                </p:cTn>
                              </p:par>
                              <p:par>
                                <p:cTn fill="hold" grpId="4" id="44" nodeType="withEffect" presetClass="entr" presetID="10" presetSubtype="0">
                                  <p:stCondLst>
                                    <p:cond delay="0"/>
                                  </p:stCondLst>
                                  <p:childTnLst>
                                    <p:set>
                                      <p:cBhvr>
                                        <p:cTn dur="1" fill="hold" id="45">
                                          <p:stCondLst>
                                            <p:cond delay="0"/>
                                          </p:stCondLst>
                                        </p:cTn>
                                        <p:tgtEl>
                                          <p:spTgt spid="42"/>
                                        </p:tgtEl>
                                        <p:attrNameLst>
                                          <p:attrName>style.visibility</p:attrName>
                                        </p:attrNameLst>
                                      </p:cBhvr>
                                      <p:to>
                                        <p:strVal val="visible"/>
                                      </p:to>
                                    </p:set>
                                    <p:animEffect filter="fade" transition="in">
                                      <p:cBhvr>
                                        <p:cTn dur="100" id="46"/>
                                        <p:tgtEl>
                                          <p:spTgt spid="42"/>
                                        </p:tgtEl>
                                      </p:cBhvr>
                                    </p:animEffect>
                                  </p:childTnLst>
                                </p:cTn>
                              </p:par>
                              <p:par>
                                <p:cTn fill="hold" grpId="4" id="47" nodeType="withEffect" presetClass="entr" presetID="10" presetSubtype="0">
                                  <p:stCondLst>
                                    <p:cond delay="0"/>
                                  </p:stCondLst>
                                  <p:childTnLst>
                                    <p:set>
                                      <p:cBhvr>
                                        <p:cTn dur="1" fill="hold" id="48">
                                          <p:stCondLst>
                                            <p:cond delay="0"/>
                                          </p:stCondLst>
                                        </p:cTn>
                                        <p:tgtEl>
                                          <p:spTgt spid="43"/>
                                        </p:tgtEl>
                                        <p:attrNameLst>
                                          <p:attrName>style.visibility</p:attrName>
                                        </p:attrNameLst>
                                      </p:cBhvr>
                                      <p:to>
                                        <p:strVal val="visible"/>
                                      </p:to>
                                    </p:set>
                                    <p:animEffect filter="fade" transition="in">
                                      <p:cBhvr>
                                        <p:cTn dur="100" id="49"/>
                                        <p:tgtEl>
                                          <p:spTgt spid="43"/>
                                        </p:tgtEl>
                                      </p:cBhvr>
                                    </p:animEffect>
                                  </p:childTnLst>
                                </p:cTn>
                              </p:par>
                              <p:par>
                                <p:cTn fill="hold" grpId="4" id="50" nodeType="withEffect" presetClass="entr" presetID="10" presetSubtype="0">
                                  <p:stCondLst>
                                    <p:cond delay="0"/>
                                  </p:stCondLst>
                                  <p:childTnLst>
                                    <p:set>
                                      <p:cBhvr>
                                        <p:cTn dur="1" fill="hold" id="51">
                                          <p:stCondLst>
                                            <p:cond delay="0"/>
                                          </p:stCondLst>
                                        </p:cTn>
                                        <p:tgtEl>
                                          <p:spTgt spid="44"/>
                                        </p:tgtEl>
                                        <p:attrNameLst>
                                          <p:attrName>style.visibility</p:attrName>
                                        </p:attrNameLst>
                                      </p:cBhvr>
                                      <p:to>
                                        <p:strVal val="visible"/>
                                      </p:to>
                                    </p:set>
                                    <p:animEffect filter="fade" transition="in">
                                      <p:cBhvr>
                                        <p:cTn dur="100" id="52"/>
                                        <p:tgtEl>
                                          <p:spTgt spid="44"/>
                                        </p:tgtEl>
                                      </p:cBhvr>
                                    </p:animEffect>
                                  </p:childTnLst>
                                </p:cTn>
                              </p:par>
                              <p:par>
                                <p:cTn fill="hold" grpId="3" id="53" nodeType="withEffect" presetClass="entr" presetID="10" presetSubtype="0">
                                  <p:stCondLst>
                                    <p:cond delay="0"/>
                                  </p:stCondLst>
                                  <p:childTnLst>
                                    <p:set>
                                      <p:cBhvr>
                                        <p:cTn dur="1" fill="hold" id="54">
                                          <p:stCondLst>
                                            <p:cond delay="0"/>
                                          </p:stCondLst>
                                        </p:cTn>
                                        <p:tgtEl>
                                          <p:spTgt spid="47"/>
                                        </p:tgtEl>
                                        <p:attrNameLst>
                                          <p:attrName>style.visibility</p:attrName>
                                        </p:attrNameLst>
                                      </p:cBhvr>
                                      <p:to>
                                        <p:strVal val="visible"/>
                                      </p:to>
                                    </p:set>
                                    <p:animEffect filter="fade" transition="in">
                                      <p:cBhvr>
                                        <p:cTn dur="100" id="55"/>
                                        <p:tgtEl>
                                          <p:spTgt spid="47"/>
                                        </p:tgtEl>
                                      </p:cBhvr>
                                    </p:animEffect>
                                  </p:childTnLst>
                                </p:cTn>
                              </p:par>
                              <p:par>
                                <p:cTn fill="hold" grpId="3" id="56" nodeType="withEffect" presetClass="entr" presetID="10" presetSubtype="0">
                                  <p:stCondLst>
                                    <p:cond delay="0"/>
                                  </p:stCondLst>
                                  <p:childTnLst>
                                    <p:set>
                                      <p:cBhvr>
                                        <p:cTn dur="1" fill="hold" id="57">
                                          <p:stCondLst>
                                            <p:cond delay="0"/>
                                          </p:stCondLst>
                                        </p:cTn>
                                        <p:tgtEl>
                                          <p:spTgt spid="48"/>
                                        </p:tgtEl>
                                        <p:attrNameLst>
                                          <p:attrName>style.visibility</p:attrName>
                                        </p:attrNameLst>
                                      </p:cBhvr>
                                      <p:to>
                                        <p:strVal val="visible"/>
                                      </p:to>
                                    </p:set>
                                    <p:animEffect filter="fade" transition="in">
                                      <p:cBhvr>
                                        <p:cTn dur="100" id="58"/>
                                        <p:tgtEl>
                                          <p:spTgt spid="48"/>
                                        </p:tgtEl>
                                      </p:cBhvr>
                                    </p:animEffect>
                                  </p:childTnLst>
                                </p:cTn>
                              </p:par>
                              <p:par>
                                <p:cTn fill="hold" grpId="3" id="59" nodeType="withEffect" presetClass="entr" presetID="10" presetSubtype="0">
                                  <p:stCondLst>
                                    <p:cond delay="0"/>
                                  </p:stCondLst>
                                  <p:childTnLst>
                                    <p:set>
                                      <p:cBhvr>
                                        <p:cTn dur="1" fill="hold" id="60">
                                          <p:stCondLst>
                                            <p:cond delay="0"/>
                                          </p:stCondLst>
                                        </p:cTn>
                                        <p:tgtEl>
                                          <p:spTgt spid="49"/>
                                        </p:tgtEl>
                                        <p:attrNameLst>
                                          <p:attrName>style.visibility</p:attrName>
                                        </p:attrNameLst>
                                      </p:cBhvr>
                                      <p:to>
                                        <p:strVal val="visible"/>
                                      </p:to>
                                    </p:set>
                                    <p:animEffect filter="fade" transition="in">
                                      <p:cBhvr>
                                        <p:cTn dur="100" id="61"/>
                                        <p:tgtEl>
                                          <p:spTgt spid="49"/>
                                        </p:tgtEl>
                                      </p:cBhvr>
                                    </p:animEffect>
                                  </p:childTnLst>
                                </p:cTn>
                              </p:par>
                              <p:par>
                                <p:cTn fill="hold" grpId="3" id="62" nodeType="withEffect" presetClass="entr" presetID="10" presetSubtype="0">
                                  <p:stCondLst>
                                    <p:cond delay="0"/>
                                  </p:stCondLst>
                                  <p:childTnLst>
                                    <p:set>
                                      <p:cBhvr>
                                        <p:cTn dur="1" fill="hold" id="63">
                                          <p:stCondLst>
                                            <p:cond delay="0"/>
                                          </p:stCondLst>
                                        </p:cTn>
                                        <p:tgtEl>
                                          <p:spTgt spid="50"/>
                                        </p:tgtEl>
                                        <p:attrNameLst>
                                          <p:attrName>style.visibility</p:attrName>
                                        </p:attrNameLst>
                                      </p:cBhvr>
                                      <p:to>
                                        <p:strVal val="visible"/>
                                      </p:to>
                                    </p:set>
                                    <p:animEffect filter="fade" transition="in">
                                      <p:cBhvr>
                                        <p:cTn dur="100" id="64"/>
                                        <p:tgtEl>
                                          <p:spTgt spid="50"/>
                                        </p:tgtEl>
                                      </p:cBhvr>
                                    </p:animEffect>
                                  </p:childTnLst>
                                </p:cTn>
                              </p:par>
                              <p:par>
                                <p:cTn fill="hold" grpId="3" id="65" nodeType="withEffect" presetClass="entr" presetID="10" presetSubtype="0">
                                  <p:stCondLst>
                                    <p:cond delay="0"/>
                                  </p:stCondLst>
                                  <p:childTnLst>
                                    <p:set>
                                      <p:cBhvr>
                                        <p:cTn dur="1" fill="hold" id="66">
                                          <p:stCondLst>
                                            <p:cond delay="0"/>
                                          </p:stCondLst>
                                        </p:cTn>
                                        <p:tgtEl>
                                          <p:spTgt spid="51"/>
                                        </p:tgtEl>
                                        <p:attrNameLst>
                                          <p:attrName>style.visibility</p:attrName>
                                        </p:attrNameLst>
                                      </p:cBhvr>
                                      <p:to>
                                        <p:strVal val="visible"/>
                                      </p:to>
                                    </p:set>
                                    <p:animEffect filter="fade" transition="in">
                                      <p:cBhvr>
                                        <p:cTn dur="100" id="67"/>
                                        <p:tgtEl>
                                          <p:spTgt spid="51"/>
                                        </p:tgtEl>
                                      </p:cBhvr>
                                    </p:animEffect>
                                  </p:childTnLst>
                                </p:cTn>
                              </p:par>
                              <p:par>
                                <p:cTn fill="hold" grpId="3" id="68" nodeType="withEffect" presetClass="entr" presetID="10" presetSubtype="0">
                                  <p:stCondLst>
                                    <p:cond delay="0"/>
                                  </p:stCondLst>
                                  <p:childTnLst>
                                    <p:set>
                                      <p:cBhvr>
                                        <p:cTn dur="1" fill="hold" id="69">
                                          <p:stCondLst>
                                            <p:cond delay="0"/>
                                          </p:stCondLst>
                                        </p:cTn>
                                        <p:tgtEl>
                                          <p:spTgt spid="52"/>
                                        </p:tgtEl>
                                        <p:attrNameLst>
                                          <p:attrName>style.visibility</p:attrName>
                                        </p:attrNameLst>
                                      </p:cBhvr>
                                      <p:to>
                                        <p:strVal val="visible"/>
                                      </p:to>
                                    </p:set>
                                    <p:animEffect filter="fade" transition="in">
                                      <p:cBhvr>
                                        <p:cTn dur="100" id="70"/>
                                        <p:tgtEl>
                                          <p:spTgt spid="52"/>
                                        </p:tgtEl>
                                      </p:cBhvr>
                                    </p:animEffect>
                                  </p:childTnLst>
                                </p:cTn>
                              </p:par>
                              <p:par>
                                <p:cTn fill="hold" grpId="3" id="71" nodeType="withEffect" presetClass="entr" presetID="10" presetSubtype="0">
                                  <p:stCondLst>
                                    <p:cond delay="0"/>
                                  </p:stCondLst>
                                  <p:childTnLst>
                                    <p:set>
                                      <p:cBhvr>
                                        <p:cTn dur="1" fill="hold" id="72">
                                          <p:stCondLst>
                                            <p:cond delay="0"/>
                                          </p:stCondLst>
                                        </p:cTn>
                                        <p:tgtEl>
                                          <p:spTgt spid="53"/>
                                        </p:tgtEl>
                                        <p:attrNameLst>
                                          <p:attrName>style.visibility</p:attrName>
                                        </p:attrNameLst>
                                      </p:cBhvr>
                                      <p:to>
                                        <p:strVal val="visible"/>
                                      </p:to>
                                    </p:set>
                                    <p:animEffect filter="fade" transition="in">
                                      <p:cBhvr>
                                        <p:cTn dur="100" id="73"/>
                                        <p:tgtEl>
                                          <p:spTgt spid="53"/>
                                        </p:tgtEl>
                                      </p:cBhvr>
                                    </p:animEffect>
                                  </p:childTnLst>
                                </p:cTn>
                              </p:par>
                              <p:par>
                                <p:cTn fill="hold" grpId="3" id="74" nodeType="withEffect" presetClass="entr" presetID="10" presetSubtype="0">
                                  <p:stCondLst>
                                    <p:cond delay="0"/>
                                  </p:stCondLst>
                                  <p:childTnLst>
                                    <p:set>
                                      <p:cBhvr>
                                        <p:cTn dur="1" fill="hold" id="75">
                                          <p:stCondLst>
                                            <p:cond delay="0"/>
                                          </p:stCondLst>
                                        </p:cTn>
                                        <p:tgtEl>
                                          <p:spTgt spid="62"/>
                                        </p:tgtEl>
                                        <p:attrNameLst>
                                          <p:attrName>style.visibility</p:attrName>
                                        </p:attrNameLst>
                                      </p:cBhvr>
                                      <p:to>
                                        <p:strVal val="visible"/>
                                      </p:to>
                                    </p:set>
                                    <p:animEffect filter="fade" transition="in">
                                      <p:cBhvr>
                                        <p:cTn dur="100" id="76"/>
                                        <p:tgtEl>
                                          <p:spTgt spid="62"/>
                                        </p:tgtEl>
                                      </p:cBhvr>
                                    </p:animEffect>
                                  </p:childTnLst>
                                </p:cTn>
                              </p:par>
                              <p:par>
                                <p:cTn fill="hold" id="77" nodeType="withEffect" presetClass="entr" presetID="10" presetSubtype="0">
                                  <p:stCondLst>
                                    <p:cond delay="0"/>
                                  </p:stCondLst>
                                  <p:childTnLst>
                                    <p:set>
                                      <p:cBhvr>
                                        <p:cTn dur="1" fill="hold" id="78">
                                          <p:stCondLst>
                                            <p:cond delay="0"/>
                                          </p:stCondLst>
                                        </p:cTn>
                                        <p:tgtEl>
                                          <p:spTgt spid="25"/>
                                        </p:tgtEl>
                                        <p:attrNameLst>
                                          <p:attrName>style.visibility</p:attrName>
                                        </p:attrNameLst>
                                      </p:cBhvr>
                                      <p:to>
                                        <p:strVal val="visible"/>
                                      </p:to>
                                    </p:set>
                                    <p:animEffect filter="fade" transition="in">
                                      <p:cBhvr>
                                        <p:cTn dur="100" id="79"/>
                                        <p:tgtEl>
                                          <p:spTgt spid="25"/>
                                        </p:tgtEl>
                                      </p:cBhvr>
                                    </p:animEffect>
                                  </p:childTnLst>
                                </p:cTn>
                              </p:par>
                            </p:childTnLst>
                          </p:cTn>
                        </p:par>
                        <p:par>
                          <p:cTn fill="hold" id="80" nodeType="afterGroup">
                            <p:stCondLst>
                              <p:cond delay="100"/>
                            </p:stCondLst>
                            <p:childTnLst>
                              <p:par>
                                <p:cTn fill="hold" grpId="0" id="81" nodeType="afterEffect" presetClass="path" presetID="1" presetSubtype="0">
                                  <p:stCondLst>
                                    <p:cond delay="0"/>
                                  </p:stCondLst>
                                  <p:childTnLst>
                                    <p:animMotion origin="layout" path="M 0 2.77556E-17 C 0.06285 2.77556E-17 0.11424 0.08111 0.11424 0.18139 C 0.11424 0.28111 0.06285 0.36278 0 0.36278 C -0.06302 0.36278 -0.11406 0.28111 -0.11406 0.18139 C -0.11406 0.08111 -0.06302 2.77556E-17 0 2.77556E-17 Z" pathEditMode="relative" ptsTypes="AAAAA" rAng="0">
                                      <p:cBhvr>
                                        <p:cTn dur="1250" fill="hold" id="82"/>
                                        <p:tgtEl>
                                          <p:spTgt spid="2"/>
                                        </p:tgtEl>
                                        <p:attrNameLst>
                                          <p:attrName>ppt_x</p:attrName>
                                          <p:attrName>ppt_y</p:attrName>
                                        </p:attrNameLst>
                                      </p:cBhvr>
                                      <p:rCtr x="0" y="18139"/>
                                    </p:animMotion>
                                  </p:childTnLst>
                                </p:cTn>
                              </p:par>
                              <p:par>
                                <p:cTn fill="hold" grpId="0" id="83" nodeType="withEffect" presetClass="path" presetID="1" presetSubtype="0">
                                  <p:stCondLst>
                                    <p:cond delay="100"/>
                                  </p:stCondLst>
                                  <p:childTnLst>
                                    <p:animMotion origin="layout" path="M 0 2.77556E-17 C 0.06285 2.77556E-17 0.11424 0.08111 0.11424 0.18139 C 0.11424 0.28111 0.06285 0.36278 0 0.36278 C -0.06302 0.36278 -0.11406 0.28111 -0.11406 0.18139 C -0.11406 0.08111 -0.06302 2.77556E-17 0 2.77556E-17 Z" pathEditMode="relative" ptsTypes="AAAAA" rAng="0">
                                      <p:cBhvr>
                                        <p:cTn dur="1250" fill="hold" id="84"/>
                                        <p:tgtEl>
                                          <p:spTgt spid="20"/>
                                        </p:tgtEl>
                                        <p:attrNameLst>
                                          <p:attrName>ppt_x</p:attrName>
                                          <p:attrName>ppt_y</p:attrName>
                                        </p:attrNameLst>
                                      </p:cBhvr>
                                      <p:rCtr x="0" y="18139"/>
                                    </p:animMotion>
                                  </p:childTnLst>
                                </p:cTn>
                              </p:par>
                              <p:par>
                                <p:cTn fill="hold" grpId="0" id="85" nodeType="withEffect" presetClass="path" presetID="1" presetSubtype="0">
                                  <p:stCondLst>
                                    <p:cond delay="200"/>
                                  </p:stCondLst>
                                  <p:childTnLst>
                                    <p:animMotion origin="layout" path="M 0 2.77556E-17 C 0.06285 2.77556E-17 0.11424 0.08111 0.11424 0.18139 C 0.11424 0.28111 0.06285 0.36278 0 0.36278 C -0.06302 0.36278 -0.11406 0.28111 -0.11406 0.18139 C -0.11406 0.08111 -0.06302 2.77556E-17 0 2.77556E-17 Z" pathEditMode="relative" ptsTypes="AAAAA" rAng="0">
                                      <p:cBhvr>
                                        <p:cTn dur="1250" fill="hold" id="86"/>
                                        <p:tgtEl>
                                          <p:spTgt spid="21"/>
                                        </p:tgtEl>
                                        <p:attrNameLst>
                                          <p:attrName>ppt_x</p:attrName>
                                          <p:attrName>ppt_y</p:attrName>
                                        </p:attrNameLst>
                                      </p:cBhvr>
                                      <p:rCtr x="0" y="18139"/>
                                    </p:animMotion>
                                  </p:childTnLst>
                                </p:cTn>
                              </p:par>
                              <p:par>
                                <p:cTn fill="hold" grpId="0" id="87" nodeType="withEffect" presetClass="path" presetID="1" presetSubtype="0">
                                  <p:stCondLst>
                                    <p:cond delay="300"/>
                                  </p:stCondLst>
                                  <p:childTnLst>
                                    <p:animMotion origin="layout" path="M 0 -4.44444E-06 C 0.06285 -4.44444E-06 0.11424 0.08112 0.11424 0.18139 C 0.11424 0.28112 0.06285 0.36278 0 0.36278 C -0.06302 0.36278 -0.11406 0.28112 -0.11406 0.18139 C -0.11406 0.08112 -0.06302 -4.44444E-06 0 -4.44444E-06 Z" pathEditMode="relative" ptsTypes="AAAAA" rAng="0">
                                      <p:cBhvr>
                                        <p:cTn dur="1250" fill="hold" id="88"/>
                                        <p:tgtEl>
                                          <p:spTgt spid="22"/>
                                        </p:tgtEl>
                                        <p:attrNameLst>
                                          <p:attrName>ppt_x</p:attrName>
                                          <p:attrName>ppt_y</p:attrName>
                                        </p:attrNameLst>
                                      </p:cBhvr>
                                      <p:rCtr x="0" y="18139"/>
                                    </p:animMotion>
                                  </p:childTnLst>
                                </p:cTn>
                              </p:par>
                              <p:par>
                                <p:cTn fill="hold" grpId="0" id="89" nodeType="withEffect" presetClass="path" presetID="1" presetSubtype="0">
                                  <p:stCondLst>
                                    <p:cond delay="400"/>
                                  </p:stCondLst>
                                  <p:childTnLst>
                                    <p:animMotion origin="layout" path="M 0 2.77556E-17 C 0.06285 2.77556E-17 0.11424 0.08111 0.11424 0.18139 C 0.11424 0.28111 0.06285 0.36278 0 0.36278 C -0.06302 0.36278 -0.11406 0.28111 -0.11406 0.18139 C -0.11406 0.08111 -0.06302 2.77556E-17 0 2.77556E-17 Z" pathEditMode="relative" ptsTypes="AAAAA" rAng="0">
                                      <p:cBhvr>
                                        <p:cTn dur="1250" fill="hold" id="90"/>
                                        <p:tgtEl>
                                          <p:spTgt spid="23"/>
                                        </p:tgtEl>
                                        <p:attrNameLst>
                                          <p:attrName>ppt_x</p:attrName>
                                          <p:attrName>ppt_y</p:attrName>
                                        </p:attrNameLst>
                                      </p:cBhvr>
                                      <p:rCtr x="0" y="18139"/>
                                    </p:animMotion>
                                  </p:childTnLst>
                                </p:cTn>
                              </p:par>
                              <p:par>
                                <p:cTn fill="hold" grpId="0" id="91" nodeType="withEffect" presetClass="path" presetID="1" presetSubtype="0">
                                  <p:stCondLst>
                                    <p:cond delay="500"/>
                                  </p:stCondLst>
                                  <p:childTnLst>
                                    <p:animMotion origin="layout" path="M 0 -4.44444E-06 C 0.06285 -4.44444E-06 0.11424 0.08112 0.11424 0.18139 C 0.11424 0.28112 0.06285 0.36278 0 0.36278 C -0.06302 0.36278 -0.11406 0.28112 -0.11406 0.18139 C -0.11406 0.08112 -0.06302 -4.44444E-06 0 -4.44444E-06 Z" pathEditMode="relative" ptsTypes="AAAAA" rAng="0">
                                      <p:cBhvr>
                                        <p:cTn dur="1250" fill="hold" id="92"/>
                                        <p:tgtEl>
                                          <p:spTgt spid="26"/>
                                        </p:tgtEl>
                                        <p:attrNameLst>
                                          <p:attrName>ppt_x</p:attrName>
                                          <p:attrName>ppt_y</p:attrName>
                                        </p:attrNameLst>
                                      </p:cBhvr>
                                      <p:rCtr x="0" y="18139"/>
                                    </p:animMotion>
                                  </p:childTnLst>
                                </p:cTn>
                              </p:par>
                              <p:par>
                                <p:cTn fill="hold" grpId="0" id="93" nodeType="withEffect" presetClass="path" presetID="1" presetSubtype="0">
                                  <p:stCondLst>
                                    <p:cond delay="600"/>
                                  </p:stCondLst>
                                  <p:childTnLst>
                                    <p:animMotion origin="layout" path="M 0 -4.44444E-06 C 0.06285 -4.44444E-06 0.11424 0.08112 0.11424 0.18139 C 0.11424 0.28112 0.06285 0.36278 0 0.36278 C -0.06302 0.36278 -0.11406 0.28112 -0.11406 0.18139 C -0.11406 0.08112 -0.06302 -4.44444E-06 0 -4.44444E-06 Z" pathEditMode="relative" ptsTypes="AAAAA" rAng="0">
                                      <p:cBhvr>
                                        <p:cTn dur="1250" fill="hold" id="94"/>
                                        <p:tgtEl>
                                          <p:spTgt spid="27"/>
                                        </p:tgtEl>
                                        <p:attrNameLst>
                                          <p:attrName>ppt_x</p:attrName>
                                          <p:attrName>ppt_y</p:attrName>
                                        </p:attrNameLst>
                                      </p:cBhvr>
                                      <p:rCtr x="0" y="18139"/>
                                    </p:animMotion>
                                  </p:childTnLst>
                                </p:cTn>
                              </p:par>
                              <p:par>
                                <p:cTn fill="hold" grpId="0" id="95" nodeType="withEffect" presetClass="path" presetID="1" presetSubtype="0">
                                  <p:stCondLst>
                                    <p:cond delay="700"/>
                                  </p:stCondLst>
                                  <p:childTnLst>
                                    <p:animMotion origin="layout" path="M -0.00052 2.77556E-17 C 0.06233 2.77556E-17 0.11372 0.08111 0.11372 0.18139 C 0.11372 0.28111 0.06233 0.36278 -0.00052 0.36278 C -0.06354 0.36278 -0.11458 0.28111 -0.11458 0.18139 C -0.11458 0.08111 -0.06354 2.77556E-17 -0.00052 2.77556E-17 Z" pathEditMode="relative" ptsTypes="AAAAA" rAng="0">
                                      <p:cBhvr>
                                        <p:cTn dur="1250" fill="hold" id="96"/>
                                        <p:tgtEl>
                                          <p:spTgt spid="28"/>
                                        </p:tgtEl>
                                        <p:attrNameLst>
                                          <p:attrName>ppt_x</p:attrName>
                                          <p:attrName>ppt_y</p:attrName>
                                        </p:attrNameLst>
                                      </p:cBhvr>
                                      <p:rCtr x="0" y="18139"/>
                                    </p:animMotion>
                                  </p:childTnLst>
                                </p:cTn>
                              </p:par>
                              <p:par>
                                <p:cTn fill="hold" grpId="1" id="97" nodeType="withEffect" presetClass="exit" presetID="1" presetSubtype="0">
                                  <p:stCondLst>
                                    <p:cond delay="2000"/>
                                  </p:stCondLst>
                                  <p:childTnLst>
                                    <p:set>
                                      <p:cBhvr>
                                        <p:cTn dur="1" fill="hold" id="98">
                                          <p:stCondLst>
                                            <p:cond delay="0"/>
                                          </p:stCondLst>
                                        </p:cTn>
                                        <p:tgtEl>
                                          <p:spTgt spid="2"/>
                                        </p:tgtEl>
                                        <p:attrNameLst>
                                          <p:attrName>style.visibility</p:attrName>
                                        </p:attrNameLst>
                                      </p:cBhvr>
                                      <p:to>
                                        <p:strVal val="hidden"/>
                                      </p:to>
                                    </p:set>
                                  </p:childTnLst>
                                </p:cTn>
                              </p:par>
                              <p:par>
                                <p:cTn fill="hold" grpId="1" id="99" nodeType="withEffect" presetClass="exit" presetID="1" presetSubtype="0">
                                  <p:stCondLst>
                                    <p:cond delay="2000"/>
                                  </p:stCondLst>
                                  <p:childTnLst>
                                    <p:set>
                                      <p:cBhvr>
                                        <p:cTn dur="1" fill="hold" id="100">
                                          <p:stCondLst>
                                            <p:cond delay="0"/>
                                          </p:stCondLst>
                                        </p:cTn>
                                        <p:tgtEl>
                                          <p:spTgt spid="20"/>
                                        </p:tgtEl>
                                        <p:attrNameLst>
                                          <p:attrName>style.visibility</p:attrName>
                                        </p:attrNameLst>
                                      </p:cBhvr>
                                      <p:to>
                                        <p:strVal val="hidden"/>
                                      </p:to>
                                    </p:set>
                                  </p:childTnLst>
                                </p:cTn>
                              </p:par>
                              <p:par>
                                <p:cTn fill="hold" grpId="1" id="101" nodeType="withEffect" presetClass="exit" presetID="1" presetSubtype="0">
                                  <p:stCondLst>
                                    <p:cond delay="2000"/>
                                  </p:stCondLst>
                                  <p:childTnLst>
                                    <p:set>
                                      <p:cBhvr>
                                        <p:cTn dur="1" fill="hold" id="102">
                                          <p:stCondLst>
                                            <p:cond delay="0"/>
                                          </p:stCondLst>
                                        </p:cTn>
                                        <p:tgtEl>
                                          <p:spTgt spid="21"/>
                                        </p:tgtEl>
                                        <p:attrNameLst>
                                          <p:attrName>style.visibility</p:attrName>
                                        </p:attrNameLst>
                                      </p:cBhvr>
                                      <p:to>
                                        <p:strVal val="hidden"/>
                                      </p:to>
                                    </p:set>
                                  </p:childTnLst>
                                </p:cTn>
                              </p:par>
                              <p:par>
                                <p:cTn fill="hold" grpId="1" id="103" nodeType="withEffect" presetClass="exit" presetID="1" presetSubtype="0">
                                  <p:stCondLst>
                                    <p:cond delay="2000"/>
                                  </p:stCondLst>
                                  <p:childTnLst>
                                    <p:set>
                                      <p:cBhvr>
                                        <p:cTn dur="1" fill="hold" id="104">
                                          <p:stCondLst>
                                            <p:cond delay="0"/>
                                          </p:stCondLst>
                                        </p:cTn>
                                        <p:tgtEl>
                                          <p:spTgt spid="22"/>
                                        </p:tgtEl>
                                        <p:attrNameLst>
                                          <p:attrName>style.visibility</p:attrName>
                                        </p:attrNameLst>
                                      </p:cBhvr>
                                      <p:to>
                                        <p:strVal val="hidden"/>
                                      </p:to>
                                    </p:set>
                                  </p:childTnLst>
                                </p:cTn>
                              </p:par>
                              <p:par>
                                <p:cTn fill="hold" grpId="1" id="105" nodeType="withEffect" presetClass="exit" presetID="1" presetSubtype="0">
                                  <p:stCondLst>
                                    <p:cond delay="2000"/>
                                  </p:stCondLst>
                                  <p:childTnLst>
                                    <p:set>
                                      <p:cBhvr>
                                        <p:cTn dur="1" fill="hold" id="106">
                                          <p:stCondLst>
                                            <p:cond delay="0"/>
                                          </p:stCondLst>
                                        </p:cTn>
                                        <p:tgtEl>
                                          <p:spTgt spid="23"/>
                                        </p:tgtEl>
                                        <p:attrNameLst>
                                          <p:attrName>style.visibility</p:attrName>
                                        </p:attrNameLst>
                                      </p:cBhvr>
                                      <p:to>
                                        <p:strVal val="hidden"/>
                                      </p:to>
                                    </p:set>
                                  </p:childTnLst>
                                </p:cTn>
                              </p:par>
                              <p:par>
                                <p:cTn fill="hold" grpId="1" id="107" nodeType="withEffect" presetClass="exit" presetID="1" presetSubtype="0">
                                  <p:stCondLst>
                                    <p:cond delay="2000"/>
                                  </p:stCondLst>
                                  <p:childTnLst>
                                    <p:set>
                                      <p:cBhvr>
                                        <p:cTn dur="1" fill="hold" id="108">
                                          <p:stCondLst>
                                            <p:cond delay="0"/>
                                          </p:stCondLst>
                                        </p:cTn>
                                        <p:tgtEl>
                                          <p:spTgt spid="26"/>
                                        </p:tgtEl>
                                        <p:attrNameLst>
                                          <p:attrName>style.visibility</p:attrName>
                                        </p:attrNameLst>
                                      </p:cBhvr>
                                      <p:to>
                                        <p:strVal val="hidden"/>
                                      </p:to>
                                    </p:set>
                                  </p:childTnLst>
                                </p:cTn>
                              </p:par>
                              <p:par>
                                <p:cTn fill="hold" grpId="1" id="109" nodeType="withEffect" presetClass="exit" presetID="1" presetSubtype="0">
                                  <p:stCondLst>
                                    <p:cond delay="2000"/>
                                  </p:stCondLst>
                                  <p:childTnLst>
                                    <p:set>
                                      <p:cBhvr>
                                        <p:cTn dur="1" fill="hold" id="110">
                                          <p:stCondLst>
                                            <p:cond delay="0"/>
                                          </p:stCondLst>
                                        </p:cTn>
                                        <p:tgtEl>
                                          <p:spTgt spid="27"/>
                                        </p:tgtEl>
                                        <p:attrNameLst>
                                          <p:attrName>style.visibility</p:attrName>
                                        </p:attrNameLst>
                                      </p:cBhvr>
                                      <p:to>
                                        <p:strVal val="hidden"/>
                                      </p:to>
                                    </p:set>
                                  </p:childTnLst>
                                </p:cTn>
                              </p:par>
                              <p:par>
                                <p:cTn fill="hold" grpId="1" id="111" nodeType="withEffect" presetClass="exit" presetID="1" presetSubtype="0">
                                  <p:stCondLst>
                                    <p:cond delay="2000"/>
                                  </p:stCondLst>
                                  <p:childTnLst>
                                    <p:set>
                                      <p:cBhvr>
                                        <p:cTn dur="1" fill="hold" id="112">
                                          <p:stCondLst>
                                            <p:cond delay="0"/>
                                          </p:stCondLst>
                                        </p:cTn>
                                        <p:tgtEl>
                                          <p:spTgt spid="28"/>
                                        </p:tgtEl>
                                        <p:attrNameLst>
                                          <p:attrName>style.visibility</p:attrName>
                                        </p:attrNameLst>
                                      </p:cBhvr>
                                      <p:to>
                                        <p:strVal val="hidden"/>
                                      </p:to>
                                    </p:set>
                                  </p:childTnLst>
                                </p:cTn>
                              </p:par>
                              <p:par>
                                <p:cTn fill="hold" grpId="1" id="113" nodeType="withEffect" presetClass="entr" presetID="1" presetSubtype="0">
                                  <p:stCondLst>
                                    <p:cond delay="2000"/>
                                  </p:stCondLst>
                                  <p:childTnLst>
                                    <p:set>
                                      <p:cBhvr>
                                        <p:cTn dur="1" fill="hold" id="114">
                                          <p:stCondLst>
                                            <p:cond delay="0"/>
                                          </p:stCondLst>
                                        </p:cTn>
                                        <p:tgtEl>
                                          <p:spTgt spid="37"/>
                                        </p:tgtEl>
                                        <p:attrNameLst>
                                          <p:attrName>style.visibility</p:attrName>
                                        </p:attrNameLst>
                                      </p:cBhvr>
                                      <p:to>
                                        <p:strVal val="visible"/>
                                      </p:to>
                                    </p:set>
                                  </p:childTnLst>
                                </p:cTn>
                              </p:par>
                              <p:par>
                                <p:cTn fill="hold" grpId="1" id="115" nodeType="withEffect" presetClass="entr" presetID="1" presetSubtype="0">
                                  <p:stCondLst>
                                    <p:cond delay="2000"/>
                                  </p:stCondLst>
                                  <p:childTnLst>
                                    <p:set>
                                      <p:cBhvr>
                                        <p:cTn dur="1" fill="hold" id="116">
                                          <p:stCondLst>
                                            <p:cond delay="0"/>
                                          </p:stCondLst>
                                        </p:cTn>
                                        <p:tgtEl>
                                          <p:spTgt spid="38"/>
                                        </p:tgtEl>
                                        <p:attrNameLst>
                                          <p:attrName>style.visibility</p:attrName>
                                        </p:attrNameLst>
                                      </p:cBhvr>
                                      <p:to>
                                        <p:strVal val="visible"/>
                                      </p:to>
                                    </p:set>
                                  </p:childTnLst>
                                </p:cTn>
                              </p:par>
                              <p:par>
                                <p:cTn fill="hold" grpId="1" id="117" nodeType="withEffect" presetClass="entr" presetID="1" presetSubtype="0">
                                  <p:stCondLst>
                                    <p:cond delay="2000"/>
                                  </p:stCondLst>
                                  <p:childTnLst>
                                    <p:set>
                                      <p:cBhvr>
                                        <p:cTn dur="1" fill="hold" id="118">
                                          <p:stCondLst>
                                            <p:cond delay="0"/>
                                          </p:stCondLst>
                                        </p:cTn>
                                        <p:tgtEl>
                                          <p:spTgt spid="39"/>
                                        </p:tgtEl>
                                        <p:attrNameLst>
                                          <p:attrName>style.visibility</p:attrName>
                                        </p:attrNameLst>
                                      </p:cBhvr>
                                      <p:to>
                                        <p:strVal val="visible"/>
                                      </p:to>
                                    </p:set>
                                  </p:childTnLst>
                                </p:cTn>
                              </p:par>
                              <p:par>
                                <p:cTn fill="hold" grpId="1" id="119" nodeType="withEffect" presetClass="entr" presetID="1" presetSubtype="0">
                                  <p:stCondLst>
                                    <p:cond delay="2000"/>
                                  </p:stCondLst>
                                  <p:childTnLst>
                                    <p:set>
                                      <p:cBhvr>
                                        <p:cTn dur="1" fill="hold" id="120">
                                          <p:stCondLst>
                                            <p:cond delay="0"/>
                                          </p:stCondLst>
                                        </p:cTn>
                                        <p:tgtEl>
                                          <p:spTgt spid="40"/>
                                        </p:tgtEl>
                                        <p:attrNameLst>
                                          <p:attrName>style.visibility</p:attrName>
                                        </p:attrNameLst>
                                      </p:cBhvr>
                                      <p:to>
                                        <p:strVal val="visible"/>
                                      </p:to>
                                    </p:set>
                                  </p:childTnLst>
                                </p:cTn>
                              </p:par>
                              <p:par>
                                <p:cTn fill="hold" grpId="1" id="121" nodeType="withEffect" presetClass="entr" presetID="1" presetSubtype="0">
                                  <p:stCondLst>
                                    <p:cond delay="2000"/>
                                  </p:stCondLst>
                                  <p:childTnLst>
                                    <p:set>
                                      <p:cBhvr>
                                        <p:cTn dur="1" fill="hold" id="122">
                                          <p:stCondLst>
                                            <p:cond delay="0"/>
                                          </p:stCondLst>
                                        </p:cTn>
                                        <p:tgtEl>
                                          <p:spTgt spid="41"/>
                                        </p:tgtEl>
                                        <p:attrNameLst>
                                          <p:attrName>style.visibility</p:attrName>
                                        </p:attrNameLst>
                                      </p:cBhvr>
                                      <p:to>
                                        <p:strVal val="visible"/>
                                      </p:to>
                                    </p:set>
                                  </p:childTnLst>
                                </p:cTn>
                              </p:par>
                              <p:par>
                                <p:cTn fill="hold" grpId="1" id="123" nodeType="withEffect" presetClass="entr" presetID="1" presetSubtype="0">
                                  <p:stCondLst>
                                    <p:cond delay="2000"/>
                                  </p:stCondLst>
                                  <p:childTnLst>
                                    <p:set>
                                      <p:cBhvr>
                                        <p:cTn dur="1" fill="hold" id="124">
                                          <p:stCondLst>
                                            <p:cond delay="0"/>
                                          </p:stCondLst>
                                        </p:cTn>
                                        <p:tgtEl>
                                          <p:spTgt spid="42"/>
                                        </p:tgtEl>
                                        <p:attrNameLst>
                                          <p:attrName>style.visibility</p:attrName>
                                        </p:attrNameLst>
                                      </p:cBhvr>
                                      <p:to>
                                        <p:strVal val="visible"/>
                                      </p:to>
                                    </p:set>
                                  </p:childTnLst>
                                </p:cTn>
                              </p:par>
                              <p:par>
                                <p:cTn fill="hold" grpId="1" id="125" nodeType="withEffect" presetClass="entr" presetID="1" presetSubtype="0">
                                  <p:stCondLst>
                                    <p:cond delay="2000"/>
                                  </p:stCondLst>
                                  <p:childTnLst>
                                    <p:set>
                                      <p:cBhvr>
                                        <p:cTn dur="1" fill="hold" id="126">
                                          <p:stCondLst>
                                            <p:cond delay="0"/>
                                          </p:stCondLst>
                                        </p:cTn>
                                        <p:tgtEl>
                                          <p:spTgt spid="43"/>
                                        </p:tgtEl>
                                        <p:attrNameLst>
                                          <p:attrName>style.visibility</p:attrName>
                                        </p:attrNameLst>
                                      </p:cBhvr>
                                      <p:to>
                                        <p:strVal val="visible"/>
                                      </p:to>
                                    </p:set>
                                  </p:childTnLst>
                                </p:cTn>
                              </p:par>
                              <p:par>
                                <p:cTn fill="hold" grpId="1" id="127" nodeType="withEffect" presetClass="entr" presetID="1" presetSubtype="0">
                                  <p:stCondLst>
                                    <p:cond delay="2000"/>
                                  </p:stCondLst>
                                  <p:childTnLst>
                                    <p:set>
                                      <p:cBhvr>
                                        <p:cTn dur="1" fill="hold" id="128">
                                          <p:stCondLst>
                                            <p:cond delay="0"/>
                                          </p:stCondLst>
                                        </p:cTn>
                                        <p:tgtEl>
                                          <p:spTgt spid="44"/>
                                        </p:tgtEl>
                                        <p:attrNameLst>
                                          <p:attrName>style.visibility</p:attrName>
                                        </p:attrNameLst>
                                      </p:cBhvr>
                                      <p:to>
                                        <p:strVal val="visible"/>
                                      </p:to>
                                    </p:set>
                                  </p:childTnLst>
                                </p:cTn>
                              </p:par>
                              <p:par>
                                <p:cTn fill="hold" grpId="0" id="129" nodeType="withEffect" presetClass="path" presetID="1" presetSubtype="0">
                                  <p:stCondLst>
                                    <p:cond delay="2000"/>
                                  </p:stCondLst>
                                  <p:childTnLst>
                                    <p:animMotion origin="layout" path="M 0 2.77556E-17 C 0.06285 2.77556E-17 0.11424 0.08111 0.11424 0.18139 C 0.11424 0.28111 0.06285 0.36278 0 0.36278 C -0.06302 0.36278 -0.11406 0.28111 -0.11406 0.18139 C -0.11406 0.08111 -0.06302 2.77556E-17 0 2.77556E-17 Z" pathEditMode="relative" ptsTypes="AAAAA" rAng="0">
                                      <p:cBhvr>
                                        <p:cTn dur="1000" fill="hold" id="130"/>
                                        <p:tgtEl>
                                          <p:spTgt spid="37"/>
                                        </p:tgtEl>
                                        <p:attrNameLst>
                                          <p:attrName>ppt_x</p:attrName>
                                          <p:attrName>ppt_y</p:attrName>
                                        </p:attrNameLst>
                                      </p:cBhvr>
                                      <p:rCtr x="0" y="18139"/>
                                    </p:animMotion>
                                  </p:childTnLst>
                                </p:cTn>
                              </p:par>
                              <p:par>
                                <p:cTn fill="hold" grpId="0" id="131" nodeType="withEffect" presetClass="path" presetID="1" presetSubtype="0">
                                  <p:stCondLst>
                                    <p:cond delay="2100"/>
                                  </p:stCondLst>
                                  <p:childTnLst>
                                    <p:animMotion origin="layout" path="M 0 2.77556E-17 C 0.06285 2.77556E-17 0.11424 0.08111 0.11424 0.18139 C 0.11424 0.28111 0.06285 0.36278 0 0.36278 C -0.06302 0.36278 -0.11406 0.28111 -0.11406 0.18139 C -0.11406 0.08111 -0.06302 2.77556E-17 0 2.77556E-17 Z" pathEditMode="relative" ptsTypes="AAAAA" rAng="0">
                                      <p:cBhvr>
                                        <p:cTn dur="1000" fill="hold" id="132"/>
                                        <p:tgtEl>
                                          <p:spTgt spid="38"/>
                                        </p:tgtEl>
                                        <p:attrNameLst>
                                          <p:attrName>ppt_x</p:attrName>
                                          <p:attrName>ppt_y</p:attrName>
                                        </p:attrNameLst>
                                      </p:cBhvr>
                                      <p:rCtr x="0" y="18139"/>
                                    </p:animMotion>
                                  </p:childTnLst>
                                </p:cTn>
                              </p:par>
                              <p:par>
                                <p:cTn fill="hold" grpId="0" id="133" nodeType="withEffect" presetClass="path" presetID="1" presetSubtype="0">
                                  <p:stCondLst>
                                    <p:cond delay="2200"/>
                                  </p:stCondLst>
                                  <p:childTnLst>
                                    <p:animMotion origin="layout" path="M 0 2.77556E-17 C 0.06285 2.77556E-17 0.11424 0.08111 0.11424 0.18139 C 0.11424 0.28111 0.06285 0.36278 0 0.36278 C -0.06302 0.36278 -0.11406 0.28111 -0.11406 0.18139 C -0.11406 0.08111 -0.06302 2.77556E-17 0 2.77556E-17 Z" pathEditMode="relative" ptsTypes="AAAAA" rAng="0">
                                      <p:cBhvr>
                                        <p:cTn dur="1000" fill="hold" id="134"/>
                                        <p:tgtEl>
                                          <p:spTgt spid="39"/>
                                        </p:tgtEl>
                                        <p:attrNameLst>
                                          <p:attrName>ppt_x</p:attrName>
                                          <p:attrName>ppt_y</p:attrName>
                                        </p:attrNameLst>
                                      </p:cBhvr>
                                      <p:rCtr x="0" y="18139"/>
                                    </p:animMotion>
                                  </p:childTnLst>
                                </p:cTn>
                              </p:par>
                              <p:par>
                                <p:cTn fill="hold" grpId="0" id="135" nodeType="withEffect" presetClass="path" presetID="1" presetSubtype="0">
                                  <p:stCondLst>
                                    <p:cond delay="2300"/>
                                  </p:stCondLst>
                                  <p:childTnLst>
                                    <p:animMotion origin="layout" path="M 0 -4.44444E-06 C 0.06285 -4.44444E-06 0.11424 0.08112 0.11424 0.18139 C 0.11424 0.28112 0.06285 0.36278 0 0.36278 C -0.06302 0.36278 -0.11406 0.28112 -0.11406 0.18139 C -0.11406 0.08112 -0.06302 -4.44444E-06 0 -4.44444E-06 Z" pathEditMode="relative" ptsTypes="AAAAA" rAng="0">
                                      <p:cBhvr>
                                        <p:cTn dur="1000" fill="hold" id="136"/>
                                        <p:tgtEl>
                                          <p:spTgt spid="40"/>
                                        </p:tgtEl>
                                        <p:attrNameLst>
                                          <p:attrName>ppt_x</p:attrName>
                                          <p:attrName>ppt_y</p:attrName>
                                        </p:attrNameLst>
                                      </p:cBhvr>
                                      <p:rCtr x="0" y="18139"/>
                                    </p:animMotion>
                                  </p:childTnLst>
                                </p:cTn>
                              </p:par>
                              <p:par>
                                <p:cTn fill="hold" grpId="0" id="137" nodeType="withEffect" presetClass="path" presetID="1" presetSubtype="0">
                                  <p:stCondLst>
                                    <p:cond delay="2400"/>
                                  </p:stCondLst>
                                  <p:childTnLst>
                                    <p:animMotion origin="layout" path="M 0 2.77556E-17 C 0.06285 2.77556E-17 0.11424 0.08111 0.11424 0.18139 C 0.11424 0.28111 0.06285 0.36278 0 0.36278 C -0.06302 0.36278 -0.11406 0.28111 -0.11406 0.18139 C -0.11406 0.08111 -0.06302 2.77556E-17 0 2.77556E-17 Z" pathEditMode="relative" ptsTypes="AAAAA" rAng="0">
                                      <p:cBhvr>
                                        <p:cTn dur="1000" fill="hold" id="138"/>
                                        <p:tgtEl>
                                          <p:spTgt spid="41"/>
                                        </p:tgtEl>
                                        <p:attrNameLst>
                                          <p:attrName>ppt_x</p:attrName>
                                          <p:attrName>ppt_y</p:attrName>
                                        </p:attrNameLst>
                                      </p:cBhvr>
                                      <p:rCtr x="0" y="18139"/>
                                    </p:animMotion>
                                  </p:childTnLst>
                                </p:cTn>
                              </p:par>
                              <p:par>
                                <p:cTn fill="hold" grpId="0" id="139" nodeType="withEffect" presetClass="path" presetID="1" presetSubtype="0">
                                  <p:stCondLst>
                                    <p:cond delay="2500"/>
                                  </p:stCondLst>
                                  <p:childTnLst>
                                    <p:animMotion origin="layout" path="M 0 -4.44444E-06 C 0.06285 -4.44444E-06 0.11424 0.08112 0.11424 0.18139 C 0.11424 0.28112 0.06285 0.36278 0 0.36278 C -0.06302 0.36278 -0.11406 0.28112 -0.11406 0.18139 C -0.11406 0.08112 -0.06302 -4.44444E-06 0 -4.44444E-06 Z" pathEditMode="relative" ptsTypes="AAAAA" rAng="0">
                                      <p:cBhvr>
                                        <p:cTn dur="1000" fill="hold" id="140"/>
                                        <p:tgtEl>
                                          <p:spTgt spid="42"/>
                                        </p:tgtEl>
                                        <p:attrNameLst>
                                          <p:attrName>ppt_x</p:attrName>
                                          <p:attrName>ppt_y</p:attrName>
                                        </p:attrNameLst>
                                      </p:cBhvr>
                                      <p:rCtr x="0" y="18139"/>
                                    </p:animMotion>
                                  </p:childTnLst>
                                </p:cTn>
                              </p:par>
                              <p:par>
                                <p:cTn fill="hold" grpId="0" id="141" nodeType="withEffect" presetClass="path" presetID="1" presetSubtype="0">
                                  <p:stCondLst>
                                    <p:cond delay="2600"/>
                                  </p:stCondLst>
                                  <p:childTnLst>
                                    <p:animMotion origin="layout" path="M 0 -4.44444E-06 C 0.06285 -4.44444E-06 0.11424 0.08112 0.11424 0.18139 C 0.11424 0.28112 0.06285 0.36278 0 0.36278 C -0.06302 0.36278 -0.11406 0.28112 -0.11406 0.18139 C -0.11406 0.08112 -0.06302 -4.44444E-06 0 -4.44444E-06 Z" pathEditMode="relative" ptsTypes="AAAAA" rAng="0">
                                      <p:cBhvr>
                                        <p:cTn dur="1000" fill="hold" id="142"/>
                                        <p:tgtEl>
                                          <p:spTgt spid="43"/>
                                        </p:tgtEl>
                                        <p:attrNameLst>
                                          <p:attrName>ppt_x</p:attrName>
                                          <p:attrName>ppt_y</p:attrName>
                                        </p:attrNameLst>
                                      </p:cBhvr>
                                      <p:rCtr x="0" y="18139"/>
                                    </p:animMotion>
                                  </p:childTnLst>
                                </p:cTn>
                              </p:par>
                              <p:par>
                                <p:cTn fill="hold" grpId="0" id="143" nodeType="withEffect" presetClass="path" presetID="1" presetSubtype="0">
                                  <p:stCondLst>
                                    <p:cond delay="2700"/>
                                  </p:stCondLst>
                                  <p:childTnLst>
                                    <p:animMotion origin="layout" path="M -0.00052 2.77556E-17 C 0.06233 2.77556E-17 0.11372 0.08111 0.11372 0.18139 C 0.11372 0.28111 0.06233 0.36278 -0.00052 0.36278 C -0.06354 0.36278 -0.11458 0.28111 -0.11458 0.18139 C -0.11458 0.08111 -0.06354 2.77556E-17 -0.00052 2.77556E-17 Z" pathEditMode="relative" ptsTypes="AAAAA" rAng="0">
                                      <p:cBhvr>
                                        <p:cTn dur="1000" fill="hold" id="144"/>
                                        <p:tgtEl>
                                          <p:spTgt spid="44"/>
                                        </p:tgtEl>
                                        <p:attrNameLst>
                                          <p:attrName>ppt_x</p:attrName>
                                          <p:attrName>ppt_y</p:attrName>
                                        </p:attrNameLst>
                                      </p:cBhvr>
                                      <p:rCtr x="0" y="18139"/>
                                    </p:animMotion>
                                  </p:childTnLst>
                                </p:cTn>
                              </p:par>
                              <p:par>
                                <p:cTn fill="hold" grpId="2" id="145" nodeType="withEffect" presetClass="exit" presetID="1" presetSubtype="0">
                                  <p:stCondLst>
                                    <p:cond delay="3750"/>
                                  </p:stCondLst>
                                  <p:childTnLst>
                                    <p:set>
                                      <p:cBhvr>
                                        <p:cTn dur="1" fill="hold" id="146">
                                          <p:stCondLst>
                                            <p:cond delay="0"/>
                                          </p:stCondLst>
                                        </p:cTn>
                                        <p:tgtEl>
                                          <p:spTgt spid="37"/>
                                        </p:tgtEl>
                                        <p:attrNameLst>
                                          <p:attrName>style.visibility</p:attrName>
                                        </p:attrNameLst>
                                      </p:cBhvr>
                                      <p:to>
                                        <p:strVal val="hidden"/>
                                      </p:to>
                                    </p:set>
                                  </p:childTnLst>
                                </p:cTn>
                              </p:par>
                              <p:par>
                                <p:cTn fill="hold" grpId="2" id="147" nodeType="withEffect" presetClass="exit" presetID="1" presetSubtype="0">
                                  <p:stCondLst>
                                    <p:cond delay="3750"/>
                                  </p:stCondLst>
                                  <p:childTnLst>
                                    <p:set>
                                      <p:cBhvr>
                                        <p:cTn dur="1" fill="hold" id="148">
                                          <p:stCondLst>
                                            <p:cond delay="0"/>
                                          </p:stCondLst>
                                        </p:cTn>
                                        <p:tgtEl>
                                          <p:spTgt spid="38"/>
                                        </p:tgtEl>
                                        <p:attrNameLst>
                                          <p:attrName>style.visibility</p:attrName>
                                        </p:attrNameLst>
                                      </p:cBhvr>
                                      <p:to>
                                        <p:strVal val="hidden"/>
                                      </p:to>
                                    </p:set>
                                  </p:childTnLst>
                                </p:cTn>
                              </p:par>
                              <p:par>
                                <p:cTn fill="hold" grpId="2" id="149" nodeType="withEffect" presetClass="exit" presetID="1" presetSubtype="0">
                                  <p:stCondLst>
                                    <p:cond delay="3750"/>
                                  </p:stCondLst>
                                  <p:childTnLst>
                                    <p:set>
                                      <p:cBhvr>
                                        <p:cTn dur="1" fill="hold" id="150">
                                          <p:stCondLst>
                                            <p:cond delay="0"/>
                                          </p:stCondLst>
                                        </p:cTn>
                                        <p:tgtEl>
                                          <p:spTgt spid="39"/>
                                        </p:tgtEl>
                                        <p:attrNameLst>
                                          <p:attrName>style.visibility</p:attrName>
                                        </p:attrNameLst>
                                      </p:cBhvr>
                                      <p:to>
                                        <p:strVal val="hidden"/>
                                      </p:to>
                                    </p:set>
                                  </p:childTnLst>
                                </p:cTn>
                              </p:par>
                              <p:par>
                                <p:cTn fill="hold" grpId="2" id="151" nodeType="withEffect" presetClass="exit" presetID="1" presetSubtype="0">
                                  <p:stCondLst>
                                    <p:cond delay="3750"/>
                                  </p:stCondLst>
                                  <p:childTnLst>
                                    <p:set>
                                      <p:cBhvr>
                                        <p:cTn dur="1" fill="hold" id="152">
                                          <p:stCondLst>
                                            <p:cond delay="0"/>
                                          </p:stCondLst>
                                        </p:cTn>
                                        <p:tgtEl>
                                          <p:spTgt spid="40"/>
                                        </p:tgtEl>
                                        <p:attrNameLst>
                                          <p:attrName>style.visibility</p:attrName>
                                        </p:attrNameLst>
                                      </p:cBhvr>
                                      <p:to>
                                        <p:strVal val="hidden"/>
                                      </p:to>
                                    </p:set>
                                  </p:childTnLst>
                                </p:cTn>
                              </p:par>
                              <p:par>
                                <p:cTn fill="hold" grpId="2" id="153" nodeType="withEffect" presetClass="exit" presetID="1" presetSubtype="0">
                                  <p:stCondLst>
                                    <p:cond delay="3750"/>
                                  </p:stCondLst>
                                  <p:childTnLst>
                                    <p:set>
                                      <p:cBhvr>
                                        <p:cTn dur="1" fill="hold" id="154">
                                          <p:stCondLst>
                                            <p:cond delay="0"/>
                                          </p:stCondLst>
                                        </p:cTn>
                                        <p:tgtEl>
                                          <p:spTgt spid="41"/>
                                        </p:tgtEl>
                                        <p:attrNameLst>
                                          <p:attrName>style.visibility</p:attrName>
                                        </p:attrNameLst>
                                      </p:cBhvr>
                                      <p:to>
                                        <p:strVal val="hidden"/>
                                      </p:to>
                                    </p:set>
                                  </p:childTnLst>
                                </p:cTn>
                              </p:par>
                              <p:par>
                                <p:cTn fill="hold" grpId="2" id="155" nodeType="withEffect" presetClass="exit" presetID="1" presetSubtype="0">
                                  <p:stCondLst>
                                    <p:cond delay="3750"/>
                                  </p:stCondLst>
                                  <p:childTnLst>
                                    <p:set>
                                      <p:cBhvr>
                                        <p:cTn dur="1" fill="hold" id="156">
                                          <p:stCondLst>
                                            <p:cond delay="0"/>
                                          </p:stCondLst>
                                        </p:cTn>
                                        <p:tgtEl>
                                          <p:spTgt spid="42"/>
                                        </p:tgtEl>
                                        <p:attrNameLst>
                                          <p:attrName>style.visibility</p:attrName>
                                        </p:attrNameLst>
                                      </p:cBhvr>
                                      <p:to>
                                        <p:strVal val="hidden"/>
                                      </p:to>
                                    </p:set>
                                  </p:childTnLst>
                                </p:cTn>
                              </p:par>
                              <p:par>
                                <p:cTn fill="hold" grpId="2" id="157" nodeType="withEffect" presetClass="exit" presetID="1" presetSubtype="0">
                                  <p:stCondLst>
                                    <p:cond delay="3750"/>
                                  </p:stCondLst>
                                  <p:childTnLst>
                                    <p:set>
                                      <p:cBhvr>
                                        <p:cTn dur="1" fill="hold" id="158">
                                          <p:stCondLst>
                                            <p:cond delay="0"/>
                                          </p:stCondLst>
                                        </p:cTn>
                                        <p:tgtEl>
                                          <p:spTgt spid="43"/>
                                        </p:tgtEl>
                                        <p:attrNameLst>
                                          <p:attrName>style.visibility</p:attrName>
                                        </p:attrNameLst>
                                      </p:cBhvr>
                                      <p:to>
                                        <p:strVal val="hidden"/>
                                      </p:to>
                                    </p:set>
                                  </p:childTnLst>
                                </p:cTn>
                              </p:par>
                              <p:par>
                                <p:cTn fill="hold" grpId="2" id="159" nodeType="withEffect" presetClass="exit" presetID="1" presetSubtype="0">
                                  <p:stCondLst>
                                    <p:cond delay="3750"/>
                                  </p:stCondLst>
                                  <p:childTnLst>
                                    <p:set>
                                      <p:cBhvr>
                                        <p:cTn dur="1" fill="hold" id="160">
                                          <p:stCondLst>
                                            <p:cond delay="0"/>
                                          </p:stCondLst>
                                        </p:cTn>
                                        <p:tgtEl>
                                          <p:spTgt spid="44"/>
                                        </p:tgtEl>
                                        <p:attrNameLst>
                                          <p:attrName>style.visibility</p:attrName>
                                        </p:attrNameLst>
                                      </p:cBhvr>
                                      <p:to>
                                        <p:strVal val="hidden"/>
                                      </p:to>
                                    </p:set>
                                  </p:childTnLst>
                                </p:cTn>
                              </p:par>
                              <p:par>
                                <p:cTn fill="hold" grpId="1" id="161" nodeType="withEffect" presetClass="entr" presetID="1" presetSubtype="0">
                                  <p:stCondLst>
                                    <p:cond delay="3750"/>
                                  </p:stCondLst>
                                  <p:childTnLst>
                                    <p:set>
                                      <p:cBhvr>
                                        <p:cTn dur="1" fill="hold" id="162">
                                          <p:stCondLst>
                                            <p:cond delay="0"/>
                                          </p:stCondLst>
                                        </p:cTn>
                                        <p:tgtEl>
                                          <p:spTgt spid="47"/>
                                        </p:tgtEl>
                                        <p:attrNameLst>
                                          <p:attrName>style.visibility</p:attrName>
                                        </p:attrNameLst>
                                      </p:cBhvr>
                                      <p:to>
                                        <p:strVal val="visible"/>
                                      </p:to>
                                    </p:set>
                                  </p:childTnLst>
                                </p:cTn>
                              </p:par>
                              <p:par>
                                <p:cTn fill="hold" grpId="1" id="163" nodeType="withEffect" presetClass="entr" presetID="1" presetSubtype="0">
                                  <p:stCondLst>
                                    <p:cond delay="3750"/>
                                  </p:stCondLst>
                                  <p:childTnLst>
                                    <p:set>
                                      <p:cBhvr>
                                        <p:cTn dur="1" fill="hold" id="164">
                                          <p:stCondLst>
                                            <p:cond delay="0"/>
                                          </p:stCondLst>
                                        </p:cTn>
                                        <p:tgtEl>
                                          <p:spTgt spid="48"/>
                                        </p:tgtEl>
                                        <p:attrNameLst>
                                          <p:attrName>style.visibility</p:attrName>
                                        </p:attrNameLst>
                                      </p:cBhvr>
                                      <p:to>
                                        <p:strVal val="visible"/>
                                      </p:to>
                                    </p:set>
                                  </p:childTnLst>
                                </p:cTn>
                              </p:par>
                              <p:par>
                                <p:cTn fill="hold" grpId="1" id="165" nodeType="withEffect" presetClass="entr" presetID="1" presetSubtype="0">
                                  <p:stCondLst>
                                    <p:cond delay="3750"/>
                                  </p:stCondLst>
                                  <p:childTnLst>
                                    <p:set>
                                      <p:cBhvr>
                                        <p:cTn dur="1" fill="hold" id="166">
                                          <p:stCondLst>
                                            <p:cond delay="0"/>
                                          </p:stCondLst>
                                        </p:cTn>
                                        <p:tgtEl>
                                          <p:spTgt spid="49"/>
                                        </p:tgtEl>
                                        <p:attrNameLst>
                                          <p:attrName>style.visibility</p:attrName>
                                        </p:attrNameLst>
                                      </p:cBhvr>
                                      <p:to>
                                        <p:strVal val="visible"/>
                                      </p:to>
                                    </p:set>
                                  </p:childTnLst>
                                </p:cTn>
                              </p:par>
                              <p:par>
                                <p:cTn fill="hold" grpId="1" id="167" nodeType="withEffect" presetClass="entr" presetID="1" presetSubtype="0">
                                  <p:stCondLst>
                                    <p:cond delay="3750"/>
                                  </p:stCondLst>
                                  <p:childTnLst>
                                    <p:set>
                                      <p:cBhvr>
                                        <p:cTn dur="1" fill="hold" id="168">
                                          <p:stCondLst>
                                            <p:cond delay="0"/>
                                          </p:stCondLst>
                                        </p:cTn>
                                        <p:tgtEl>
                                          <p:spTgt spid="50"/>
                                        </p:tgtEl>
                                        <p:attrNameLst>
                                          <p:attrName>style.visibility</p:attrName>
                                        </p:attrNameLst>
                                      </p:cBhvr>
                                      <p:to>
                                        <p:strVal val="visible"/>
                                      </p:to>
                                    </p:set>
                                  </p:childTnLst>
                                </p:cTn>
                              </p:par>
                              <p:par>
                                <p:cTn fill="hold" grpId="1" id="169" nodeType="withEffect" presetClass="entr" presetID="1" presetSubtype="0">
                                  <p:stCondLst>
                                    <p:cond delay="3750"/>
                                  </p:stCondLst>
                                  <p:childTnLst>
                                    <p:set>
                                      <p:cBhvr>
                                        <p:cTn dur="1" fill="hold" id="170">
                                          <p:stCondLst>
                                            <p:cond delay="0"/>
                                          </p:stCondLst>
                                        </p:cTn>
                                        <p:tgtEl>
                                          <p:spTgt spid="51"/>
                                        </p:tgtEl>
                                        <p:attrNameLst>
                                          <p:attrName>style.visibility</p:attrName>
                                        </p:attrNameLst>
                                      </p:cBhvr>
                                      <p:to>
                                        <p:strVal val="visible"/>
                                      </p:to>
                                    </p:set>
                                  </p:childTnLst>
                                </p:cTn>
                              </p:par>
                              <p:par>
                                <p:cTn fill="hold" grpId="1" id="171" nodeType="withEffect" presetClass="entr" presetID="1" presetSubtype="0">
                                  <p:stCondLst>
                                    <p:cond delay="3750"/>
                                  </p:stCondLst>
                                  <p:childTnLst>
                                    <p:set>
                                      <p:cBhvr>
                                        <p:cTn dur="1" fill="hold" id="172">
                                          <p:stCondLst>
                                            <p:cond delay="0"/>
                                          </p:stCondLst>
                                        </p:cTn>
                                        <p:tgtEl>
                                          <p:spTgt spid="52"/>
                                        </p:tgtEl>
                                        <p:attrNameLst>
                                          <p:attrName>style.visibility</p:attrName>
                                        </p:attrNameLst>
                                      </p:cBhvr>
                                      <p:to>
                                        <p:strVal val="visible"/>
                                      </p:to>
                                    </p:set>
                                  </p:childTnLst>
                                </p:cTn>
                              </p:par>
                              <p:par>
                                <p:cTn fill="hold" grpId="1" id="173" nodeType="withEffect" presetClass="entr" presetID="1" presetSubtype="0">
                                  <p:stCondLst>
                                    <p:cond delay="3750"/>
                                  </p:stCondLst>
                                  <p:childTnLst>
                                    <p:set>
                                      <p:cBhvr>
                                        <p:cTn dur="1" fill="hold" id="174">
                                          <p:stCondLst>
                                            <p:cond delay="0"/>
                                          </p:stCondLst>
                                        </p:cTn>
                                        <p:tgtEl>
                                          <p:spTgt spid="53"/>
                                        </p:tgtEl>
                                        <p:attrNameLst>
                                          <p:attrName>style.visibility</p:attrName>
                                        </p:attrNameLst>
                                      </p:cBhvr>
                                      <p:to>
                                        <p:strVal val="visible"/>
                                      </p:to>
                                    </p:set>
                                  </p:childTnLst>
                                </p:cTn>
                              </p:par>
                              <p:par>
                                <p:cTn fill="hold" grpId="1" id="175" nodeType="withEffect" presetClass="entr" presetID="1" presetSubtype="0">
                                  <p:stCondLst>
                                    <p:cond delay="3750"/>
                                  </p:stCondLst>
                                  <p:childTnLst>
                                    <p:set>
                                      <p:cBhvr>
                                        <p:cTn dur="1" fill="hold" id="176">
                                          <p:stCondLst>
                                            <p:cond delay="0"/>
                                          </p:stCondLst>
                                        </p:cTn>
                                        <p:tgtEl>
                                          <p:spTgt spid="62"/>
                                        </p:tgtEl>
                                        <p:attrNameLst>
                                          <p:attrName>style.visibility</p:attrName>
                                        </p:attrNameLst>
                                      </p:cBhvr>
                                      <p:to>
                                        <p:strVal val="visible"/>
                                      </p:to>
                                    </p:set>
                                  </p:childTnLst>
                                </p:cTn>
                              </p:par>
                              <p:par>
                                <p:cTn fill="hold" grpId="0" id="177" nodeType="withEffect" presetClass="path" presetID="1" presetSubtype="0">
                                  <p:stCondLst>
                                    <p:cond delay="3750"/>
                                  </p:stCondLst>
                                  <p:childTnLst>
                                    <p:animMotion origin="layout" path="M 0 -4.44444E-06 C 0.06285 -4.44444E-06 0.11424 0.08112 0.11424 0.18139 C 0.11424 0.28112 0.06285 0.36278 0 0.36278 C -0.06302 0.36278 -0.11406 0.28112 -0.11406 0.18139 C -0.11406 0.08112 -0.06302 -4.44444E-06 0 -4.44444E-06 Z" pathEditMode="relative" ptsTypes="AAAAA" rAng="0">
                                      <p:cBhvr>
                                        <p:cTn dur="1000" fill="hold" id="178"/>
                                        <p:tgtEl>
                                          <p:spTgt spid="47"/>
                                        </p:tgtEl>
                                        <p:attrNameLst>
                                          <p:attrName>ppt_x</p:attrName>
                                          <p:attrName>ppt_y</p:attrName>
                                        </p:attrNameLst>
                                      </p:cBhvr>
                                      <p:rCtr x="0" y="18139"/>
                                    </p:animMotion>
                                  </p:childTnLst>
                                </p:cTn>
                              </p:par>
                              <p:par>
                                <p:cTn fill="hold" grpId="0" id="179" nodeType="withEffect" presetClass="path" presetID="1" presetSubtype="0">
                                  <p:stCondLst>
                                    <p:cond delay="3850"/>
                                  </p:stCondLst>
                                  <p:childTnLst>
                                    <p:animMotion origin="layout" path="M 0 -4.44444E-06 C 0.06285 -4.44444E-06 0.11424 0.08112 0.11424 0.18139 C 0.11424 0.28112 0.06285 0.36278 0 0.36278 C -0.06302 0.36278 -0.11406 0.28112 -0.11406 0.18139 C -0.11406 0.08112 -0.06302 -4.44444E-06 0 -4.44444E-06 Z" pathEditMode="relative" ptsTypes="AAAAA" rAng="0">
                                      <p:cBhvr>
                                        <p:cTn dur="1000" fill="hold" id="180"/>
                                        <p:tgtEl>
                                          <p:spTgt spid="48"/>
                                        </p:tgtEl>
                                        <p:attrNameLst>
                                          <p:attrName>ppt_x</p:attrName>
                                          <p:attrName>ppt_y</p:attrName>
                                        </p:attrNameLst>
                                      </p:cBhvr>
                                      <p:rCtr x="0" y="18139"/>
                                    </p:animMotion>
                                  </p:childTnLst>
                                </p:cTn>
                              </p:par>
                              <p:par>
                                <p:cTn fill="hold" grpId="0" id="181" nodeType="withEffect" presetClass="path" presetID="1" presetSubtype="0">
                                  <p:stCondLst>
                                    <p:cond delay="3950"/>
                                  </p:stCondLst>
                                  <p:childTnLst>
                                    <p:animMotion origin="layout" path="M 0 -4.44444E-06 C 0.06285 -4.44444E-06 0.11424 0.08112 0.11424 0.18139 C 0.11424 0.28112 0.06285 0.36278 0 0.36278 C -0.06302 0.36278 -0.11406 0.28112 -0.11406 0.18139 C -0.11406 0.08112 -0.06302 -4.44444E-06 0 -4.44444E-06 Z" pathEditMode="relative" ptsTypes="AAAAA" rAng="0">
                                      <p:cBhvr>
                                        <p:cTn dur="1000" fill="hold" id="182"/>
                                        <p:tgtEl>
                                          <p:spTgt spid="49"/>
                                        </p:tgtEl>
                                        <p:attrNameLst>
                                          <p:attrName>ppt_x</p:attrName>
                                          <p:attrName>ppt_y</p:attrName>
                                        </p:attrNameLst>
                                      </p:cBhvr>
                                      <p:rCtr x="0" y="18139"/>
                                    </p:animMotion>
                                  </p:childTnLst>
                                </p:cTn>
                              </p:par>
                              <p:par>
                                <p:cTn fill="hold" grpId="0" id="183" nodeType="withEffect" presetClass="path" presetID="1" presetSubtype="0">
                                  <p:stCondLst>
                                    <p:cond delay="4050"/>
                                  </p:stCondLst>
                                  <p:childTnLst>
                                    <p:animMotion origin="layout" path="M 0 1.11111E-06 C 0.06285 1.11111E-06 0.11424 0.08111 0.11424 0.18139 C 0.11424 0.28111 0.06285 0.36278 0 0.36278 C -0.06302 0.36278 -0.11406 0.28111 -0.11406 0.18139 C -0.11406 0.08111 -0.06302 1.11111E-06 0 1.11111E-06 Z" pathEditMode="relative" ptsTypes="AAAAA" rAng="0">
                                      <p:cBhvr>
                                        <p:cTn dur="1000" fill="hold" id="184"/>
                                        <p:tgtEl>
                                          <p:spTgt spid="50"/>
                                        </p:tgtEl>
                                        <p:attrNameLst>
                                          <p:attrName>ppt_x</p:attrName>
                                          <p:attrName>ppt_y</p:attrName>
                                        </p:attrNameLst>
                                      </p:cBhvr>
                                      <p:rCtr x="0" y="18139"/>
                                    </p:animMotion>
                                  </p:childTnLst>
                                </p:cTn>
                              </p:par>
                              <p:par>
                                <p:cTn fill="hold" grpId="0" id="185" nodeType="withEffect" presetClass="path" presetID="1" presetSubtype="0">
                                  <p:stCondLst>
                                    <p:cond delay="4150"/>
                                  </p:stCondLst>
                                  <p:childTnLst>
                                    <p:animMotion origin="layout" path="M 0 -4.44444E-06 C 0.06285 -4.44444E-06 0.11424 0.08112 0.11424 0.18139 C 0.11424 0.28112 0.06285 0.36278 0 0.36278 C -0.06302 0.36278 -0.11406 0.28112 -0.11406 0.18139 C -0.11406 0.08112 -0.06302 -4.44444E-06 0 -4.44444E-06 Z" pathEditMode="relative" ptsTypes="AAAAA" rAng="0">
                                      <p:cBhvr>
                                        <p:cTn dur="1000" fill="hold" id="186"/>
                                        <p:tgtEl>
                                          <p:spTgt spid="51"/>
                                        </p:tgtEl>
                                        <p:attrNameLst>
                                          <p:attrName>ppt_x</p:attrName>
                                          <p:attrName>ppt_y</p:attrName>
                                        </p:attrNameLst>
                                      </p:cBhvr>
                                      <p:rCtr x="0" y="18139"/>
                                    </p:animMotion>
                                  </p:childTnLst>
                                </p:cTn>
                              </p:par>
                              <p:par>
                                <p:cTn fill="hold" grpId="0" id="187" nodeType="withEffect" presetClass="path" presetID="1" presetSubtype="0">
                                  <p:stCondLst>
                                    <p:cond delay="4250"/>
                                  </p:stCondLst>
                                  <p:childTnLst>
                                    <p:animMotion origin="layout" path="M 0 1.11111E-06 C 0.06285 1.11111E-06 0.11424 0.08111 0.11424 0.18139 C 0.11424 0.28111 0.06285 0.36278 0 0.36278 C -0.06302 0.36278 -0.11406 0.28111 -0.11406 0.18139 C -0.11406 0.08111 -0.06302 1.11111E-06 0 1.11111E-06 Z" pathEditMode="relative" ptsTypes="AAAAA" rAng="0">
                                      <p:cBhvr>
                                        <p:cTn dur="1000" fill="hold" id="188"/>
                                        <p:tgtEl>
                                          <p:spTgt spid="52"/>
                                        </p:tgtEl>
                                        <p:attrNameLst>
                                          <p:attrName>ppt_x</p:attrName>
                                          <p:attrName>ppt_y</p:attrName>
                                        </p:attrNameLst>
                                      </p:cBhvr>
                                      <p:rCtr x="0" y="18139"/>
                                    </p:animMotion>
                                  </p:childTnLst>
                                </p:cTn>
                              </p:par>
                              <p:par>
                                <p:cTn fill="hold" grpId="0" id="189" nodeType="withEffect" presetClass="path" presetID="1" presetSubtype="0">
                                  <p:stCondLst>
                                    <p:cond delay="4350"/>
                                  </p:stCondLst>
                                  <p:childTnLst>
                                    <p:animMotion origin="layout" path="M 0 1.11111E-06 C 0.06285 1.11111E-06 0.11424 0.08111 0.11424 0.18139 C 0.11424 0.28111 0.06285 0.36278 0 0.36278 C -0.06302 0.36278 -0.11406 0.28111 -0.11406 0.18139 C -0.11406 0.08111 -0.06302 1.11111E-06 0 1.11111E-06 Z" pathEditMode="relative" ptsTypes="AAAAA" rAng="0">
                                      <p:cBhvr>
                                        <p:cTn dur="1000" fill="hold" id="190"/>
                                        <p:tgtEl>
                                          <p:spTgt spid="53"/>
                                        </p:tgtEl>
                                        <p:attrNameLst>
                                          <p:attrName>ppt_x</p:attrName>
                                          <p:attrName>ppt_y</p:attrName>
                                        </p:attrNameLst>
                                      </p:cBhvr>
                                      <p:rCtr x="0" y="18139"/>
                                    </p:animMotion>
                                  </p:childTnLst>
                                </p:cTn>
                              </p:par>
                              <p:par>
                                <p:cTn fill="hold" grpId="0" id="191" nodeType="withEffect" presetClass="path" presetID="1" presetSubtype="0">
                                  <p:stCondLst>
                                    <p:cond delay="4450"/>
                                  </p:stCondLst>
                                  <p:childTnLst>
                                    <p:animMotion origin="layout" path="M -0.00052 -4.44444E-06 C 0.06233 -4.44444E-06 0.11372 0.08112 0.11372 0.18139 C 0.11372 0.28112 0.06233 0.36278 -0.00052 0.36278 C -0.06354 0.36278 -0.11458 0.28112 -0.11458 0.18139 C -0.11458 0.08112 -0.06354 -4.44444E-06 -0.00052 -4.44444E-06 Z" pathEditMode="relative" ptsTypes="AAAAA" rAng="0">
                                      <p:cBhvr>
                                        <p:cTn dur="1000" fill="hold" id="192"/>
                                        <p:tgtEl>
                                          <p:spTgt spid="62"/>
                                        </p:tgtEl>
                                        <p:attrNameLst>
                                          <p:attrName>ppt_x</p:attrName>
                                          <p:attrName>ppt_y</p:attrName>
                                        </p:attrNameLst>
                                      </p:cBhvr>
                                      <p:rCtr x="0" y="18139"/>
                                    </p:animMotion>
                                  </p:childTnLst>
                                </p:cTn>
                              </p:par>
                              <p:par>
                                <p:cTn fill="hold" grpId="2" id="193" nodeType="withEffect" presetClass="exit" presetID="10" presetSubtype="0">
                                  <p:stCondLst>
                                    <p:cond delay="5250"/>
                                  </p:stCondLst>
                                  <p:childTnLst>
                                    <p:animEffect filter="fade" transition="out">
                                      <p:cBhvr>
                                        <p:cTn dur="500" id="194"/>
                                        <p:tgtEl>
                                          <p:spTgt spid="2"/>
                                        </p:tgtEl>
                                      </p:cBhvr>
                                    </p:animEffect>
                                    <p:set>
                                      <p:cBhvr>
                                        <p:cTn dur="1" fill="hold" id="195">
                                          <p:stCondLst>
                                            <p:cond delay="499"/>
                                          </p:stCondLst>
                                        </p:cTn>
                                        <p:tgtEl>
                                          <p:spTgt spid="2"/>
                                        </p:tgtEl>
                                        <p:attrNameLst>
                                          <p:attrName>style.visibility</p:attrName>
                                        </p:attrNameLst>
                                      </p:cBhvr>
                                      <p:to>
                                        <p:strVal val="hidden"/>
                                      </p:to>
                                    </p:set>
                                  </p:childTnLst>
                                </p:cTn>
                              </p:par>
                              <p:par>
                                <p:cTn fill="hold" grpId="2" id="196" nodeType="withEffect" presetClass="exit" presetID="10" presetSubtype="0">
                                  <p:stCondLst>
                                    <p:cond delay="5250"/>
                                  </p:stCondLst>
                                  <p:childTnLst>
                                    <p:animEffect filter="fade" transition="out">
                                      <p:cBhvr>
                                        <p:cTn dur="500" id="197"/>
                                        <p:tgtEl>
                                          <p:spTgt spid="20"/>
                                        </p:tgtEl>
                                      </p:cBhvr>
                                    </p:animEffect>
                                    <p:set>
                                      <p:cBhvr>
                                        <p:cTn dur="1" fill="hold" id="198">
                                          <p:stCondLst>
                                            <p:cond delay="499"/>
                                          </p:stCondLst>
                                        </p:cTn>
                                        <p:tgtEl>
                                          <p:spTgt spid="20"/>
                                        </p:tgtEl>
                                        <p:attrNameLst>
                                          <p:attrName>style.visibility</p:attrName>
                                        </p:attrNameLst>
                                      </p:cBhvr>
                                      <p:to>
                                        <p:strVal val="hidden"/>
                                      </p:to>
                                    </p:set>
                                  </p:childTnLst>
                                </p:cTn>
                              </p:par>
                              <p:par>
                                <p:cTn fill="hold" grpId="2" id="199" nodeType="withEffect" presetClass="exit" presetID="10" presetSubtype="0">
                                  <p:stCondLst>
                                    <p:cond delay="5250"/>
                                  </p:stCondLst>
                                  <p:childTnLst>
                                    <p:animEffect filter="fade" transition="out">
                                      <p:cBhvr>
                                        <p:cTn dur="500" id="200"/>
                                        <p:tgtEl>
                                          <p:spTgt spid="21"/>
                                        </p:tgtEl>
                                      </p:cBhvr>
                                    </p:animEffect>
                                    <p:set>
                                      <p:cBhvr>
                                        <p:cTn dur="1" fill="hold" id="201">
                                          <p:stCondLst>
                                            <p:cond delay="499"/>
                                          </p:stCondLst>
                                        </p:cTn>
                                        <p:tgtEl>
                                          <p:spTgt spid="21"/>
                                        </p:tgtEl>
                                        <p:attrNameLst>
                                          <p:attrName>style.visibility</p:attrName>
                                        </p:attrNameLst>
                                      </p:cBhvr>
                                      <p:to>
                                        <p:strVal val="hidden"/>
                                      </p:to>
                                    </p:set>
                                  </p:childTnLst>
                                </p:cTn>
                              </p:par>
                              <p:par>
                                <p:cTn fill="hold" grpId="2" id="202" nodeType="withEffect" presetClass="exit" presetID="10" presetSubtype="0">
                                  <p:stCondLst>
                                    <p:cond delay="5250"/>
                                  </p:stCondLst>
                                  <p:childTnLst>
                                    <p:animEffect filter="fade" transition="out">
                                      <p:cBhvr>
                                        <p:cTn dur="500" id="203"/>
                                        <p:tgtEl>
                                          <p:spTgt spid="22"/>
                                        </p:tgtEl>
                                      </p:cBhvr>
                                    </p:animEffect>
                                    <p:set>
                                      <p:cBhvr>
                                        <p:cTn dur="1" fill="hold" id="204">
                                          <p:stCondLst>
                                            <p:cond delay="499"/>
                                          </p:stCondLst>
                                        </p:cTn>
                                        <p:tgtEl>
                                          <p:spTgt spid="22"/>
                                        </p:tgtEl>
                                        <p:attrNameLst>
                                          <p:attrName>style.visibility</p:attrName>
                                        </p:attrNameLst>
                                      </p:cBhvr>
                                      <p:to>
                                        <p:strVal val="hidden"/>
                                      </p:to>
                                    </p:set>
                                  </p:childTnLst>
                                </p:cTn>
                              </p:par>
                              <p:par>
                                <p:cTn fill="hold" grpId="2" id="205" nodeType="withEffect" presetClass="exit" presetID="10" presetSubtype="0">
                                  <p:stCondLst>
                                    <p:cond delay="5250"/>
                                  </p:stCondLst>
                                  <p:childTnLst>
                                    <p:animEffect filter="fade" transition="out">
                                      <p:cBhvr>
                                        <p:cTn dur="500" id="206"/>
                                        <p:tgtEl>
                                          <p:spTgt spid="23"/>
                                        </p:tgtEl>
                                      </p:cBhvr>
                                    </p:animEffect>
                                    <p:set>
                                      <p:cBhvr>
                                        <p:cTn dur="1" fill="hold" id="207">
                                          <p:stCondLst>
                                            <p:cond delay="499"/>
                                          </p:stCondLst>
                                        </p:cTn>
                                        <p:tgtEl>
                                          <p:spTgt spid="23"/>
                                        </p:tgtEl>
                                        <p:attrNameLst>
                                          <p:attrName>style.visibility</p:attrName>
                                        </p:attrNameLst>
                                      </p:cBhvr>
                                      <p:to>
                                        <p:strVal val="hidden"/>
                                      </p:to>
                                    </p:set>
                                  </p:childTnLst>
                                </p:cTn>
                              </p:par>
                              <p:par>
                                <p:cTn fill="hold" grpId="2" id="208" nodeType="withEffect" presetClass="exit" presetID="10" presetSubtype="0">
                                  <p:stCondLst>
                                    <p:cond delay="5250"/>
                                  </p:stCondLst>
                                  <p:childTnLst>
                                    <p:animEffect filter="fade" transition="out">
                                      <p:cBhvr>
                                        <p:cTn dur="500" id="209"/>
                                        <p:tgtEl>
                                          <p:spTgt spid="26"/>
                                        </p:tgtEl>
                                      </p:cBhvr>
                                    </p:animEffect>
                                    <p:set>
                                      <p:cBhvr>
                                        <p:cTn dur="1" fill="hold" id="210">
                                          <p:stCondLst>
                                            <p:cond delay="499"/>
                                          </p:stCondLst>
                                        </p:cTn>
                                        <p:tgtEl>
                                          <p:spTgt spid="26"/>
                                        </p:tgtEl>
                                        <p:attrNameLst>
                                          <p:attrName>style.visibility</p:attrName>
                                        </p:attrNameLst>
                                      </p:cBhvr>
                                      <p:to>
                                        <p:strVal val="hidden"/>
                                      </p:to>
                                    </p:set>
                                  </p:childTnLst>
                                </p:cTn>
                              </p:par>
                              <p:par>
                                <p:cTn fill="hold" grpId="2" id="211" nodeType="withEffect" presetClass="exit" presetID="10" presetSubtype="0">
                                  <p:stCondLst>
                                    <p:cond delay="5250"/>
                                  </p:stCondLst>
                                  <p:childTnLst>
                                    <p:animEffect filter="fade" transition="out">
                                      <p:cBhvr>
                                        <p:cTn dur="500" id="212"/>
                                        <p:tgtEl>
                                          <p:spTgt spid="27"/>
                                        </p:tgtEl>
                                      </p:cBhvr>
                                    </p:animEffect>
                                    <p:set>
                                      <p:cBhvr>
                                        <p:cTn dur="1" fill="hold" id="213">
                                          <p:stCondLst>
                                            <p:cond delay="499"/>
                                          </p:stCondLst>
                                        </p:cTn>
                                        <p:tgtEl>
                                          <p:spTgt spid="27"/>
                                        </p:tgtEl>
                                        <p:attrNameLst>
                                          <p:attrName>style.visibility</p:attrName>
                                        </p:attrNameLst>
                                      </p:cBhvr>
                                      <p:to>
                                        <p:strVal val="hidden"/>
                                      </p:to>
                                    </p:set>
                                  </p:childTnLst>
                                </p:cTn>
                              </p:par>
                              <p:par>
                                <p:cTn fill="hold" grpId="2" id="214" nodeType="withEffect" presetClass="exit" presetID="10" presetSubtype="0">
                                  <p:stCondLst>
                                    <p:cond delay="5250"/>
                                  </p:stCondLst>
                                  <p:childTnLst>
                                    <p:animEffect filter="fade" transition="out">
                                      <p:cBhvr>
                                        <p:cTn dur="500" id="215"/>
                                        <p:tgtEl>
                                          <p:spTgt spid="28"/>
                                        </p:tgtEl>
                                      </p:cBhvr>
                                    </p:animEffect>
                                    <p:set>
                                      <p:cBhvr>
                                        <p:cTn dur="1" fill="hold" id="216">
                                          <p:stCondLst>
                                            <p:cond delay="499"/>
                                          </p:stCondLst>
                                        </p:cTn>
                                        <p:tgtEl>
                                          <p:spTgt spid="28"/>
                                        </p:tgtEl>
                                        <p:attrNameLst>
                                          <p:attrName>style.visibility</p:attrName>
                                        </p:attrNameLst>
                                      </p:cBhvr>
                                      <p:to>
                                        <p:strVal val="hidden"/>
                                      </p:to>
                                    </p:set>
                                  </p:childTnLst>
                                </p:cTn>
                              </p:par>
                              <p:par>
                                <p:cTn fill="hold" grpId="3" id="217" nodeType="withEffect" presetClass="exit" presetID="10" presetSubtype="0">
                                  <p:stCondLst>
                                    <p:cond delay="5250"/>
                                  </p:stCondLst>
                                  <p:childTnLst>
                                    <p:animEffect filter="fade" transition="out">
                                      <p:cBhvr>
                                        <p:cTn dur="500" id="218"/>
                                        <p:tgtEl>
                                          <p:spTgt spid="37"/>
                                        </p:tgtEl>
                                      </p:cBhvr>
                                    </p:animEffect>
                                    <p:set>
                                      <p:cBhvr>
                                        <p:cTn dur="1" fill="hold" id="219">
                                          <p:stCondLst>
                                            <p:cond delay="499"/>
                                          </p:stCondLst>
                                        </p:cTn>
                                        <p:tgtEl>
                                          <p:spTgt spid="37"/>
                                        </p:tgtEl>
                                        <p:attrNameLst>
                                          <p:attrName>style.visibility</p:attrName>
                                        </p:attrNameLst>
                                      </p:cBhvr>
                                      <p:to>
                                        <p:strVal val="hidden"/>
                                      </p:to>
                                    </p:set>
                                  </p:childTnLst>
                                </p:cTn>
                              </p:par>
                              <p:par>
                                <p:cTn fill="hold" grpId="3" id="220" nodeType="withEffect" presetClass="exit" presetID="10" presetSubtype="0">
                                  <p:stCondLst>
                                    <p:cond delay="5250"/>
                                  </p:stCondLst>
                                  <p:childTnLst>
                                    <p:animEffect filter="fade" transition="out">
                                      <p:cBhvr>
                                        <p:cTn dur="500" id="221"/>
                                        <p:tgtEl>
                                          <p:spTgt spid="38"/>
                                        </p:tgtEl>
                                      </p:cBhvr>
                                    </p:animEffect>
                                    <p:set>
                                      <p:cBhvr>
                                        <p:cTn dur="1" fill="hold" id="222">
                                          <p:stCondLst>
                                            <p:cond delay="499"/>
                                          </p:stCondLst>
                                        </p:cTn>
                                        <p:tgtEl>
                                          <p:spTgt spid="38"/>
                                        </p:tgtEl>
                                        <p:attrNameLst>
                                          <p:attrName>style.visibility</p:attrName>
                                        </p:attrNameLst>
                                      </p:cBhvr>
                                      <p:to>
                                        <p:strVal val="hidden"/>
                                      </p:to>
                                    </p:set>
                                  </p:childTnLst>
                                </p:cTn>
                              </p:par>
                              <p:par>
                                <p:cTn fill="hold" grpId="3" id="223" nodeType="withEffect" presetClass="exit" presetID="10" presetSubtype="0">
                                  <p:stCondLst>
                                    <p:cond delay="5250"/>
                                  </p:stCondLst>
                                  <p:childTnLst>
                                    <p:animEffect filter="fade" transition="out">
                                      <p:cBhvr>
                                        <p:cTn dur="500" id="224"/>
                                        <p:tgtEl>
                                          <p:spTgt spid="39"/>
                                        </p:tgtEl>
                                      </p:cBhvr>
                                    </p:animEffect>
                                    <p:set>
                                      <p:cBhvr>
                                        <p:cTn dur="1" fill="hold" id="225">
                                          <p:stCondLst>
                                            <p:cond delay="499"/>
                                          </p:stCondLst>
                                        </p:cTn>
                                        <p:tgtEl>
                                          <p:spTgt spid="39"/>
                                        </p:tgtEl>
                                        <p:attrNameLst>
                                          <p:attrName>style.visibility</p:attrName>
                                        </p:attrNameLst>
                                      </p:cBhvr>
                                      <p:to>
                                        <p:strVal val="hidden"/>
                                      </p:to>
                                    </p:set>
                                  </p:childTnLst>
                                </p:cTn>
                              </p:par>
                              <p:par>
                                <p:cTn fill="hold" grpId="3" id="226" nodeType="withEffect" presetClass="exit" presetID="10" presetSubtype="0">
                                  <p:stCondLst>
                                    <p:cond delay="5250"/>
                                  </p:stCondLst>
                                  <p:childTnLst>
                                    <p:animEffect filter="fade" transition="out">
                                      <p:cBhvr>
                                        <p:cTn dur="500" id="227"/>
                                        <p:tgtEl>
                                          <p:spTgt spid="40"/>
                                        </p:tgtEl>
                                      </p:cBhvr>
                                    </p:animEffect>
                                    <p:set>
                                      <p:cBhvr>
                                        <p:cTn dur="1" fill="hold" id="228">
                                          <p:stCondLst>
                                            <p:cond delay="499"/>
                                          </p:stCondLst>
                                        </p:cTn>
                                        <p:tgtEl>
                                          <p:spTgt spid="40"/>
                                        </p:tgtEl>
                                        <p:attrNameLst>
                                          <p:attrName>style.visibility</p:attrName>
                                        </p:attrNameLst>
                                      </p:cBhvr>
                                      <p:to>
                                        <p:strVal val="hidden"/>
                                      </p:to>
                                    </p:set>
                                  </p:childTnLst>
                                </p:cTn>
                              </p:par>
                              <p:par>
                                <p:cTn fill="hold" grpId="3" id="229" nodeType="withEffect" presetClass="exit" presetID="10" presetSubtype="0">
                                  <p:stCondLst>
                                    <p:cond delay="5250"/>
                                  </p:stCondLst>
                                  <p:childTnLst>
                                    <p:animEffect filter="fade" transition="out">
                                      <p:cBhvr>
                                        <p:cTn dur="500" id="230"/>
                                        <p:tgtEl>
                                          <p:spTgt spid="41"/>
                                        </p:tgtEl>
                                      </p:cBhvr>
                                    </p:animEffect>
                                    <p:set>
                                      <p:cBhvr>
                                        <p:cTn dur="1" fill="hold" id="231">
                                          <p:stCondLst>
                                            <p:cond delay="499"/>
                                          </p:stCondLst>
                                        </p:cTn>
                                        <p:tgtEl>
                                          <p:spTgt spid="41"/>
                                        </p:tgtEl>
                                        <p:attrNameLst>
                                          <p:attrName>style.visibility</p:attrName>
                                        </p:attrNameLst>
                                      </p:cBhvr>
                                      <p:to>
                                        <p:strVal val="hidden"/>
                                      </p:to>
                                    </p:set>
                                  </p:childTnLst>
                                </p:cTn>
                              </p:par>
                              <p:par>
                                <p:cTn fill="hold" grpId="3" id="232" nodeType="withEffect" presetClass="exit" presetID="10" presetSubtype="0">
                                  <p:stCondLst>
                                    <p:cond delay="5250"/>
                                  </p:stCondLst>
                                  <p:childTnLst>
                                    <p:animEffect filter="fade" transition="out">
                                      <p:cBhvr>
                                        <p:cTn dur="500" id="233"/>
                                        <p:tgtEl>
                                          <p:spTgt spid="42"/>
                                        </p:tgtEl>
                                      </p:cBhvr>
                                    </p:animEffect>
                                    <p:set>
                                      <p:cBhvr>
                                        <p:cTn dur="1" fill="hold" id="234">
                                          <p:stCondLst>
                                            <p:cond delay="499"/>
                                          </p:stCondLst>
                                        </p:cTn>
                                        <p:tgtEl>
                                          <p:spTgt spid="42"/>
                                        </p:tgtEl>
                                        <p:attrNameLst>
                                          <p:attrName>style.visibility</p:attrName>
                                        </p:attrNameLst>
                                      </p:cBhvr>
                                      <p:to>
                                        <p:strVal val="hidden"/>
                                      </p:to>
                                    </p:set>
                                  </p:childTnLst>
                                </p:cTn>
                              </p:par>
                              <p:par>
                                <p:cTn fill="hold" grpId="3" id="235" nodeType="withEffect" presetClass="exit" presetID="10" presetSubtype="0">
                                  <p:stCondLst>
                                    <p:cond delay="5250"/>
                                  </p:stCondLst>
                                  <p:childTnLst>
                                    <p:animEffect filter="fade" transition="out">
                                      <p:cBhvr>
                                        <p:cTn dur="500" id="236"/>
                                        <p:tgtEl>
                                          <p:spTgt spid="43"/>
                                        </p:tgtEl>
                                      </p:cBhvr>
                                    </p:animEffect>
                                    <p:set>
                                      <p:cBhvr>
                                        <p:cTn dur="1" fill="hold" id="237">
                                          <p:stCondLst>
                                            <p:cond delay="499"/>
                                          </p:stCondLst>
                                        </p:cTn>
                                        <p:tgtEl>
                                          <p:spTgt spid="43"/>
                                        </p:tgtEl>
                                        <p:attrNameLst>
                                          <p:attrName>style.visibility</p:attrName>
                                        </p:attrNameLst>
                                      </p:cBhvr>
                                      <p:to>
                                        <p:strVal val="hidden"/>
                                      </p:to>
                                    </p:set>
                                  </p:childTnLst>
                                </p:cTn>
                              </p:par>
                              <p:par>
                                <p:cTn fill="hold" grpId="3" id="238" nodeType="withEffect" presetClass="exit" presetID="10" presetSubtype="0">
                                  <p:stCondLst>
                                    <p:cond delay="5250"/>
                                  </p:stCondLst>
                                  <p:childTnLst>
                                    <p:animEffect filter="fade" transition="out">
                                      <p:cBhvr>
                                        <p:cTn dur="500" id="239"/>
                                        <p:tgtEl>
                                          <p:spTgt spid="44"/>
                                        </p:tgtEl>
                                      </p:cBhvr>
                                    </p:animEffect>
                                    <p:set>
                                      <p:cBhvr>
                                        <p:cTn dur="1" fill="hold" id="240">
                                          <p:stCondLst>
                                            <p:cond delay="499"/>
                                          </p:stCondLst>
                                        </p:cTn>
                                        <p:tgtEl>
                                          <p:spTgt spid="44"/>
                                        </p:tgtEl>
                                        <p:attrNameLst>
                                          <p:attrName>style.visibility</p:attrName>
                                        </p:attrNameLst>
                                      </p:cBhvr>
                                      <p:to>
                                        <p:strVal val="hidden"/>
                                      </p:to>
                                    </p:set>
                                  </p:childTnLst>
                                </p:cTn>
                              </p:par>
                              <p:par>
                                <p:cTn fill="hold" grpId="2" id="241" nodeType="withEffect" presetClass="exit" presetID="10" presetSubtype="0">
                                  <p:stCondLst>
                                    <p:cond delay="5250"/>
                                  </p:stCondLst>
                                  <p:childTnLst>
                                    <p:animEffect filter="fade" transition="out">
                                      <p:cBhvr>
                                        <p:cTn dur="500" id="242"/>
                                        <p:tgtEl>
                                          <p:spTgt spid="47"/>
                                        </p:tgtEl>
                                      </p:cBhvr>
                                    </p:animEffect>
                                    <p:set>
                                      <p:cBhvr>
                                        <p:cTn dur="1" fill="hold" id="243">
                                          <p:stCondLst>
                                            <p:cond delay="499"/>
                                          </p:stCondLst>
                                        </p:cTn>
                                        <p:tgtEl>
                                          <p:spTgt spid="47"/>
                                        </p:tgtEl>
                                        <p:attrNameLst>
                                          <p:attrName>style.visibility</p:attrName>
                                        </p:attrNameLst>
                                      </p:cBhvr>
                                      <p:to>
                                        <p:strVal val="hidden"/>
                                      </p:to>
                                    </p:set>
                                  </p:childTnLst>
                                </p:cTn>
                              </p:par>
                              <p:par>
                                <p:cTn fill="hold" grpId="2" id="244" nodeType="withEffect" presetClass="exit" presetID="10" presetSubtype="0">
                                  <p:stCondLst>
                                    <p:cond delay="5250"/>
                                  </p:stCondLst>
                                  <p:childTnLst>
                                    <p:animEffect filter="fade" transition="out">
                                      <p:cBhvr>
                                        <p:cTn dur="500" id="245"/>
                                        <p:tgtEl>
                                          <p:spTgt spid="48"/>
                                        </p:tgtEl>
                                      </p:cBhvr>
                                    </p:animEffect>
                                    <p:set>
                                      <p:cBhvr>
                                        <p:cTn dur="1" fill="hold" id="246">
                                          <p:stCondLst>
                                            <p:cond delay="499"/>
                                          </p:stCondLst>
                                        </p:cTn>
                                        <p:tgtEl>
                                          <p:spTgt spid="48"/>
                                        </p:tgtEl>
                                        <p:attrNameLst>
                                          <p:attrName>style.visibility</p:attrName>
                                        </p:attrNameLst>
                                      </p:cBhvr>
                                      <p:to>
                                        <p:strVal val="hidden"/>
                                      </p:to>
                                    </p:set>
                                  </p:childTnLst>
                                </p:cTn>
                              </p:par>
                              <p:par>
                                <p:cTn fill="hold" grpId="2" id="247" nodeType="withEffect" presetClass="exit" presetID="10" presetSubtype="0">
                                  <p:stCondLst>
                                    <p:cond delay="5250"/>
                                  </p:stCondLst>
                                  <p:childTnLst>
                                    <p:animEffect filter="fade" transition="out">
                                      <p:cBhvr>
                                        <p:cTn dur="500" id="248"/>
                                        <p:tgtEl>
                                          <p:spTgt spid="49"/>
                                        </p:tgtEl>
                                      </p:cBhvr>
                                    </p:animEffect>
                                    <p:set>
                                      <p:cBhvr>
                                        <p:cTn dur="1" fill="hold" id="249">
                                          <p:stCondLst>
                                            <p:cond delay="499"/>
                                          </p:stCondLst>
                                        </p:cTn>
                                        <p:tgtEl>
                                          <p:spTgt spid="49"/>
                                        </p:tgtEl>
                                        <p:attrNameLst>
                                          <p:attrName>style.visibility</p:attrName>
                                        </p:attrNameLst>
                                      </p:cBhvr>
                                      <p:to>
                                        <p:strVal val="hidden"/>
                                      </p:to>
                                    </p:set>
                                  </p:childTnLst>
                                </p:cTn>
                              </p:par>
                              <p:par>
                                <p:cTn fill="hold" grpId="2" id="250" nodeType="withEffect" presetClass="exit" presetID="10" presetSubtype="0">
                                  <p:stCondLst>
                                    <p:cond delay="5250"/>
                                  </p:stCondLst>
                                  <p:childTnLst>
                                    <p:animEffect filter="fade" transition="out">
                                      <p:cBhvr>
                                        <p:cTn dur="500" id="251"/>
                                        <p:tgtEl>
                                          <p:spTgt spid="50"/>
                                        </p:tgtEl>
                                      </p:cBhvr>
                                    </p:animEffect>
                                    <p:set>
                                      <p:cBhvr>
                                        <p:cTn dur="1" fill="hold" id="252">
                                          <p:stCondLst>
                                            <p:cond delay="499"/>
                                          </p:stCondLst>
                                        </p:cTn>
                                        <p:tgtEl>
                                          <p:spTgt spid="50"/>
                                        </p:tgtEl>
                                        <p:attrNameLst>
                                          <p:attrName>style.visibility</p:attrName>
                                        </p:attrNameLst>
                                      </p:cBhvr>
                                      <p:to>
                                        <p:strVal val="hidden"/>
                                      </p:to>
                                    </p:set>
                                  </p:childTnLst>
                                </p:cTn>
                              </p:par>
                              <p:par>
                                <p:cTn fill="hold" grpId="2" id="253" nodeType="withEffect" presetClass="exit" presetID="10" presetSubtype="0">
                                  <p:stCondLst>
                                    <p:cond delay="5250"/>
                                  </p:stCondLst>
                                  <p:childTnLst>
                                    <p:animEffect filter="fade" transition="out">
                                      <p:cBhvr>
                                        <p:cTn dur="500" id="254"/>
                                        <p:tgtEl>
                                          <p:spTgt spid="51"/>
                                        </p:tgtEl>
                                      </p:cBhvr>
                                    </p:animEffect>
                                    <p:set>
                                      <p:cBhvr>
                                        <p:cTn dur="1" fill="hold" id="255">
                                          <p:stCondLst>
                                            <p:cond delay="499"/>
                                          </p:stCondLst>
                                        </p:cTn>
                                        <p:tgtEl>
                                          <p:spTgt spid="51"/>
                                        </p:tgtEl>
                                        <p:attrNameLst>
                                          <p:attrName>style.visibility</p:attrName>
                                        </p:attrNameLst>
                                      </p:cBhvr>
                                      <p:to>
                                        <p:strVal val="hidden"/>
                                      </p:to>
                                    </p:set>
                                  </p:childTnLst>
                                </p:cTn>
                              </p:par>
                              <p:par>
                                <p:cTn fill="hold" grpId="2" id="256" nodeType="withEffect" presetClass="exit" presetID="10" presetSubtype="0">
                                  <p:stCondLst>
                                    <p:cond delay="5250"/>
                                  </p:stCondLst>
                                  <p:childTnLst>
                                    <p:animEffect filter="fade" transition="out">
                                      <p:cBhvr>
                                        <p:cTn dur="500" id="257"/>
                                        <p:tgtEl>
                                          <p:spTgt spid="52"/>
                                        </p:tgtEl>
                                      </p:cBhvr>
                                    </p:animEffect>
                                    <p:set>
                                      <p:cBhvr>
                                        <p:cTn dur="1" fill="hold" id="258">
                                          <p:stCondLst>
                                            <p:cond delay="499"/>
                                          </p:stCondLst>
                                        </p:cTn>
                                        <p:tgtEl>
                                          <p:spTgt spid="52"/>
                                        </p:tgtEl>
                                        <p:attrNameLst>
                                          <p:attrName>style.visibility</p:attrName>
                                        </p:attrNameLst>
                                      </p:cBhvr>
                                      <p:to>
                                        <p:strVal val="hidden"/>
                                      </p:to>
                                    </p:set>
                                  </p:childTnLst>
                                </p:cTn>
                              </p:par>
                              <p:par>
                                <p:cTn fill="hold" grpId="2" id="259" nodeType="withEffect" presetClass="exit" presetID="10" presetSubtype="0">
                                  <p:stCondLst>
                                    <p:cond delay="5250"/>
                                  </p:stCondLst>
                                  <p:childTnLst>
                                    <p:animEffect filter="fade" transition="out">
                                      <p:cBhvr>
                                        <p:cTn dur="500" id="260"/>
                                        <p:tgtEl>
                                          <p:spTgt spid="53"/>
                                        </p:tgtEl>
                                      </p:cBhvr>
                                    </p:animEffect>
                                    <p:set>
                                      <p:cBhvr>
                                        <p:cTn dur="1" fill="hold" id="261">
                                          <p:stCondLst>
                                            <p:cond delay="499"/>
                                          </p:stCondLst>
                                        </p:cTn>
                                        <p:tgtEl>
                                          <p:spTgt spid="53"/>
                                        </p:tgtEl>
                                        <p:attrNameLst>
                                          <p:attrName>style.visibility</p:attrName>
                                        </p:attrNameLst>
                                      </p:cBhvr>
                                      <p:to>
                                        <p:strVal val="hidden"/>
                                      </p:to>
                                    </p:set>
                                  </p:childTnLst>
                                </p:cTn>
                              </p:par>
                              <p:par>
                                <p:cTn fill="hold" grpId="2" id="262" nodeType="withEffect" presetClass="exit" presetID="10" presetSubtype="0">
                                  <p:stCondLst>
                                    <p:cond delay="5250"/>
                                  </p:stCondLst>
                                  <p:childTnLst>
                                    <p:animEffect filter="fade" transition="out">
                                      <p:cBhvr>
                                        <p:cTn dur="500" id="263"/>
                                        <p:tgtEl>
                                          <p:spTgt spid="62"/>
                                        </p:tgtEl>
                                      </p:cBhvr>
                                    </p:animEffect>
                                    <p:set>
                                      <p:cBhvr>
                                        <p:cTn dur="1" fill="hold" id="264">
                                          <p:stCondLst>
                                            <p:cond delay="499"/>
                                          </p:stCondLst>
                                        </p:cTn>
                                        <p:tgtEl>
                                          <p:spTgt spid="62"/>
                                        </p:tgtEl>
                                        <p:attrNameLst>
                                          <p:attrName>style.visibility</p:attrName>
                                        </p:attrNameLst>
                                      </p:cBhvr>
                                      <p:to>
                                        <p:strVal val="hidden"/>
                                      </p:to>
                                    </p:set>
                                  </p:childTnLst>
                                </p:cTn>
                              </p:par>
                              <p:par>
                                <p:cTn fill="hold" grpId="0" id="265" nodeType="withEffect" presetClass="entr" presetID="41" presetSubtype="0">
                                  <p:stCondLst>
                                    <p:cond delay="750"/>
                                  </p:stCondLst>
                                  <p:iterate type="lt">
                                    <p:tmPct val="10000"/>
                                  </p:iterate>
                                  <p:childTnLst>
                                    <p:set>
                                      <p:cBhvr>
                                        <p:cTn dur="1" fill="hold" id="266">
                                          <p:stCondLst>
                                            <p:cond delay="0"/>
                                          </p:stCondLst>
                                        </p:cTn>
                                        <p:tgtEl>
                                          <p:spTgt spid="8"/>
                                        </p:tgtEl>
                                        <p:attrNameLst>
                                          <p:attrName>style.visibility</p:attrName>
                                        </p:attrNameLst>
                                      </p:cBhvr>
                                      <p:to>
                                        <p:strVal val="visible"/>
                                      </p:to>
                                    </p:set>
                                    <p:anim calcmode="lin" valueType="num">
                                      <p:cBhvr>
                                        <p:cTn dur="500" fill="hold" id="267"/>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68"/>
                                        <p:tgtEl>
                                          <p:spTgt spid="8"/>
                                        </p:tgtEl>
                                        <p:attrNameLst>
                                          <p:attrName>ppt_y</p:attrName>
                                        </p:attrNameLst>
                                      </p:cBhvr>
                                      <p:tavLst>
                                        <p:tav tm="0">
                                          <p:val>
                                            <p:strVal val="#ppt_y"/>
                                          </p:val>
                                        </p:tav>
                                        <p:tav tm="100000">
                                          <p:val>
                                            <p:strVal val="#ppt_y"/>
                                          </p:val>
                                        </p:tav>
                                      </p:tavLst>
                                    </p:anim>
                                    <p:anim calcmode="lin" valueType="num">
                                      <p:cBhvr>
                                        <p:cTn dur="500" fill="hold" id="269"/>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70"/>
                                        <p:tgtEl>
                                          <p:spTgt spid="8"/>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71" tmFilter="0,0; .5, 1; 1, 1"/>
                                        <p:tgtEl>
                                          <p:spTgt spid="8"/>
                                        </p:tgtEl>
                                      </p:cBhvr>
                                    </p:animEffect>
                                  </p:childTnLst>
                                </p:cTn>
                              </p:par>
                              <p:par>
                                <p:cTn fill="hold" grpId="2" id="272" nodeType="withEffect" presetClass="entr" presetID="14" presetSubtype="10">
                                  <p:stCondLst>
                                    <p:cond delay="1500"/>
                                  </p:stCondLst>
                                  <p:iterate type="lt">
                                    <p:tmPct val="0"/>
                                  </p:iterate>
                                  <p:childTnLst>
                                    <p:set>
                                      <p:cBhvr>
                                        <p:cTn dur="1" fill="hold" id="273">
                                          <p:stCondLst>
                                            <p:cond delay="0"/>
                                          </p:stCondLst>
                                        </p:cTn>
                                        <p:tgtEl>
                                          <p:spTgt spid="64"/>
                                        </p:tgtEl>
                                        <p:attrNameLst>
                                          <p:attrName>style.visibility</p:attrName>
                                        </p:attrNameLst>
                                      </p:cBhvr>
                                      <p:to>
                                        <p:strVal val="visible"/>
                                      </p:to>
                                    </p:set>
                                    <p:animEffect filter="randombar(horizontal)" transition="in">
                                      <p:cBhvr>
                                        <p:cTn dur="500" id="274"/>
                                        <p:tgtEl>
                                          <p:spTgt spid="64"/>
                                        </p:tgtEl>
                                      </p:cBhvr>
                                    </p:animEffect>
                                  </p:childTnLst>
                                </p:cTn>
                              </p:par>
                              <p:par>
                                <p:cTn fill="hold" grpId="1" id="275" nodeType="withEffect" presetClass="entr" presetID="10" presetSubtype="0">
                                  <p:stCondLst>
                                    <p:cond delay="2000"/>
                                  </p:stCondLst>
                                  <p:iterate type="lt">
                                    <p:tmPct val="5000"/>
                                  </p:iterate>
                                  <p:childTnLst>
                                    <p:set>
                                      <p:cBhvr>
                                        <p:cTn dur="1" fill="hold" id="276">
                                          <p:stCondLst>
                                            <p:cond delay="0"/>
                                          </p:stCondLst>
                                        </p:cTn>
                                        <p:tgtEl>
                                          <p:spTgt spid="46"/>
                                        </p:tgtEl>
                                        <p:attrNameLst>
                                          <p:attrName>style.visibility</p:attrName>
                                        </p:attrNameLst>
                                      </p:cBhvr>
                                      <p:to>
                                        <p:strVal val="visible"/>
                                      </p:to>
                                    </p:set>
                                    <p:animEffect filter="fade" transition="in">
                                      <p:cBhvr>
                                        <p:cTn dur="500" id="277"/>
                                        <p:tgtEl>
                                          <p:spTgt spid="46"/>
                                        </p:tgtEl>
                                      </p:cBhvr>
                                    </p:animEffect>
                                  </p:childTnLst>
                                </p:cTn>
                              </p:par>
                              <p:par>
                                <p:cTn fill="hold" id="278" nodeType="withEffect" presetClass="entr" presetID="2" presetSubtype="4">
                                  <p:stCondLst>
                                    <p:cond delay="2500"/>
                                  </p:stCondLst>
                                  <p:childTnLst>
                                    <p:set>
                                      <p:cBhvr>
                                        <p:cTn dur="1" fill="hold" id="279">
                                          <p:stCondLst>
                                            <p:cond delay="0"/>
                                          </p:stCondLst>
                                        </p:cTn>
                                        <p:tgtEl>
                                          <p:spTgt spid="34"/>
                                        </p:tgtEl>
                                        <p:attrNameLst>
                                          <p:attrName>style.visibility</p:attrName>
                                        </p:attrNameLst>
                                      </p:cBhvr>
                                      <p:to>
                                        <p:strVal val="visible"/>
                                      </p:to>
                                    </p:set>
                                    <p:anim calcmode="lin" valueType="num">
                                      <p:cBhvr additive="base">
                                        <p:cTn dur="250" fill="hold" id="280"/>
                                        <p:tgtEl>
                                          <p:spTgt spid="34"/>
                                        </p:tgtEl>
                                        <p:attrNameLst>
                                          <p:attrName>ppt_x</p:attrName>
                                        </p:attrNameLst>
                                      </p:cBhvr>
                                      <p:tavLst>
                                        <p:tav tm="0">
                                          <p:val>
                                            <p:strVal val="#ppt_x"/>
                                          </p:val>
                                        </p:tav>
                                        <p:tav tm="100000">
                                          <p:val>
                                            <p:strVal val="#ppt_x"/>
                                          </p:val>
                                        </p:tav>
                                      </p:tavLst>
                                    </p:anim>
                                    <p:anim calcmode="lin" valueType="num">
                                      <p:cBhvr additive="base">
                                        <p:cTn dur="250" fill="hold" id="281"/>
                                        <p:tgtEl>
                                          <p:spTgt spid="34"/>
                                        </p:tgtEl>
                                        <p:attrNameLst>
                                          <p:attrName>ppt_y</p:attrName>
                                        </p:attrNameLst>
                                      </p:cBhvr>
                                      <p:tavLst>
                                        <p:tav tm="0">
                                          <p:val>
                                            <p:strVal val="1+#ppt_h/2"/>
                                          </p:val>
                                        </p:tav>
                                        <p:tav tm="100000">
                                          <p:val>
                                            <p:strVal val="#ppt_y"/>
                                          </p:val>
                                        </p:tav>
                                      </p:tavLst>
                                    </p:anim>
                                  </p:childTnLst>
                                </p:cTn>
                              </p:par>
                              <p:par>
                                <p:cTn fill="hold" grpId="0" id="282" nodeType="withEffect" presetClass="entr" presetID="2" presetSubtype="4">
                                  <p:stCondLst>
                                    <p:cond delay="2750"/>
                                  </p:stCondLst>
                                  <p:childTnLst>
                                    <p:set>
                                      <p:cBhvr>
                                        <p:cTn dur="1" fill="hold" id="283">
                                          <p:stCondLst>
                                            <p:cond delay="0"/>
                                          </p:stCondLst>
                                        </p:cTn>
                                        <p:tgtEl>
                                          <p:spTgt spid="31"/>
                                        </p:tgtEl>
                                        <p:attrNameLst>
                                          <p:attrName>style.visibility</p:attrName>
                                        </p:attrNameLst>
                                      </p:cBhvr>
                                      <p:to>
                                        <p:strVal val="visible"/>
                                      </p:to>
                                    </p:set>
                                    <p:anim calcmode="lin" valueType="num">
                                      <p:cBhvr additive="base">
                                        <p:cTn dur="250" fill="hold" id="284"/>
                                        <p:tgtEl>
                                          <p:spTgt spid="31"/>
                                        </p:tgtEl>
                                        <p:attrNameLst>
                                          <p:attrName>ppt_x</p:attrName>
                                        </p:attrNameLst>
                                      </p:cBhvr>
                                      <p:tavLst>
                                        <p:tav tm="0">
                                          <p:val>
                                            <p:strVal val="#ppt_x"/>
                                          </p:val>
                                        </p:tav>
                                        <p:tav tm="100000">
                                          <p:val>
                                            <p:strVal val="#ppt_x"/>
                                          </p:val>
                                        </p:tav>
                                      </p:tavLst>
                                    </p:anim>
                                    <p:anim calcmode="lin" valueType="num">
                                      <p:cBhvr additive="base">
                                        <p:cTn dur="250" fill="hold" id="285"/>
                                        <p:tgtEl>
                                          <p:spTgt spid="31"/>
                                        </p:tgtEl>
                                        <p:attrNameLst>
                                          <p:attrName>ppt_y</p:attrName>
                                        </p:attrNameLst>
                                      </p:cBhvr>
                                      <p:tavLst>
                                        <p:tav tm="0">
                                          <p:val>
                                            <p:strVal val="1+#ppt_h/2"/>
                                          </p:val>
                                        </p:tav>
                                        <p:tav tm="100000">
                                          <p:val>
                                            <p:strVal val="#ppt_y"/>
                                          </p:val>
                                        </p:tav>
                                      </p:tavLst>
                                    </p:anim>
                                  </p:childTnLst>
                                </p:cTn>
                              </p:par>
                              <p:par>
                                <p:cTn fill="hold" grpId="0" id="286" nodeType="withEffect" presetClass="entr" presetID="2" presetSubtype="4">
                                  <p:stCondLst>
                                    <p:cond delay="3000"/>
                                  </p:stCondLst>
                                  <p:childTnLst>
                                    <p:set>
                                      <p:cBhvr>
                                        <p:cTn dur="1" fill="hold" id="287">
                                          <p:stCondLst>
                                            <p:cond delay="0"/>
                                          </p:stCondLst>
                                        </p:cTn>
                                        <p:tgtEl>
                                          <p:spTgt spid="35"/>
                                        </p:tgtEl>
                                        <p:attrNameLst>
                                          <p:attrName>style.visibility</p:attrName>
                                        </p:attrNameLst>
                                      </p:cBhvr>
                                      <p:to>
                                        <p:strVal val="visible"/>
                                      </p:to>
                                    </p:set>
                                    <p:anim calcmode="lin" valueType="num">
                                      <p:cBhvr additive="base">
                                        <p:cTn dur="250" fill="hold" id="288"/>
                                        <p:tgtEl>
                                          <p:spTgt spid="35"/>
                                        </p:tgtEl>
                                        <p:attrNameLst>
                                          <p:attrName>ppt_x</p:attrName>
                                        </p:attrNameLst>
                                      </p:cBhvr>
                                      <p:tavLst>
                                        <p:tav tm="0">
                                          <p:val>
                                            <p:strVal val="#ppt_x"/>
                                          </p:val>
                                        </p:tav>
                                        <p:tav tm="100000">
                                          <p:val>
                                            <p:strVal val="#ppt_x"/>
                                          </p:val>
                                        </p:tav>
                                      </p:tavLst>
                                    </p:anim>
                                    <p:anim calcmode="lin" valueType="num">
                                      <p:cBhvr additive="base">
                                        <p:cTn dur="250" fill="hold" id="289"/>
                                        <p:tgtEl>
                                          <p:spTgt spid="35"/>
                                        </p:tgtEl>
                                        <p:attrNameLst>
                                          <p:attrName>ppt_y</p:attrName>
                                        </p:attrNameLst>
                                      </p:cBhvr>
                                      <p:tavLst>
                                        <p:tav tm="0">
                                          <p:val>
                                            <p:strVal val="1+#ppt_h/2"/>
                                          </p:val>
                                        </p:tav>
                                        <p:tav tm="100000">
                                          <p:val>
                                            <p:strVal val="#ppt_y"/>
                                          </p:val>
                                        </p:tav>
                                      </p:tavLst>
                                    </p:anim>
                                  </p:childTnLst>
                                </p:cTn>
                              </p:par>
                              <p:par>
                                <p:cTn fill="hold" grpId="0" id="290" nodeType="withEffect" presetClass="entr" presetID="2" presetSubtype="4">
                                  <p:stCondLst>
                                    <p:cond delay="3250"/>
                                  </p:stCondLst>
                                  <p:childTnLst>
                                    <p:set>
                                      <p:cBhvr>
                                        <p:cTn dur="1" fill="hold" id="291">
                                          <p:stCondLst>
                                            <p:cond delay="0"/>
                                          </p:stCondLst>
                                        </p:cTn>
                                        <p:tgtEl>
                                          <p:spTgt spid="32"/>
                                        </p:tgtEl>
                                        <p:attrNameLst>
                                          <p:attrName>style.visibility</p:attrName>
                                        </p:attrNameLst>
                                      </p:cBhvr>
                                      <p:to>
                                        <p:strVal val="visible"/>
                                      </p:to>
                                    </p:set>
                                    <p:anim calcmode="lin" valueType="num">
                                      <p:cBhvr additive="base">
                                        <p:cTn dur="250" fill="hold" id="292"/>
                                        <p:tgtEl>
                                          <p:spTgt spid="32"/>
                                        </p:tgtEl>
                                        <p:attrNameLst>
                                          <p:attrName>ppt_x</p:attrName>
                                        </p:attrNameLst>
                                      </p:cBhvr>
                                      <p:tavLst>
                                        <p:tav tm="0">
                                          <p:val>
                                            <p:strVal val="#ppt_x"/>
                                          </p:val>
                                        </p:tav>
                                        <p:tav tm="100000">
                                          <p:val>
                                            <p:strVal val="#ppt_x"/>
                                          </p:val>
                                        </p:tav>
                                      </p:tavLst>
                                    </p:anim>
                                    <p:anim calcmode="lin" valueType="num">
                                      <p:cBhvr additive="base">
                                        <p:cTn dur="250" fill="hold" id="293"/>
                                        <p:tgtEl>
                                          <p:spTgt spid="32"/>
                                        </p:tgtEl>
                                        <p:attrNameLst>
                                          <p:attrName>ppt_y</p:attrName>
                                        </p:attrNameLst>
                                      </p:cBhvr>
                                      <p:tavLst>
                                        <p:tav tm="0">
                                          <p:val>
                                            <p:strVal val="1+#ppt_h/2"/>
                                          </p:val>
                                        </p:tav>
                                        <p:tav tm="100000">
                                          <p:val>
                                            <p:strVal val="#ppt_y"/>
                                          </p:val>
                                        </p:tav>
                                      </p:tavLst>
                                    </p:anim>
                                  </p:childTnLst>
                                </p:cTn>
                              </p:par>
                              <p:par>
                                <p:cTn fill="hold" grpId="0" id="294" nodeType="withEffect" presetClass="entr" presetID="2" presetSubtype="4">
                                  <p:stCondLst>
                                    <p:cond delay="3500"/>
                                  </p:stCondLst>
                                  <p:childTnLst>
                                    <p:set>
                                      <p:cBhvr>
                                        <p:cTn dur="1" fill="hold" id="295">
                                          <p:stCondLst>
                                            <p:cond delay="0"/>
                                          </p:stCondLst>
                                        </p:cTn>
                                        <p:tgtEl>
                                          <p:spTgt spid="36"/>
                                        </p:tgtEl>
                                        <p:attrNameLst>
                                          <p:attrName>style.visibility</p:attrName>
                                        </p:attrNameLst>
                                      </p:cBhvr>
                                      <p:to>
                                        <p:strVal val="visible"/>
                                      </p:to>
                                    </p:set>
                                    <p:anim calcmode="lin" valueType="num">
                                      <p:cBhvr additive="base">
                                        <p:cTn dur="250" fill="hold" id="296"/>
                                        <p:tgtEl>
                                          <p:spTgt spid="36"/>
                                        </p:tgtEl>
                                        <p:attrNameLst>
                                          <p:attrName>ppt_x</p:attrName>
                                        </p:attrNameLst>
                                      </p:cBhvr>
                                      <p:tavLst>
                                        <p:tav tm="0">
                                          <p:val>
                                            <p:strVal val="#ppt_x"/>
                                          </p:val>
                                        </p:tav>
                                        <p:tav tm="100000">
                                          <p:val>
                                            <p:strVal val="#ppt_x"/>
                                          </p:val>
                                        </p:tav>
                                      </p:tavLst>
                                    </p:anim>
                                    <p:anim calcmode="lin" valueType="num">
                                      <p:cBhvr additive="base">
                                        <p:cTn dur="250" fill="hold" id="297"/>
                                        <p:tgtEl>
                                          <p:spTgt spid="36"/>
                                        </p:tgtEl>
                                        <p:attrNameLst>
                                          <p:attrName>ppt_y</p:attrName>
                                        </p:attrNameLst>
                                      </p:cBhvr>
                                      <p:tavLst>
                                        <p:tav tm="0">
                                          <p:val>
                                            <p:strVal val="1+#ppt_h/2"/>
                                          </p:val>
                                        </p:tav>
                                        <p:tav tm="100000">
                                          <p:val>
                                            <p:strVal val="#ppt_y"/>
                                          </p:val>
                                        </p:tav>
                                      </p:tavLst>
                                    </p:anim>
                                  </p:childTnLst>
                                </p:cTn>
                              </p:par>
                              <p:par>
                                <p:cTn fill="hold" grpId="0" id="298" nodeType="withEffect" presetClass="entr" presetID="2" presetSubtype="4">
                                  <p:stCondLst>
                                    <p:cond delay="3750"/>
                                  </p:stCondLst>
                                  <p:childTnLst>
                                    <p:set>
                                      <p:cBhvr>
                                        <p:cTn dur="1" fill="hold" id="299">
                                          <p:stCondLst>
                                            <p:cond delay="0"/>
                                          </p:stCondLst>
                                        </p:cTn>
                                        <p:tgtEl>
                                          <p:spTgt spid="33"/>
                                        </p:tgtEl>
                                        <p:attrNameLst>
                                          <p:attrName>style.visibility</p:attrName>
                                        </p:attrNameLst>
                                      </p:cBhvr>
                                      <p:to>
                                        <p:strVal val="visible"/>
                                      </p:to>
                                    </p:set>
                                    <p:anim calcmode="lin" valueType="num">
                                      <p:cBhvr additive="base">
                                        <p:cTn dur="250" fill="hold" id="300"/>
                                        <p:tgtEl>
                                          <p:spTgt spid="33"/>
                                        </p:tgtEl>
                                        <p:attrNameLst>
                                          <p:attrName>ppt_x</p:attrName>
                                        </p:attrNameLst>
                                      </p:cBhvr>
                                      <p:tavLst>
                                        <p:tav tm="0">
                                          <p:val>
                                            <p:strVal val="#ppt_x"/>
                                          </p:val>
                                        </p:tav>
                                        <p:tav tm="100000">
                                          <p:val>
                                            <p:strVal val="#ppt_x"/>
                                          </p:val>
                                        </p:tav>
                                      </p:tavLst>
                                    </p:anim>
                                    <p:anim calcmode="lin" valueType="num">
                                      <p:cBhvr additive="base">
                                        <p:cTn dur="250" fill="hold" id="301"/>
                                        <p:tgtEl>
                                          <p:spTgt spid="33"/>
                                        </p:tgtEl>
                                        <p:attrNameLst>
                                          <p:attrName>ppt_y</p:attrName>
                                        </p:attrNameLst>
                                      </p:cBhvr>
                                      <p:tavLst>
                                        <p:tav tm="0">
                                          <p:val>
                                            <p:strVal val="1+#ppt_h/2"/>
                                          </p:val>
                                        </p:tav>
                                        <p:tav tm="100000">
                                          <p:val>
                                            <p:strVal val="#ppt_y"/>
                                          </p:val>
                                        </p:tav>
                                      </p:tavLst>
                                    </p:anim>
                                  </p:childTnLst>
                                </p:cTn>
                              </p:par>
                            </p:childTnLst>
                          </p:cTn>
                        </p:par>
                        <p:par>
                          <p:cTn fill="hold" id="302" nodeType="afterGroup">
                            <p:stCondLst>
                              <p:cond delay="5850"/>
                            </p:stCondLst>
                            <p:childTnLst>
                              <p:par>
                                <p:cTn fill="hold" id="303" nodeType="afterEffect" presetClass="exit" presetID="53" presetSubtype="0">
                                  <p:stCondLst>
                                    <p:cond delay="500"/>
                                  </p:stCondLst>
                                  <p:childTnLst>
                                    <p:anim calcmode="lin" valueType="num">
                                      <p:cBhvr>
                                        <p:cTn dur="250" id="304"/>
                                        <p:tgtEl>
                                          <p:spTgt spid="25"/>
                                        </p:tgtEl>
                                        <p:attrNameLst>
                                          <p:attrName>ppt_w</p:attrName>
                                        </p:attrNameLst>
                                      </p:cBhvr>
                                      <p:tavLst>
                                        <p:tav tm="0">
                                          <p:val>
                                            <p:strVal val="ppt_w"/>
                                          </p:val>
                                        </p:tav>
                                        <p:tav tm="100000">
                                          <p:val>
                                            <p:fltVal val="0"/>
                                          </p:val>
                                        </p:tav>
                                      </p:tavLst>
                                    </p:anim>
                                    <p:anim calcmode="lin" valueType="num">
                                      <p:cBhvr>
                                        <p:cTn dur="250" id="305"/>
                                        <p:tgtEl>
                                          <p:spTgt spid="25"/>
                                        </p:tgtEl>
                                        <p:attrNameLst>
                                          <p:attrName>ppt_h</p:attrName>
                                        </p:attrNameLst>
                                      </p:cBhvr>
                                      <p:tavLst>
                                        <p:tav tm="0">
                                          <p:val>
                                            <p:strVal val="ppt_h"/>
                                          </p:val>
                                        </p:tav>
                                        <p:tav tm="100000">
                                          <p:val>
                                            <p:fltVal val="0"/>
                                          </p:val>
                                        </p:tav>
                                      </p:tavLst>
                                    </p:anim>
                                    <p:animEffect filter="fade" transition="out">
                                      <p:cBhvr>
                                        <p:cTn dur="250" id="306"/>
                                        <p:tgtEl>
                                          <p:spTgt spid="25"/>
                                        </p:tgtEl>
                                      </p:cBhvr>
                                    </p:animEffect>
                                    <p:anim calcmode="lin" valueType="num">
                                      <p:cBhvr>
                                        <p:cTn dur="250" id="307"/>
                                        <p:tgtEl>
                                          <p:spTgt spid="25"/>
                                        </p:tgtEl>
                                        <p:attrNameLst>
                                          <p:attrName>ppt_x</p:attrName>
                                        </p:attrNameLst>
                                      </p:cBhvr>
                                      <p:tavLst>
                                        <p:tav tm="0">
                                          <p:val>
                                            <p:strVal val="ppt_x"/>
                                          </p:val>
                                        </p:tav>
                                        <p:tav tm="100000">
                                          <p:val>
                                            <p:fltVal val="0.5"/>
                                          </p:val>
                                        </p:tav>
                                      </p:tavLst>
                                    </p:anim>
                                    <p:anim calcmode="lin" valueType="num">
                                      <p:cBhvr>
                                        <p:cTn dur="250" id="308"/>
                                        <p:tgtEl>
                                          <p:spTgt spid="25"/>
                                        </p:tgtEl>
                                        <p:attrNameLst>
                                          <p:attrName>ppt_y</p:attrName>
                                        </p:attrNameLst>
                                      </p:cBhvr>
                                      <p:tavLst>
                                        <p:tav tm="0">
                                          <p:val>
                                            <p:strVal val="ppt_y"/>
                                          </p:val>
                                        </p:tav>
                                        <p:tav tm="100000">
                                          <p:val>
                                            <p:fltVal val="0.5"/>
                                          </p:val>
                                        </p:tav>
                                      </p:tavLst>
                                    </p:anim>
                                    <p:set>
                                      <p:cBhvr>
                                        <p:cTn dur="1" fill="hold" id="309">
                                          <p:stCondLst>
                                            <p:cond delay="249"/>
                                          </p:stCondLst>
                                        </p:cTn>
                                        <p:tgtEl>
                                          <p:spTgt spid="25"/>
                                        </p:tgtEl>
                                        <p:attrNameLst>
                                          <p:attrName>style.visibility</p:attrName>
                                        </p:attrNameLst>
                                      </p:cBhvr>
                                      <p:to>
                                        <p:strVal val="hidden"/>
                                      </p:to>
                                    </p:set>
                                  </p:childTnLst>
                                </p:cTn>
                              </p:par>
                              <p:par>
                                <p:cTn fill="hold" grpId="1" id="310" nodeType="withEffect" presetClass="exit" presetID="53" presetSubtype="0">
                                  <p:stCondLst>
                                    <p:cond delay="500"/>
                                  </p:stCondLst>
                                  <p:iterate type="lt">
                                    <p:tmPct val="0"/>
                                  </p:iterate>
                                  <p:childTnLst>
                                    <p:anim calcmode="lin" valueType="num">
                                      <p:cBhvr>
                                        <p:cTn dur="250" id="311"/>
                                        <p:tgtEl>
                                          <p:spTgt spid="8"/>
                                        </p:tgtEl>
                                        <p:attrNameLst>
                                          <p:attrName>ppt_w</p:attrName>
                                        </p:attrNameLst>
                                      </p:cBhvr>
                                      <p:tavLst>
                                        <p:tav tm="0">
                                          <p:val>
                                            <p:strVal val="ppt_w"/>
                                          </p:val>
                                        </p:tav>
                                        <p:tav tm="100000">
                                          <p:val>
                                            <p:fltVal val="0"/>
                                          </p:val>
                                        </p:tav>
                                      </p:tavLst>
                                    </p:anim>
                                    <p:anim calcmode="lin" valueType="num">
                                      <p:cBhvr>
                                        <p:cTn dur="250" id="312"/>
                                        <p:tgtEl>
                                          <p:spTgt spid="8"/>
                                        </p:tgtEl>
                                        <p:attrNameLst>
                                          <p:attrName>ppt_h</p:attrName>
                                        </p:attrNameLst>
                                      </p:cBhvr>
                                      <p:tavLst>
                                        <p:tav tm="0">
                                          <p:val>
                                            <p:strVal val="ppt_h"/>
                                          </p:val>
                                        </p:tav>
                                        <p:tav tm="100000">
                                          <p:val>
                                            <p:fltVal val="0"/>
                                          </p:val>
                                        </p:tav>
                                      </p:tavLst>
                                    </p:anim>
                                    <p:animEffect filter="fade" transition="out">
                                      <p:cBhvr>
                                        <p:cTn dur="250" id="313"/>
                                        <p:tgtEl>
                                          <p:spTgt spid="8"/>
                                        </p:tgtEl>
                                      </p:cBhvr>
                                    </p:animEffect>
                                    <p:anim calcmode="lin" valueType="num">
                                      <p:cBhvr>
                                        <p:cTn dur="250" id="314"/>
                                        <p:tgtEl>
                                          <p:spTgt spid="8"/>
                                        </p:tgtEl>
                                        <p:attrNameLst>
                                          <p:attrName>ppt_x</p:attrName>
                                        </p:attrNameLst>
                                      </p:cBhvr>
                                      <p:tavLst>
                                        <p:tav tm="0">
                                          <p:val>
                                            <p:strVal val="ppt_x"/>
                                          </p:val>
                                        </p:tav>
                                        <p:tav tm="100000">
                                          <p:val>
                                            <p:fltVal val="0.5"/>
                                          </p:val>
                                        </p:tav>
                                      </p:tavLst>
                                    </p:anim>
                                    <p:anim calcmode="lin" valueType="num">
                                      <p:cBhvr>
                                        <p:cTn dur="250" id="315"/>
                                        <p:tgtEl>
                                          <p:spTgt spid="8"/>
                                        </p:tgtEl>
                                        <p:attrNameLst>
                                          <p:attrName>ppt_y</p:attrName>
                                        </p:attrNameLst>
                                      </p:cBhvr>
                                      <p:tavLst>
                                        <p:tav tm="0">
                                          <p:val>
                                            <p:strVal val="ppt_y"/>
                                          </p:val>
                                        </p:tav>
                                        <p:tav tm="100000">
                                          <p:val>
                                            <p:fltVal val="0.5"/>
                                          </p:val>
                                        </p:tav>
                                      </p:tavLst>
                                    </p:anim>
                                    <p:set>
                                      <p:cBhvr>
                                        <p:cTn dur="1" fill="hold" id="316">
                                          <p:stCondLst>
                                            <p:cond delay="249"/>
                                          </p:stCondLst>
                                        </p:cTn>
                                        <p:tgtEl>
                                          <p:spTgt spid="8"/>
                                        </p:tgtEl>
                                        <p:attrNameLst>
                                          <p:attrName>style.visibility</p:attrName>
                                        </p:attrNameLst>
                                      </p:cBhvr>
                                      <p:to>
                                        <p:strVal val="hidden"/>
                                      </p:to>
                                    </p:set>
                                  </p:childTnLst>
                                </p:cTn>
                              </p:par>
                              <p:par>
                                <p:cTn fill="hold" grpId="3" id="317" nodeType="withEffect" presetClass="exit" presetID="53" presetSubtype="0">
                                  <p:stCondLst>
                                    <p:cond delay="500"/>
                                  </p:stCondLst>
                                  <p:iterate type="lt">
                                    <p:tmPct val="0"/>
                                  </p:iterate>
                                  <p:childTnLst>
                                    <p:anim calcmode="lin" valueType="num">
                                      <p:cBhvr>
                                        <p:cTn dur="250" id="318"/>
                                        <p:tgtEl>
                                          <p:spTgt spid="64"/>
                                        </p:tgtEl>
                                        <p:attrNameLst>
                                          <p:attrName>ppt_w</p:attrName>
                                        </p:attrNameLst>
                                      </p:cBhvr>
                                      <p:tavLst>
                                        <p:tav tm="0">
                                          <p:val>
                                            <p:strVal val="ppt_w"/>
                                          </p:val>
                                        </p:tav>
                                        <p:tav tm="100000">
                                          <p:val>
                                            <p:fltVal val="0"/>
                                          </p:val>
                                        </p:tav>
                                      </p:tavLst>
                                    </p:anim>
                                    <p:anim calcmode="lin" valueType="num">
                                      <p:cBhvr>
                                        <p:cTn dur="250" id="319"/>
                                        <p:tgtEl>
                                          <p:spTgt spid="64"/>
                                        </p:tgtEl>
                                        <p:attrNameLst>
                                          <p:attrName>ppt_h</p:attrName>
                                        </p:attrNameLst>
                                      </p:cBhvr>
                                      <p:tavLst>
                                        <p:tav tm="0">
                                          <p:val>
                                            <p:strVal val="ppt_h"/>
                                          </p:val>
                                        </p:tav>
                                        <p:tav tm="100000">
                                          <p:val>
                                            <p:fltVal val="0"/>
                                          </p:val>
                                        </p:tav>
                                      </p:tavLst>
                                    </p:anim>
                                    <p:animEffect filter="fade" transition="out">
                                      <p:cBhvr>
                                        <p:cTn dur="250" id="320"/>
                                        <p:tgtEl>
                                          <p:spTgt spid="64"/>
                                        </p:tgtEl>
                                      </p:cBhvr>
                                    </p:animEffect>
                                    <p:anim calcmode="lin" valueType="num">
                                      <p:cBhvr>
                                        <p:cTn dur="250" id="321"/>
                                        <p:tgtEl>
                                          <p:spTgt spid="64"/>
                                        </p:tgtEl>
                                        <p:attrNameLst>
                                          <p:attrName>ppt_x</p:attrName>
                                        </p:attrNameLst>
                                      </p:cBhvr>
                                      <p:tavLst>
                                        <p:tav tm="0">
                                          <p:val>
                                            <p:strVal val="ppt_x"/>
                                          </p:val>
                                        </p:tav>
                                        <p:tav tm="100000">
                                          <p:val>
                                            <p:fltVal val="0.5"/>
                                          </p:val>
                                        </p:tav>
                                      </p:tavLst>
                                    </p:anim>
                                    <p:anim calcmode="lin" valueType="num">
                                      <p:cBhvr>
                                        <p:cTn dur="250" id="322"/>
                                        <p:tgtEl>
                                          <p:spTgt spid="64"/>
                                        </p:tgtEl>
                                        <p:attrNameLst>
                                          <p:attrName>ppt_y</p:attrName>
                                        </p:attrNameLst>
                                      </p:cBhvr>
                                      <p:tavLst>
                                        <p:tav tm="0">
                                          <p:val>
                                            <p:strVal val="ppt_y"/>
                                          </p:val>
                                        </p:tav>
                                        <p:tav tm="100000">
                                          <p:val>
                                            <p:fltVal val="0.5"/>
                                          </p:val>
                                        </p:tav>
                                      </p:tavLst>
                                    </p:anim>
                                    <p:set>
                                      <p:cBhvr>
                                        <p:cTn dur="1" fill="hold" id="323">
                                          <p:stCondLst>
                                            <p:cond delay="249"/>
                                          </p:stCondLst>
                                        </p:cTn>
                                        <p:tgtEl>
                                          <p:spTgt spid="64"/>
                                        </p:tgtEl>
                                        <p:attrNameLst>
                                          <p:attrName>style.visibility</p:attrName>
                                        </p:attrNameLst>
                                      </p:cBhvr>
                                      <p:to>
                                        <p:strVal val="hidden"/>
                                      </p:to>
                                    </p:set>
                                  </p:childTnLst>
                                </p:cTn>
                              </p:par>
                              <p:par>
                                <p:cTn fill="hold" id="324" nodeType="withEffect" presetClass="exit" presetID="53" presetSubtype="0">
                                  <p:stCondLst>
                                    <p:cond delay="500"/>
                                  </p:stCondLst>
                                  <p:childTnLst>
                                    <p:anim calcmode="lin" valueType="num">
                                      <p:cBhvr>
                                        <p:cTn dur="250" id="325"/>
                                        <p:tgtEl>
                                          <p:spTgt spid="34"/>
                                        </p:tgtEl>
                                        <p:attrNameLst>
                                          <p:attrName>ppt_w</p:attrName>
                                        </p:attrNameLst>
                                      </p:cBhvr>
                                      <p:tavLst>
                                        <p:tav tm="0">
                                          <p:val>
                                            <p:strVal val="ppt_w"/>
                                          </p:val>
                                        </p:tav>
                                        <p:tav tm="100000">
                                          <p:val>
                                            <p:fltVal val="0"/>
                                          </p:val>
                                        </p:tav>
                                      </p:tavLst>
                                    </p:anim>
                                    <p:anim calcmode="lin" valueType="num">
                                      <p:cBhvr>
                                        <p:cTn dur="250" id="326"/>
                                        <p:tgtEl>
                                          <p:spTgt spid="34"/>
                                        </p:tgtEl>
                                        <p:attrNameLst>
                                          <p:attrName>ppt_h</p:attrName>
                                        </p:attrNameLst>
                                      </p:cBhvr>
                                      <p:tavLst>
                                        <p:tav tm="0">
                                          <p:val>
                                            <p:strVal val="ppt_h"/>
                                          </p:val>
                                        </p:tav>
                                        <p:tav tm="100000">
                                          <p:val>
                                            <p:fltVal val="0"/>
                                          </p:val>
                                        </p:tav>
                                      </p:tavLst>
                                    </p:anim>
                                    <p:animEffect filter="fade" transition="out">
                                      <p:cBhvr>
                                        <p:cTn dur="250" id="327"/>
                                        <p:tgtEl>
                                          <p:spTgt spid="34"/>
                                        </p:tgtEl>
                                      </p:cBhvr>
                                    </p:animEffect>
                                    <p:anim calcmode="lin" valueType="num">
                                      <p:cBhvr>
                                        <p:cTn dur="250" id="328"/>
                                        <p:tgtEl>
                                          <p:spTgt spid="34"/>
                                        </p:tgtEl>
                                        <p:attrNameLst>
                                          <p:attrName>ppt_x</p:attrName>
                                        </p:attrNameLst>
                                      </p:cBhvr>
                                      <p:tavLst>
                                        <p:tav tm="0">
                                          <p:val>
                                            <p:strVal val="ppt_x"/>
                                          </p:val>
                                        </p:tav>
                                        <p:tav tm="100000">
                                          <p:val>
                                            <p:fltVal val="0.5"/>
                                          </p:val>
                                        </p:tav>
                                      </p:tavLst>
                                    </p:anim>
                                    <p:anim calcmode="lin" valueType="num">
                                      <p:cBhvr>
                                        <p:cTn dur="250" id="329"/>
                                        <p:tgtEl>
                                          <p:spTgt spid="34"/>
                                        </p:tgtEl>
                                        <p:attrNameLst>
                                          <p:attrName>ppt_y</p:attrName>
                                        </p:attrNameLst>
                                      </p:cBhvr>
                                      <p:tavLst>
                                        <p:tav tm="0">
                                          <p:val>
                                            <p:strVal val="ppt_y"/>
                                          </p:val>
                                        </p:tav>
                                        <p:tav tm="100000">
                                          <p:val>
                                            <p:fltVal val="0.5"/>
                                          </p:val>
                                        </p:tav>
                                      </p:tavLst>
                                    </p:anim>
                                    <p:set>
                                      <p:cBhvr>
                                        <p:cTn dur="1" fill="hold" id="330">
                                          <p:stCondLst>
                                            <p:cond delay="249"/>
                                          </p:stCondLst>
                                        </p:cTn>
                                        <p:tgtEl>
                                          <p:spTgt spid="34"/>
                                        </p:tgtEl>
                                        <p:attrNameLst>
                                          <p:attrName>style.visibility</p:attrName>
                                        </p:attrNameLst>
                                      </p:cBhvr>
                                      <p:to>
                                        <p:strVal val="hidden"/>
                                      </p:to>
                                    </p:set>
                                  </p:childTnLst>
                                </p:cTn>
                              </p:par>
                              <p:par>
                                <p:cTn fill="hold" grpId="1" id="331" nodeType="withEffect" presetClass="exit" presetID="53" presetSubtype="0">
                                  <p:stCondLst>
                                    <p:cond delay="500"/>
                                  </p:stCondLst>
                                  <p:childTnLst>
                                    <p:anim calcmode="lin" valueType="num">
                                      <p:cBhvr>
                                        <p:cTn dur="250" id="332"/>
                                        <p:tgtEl>
                                          <p:spTgt spid="31"/>
                                        </p:tgtEl>
                                        <p:attrNameLst>
                                          <p:attrName>ppt_w</p:attrName>
                                        </p:attrNameLst>
                                      </p:cBhvr>
                                      <p:tavLst>
                                        <p:tav tm="0">
                                          <p:val>
                                            <p:strVal val="ppt_w"/>
                                          </p:val>
                                        </p:tav>
                                        <p:tav tm="100000">
                                          <p:val>
                                            <p:fltVal val="0"/>
                                          </p:val>
                                        </p:tav>
                                      </p:tavLst>
                                    </p:anim>
                                    <p:anim calcmode="lin" valueType="num">
                                      <p:cBhvr>
                                        <p:cTn dur="250" id="333"/>
                                        <p:tgtEl>
                                          <p:spTgt spid="31"/>
                                        </p:tgtEl>
                                        <p:attrNameLst>
                                          <p:attrName>ppt_h</p:attrName>
                                        </p:attrNameLst>
                                      </p:cBhvr>
                                      <p:tavLst>
                                        <p:tav tm="0">
                                          <p:val>
                                            <p:strVal val="ppt_h"/>
                                          </p:val>
                                        </p:tav>
                                        <p:tav tm="100000">
                                          <p:val>
                                            <p:fltVal val="0"/>
                                          </p:val>
                                        </p:tav>
                                      </p:tavLst>
                                    </p:anim>
                                    <p:animEffect filter="fade" transition="out">
                                      <p:cBhvr>
                                        <p:cTn dur="250" id="334"/>
                                        <p:tgtEl>
                                          <p:spTgt spid="31"/>
                                        </p:tgtEl>
                                      </p:cBhvr>
                                    </p:animEffect>
                                    <p:anim calcmode="lin" valueType="num">
                                      <p:cBhvr>
                                        <p:cTn dur="250" id="335"/>
                                        <p:tgtEl>
                                          <p:spTgt spid="31"/>
                                        </p:tgtEl>
                                        <p:attrNameLst>
                                          <p:attrName>ppt_x</p:attrName>
                                        </p:attrNameLst>
                                      </p:cBhvr>
                                      <p:tavLst>
                                        <p:tav tm="0">
                                          <p:val>
                                            <p:strVal val="ppt_x"/>
                                          </p:val>
                                        </p:tav>
                                        <p:tav tm="100000">
                                          <p:val>
                                            <p:fltVal val="0.5"/>
                                          </p:val>
                                        </p:tav>
                                      </p:tavLst>
                                    </p:anim>
                                    <p:anim calcmode="lin" valueType="num">
                                      <p:cBhvr>
                                        <p:cTn dur="250" id="336"/>
                                        <p:tgtEl>
                                          <p:spTgt spid="31"/>
                                        </p:tgtEl>
                                        <p:attrNameLst>
                                          <p:attrName>ppt_y</p:attrName>
                                        </p:attrNameLst>
                                      </p:cBhvr>
                                      <p:tavLst>
                                        <p:tav tm="0">
                                          <p:val>
                                            <p:strVal val="ppt_y"/>
                                          </p:val>
                                        </p:tav>
                                        <p:tav tm="100000">
                                          <p:val>
                                            <p:fltVal val="0.5"/>
                                          </p:val>
                                        </p:tav>
                                      </p:tavLst>
                                    </p:anim>
                                    <p:set>
                                      <p:cBhvr>
                                        <p:cTn dur="1" fill="hold" id="337">
                                          <p:stCondLst>
                                            <p:cond delay="249"/>
                                          </p:stCondLst>
                                        </p:cTn>
                                        <p:tgtEl>
                                          <p:spTgt spid="31"/>
                                        </p:tgtEl>
                                        <p:attrNameLst>
                                          <p:attrName>style.visibility</p:attrName>
                                        </p:attrNameLst>
                                      </p:cBhvr>
                                      <p:to>
                                        <p:strVal val="hidden"/>
                                      </p:to>
                                    </p:set>
                                  </p:childTnLst>
                                </p:cTn>
                              </p:par>
                              <p:par>
                                <p:cTn fill="hold" grpId="1" id="338" nodeType="withEffect" presetClass="exit" presetID="53" presetSubtype="0">
                                  <p:stCondLst>
                                    <p:cond delay="500"/>
                                  </p:stCondLst>
                                  <p:childTnLst>
                                    <p:anim calcmode="lin" valueType="num">
                                      <p:cBhvr>
                                        <p:cTn dur="250" id="339"/>
                                        <p:tgtEl>
                                          <p:spTgt spid="35"/>
                                        </p:tgtEl>
                                        <p:attrNameLst>
                                          <p:attrName>ppt_w</p:attrName>
                                        </p:attrNameLst>
                                      </p:cBhvr>
                                      <p:tavLst>
                                        <p:tav tm="0">
                                          <p:val>
                                            <p:strVal val="ppt_w"/>
                                          </p:val>
                                        </p:tav>
                                        <p:tav tm="100000">
                                          <p:val>
                                            <p:fltVal val="0"/>
                                          </p:val>
                                        </p:tav>
                                      </p:tavLst>
                                    </p:anim>
                                    <p:anim calcmode="lin" valueType="num">
                                      <p:cBhvr>
                                        <p:cTn dur="250" id="340"/>
                                        <p:tgtEl>
                                          <p:spTgt spid="35"/>
                                        </p:tgtEl>
                                        <p:attrNameLst>
                                          <p:attrName>ppt_h</p:attrName>
                                        </p:attrNameLst>
                                      </p:cBhvr>
                                      <p:tavLst>
                                        <p:tav tm="0">
                                          <p:val>
                                            <p:strVal val="ppt_h"/>
                                          </p:val>
                                        </p:tav>
                                        <p:tav tm="100000">
                                          <p:val>
                                            <p:fltVal val="0"/>
                                          </p:val>
                                        </p:tav>
                                      </p:tavLst>
                                    </p:anim>
                                    <p:animEffect filter="fade" transition="out">
                                      <p:cBhvr>
                                        <p:cTn dur="250" id="341"/>
                                        <p:tgtEl>
                                          <p:spTgt spid="35"/>
                                        </p:tgtEl>
                                      </p:cBhvr>
                                    </p:animEffect>
                                    <p:anim calcmode="lin" valueType="num">
                                      <p:cBhvr>
                                        <p:cTn dur="250" id="342"/>
                                        <p:tgtEl>
                                          <p:spTgt spid="35"/>
                                        </p:tgtEl>
                                        <p:attrNameLst>
                                          <p:attrName>ppt_x</p:attrName>
                                        </p:attrNameLst>
                                      </p:cBhvr>
                                      <p:tavLst>
                                        <p:tav tm="0">
                                          <p:val>
                                            <p:strVal val="ppt_x"/>
                                          </p:val>
                                        </p:tav>
                                        <p:tav tm="100000">
                                          <p:val>
                                            <p:fltVal val="0.5"/>
                                          </p:val>
                                        </p:tav>
                                      </p:tavLst>
                                    </p:anim>
                                    <p:anim calcmode="lin" valueType="num">
                                      <p:cBhvr>
                                        <p:cTn dur="250" id="343"/>
                                        <p:tgtEl>
                                          <p:spTgt spid="35"/>
                                        </p:tgtEl>
                                        <p:attrNameLst>
                                          <p:attrName>ppt_y</p:attrName>
                                        </p:attrNameLst>
                                      </p:cBhvr>
                                      <p:tavLst>
                                        <p:tav tm="0">
                                          <p:val>
                                            <p:strVal val="ppt_y"/>
                                          </p:val>
                                        </p:tav>
                                        <p:tav tm="100000">
                                          <p:val>
                                            <p:fltVal val="0.5"/>
                                          </p:val>
                                        </p:tav>
                                      </p:tavLst>
                                    </p:anim>
                                    <p:set>
                                      <p:cBhvr>
                                        <p:cTn dur="1" fill="hold" id="344">
                                          <p:stCondLst>
                                            <p:cond delay="249"/>
                                          </p:stCondLst>
                                        </p:cTn>
                                        <p:tgtEl>
                                          <p:spTgt spid="35"/>
                                        </p:tgtEl>
                                        <p:attrNameLst>
                                          <p:attrName>style.visibility</p:attrName>
                                        </p:attrNameLst>
                                      </p:cBhvr>
                                      <p:to>
                                        <p:strVal val="hidden"/>
                                      </p:to>
                                    </p:set>
                                  </p:childTnLst>
                                </p:cTn>
                              </p:par>
                              <p:par>
                                <p:cTn fill="hold" grpId="1" id="345" nodeType="withEffect" presetClass="exit" presetID="53" presetSubtype="0">
                                  <p:stCondLst>
                                    <p:cond delay="500"/>
                                  </p:stCondLst>
                                  <p:childTnLst>
                                    <p:anim calcmode="lin" valueType="num">
                                      <p:cBhvr>
                                        <p:cTn dur="250" id="346"/>
                                        <p:tgtEl>
                                          <p:spTgt spid="32"/>
                                        </p:tgtEl>
                                        <p:attrNameLst>
                                          <p:attrName>ppt_w</p:attrName>
                                        </p:attrNameLst>
                                      </p:cBhvr>
                                      <p:tavLst>
                                        <p:tav tm="0">
                                          <p:val>
                                            <p:strVal val="ppt_w"/>
                                          </p:val>
                                        </p:tav>
                                        <p:tav tm="100000">
                                          <p:val>
                                            <p:fltVal val="0"/>
                                          </p:val>
                                        </p:tav>
                                      </p:tavLst>
                                    </p:anim>
                                    <p:anim calcmode="lin" valueType="num">
                                      <p:cBhvr>
                                        <p:cTn dur="250" id="347"/>
                                        <p:tgtEl>
                                          <p:spTgt spid="32"/>
                                        </p:tgtEl>
                                        <p:attrNameLst>
                                          <p:attrName>ppt_h</p:attrName>
                                        </p:attrNameLst>
                                      </p:cBhvr>
                                      <p:tavLst>
                                        <p:tav tm="0">
                                          <p:val>
                                            <p:strVal val="ppt_h"/>
                                          </p:val>
                                        </p:tav>
                                        <p:tav tm="100000">
                                          <p:val>
                                            <p:fltVal val="0"/>
                                          </p:val>
                                        </p:tav>
                                      </p:tavLst>
                                    </p:anim>
                                    <p:animEffect filter="fade" transition="out">
                                      <p:cBhvr>
                                        <p:cTn dur="250" id="348"/>
                                        <p:tgtEl>
                                          <p:spTgt spid="32"/>
                                        </p:tgtEl>
                                      </p:cBhvr>
                                    </p:animEffect>
                                    <p:anim calcmode="lin" valueType="num">
                                      <p:cBhvr>
                                        <p:cTn dur="250" id="349"/>
                                        <p:tgtEl>
                                          <p:spTgt spid="32"/>
                                        </p:tgtEl>
                                        <p:attrNameLst>
                                          <p:attrName>ppt_x</p:attrName>
                                        </p:attrNameLst>
                                      </p:cBhvr>
                                      <p:tavLst>
                                        <p:tav tm="0">
                                          <p:val>
                                            <p:strVal val="ppt_x"/>
                                          </p:val>
                                        </p:tav>
                                        <p:tav tm="100000">
                                          <p:val>
                                            <p:fltVal val="0.5"/>
                                          </p:val>
                                        </p:tav>
                                      </p:tavLst>
                                    </p:anim>
                                    <p:anim calcmode="lin" valueType="num">
                                      <p:cBhvr>
                                        <p:cTn dur="250" id="350"/>
                                        <p:tgtEl>
                                          <p:spTgt spid="32"/>
                                        </p:tgtEl>
                                        <p:attrNameLst>
                                          <p:attrName>ppt_y</p:attrName>
                                        </p:attrNameLst>
                                      </p:cBhvr>
                                      <p:tavLst>
                                        <p:tav tm="0">
                                          <p:val>
                                            <p:strVal val="ppt_y"/>
                                          </p:val>
                                        </p:tav>
                                        <p:tav tm="100000">
                                          <p:val>
                                            <p:fltVal val="0.5"/>
                                          </p:val>
                                        </p:tav>
                                      </p:tavLst>
                                    </p:anim>
                                    <p:set>
                                      <p:cBhvr>
                                        <p:cTn dur="1" fill="hold" id="351">
                                          <p:stCondLst>
                                            <p:cond delay="249"/>
                                          </p:stCondLst>
                                        </p:cTn>
                                        <p:tgtEl>
                                          <p:spTgt spid="32"/>
                                        </p:tgtEl>
                                        <p:attrNameLst>
                                          <p:attrName>style.visibility</p:attrName>
                                        </p:attrNameLst>
                                      </p:cBhvr>
                                      <p:to>
                                        <p:strVal val="hidden"/>
                                      </p:to>
                                    </p:set>
                                  </p:childTnLst>
                                </p:cTn>
                              </p:par>
                              <p:par>
                                <p:cTn fill="hold" grpId="1" id="352" nodeType="withEffect" presetClass="exit" presetID="53" presetSubtype="0">
                                  <p:stCondLst>
                                    <p:cond delay="500"/>
                                  </p:stCondLst>
                                  <p:childTnLst>
                                    <p:anim calcmode="lin" valueType="num">
                                      <p:cBhvr>
                                        <p:cTn dur="250" id="353"/>
                                        <p:tgtEl>
                                          <p:spTgt spid="36"/>
                                        </p:tgtEl>
                                        <p:attrNameLst>
                                          <p:attrName>ppt_w</p:attrName>
                                        </p:attrNameLst>
                                      </p:cBhvr>
                                      <p:tavLst>
                                        <p:tav tm="0">
                                          <p:val>
                                            <p:strVal val="ppt_w"/>
                                          </p:val>
                                        </p:tav>
                                        <p:tav tm="100000">
                                          <p:val>
                                            <p:fltVal val="0"/>
                                          </p:val>
                                        </p:tav>
                                      </p:tavLst>
                                    </p:anim>
                                    <p:anim calcmode="lin" valueType="num">
                                      <p:cBhvr>
                                        <p:cTn dur="250" id="354"/>
                                        <p:tgtEl>
                                          <p:spTgt spid="36"/>
                                        </p:tgtEl>
                                        <p:attrNameLst>
                                          <p:attrName>ppt_h</p:attrName>
                                        </p:attrNameLst>
                                      </p:cBhvr>
                                      <p:tavLst>
                                        <p:tav tm="0">
                                          <p:val>
                                            <p:strVal val="ppt_h"/>
                                          </p:val>
                                        </p:tav>
                                        <p:tav tm="100000">
                                          <p:val>
                                            <p:fltVal val="0"/>
                                          </p:val>
                                        </p:tav>
                                      </p:tavLst>
                                    </p:anim>
                                    <p:animEffect filter="fade" transition="out">
                                      <p:cBhvr>
                                        <p:cTn dur="250" id="355"/>
                                        <p:tgtEl>
                                          <p:spTgt spid="36"/>
                                        </p:tgtEl>
                                      </p:cBhvr>
                                    </p:animEffect>
                                    <p:anim calcmode="lin" valueType="num">
                                      <p:cBhvr>
                                        <p:cTn dur="250" id="356"/>
                                        <p:tgtEl>
                                          <p:spTgt spid="36"/>
                                        </p:tgtEl>
                                        <p:attrNameLst>
                                          <p:attrName>ppt_x</p:attrName>
                                        </p:attrNameLst>
                                      </p:cBhvr>
                                      <p:tavLst>
                                        <p:tav tm="0">
                                          <p:val>
                                            <p:strVal val="ppt_x"/>
                                          </p:val>
                                        </p:tav>
                                        <p:tav tm="100000">
                                          <p:val>
                                            <p:fltVal val="0.5"/>
                                          </p:val>
                                        </p:tav>
                                      </p:tavLst>
                                    </p:anim>
                                    <p:anim calcmode="lin" valueType="num">
                                      <p:cBhvr>
                                        <p:cTn dur="250" id="357"/>
                                        <p:tgtEl>
                                          <p:spTgt spid="36"/>
                                        </p:tgtEl>
                                        <p:attrNameLst>
                                          <p:attrName>ppt_y</p:attrName>
                                        </p:attrNameLst>
                                      </p:cBhvr>
                                      <p:tavLst>
                                        <p:tav tm="0">
                                          <p:val>
                                            <p:strVal val="ppt_y"/>
                                          </p:val>
                                        </p:tav>
                                        <p:tav tm="100000">
                                          <p:val>
                                            <p:fltVal val="0.5"/>
                                          </p:val>
                                        </p:tav>
                                      </p:tavLst>
                                    </p:anim>
                                    <p:set>
                                      <p:cBhvr>
                                        <p:cTn dur="1" fill="hold" id="358">
                                          <p:stCondLst>
                                            <p:cond delay="249"/>
                                          </p:stCondLst>
                                        </p:cTn>
                                        <p:tgtEl>
                                          <p:spTgt spid="36"/>
                                        </p:tgtEl>
                                        <p:attrNameLst>
                                          <p:attrName>style.visibility</p:attrName>
                                        </p:attrNameLst>
                                      </p:cBhvr>
                                      <p:to>
                                        <p:strVal val="hidden"/>
                                      </p:to>
                                    </p:set>
                                  </p:childTnLst>
                                </p:cTn>
                              </p:par>
                              <p:par>
                                <p:cTn fill="hold" grpId="1" id="359" nodeType="withEffect" presetClass="exit" presetID="53" presetSubtype="0">
                                  <p:stCondLst>
                                    <p:cond delay="500"/>
                                  </p:stCondLst>
                                  <p:childTnLst>
                                    <p:anim calcmode="lin" valueType="num">
                                      <p:cBhvr>
                                        <p:cTn dur="250" id="360"/>
                                        <p:tgtEl>
                                          <p:spTgt spid="33"/>
                                        </p:tgtEl>
                                        <p:attrNameLst>
                                          <p:attrName>ppt_w</p:attrName>
                                        </p:attrNameLst>
                                      </p:cBhvr>
                                      <p:tavLst>
                                        <p:tav tm="0">
                                          <p:val>
                                            <p:strVal val="ppt_w"/>
                                          </p:val>
                                        </p:tav>
                                        <p:tav tm="100000">
                                          <p:val>
                                            <p:fltVal val="0"/>
                                          </p:val>
                                        </p:tav>
                                      </p:tavLst>
                                    </p:anim>
                                    <p:anim calcmode="lin" valueType="num">
                                      <p:cBhvr>
                                        <p:cTn dur="250" id="361"/>
                                        <p:tgtEl>
                                          <p:spTgt spid="33"/>
                                        </p:tgtEl>
                                        <p:attrNameLst>
                                          <p:attrName>ppt_h</p:attrName>
                                        </p:attrNameLst>
                                      </p:cBhvr>
                                      <p:tavLst>
                                        <p:tav tm="0">
                                          <p:val>
                                            <p:strVal val="ppt_h"/>
                                          </p:val>
                                        </p:tav>
                                        <p:tav tm="100000">
                                          <p:val>
                                            <p:fltVal val="0"/>
                                          </p:val>
                                        </p:tav>
                                      </p:tavLst>
                                    </p:anim>
                                    <p:animEffect filter="fade" transition="out">
                                      <p:cBhvr>
                                        <p:cTn dur="250" id="362"/>
                                        <p:tgtEl>
                                          <p:spTgt spid="33"/>
                                        </p:tgtEl>
                                      </p:cBhvr>
                                    </p:animEffect>
                                    <p:anim calcmode="lin" valueType="num">
                                      <p:cBhvr>
                                        <p:cTn dur="250" id="363"/>
                                        <p:tgtEl>
                                          <p:spTgt spid="33"/>
                                        </p:tgtEl>
                                        <p:attrNameLst>
                                          <p:attrName>ppt_x</p:attrName>
                                        </p:attrNameLst>
                                      </p:cBhvr>
                                      <p:tavLst>
                                        <p:tav tm="0">
                                          <p:val>
                                            <p:strVal val="ppt_x"/>
                                          </p:val>
                                        </p:tav>
                                        <p:tav tm="100000">
                                          <p:val>
                                            <p:fltVal val="0.5"/>
                                          </p:val>
                                        </p:tav>
                                      </p:tavLst>
                                    </p:anim>
                                    <p:anim calcmode="lin" valueType="num">
                                      <p:cBhvr>
                                        <p:cTn dur="250" id="364"/>
                                        <p:tgtEl>
                                          <p:spTgt spid="33"/>
                                        </p:tgtEl>
                                        <p:attrNameLst>
                                          <p:attrName>ppt_y</p:attrName>
                                        </p:attrNameLst>
                                      </p:cBhvr>
                                      <p:tavLst>
                                        <p:tav tm="0">
                                          <p:val>
                                            <p:strVal val="ppt_y"/>
                                          </p:val>
                                        </p:tav>
                                        <p:tav tm="100000">
                                          <p:val>
                                            <p:fltVal val="0.5"/>
                                          </p:val>
                                        </p:tav>
                                      </p:tavLst>
                                    </p:anim>
                                    <p:set>
                                      <p:cBhvr>
                                        <p:cTn dur="1" fill="hold" id="365">
                                          <p:stCondLst>
                                            <p:cond delay="249"/>
                                          </p:stCondLst>
                                        </p:cTn>
                                        <p:tgtEl>
                                          <p:spTgt spid="33"/>
                                        </p:tgtEl>
                                        <p:attrNameLst>
                                          <p:attrName>style.visibility</p:attrName>
                                        </p:attrNameLst>
                                      </p:cBhvr>
                                      <p:to>
                                        <p:strVal val="hidden"/>
                                      </p:to>
                                    </p:set>
                                  </p:childTnLst>
                                </p:cTn>
                              </p:par>
                              <p:par>
                                <p:cTn fill="hold" grpId="2" id="366" nodeType="withEffect" presetClass="exit" presetID="53" presetSubtype="0">
                                  <p:stCondLst>
                                    <p:cond delay="500"/>
                                  </p:stCondLst>
                                  <p:iterate type="lt">
                                    <p:tmPct val="0"/>
                                  </p:iterate>
                                  <p:childTnLst>
                                    <p:anim calcmode="lin" valueType="num">
                                      <p:cBhvr>
                                        <p:cTn dur="250" id="367"/>
                                        <p:tgtEl>
                                          <p:spTgt spid="46"/>
                                        </p:tgtEl>
                                        <p:attrNameLst>
                                          <p:attrName>ppt_w</p:attrName>
                                        </p:attrNameLst>
                                      </p:cBhvr>
                                      <p:tavLst>
                                        <p:tav tm="0">
                                          <p:val>
                                            <p:strVal val="ppt_w"/>
                                          </p:val>
                                        </p:tav>
                                        <p:tav tm="100000">
                                          <p:val>
                                            <p:fltVal val="0"/>
                                          </p:val>
                                        </p:tav>
                                      </p:tavLst>
                                    </p:anim>
                                    <p:anim calcmode="lin" valueType="num">
                                      <p:cBhvr>
                                        <p:cTn dur="250" id="368"/>
                                        <p:tgtEl>
                                          <p:spTgt spid="46"/>
                                        </p:tgtEl>
                                        <p:attrNameLst>
                                          <p:attrName>ppt_h</p:attrName>
                                        </p:attrNameLst>
                                      </p:cBhvr>
                                      <p:tavLst>
                                        <p:tav tm="0">
                                          <p:val>
                                            <p:strVal val="ppt_h"/>
                                          </p:val>
                                        </p:tav>
                                        <p:tav tm="100000">
                                          <p:val>
                                            <p:fltVal val="0"/>
                                          </p:val>
                                        </p:tav>
                                      </p:tavLst>
                                    </p:anim>
                                    <p:animEffect filter="fade" transition="out">
                                      <p:cBhvr>
                                        <p:cTn dur="250" id="369"/>
                                        <p:tgtEl>
                                          <p:spTgt spid="46"/>
                                        </p:tgtEl>
                                      </p:cBhvr>
                                    </p:animEffect>
                                    <p:anim calcmode="lin" valueType="num">
                                      <p:cBhvr>
                                        <p:cTn dur="250" id="370"/>
                                        <p:tgtEl>
                                          <p:spTgt spid="46"/>
                                        </p:tgtEl>
                                        <p:attrNameLst>
                                          <p:attrName>ppt_x</p:attrName>
                                        </p:attrNameLst>
                                      </p:cBhvr>
                                      <p:tavLst>
                                        <p:tav tm="0">
                                          <p:val>
                                            <p:strVal val="ppt_x"/>
                                          </p:val>
                                        </p:tav>
                                        <p:tav tm="100000">
                                          <p:val>
                                            <p:fltVal val="0.5"/>
                                          </p:val>
                                        </p:tav>
                                      </p:tavLst>
                                    </p:anim>
                                    <p:anim calcmode="lin" valueType="num">
                                      <p:cBhvr>
                                        <p:cTn dur="250" id="371"/>
                                        <p:tgtEl>
                                          <p:spTgt spid="46"/>
                                        </p:tgtEl>
                                        <p:attrNameLst>
                                          <p:attrName>ppt_y</p:attrName>
                                        </p:attrNameLst>
                                      </p:cBhvr>
                                      <p:tavLst>
                                        <p:tav tm="0">
                                          <p:val>
                                            <p:strVal val="ppt_y"/>
                                          </p:val>
                                        </p:tav>
                                        <p:tav tm="100000">
                                          <p:val>
                                            <p:fltVal val="0.5"/>
                                          </p:val>
                                        </p:tav>
                                      </p:tavLst>
                                    </p:anim>
                                    <p:set>
                                      <p:cBhvr>
                                        <p:cTn dur="1" fill="hold" id="372">
                                          <p:stCondLst>
                                            <p:cond delay="249"/>
                                          </p:stCondLst>
                                        </p:cTn>
                                        <p:tgtEl>
                                          <p:spTgt spid="46"/>
                                        </p:tgtEl>
                                        <p:attrNameLst>
                                          <p:attrName>style.visibility</p:attrName>
                                        </p:attrNameLst>
                                      </p:cBhvr>
                                      <p:to>
                                        <p:strVal val="hidden"/>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1" spid="8"/>
      <p:bldP grpId="1" spid="46"/>
      <p:bldP grpId="2" spid="46"/>
      <p:bldP grpId="2" spid="64"/>
      <p:bldP grpId="3" spid="64"/>
      <p:bldP grpId="0" spid="2"/>
      <p:bldP grpId="1" spid="2"/>
      <p:bldP grpId="2" spid="2"/>
      <p:bldP grpId="3" spid="2"/>
      <p:bldP grpId="0" spid="20"/>
      <p:bldP grpId="1" spid="20"/>
      <p:bldP grpId="2" spid="20"/>
      <p:bldP grpId="3" spid="20"/>
      <p:bldP grpId="0" spid="21"/>
      <p:bldP grpId="1" spid="21"/>
      <p:bldP grpId="2" spid="21"/>
      <p:bldP grpId="3" spid="21"/>
      <p:bldP grpId="0" spid="22"/>
      <p:bldP grpId="1" spid="22"/>
      <p:bldP grpId="2" spid="22"/>
      <p:bldP grpId="3" spid="22"/>
      <p:bldP grpId="0" spid="23"/>
      <p:bldP grpId="1" spid="23"/>
      <p:bldP grpId="2" spid="23"/>
      <p:bldP grpId="3" spid="23"/>
      <p:bldP grpId="0" spid="26"/>
      <p:bldP grpId="1" spid="26"/>
      <p:bldP grpId="2" spid="26"/>
      <p:bldP grpId="3" spid="26"/>
      <p:bldP grpId="0" spid="27"/>
      <p:bldP grpId="1" spid="27"/>
      <p:bldP grpId="2" spid="27"/>
      <p:bldP grpId="3" spid="27"/>
      <p:bldP grpId="0" spid="28"/>
      <p:bldP grpId="1" spid="28"/>
      <p:bldP grpId="2" spid="28"/>
      <p:bldP grpId="3" spid="28"/>
      <p:bldP grpId="0" spid="37"/>
      <p:bldP grpId="1" spid="37"/>
      <p:bldP grpId="2" spid="37"/>
      <p:bldP grpId="3" spid="37"/>
      <p:bldP grpId="4" spid="37"/>
      <p:bldP grpId="0" spid="38"/>
      <p:bldP grpId="1" spid="38"/>
      <p:bldP grpId="2" spid="38"/>
      <p:bldP grpId="3" spid="38"/>
      <p:bldP grpId="4" spid="38"/>
      <p:bldP grpId="0" spid="39"/>
      <p:bldP grpId="1" spid="39"/>
      <p:bldP grpId="2" spid="39"/>
      <p:bldP grpId="3" spid="39"/>
      <p:bldP grpId="4" spid="39"/>
      <p:bldP grpId="0" spid="40"/>
      <p:bldP grpId="1" spid="40"/>
      <p:bldP grpId="2" spid="40"/>
      <p:bldP grpId="3" spid="40"/>
      <p:bldP grpId="4" spid="40"/>
      <p:bldP grpId="0" spid="41"/>
      <p:bldP grpId="1" spid="41"/>
      <p:bldP grpId="2" spid="41"/>
      <p:bldP grpId="3" spid="41"/>
      <p:bldP grpId="4" spid="41"/>
      <p:bldP grpId="0" spid="42"/>
      <p:bldP grpId="1" spid="42"/>
      <p:bldP grpId="2" spid="42"/>
      <p:bldP grpId="3" spid="42"/>
      <p:bldP grpId="4" spid="42"/>
      <p:bldP grpId="0" spid="43"/>
      <p:bldP grpId="1" spid="43"/>
      <p:bldP grpId="2" spid="43"/>
      <p:bldP grpId="3" spid="43"/>
      <p:bldP grpId="4" spid="43"/>
      <p:bldP grpId="0" spid="44"/>
      <p:bldP grpId="1" spid="44"/>
      <p:bldP grpId="2" spid="44"/>
      <p:bldP grpId="3" spid="44"/>
      <p:bldP grpId="4" spid="44"/>
      <p:bldP grpId="0" spid="47"/>
      <p:bldP grpId="1" spid="47"/>
      <p:bldP grpId="2" spid="47"/>
      <p:bldP grpId="3" spid="47"/>
      <p:bldP grpId="0" spid="48"/>
      <p:bldP grpId="1" spid="48"/>
      <p:bldP grpId="2" spid="48"/>
      <p:bldP grpId="3" spid="48"/>
      <p:bldP grpId="0" spid="49"/>
      <p:bldP grpId="1" spid="49"/>
      <p:bldP grpId="2" spid="49"/>
      <p:bldP grpId="3" spid="49"/>
      <p:bldP grpId="0" spid="50"/>
      <p:bldP grpId="1" spid="50"/>
      <p:bldP grpId="2" spid="50"/>
      <p:bldP grpId="3" spid="50"/>
      <p:bldP grpId="0" spid="51"/>
      <p:bldP grpId="1" spid="51"/>
      <p:bldP grpId="2" spid="51"/>
      <p:bldP grpId="3" spid="51"/>
      <p:bldP grpId="0" spid="52"/>
      <p:bldP grpId="1" spid="52"/>
      <p:bldP grpId="2" spid="52"/>
      <p:bldP grpId="3" spid="52"/>
      <p:bldP grpId="0" spid="53"/>
      <p:bldP grpId="1" spid="53"/>
      <p:bldP grpId="2" spid="53"/>
      <p:bldP grpId="3" spid="53"/>
      <p:bldP grpId="0" spid="62"/>
      <p:bldP grpId="1" spid="62"/>
      <p:bldP grpId="2" spid="62"/>
      <p:bldP grpId="3" spid="62"/>
      <p:bldP grpId="0" spid="31"/>
      <p:bldP grpId="1" spid="31"/>
      <p:bldP grpId="0" spid="32"/>
      <p:bldP grpId="1" spid="32"/>
      <p:bldP grpId="0" spid="33"/>
      <p:bldP grpId="1" spid="33"/>
      <p:bldP grpId="0" spid="35"/>
      <p:bldP grpId="1" spid="35"/>
      <p:bldP grpId="0" spid="36"/>
      <p:bldP grpId="1" spid="36"/>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831530" y="971212"/>
            <a:ext cx="1535885" cy="720439"/>
            <a:chOff x="323528" y="971210"/>
            <a:chExt cx="1535885" cy="720439"/>
          </a:xfrm>
        </p:grpSpPr>
        <p:sp>
          <p:nvSpPr>
            <p:cNvPr id="16" name="矩形 15"/>
            <p:cNvSpPr/>
            <p:nvPr/>
          </p:nvSpPr>
          <p:spPr>
            <a:xfrm>
              <a:off x="323528" y="1139945"/>
              <a:ext cx="1535885" cy="55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ABOUT ME</a:t>
              </a:r>
            </a:p>
          </p:txBody>
        </p:sp>
        <p:sp>
          <p:nvSpPr>
            <p:cNvPr id="17" name="矩形 16"/>
            <p:cNvSpPr/>
            <p:nvPr/>
          </p:nvSpPr>
          <p:spPr>
            <a:xfrm>
              <a:off x="588229" y="971210"/>
              <a:ext cx="995885"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关于我</a:t>
              </a:r>
            </a:p>
          </p:txBody>
        </p:sp>
      </p:grpSp>
      <p:grpSp>
        <p:nvGrpSpPr>
          <p:cNvPr id="4" name="组合 3"/>
          <p:cNvGrpSpPr/>
          <p:nvPr/>
        </p:nvGrpSpPr>
        <p:grpSpPr>
          <a:xfrm>
            <a:off x="585456" y="1993210"/>
            <a:ext cx="2118280" cy="706553"/>
            <a:chOff x="77456" y="1993208"/>
            <a:chExt cx="2118280" cy="706553"/>
          </a:xfrm>
        </p:grpSpPr>
        <p:sp>
          <p:nvSpPr>
            <p:cNvPr id="18" name="矩形 17"/>
            <p:cNvSpPr/>
            <p:nvPr/>
          </p:nvSpPr>
          <p:spPr>
            <a:xfrm>
              <a:off x="77456" y="2160510"/>
              <a:ext cx="2118280" cy="539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POST COGNTIVE</a:t>
              </a:r>
            </a:p>
          </p:txBody>
        </p:sp>
        <p:sp>
          <p:nvSpPr>
            <p:cNvPr id="19" name="矩形 18"/>
            <p:cNvSpPr/>
            <p:nvPr/>
          </p:nvSpPr>
          <p:spPr>
            <a:xfrm>
              <a:off x="538773" y="1993208"/>
              <a:ext cx="1099452"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岗位认知</a:t>
              </a:r>
            </a:p>
          </p:txBody>
        </p:sp>
      </p:grpSp>
      <p:grpSp>
        <p:nvGrpSpPr>
          <p:cNvPr id="5" name="组合 4"/>
          <p:cNvGrpSpPr/>
          <p:nvPr/>
        </p:nvGrpSpPr>
        <p:grpSpPr>
          <a:xfrm>
            <a:off x="687513" y="3052318"/>
            <a:ext cx="1802563" cy="749550"/>
            <a:chOff x="179512" y="3052317"/>
            <a:chExt cx="1802563" cy="749550"/>
          </a:xfrm>
        </p:grpSpPr>
        <p:sp>
          <p:nvSpPr>
            <p:cNvPr id="20" name="矩形 19"/>
            <p:cNvSpPr/>
            <p:nvPr/>
          </p:nvSpPr>
          <p:spPr>
            <a:xfrm>
              <a:off x="179512" y="3203817"/>
              <a:ext cx="1802563" cy="5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COMPETENCE</a:t>
              </a:r>
            </a:p>
          </p:txBody>
        </p:sp>
        <p:sp>
          <p:nvSpPr>
            <p:cNvPr id="21" name="矩形 20"/>
            <p:cNvSpPr/>
            <p:nvPr/>
          </p:nvSpPr>
          <p:spPr>
            <a:xfrm>
              <a:off x="588018" y="3052317"/>
              <a:ext cx="1098311"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胜任能力</a:t>
              </a:r>
            </a:p>
          </p:txBody>
        </p:sp>
      </p:grpSp>
      <p:grpSp>
        <p:nvGrpSpPr>
          <p:cNvPr id="6" name="组合 5"/>
          <p:cNvGrpSpPr/>
          <p:nvPr/>
        </p:nvGrpSpPr>
        <p:grpSpPr>
          <a:xfrm>
            <a:off x="604456" y="4217887"/>
            <a:ext cx="2030562" cy="714122"/>
            <a:chOff x="96456" y="4217887"/>
            <a:chExt cx="2030562" cy="714122"/>
          </a:xfrm>
        </p:grpSpPr>
        <p:sp>
          <p:nvSpPr>
            <p:cNvPr id="22" name="矩形 21"/>
            <p:cNvSpPr/>
            <p:nvPr/>
          </p:nvSpPr>
          <p:spPr>
            <a:xfrm>
              <a:off x="96456" y="4382418"/>
              <a:ext cx="2030562" cy="5495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PROGRAMMING</a:t>
              </a:r>
            </a:p>
          </p:txBody>
        </p:sp>
        <p:sp>
          <p:nvSpPr>
            <p:cNvPr id="23" name="矩形 22"/>
            <p:cNvSpPr/>
            <p:nvPr/>
          </p:nvSpPr>
          <p:spPr>
            <a:xfrm>
              <a:off x="546370" y="4217887"/>
              <a:ext cx="1099452"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目标规划</a:t>
              </a:r>
            </a:p>
          </p:txBody>
        </p:sp>
      </p:grpSp>
      <p:sp>
        <p:nvSpPr>
          <p:cNvPr id="24" name="TextBox 5"/>
          <p:cNvSpPr txBox="1"/>
          <p:nvPr/>
        </p:nvSpPr>
        <p:spPr>
          <a:xfrm>
            <a:off x="-396502" y="234337"/>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Tree>
    <p:extLst>
      <p:ext uri="{BB962C8B-B14F-4D97-AF65-F5344CB8AC3E}">
        <p14:creationId val="1886277921"/>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xit" presetID="2" presetSubtype="8">
                                  <p:stCondLst>
                                    <p:cond delay="0"/>
                                  </p:stCondLst>
                                  <p:childTnLst>
                                    <p:anim calcmode="lin" valueType="num">
                                      <p:cBhvr additive="base">
                                        <p:cTn dur="500" id="6"/>
                                        <p:tgtEl>
                                          <p:spTgt spid="2"/>
                                        </p:tgtEl>
                                        <p:attrNameLst>
                                          <p:attrName>ppt_x</p:attrName>
                                        </p:attrNameLst>
                                      </p:cBhvr>
                                      <p:tavLst>
                                        <p:tav tm="0">
                                          <p:val>
                                            <p:strVal val="ppt_x"/>
                                          </p:val>
                                        </p:tav>
                                        <p:tav tm="100000">
                                          <p:val>
                                            <p:strVal val="0-ppt_w/2"/>
                                          </p:val>
                                        </p:tav>
                                      </p:tavLst>
                                    </p:anim>
                                    <p:anim calcmode="lin" valueType="num">
                                      <p:cBhvr additive="base">
                                        <p:cTn dur="500" id="7"/>
                                        <p:tgtEl>
                                          <p:spTgt spid="2"/>
                                        </p:tgtEl>
                                        <p:attrNameLst>
                                          <p:attrName>ppt_y</p:attrName>
                                        </p:attrNameLst>
                                      </p:cBhvr>
                                      <p:tavLst>
                                        <p:tav tm="0">
                                          <p:val>
                                            <p:strVal val="ppt_y"/>
                                          </p:val>
                                        </p:tav>
                                        <p:tav tm="100000">
                                          <p:val>
                                            <p:strVal val="ppt_y"/>
                                          </p:val>
                                        </p:tav>
                                      </p:tavLst>
                                    </p:anim>
                                    <p:set>
                                      <p:cBhvr>
                                        <p:cTn dur="1" fill="hold" id="8">
                                          <p:stCondLst>
                                            <p:cond delay="499"/>
                                          </p:stCondLst>
                                        </p:cTn>
                                        <p:tgtEl>
                                          <p:spTgt spid="2"/>
                                        </p:tgtEl>
                                        <p:attrNameLst>
                                          <p:attrName>style.visibility</p:attrName>
                                        </p:attrNameLst>
                                      </p:cBhvr>
                                      <p:to>
                                        <p:strVal val="hidden"/>
                                      </p:to>
                                    </p:set>
                                  </p:childTnLst>
                                </p:cTn>
                              </p:par>
                              <p:par>
                                <p:cTn fill="hold" id="9" nodeType="withEffect" presetClass="exit" presetID="2" presetSubtype="8">
                                  <p:stCondLst>
                                    <p:cond delay="150"/>
                                  </p:stCondLst>
                                  <p:childTnLst>
                                    <p:anim calcmode="lin" valueType="num">
                                      <p:cBhvr additive="base">
                                        <p:cTn dur="500" id="10"/>
                                        <p:tgtEl>
                                          <p:spTgt spid="6"/>
                                        </p:tgtEl>
                                        <p:attrNameLst>
                                          <p:attrName>ppt_x</p:attrName>
                                        </p:attrNameLst>
                                      </p:cBhvr>
                                      <p:tavLst>
                                        <p:tav tm="0">
                                          <p:val>
                                            <p:strVal val="ppt_x"/>
                                          </p:val>
                                        </p:tav>
                                        <p:tav tm="100000">
                                          <p:val>
                                            <p:strVal val="0-ppt_w/2"/>
                                          </p:val>
                                        </p:tav>
                                      </p:tavLst>
                                    </p:anim>
                                    <p:anim calcmode="lin" valueType="num">
                                      <p:cBhvr additive="base">
                                        <p:cTn dur="500" id="11"/>
                                        <p:tgtEl>
                                          <p:spTgt spid="6"/>
                                        </p:tgtEl>
                                        <p:attrNameLst>
                                          <p:attrName>ppt_y</p:attrName>
                                        </p:attrNameLst>
                                      </p:cBhvr>
                                      <p:tavLst>
                                        <p:tav tm="0">
                                          <p:val>
                                            <p:strVal val="ppt_y"/>
                                          </p:val>
                                        </p:tav>
                                        <p:tav tm="100000">
                                          <p:val>
                                            <p:strVal val="ppt_y"/>
                                          </p:val>
                                        </p:tav>
                                      </p:tavLst>
                                    </p:anim>
                                    <p:set>
                                      <p:cBhvr>
                                        <p:cTn dur="1" fill="hold" id="12">
                                          <p:stCondLst>
                                            <p:cond delay="499"/>
                                          </p:stCondLst>
                                        </p:cTn>
                                        <p:tgtEl>
                                          <p:spTgt spid="6"/>
                                        </p:tgtEl>
                                        <p:attrNameLst>
                                          <p:attrName>style.visibility</p:attrName>
                                        </p:attrNameLst>
                                      </p:cBhvr>
                                      <p:to>
                                        <p:strVal val="hidden"/>
                                      </p:to>
                                    </p:set>
                                  </p:childTnLst>
                                </p:cTn>
                              </p:par>
                              <p:par>
                                <p:cTn fill="hold" id="13" nodeType="withEffect" presetClass="exit" presetID="2" presetSubtype="8">
                                  <p:stCondLst>
                                    <p:cond delay="300"/>
                                  </p:stCondLst>
                                  <p:childTnLst>
                                    <p:anim calcmode="lin" valueType="num">
                                      <p:cBhvr additive="base">
                                        <p:cTn dur="500" id="14"/>
                                        <p:tgtEl>
                                          <p:spTgt spid="5"/>
                                        </p:tgtEl>
                                        <p:attrNameLst>
                                          <p:attrName>ppt_x</p:attrName>
                                        </p:attrNameLst>
                                      </p:cBhvr>
                                      <p:tavLst>
                                        <p:tav tm="0">
                                          <p:val>
                                            <p:strVal val="ppt_x"/>
                                          </p:val>
                                        </p:tav>
                                        <p:tav tm="100000">
                                          <p:val>
                                            <p:strVal val="0-ppt_w/2"/>
                                          </p:val>
                                        </p:tav>
                                      </p:tavLst>
                                    </p:anim>
                                    <p:anim calcmode="lin" valueType="num">
                                      <p:cBhvr additive="base">
                                        <p:cTn dur="500" id="15"/>
                                        <p:tgtEl>
                                          <p:spTgt spid="5"/>
                                        </p:tgtEl>
                                        <p:attrNameLst>
                                          <p:attrName>ppt_y</p:attrName>
                                        </p:attrNameLst>
                                      </p:cBhvr>
                                      <p:tavLst>
                                        <p:tav tm="0">
                                          <p:val>
                                            <p:strVal val="ppt_y"/>
                                          </p:val>
                                        </p:tav>
                                        <p:tav tm="100000">
                                          <p:val>
                                            <p:strVal val="ppt_y"/>
                                          </p:val>
                                        </p:tav>
                                      </p:tavLst>
                                    </p:anim>
                                    <p:set>
                                      <p:cBhvr>
                                        <p:cTn dur="1" fill="hold" id="16">
                                          <p:stCondLst>
                                            <p:cond delay="499"/>
                                          </p:stCondLst>
                                        </p:cTn>
                                        <p:tgtEl>
                                          <p:spTgt spid="5"/>
                                        </p:tgtEl>
                                        <p:attrNameLst>
                                          <p:attrName>style.visibility</p:attrName>
                                        </p:attrNameLst>
                                      </p:cBhvr>
                                      <p:to>
                                        <p:strVal val="hidden"/>
                                      </p:to>
                                    </p:set>
                                  </p:childTnLst>
                                </p:cTn>
                              </p:par>
                            </p:childTnLst>
                          </p:cTn>
                        </p:par>
                        <p:par>
                          <p:cTn fill="hold" id="17" nodeType="afterGroup">
                            <p:stCondLst>
                              <p:cond delay="800"/>
                            </p:stCondLst>
                            <p:childTnLst>
                              <p:par>
                                <p:cTn accel="50000" decel="50000" fill="hold" id="18" nodeType="afterEffect" presetClass="path" presetID="42" presetSubtype="0">
                                  <p:stCondLst>
                                    <p:cond delay="0"/>
                                  </p:stCondLst>
                                  <p:childTnLst>
                                    <p:animMotion origin="layout" path="M 4.44444E-06 4.44444E-06 L 4.44444E-06 -0.18028" pathEditMode="relative" ptsTypes="AA" rAng="0">
                                      <p:cBhvr>
                                        <p:cTn dur="750" fill="hold" id="19"/>
                                        <p:tgtEl>
                                          <p:spTgt spid="4"/>
                                        </p:tgtEl>
                                        <p:attrNameLst>
                                          <p:attrName>ppt_x</p:attrName>
                                          <p:attrName>ppt_y</p:attrName>
                                        </p:attrNameLst>
                                      </p:cBhvr>
                                      <p:rCtr x="0" y="-9028"/>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1" name="组合 30"/>
          <p:cNvGrpSpPr/>
          <p:nvPr/>
        </p:nvGrpSpPr>
        <p:grpSpPr>
          <a:xfrm>
            <a:off x="585456" y="963114"/>
            <a:ext cx="2118280" cy="706553"/>
            <a:chOff x="77456" y="1993208"/>
            <a:chExt cx="2118280" cy="706553"/>
          </a:xfrm>
        </p:grpSpPr>
        <p:sp>
          <p:nvSpPr>
            <p:cNvPr id="32" name="矩形 31"/>
            <p:cNvSpPr/>
            <p:nvPr/>
          </p:nvSpPr>
          <p:spPr>
            <a:xfrm>
              <a:off x="77456" y="2160510"/>
              <a:ext cx="2118280" cy="539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POST COGNTIVE</a:t>
              </a:r>
            </a:p>
          </p:txBody>
        </p:sp>
        <p:sp>
          <p:nvSpPr>
            <p:cNvPr id="33" name="矩形 32"/>
            <p:cNvSpPr/>
            <p:nvPr/>
          </p:nvSpPr>
          <p:spPr>
            <a:xfrm>
              <a:off x="538773" y="1993208"/>
              <a:ext cx="1099452"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岗位认知</a:t>
              </a:r>
            </a:p>
          </p:txBody>
        </p:sp>
      </p:grpSp>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26" name="椭圆 25"/>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27" name="矩形 26"/>
          <p:cNvSpPr/>
          <p:nvPr/>
        </p:nvSpPr>
        <p:spPr>
          <a:xfrm>
            <a:off x="990019" y="16493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知识技能</a:t>
            </a:r>
          </a:p>
        </p:txBody>
      </p:sp>
      <p:sp>
        <p:nvSpPr>
          <p:cNvPr id="28" name="矩形 27"/>
          <p:cNvSpPr/>
          <p:nvPr/>
        </p:nvSpPr>
        <p:spPr>
          <a:xfrm>
            <a:off x="6993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KNOWLEDGE</a:t>
            </a:r>
          </a:p>
        </p:txBody>
      </p:sp>
      <p:cxnSp>
        <p:nvCxnSpPr>
          <p:cNvPr id="29" name="直接连接符 28"/>
          <p:cNvCxnSpPr/>
          <p:nvPr/>
        </p:nvCxnSpPr>
        <p:spPr>
          <a:xfrm flipH="1">
            <a:off x="853144" y="1264697"/>
            <a:ext cx="0" cy="2569121"/>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18" name="组合 17"/>
          <p:cNvGrpSpPr/>
          <p:nvPr/>
        </p:nvGrpSpPr>
        <p:grpSpPr>
          <a:xfrm>
            <a:off x="5481301" y="2336868"/>
            <a:ext cx="1193113" cy="1003785"/>
            <a:chOff x="5146675" y="766763"/>
            <a:chExt cx="1590676" cy="1338263"/>
          </a:xfrm>
          <a:solidFill>
            <a:schemeClr val="tx1">
              <a:lumMod val="85000"/>
              <a:lumOff val="15000"/>
            </a:schemeClr>
          </a:solidFill>
        </p:grpSpPr>
        <p:sp>
          <p:nvSpPr>
            <p:cNvPr id="19" name="Oval 18"/>
            <p:cNvSpPr>
              <a:spLocks noChangeArrowheads="1"/>
            </p:cNvSpPr>
            <p:nvPr/>
          </p:nvSpPr>
          <p:spPr bwMode="auto">
            <a:xfrm>
              <a:off x="5675314" y="766763"/>
              <a:ext cx="533400" cy="534988"/>
            </a:xfrm>
            <a:prstGeom prst="ellipse">
              <a:avLst/>
            </a:prstGeom>
            <a:solidFill>
              <a:srgbClr val="C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600">
                <a:solidFill>
                  <a:schemeClr val="tx1">
                    <a:lumMod val="85000"/>
                    <a:lumOff val="15000"/>
                  </a:schemeClr>
                </a:solidFill>
              </a:endParaRPr>
            </a:p>
          </p:txBody>
        </p:sp>
        <p:sp>
          <p:nvSpPr>
            <p:cNvPr id="20" name="Freeform 19"/>
            <p:cNvSpPr/>
            <p:nvPr/>
          </p:nvSpPr>
          <p:spPr bwMode="auto">
            <a:xfrm>
              <a:off x="5511800" y="1344613"/>
              <a:ext cx="860425" cy="760413"/>
            </a:xfrm>
            <a:custGeom>
              <a:gdLst>
                <a:gd fmla="*/ 201 w 301" name="T0"/>
                <a:gd fmla="*/ 0 h 266" name="T1"/>
                <a:gd fmla="*/ 151 w 301" name="T2"/>
                <a:gd fmla="*/ 67 h 266" name="T3"/>
                <a:gd fmla="*/ 101 w 301" name="T4"/>
                <a:gd fmla="*/ 0 h 266" name="T5"/>
                <a:gd fmla="*/ 0 w 301" name="T6"/>
                <a:gd fmla="*/ 144 h 266" name="T7"/>
                <a:gd fmla="*/ 0 w 301" name="T8"/>
                <a:gd fmla="*/ 235 h 266" name="T9"/>
                <a:gd fmla="*/ 0 w 301" name="T10"/>
                <a:gd fmla="*/ 235 h 266" name="T11"/>
                <a:gd fmla="*/ 151 w 301" name="T12"/>
                <a:gd fmla="*/ 266 h 266" name="T13"/>
                <a:gd fmla="*/ 301 w 301" name="T14"/>
                <a:gd fmla="*/ 235 h 266" name="T15"/>
                <a:gd fmla="*/ 301 w 301" name="T16"/>
                <a:gd fmla="*/ 235 h 266" name="T17"/>
                <a:gd fmla="*/ 301 w 301" name="T18"/>
                <a:gd fmla="*/ 144 h 266" name="T19"/>
                <a:gd fmla="*/ 201 w 301" name="T20"/>
                <a:gd fmla="*/ 0 h 266"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66" w="301">
                  <a:moveTo>
                    <a:pt x="201" y="0"/>
                  </a:moveTo>
                  <a:cubicBezTo>
                    <a:pt x="151" y="67"/>
                    <a:pt x="151" y="67"/>
                    <a:pt x="151" y="67"/>
                  </a:cubicBezTo>
                  <a:cubicBezTo>
                    <a:pt x="101" y="0"/>
                    <a:pt x="101" y="0"/>
                    <a:pt x="101" y="0"/>
                  </a:cubicBezTo>
                  <a:cubicBezTo>
                    <a:pt x="42" y="21"/>
                    <a:pt x="0" y="78"/>
                    <a:pt x="0" y="144"/>
                  </a:cubicBezTo>
                  <a:cubicBezTo>
                    <a:pt x="0" y="235"/>
                    <a:pt x="0" y="235"/>
                    <a:pt x="0" y="235"/>
                  </a:cubicBezTo>
                  <a:cubicBezTo>
                    <a:pt x="0" y="235"/>
                    <a:pt x="0" y="235"/>
                    <a:pt x="0" y="235"/>
                  </a:cubicBezTo>
                  <a:cubicBezTo>
                    <a:pt x="3" y="252"/>
                    <a:pt x="69" y="266"/>
                    <a:pt x="151" y="266"/>
                  </a:cubicBezTo>
                  <a:cubicBezTo>
                    <a:pt x="232" y="266"/>
                    <a:pt x="298" y="252"/>
                    <a:pt x="301" y="235"/>
                  </a:cubicBezTo>
                  <a:cubicBezTo>
                    <a:pt x="301" y="235"/>
                    <a:pt x="301" y="235"/>
                    <a:pt x="301" y="235"/>
                  </a:cubicBezTo>
                  <a:cubicBezTo>
                    <a:pt x="301" y="144"/>
                    <a:pt x="301" y="144"/>
                    <a:pt x="301" y="144"/>
                  </a:cubicBezTo>
                  <a:cubicBezTo>
                    <a:pt x="301" y="78"/>
                    <a:pt x="259" y="21"/>
                    <a:pt x="201" y="0"/>
                  </a:cubicBezTo>
                  <a:close/>
                </a:path>
              </a:pathLst>
            </a:custGeom>
            <a:solidFill>
              <a:srgbClr val="C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600">
                <a:solidFill>
                  <a:schemeClr val="tx1">
                    <a:lumMod val="85000"/>
                    <a:lumOff val="15000"/>
                  </a:schemeClr>
                </a:solidFill>
              </a:endParaRPr>
            </a:p>
          </p:txBody>
        </p:sp>
        <p:sp>
          <p:nvSpPr>
            <p:cNvPr id="21" name="Freeform 20"/>
            <p:cNvSpPr/>
            <p:nvPr/>
          </p:nvSpPr>
          <p:spPr bwMode="auto">
            <a:xfrm>
              <a:off x="5900738" y="1319213"/>
              <a:ext cx="85725" cy="50800"/>
            </a:xfrm>
            <a:custGeom>
              <a:gdLst>
                <a:gd fmla="*/ 30 w 30" name="T0"/>
                <a:gd fmla="*/ 1 h 18" name="T1"/>
                <a:gd fmla="*/ 15 w 30" name="T2"/>
                <a:gd fmla="*/ 0 h 18" name="T3"/>
                <a:gd fmla="*/ 1 w 30" name="T4"/>
                <a:gd fmla="*/ 1 h 18" name="T5"/>
                <a:gd fmla="*/ 7 w 30" name="T6"/>
                <a:gd fmla="*/ 18 h 18" name="T7"/>
                <a:gd fmla="*/ 24 w 30" name="T8"/>
                <a:gd fmla="*/ 18 h 18" name="T9"/>
                <a:gd fmla="*/ 30 w 30" name="T10"/>
                <a:gd fmla="*/ 1 h 18" name="T11"/>
              </a:gdLst>
              <a:cxnLst>
                <a:cxn ang="0">
                  <a:pos x="T0" y="T1"/>
                </a:cxn>
                <a:cxn ang="0">
                  <a:pos x="T2" y="T3"/>
                </a:cxn>
                <a:cxn ang="0">
                  <a:pos x="T4" y="T5"/>
                </a:cxn>
                <a:cxn ang="0">
                  <a:pos x="T6" y="T7"/>
                </a:cxn>
                <a:cxn ang="0">
                  <a:pos x="T8" y="T9"/>
                </a:cxn>
                <a:cxn ang="0">
                  <a:pos x="T10" y="T11"/>
                </a:cxn>
              </a:cxnLst>
              <a:rect b="b" l="0" r="r" t="0"/>
              <a:pathLst>
                <a:path h="18" w="30">
                  <a:moveTo>
                    <a:pt x="30" y="1"/>
                  </a:moveTo>
                  <a:cubicBezTo>
                    <a:pt x="25" y="0"/>
                    <a:pt x="20" y="0"/>
                    <a:pt x="15" y="0"/>
                  </a:cubicBezTo>
                  <a:cubicBezTo>
                    <a:pt x="10" y="0"/>
                    <a:pt x="6" y="0"/>
                    <a:pt x="1" y="1"/>
                  </a:cubicBezTo>
                  <a:cubicBezTo>
                    <a:pt x="1" y="1"/>
                    <a:pt x="0" y="11"/>
                    <a:pt x="7" y="18"/>
                  </a:cubicBezTo>
                  <a:cubicBezTo>
                    <a:pt x="7" y="18"/>
                    <a:pt x="18" y="18"/>
                    <a:pt x="24" y="18"/>
                  </a:cubicBezTo>
                  <a:cubicBezTo>
                    <a:pt x="24" y="18"/>
                    <a:pt x="30" y="12"/>
                    <a:pt x="30" y="1"/>
                  </a:cubicBezTo>
                  <a:close/>
                </a:path>
              </a:pathLst>
            </a:custGeom>
            <a:solidFill>
              <a:srgbClr val="C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600">
                <a:solidFill>
                  <a:schemeClr val="tx1">
                    <a:lumMod val="85000"/>
                    <a:lumOff val="15000"/>
                  </a:schemeClr>
                </a:solidFill>
              </a:endParaRPr>
            </a:p>
          </p:txBody>
        </p:sp>
        <p:sp>
          <p:nvSpPr>
            <p:cNvPr id="22" name="Freeform 21"/>
            <p:cNvSpPr/>
            <p:nvPr/>
          </p:nvSpPr>
          <p:spPr bwMode="auto">
            <a:xfrm>
              <a:off x="5894388" y="1377952"/>
              <a:ext cx="95249" cy="130174"/>
            </a:xfrm>
            <a:custGeom>
              <a:gdLst>
                <a:gd fmla="*/ 15 w 60" name="T0"/>
                <a:gd fmla="*/ 0 h 82" name="T1"/>
                <a:gd fmla="*/ 47 w 60" name="T2"/>
                <a:gd fmla="*/ 0 h 82" name="T3"/>
                <a:gd fmla="*/ 60 w 60" name="T4"/>
                <a:gd fmla="*/ 47 h 82" name="T5"/>
                <a:gd fmla="*/ 31 w 60" name="T6"/>
                <a:gd fmla="*/ 82 h 82" name="T7"/>
                <a:gd fmla="*/ 0 w 60" name="T8"/>
                <a:gd fmla="*/ 47 h 82" name="T9"/>
                <a:gd fmla="*/ 15 w 60" name="T10"/>
                <a:gd fmla="*/ 0 h 82" name="T11"/>
              </a:gdLst>
              <a:cxnLst>
                <a:cxn ang="0">
                  <a:pos x="T0" y="T1"/>
                </a:cxn>
                <a:cxn ang="0">
                  <a:pos x="T2" y="T3"/>
                </a:cxn>
                <a:cxn ang="0">
                  <a:pos x="T4" y="T5"/>
                </a:cxn>
                <a:cxn ang="0">
                  <a:pos x="T6" y="T7"/>
                </a:cxn>
                <a:cxn ang="0">
                  <a:pos x="T8" y="T9"/>
                </a:cxn>
                <a:cxn ang="0">
                  <a:pos x="T10" y="T11"/>
                </a:cxn>
              </a:cxnLst>
              <a:rect b="b" l="0" r="r" t="0"/>
              <a:pathLst>
                <a:path h="82" w="60">
                  <a:moveTo>
                    <a:pt x="15" y="0"/>
                  </a:moveTo>
                  <a:lnTo>
                    <a:pt x="47" y="0"/>
                  </a:lnTo>
                  <a:lnTo>
                    <a:pt x="60" y="47"/>
                  </a:lnTo>
                  <a:lnTo>
                    <a:pt x="31" y="82"/>
                  </a:lnTo>
                  <a:lnTo>
                    <a:pt x="0" y="47"/>
                  </a:lnTo>
                  <a:lnTo>
                    <a:pt x="15" y="0"/>
                  </a:lnTo>
                  <a:close/>
                </a:path>
              </a:pathLst>
            </a:custGeom>
            <a:solidFill>
              <a:srgbClr val="C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600">
                <a:solidFill>
                  <a:schemeClr val="tx1">
                    <a:lumMod val="85000"/>
                    <a:lumOff val="15000"/>
                  </a:schemeClr>
                </a:solidFill>
              </a:endParaRPr>
            </a:p>
          </p:txBody>
        </p:sp>
        <p:sp>
          <p:nvSpPr>
            <p:cNvPr id="23" name="Freeform 22"/>
            <p:cNvSpPr/>
            <p:nvPr/>
          </p:nvSpPr>
          <p:spPr bwMode="auto">
            <a:xfrm>
              <a:off x="5432425" y="1427163"/>
              <a:ext cx="71438" cy="96838"/>
            </a:xfrm>
            <a:custGeom>
              <a:gdLst>
                <a:gd fmla="*/ 23 w 45" name="T0"/>
                <a:gd fmla="*/ 61 h 61" name="T1"/>
                <a:gd fmla="*/ 45 w 45" name="T2"/>
                <a:gd fmla="*/ 34 h 61" name="T3"/>
                <a:gd fmla="*/ 34 w 45" name="T4"/>
                <a:gd fmla="*/ 0 h 61" name="T5"/>
                <a:gd fmla="*/ 11 w 45" name="T6"/>
                <a:gd fmla="*/ 0 h 61" name="T7"/>
                <a:gd fmla="*/ 0 w 45" name="T8"/>
                <a:gd fmla="*/ 34 h 61" name="T9"/>
                <a:gd fmla="*/ 23 w 45" name="T10"/>
                <a:gd fmla="*/ 61 h 61" name="T11"/>
              </a:gdLst>
              <a:cxnLst>
                <a:cxn ang="0">
                  <a:pos x="T0" y="T1"/>
                </a:cxn>
                <a:cxn ang="0">
                  <a:pos x="T2" y="T3"/>
                </a:cxn>
                <a:cxn ang="0">
                  <a:pos x="T4" y="T5"/>
                </a:cxn>
                <a:cxn ang="0">
                  <a:pos x="T6" y="T7"/>
                </a:cxn>
                <a:cxn ang="0">
                  <a:pos x="T8" y="T9"/>
                </a:cxn>
                <a:cxn ang="0">
                  <a:pos x="T10" y="T11"/>
                </a:cxn>
              </a:cxnLst>
              <a:rect b="b" l="0" r="r" t="0"/>
              <a:pathLst>
                <a:path h="61" w="45">
                  <a:moveTo>
                    <a:pt x="23" y="61"/>
                  </a:moveTo>
                  <a:lnTo>
                    <a:pt x="45" y="34"/>
                  </a:lnTo>
                  <a:lnTo>
                    <a:pt x="34" y="0"/>
                  </a:lnTo>
                  <a:lnTo>
                    <a:pt x="11" y="0"/>
                  </a:lnTo>
                  <a:lnTo>
                    <a:pt x="0" y="34"/>
                  </a:lnTo>
                  <a:lnTo>
                    <a:pt x="23" y="6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600">
                <a:solidFill>
                  <a:schemeClr val="tx1">
                    <a:lumMod val="85000"/>
                    <a:lumOff val="15000"/>
                  </a:schemeClr>
                </a:solidFill>
              </a:endParaRPr>
            </a:p>
          </p:txBody>
        </p:sp>
        <p:sp>
          <p:nvSpPr>
            <p:cNvPr id="37" name="Freeform 23"/>
            <p:cNvSpPr/>
            <p:nvPr/>
          </p:nvSpPr>
          <p:spPr bwMode="auto">
            <a:xfrm>
              <a:off x="5146675" y="1401763"/>
              <a:ext cx="465138" cy="568325"/>
            </a:xfrm>
            <a:custGeom>
              <a:gdLst>
                <a:gd fmla="*/ 150 w 163" name="T0"/>
                <a:gd fmla="*/ 0 h 199" name="T1"/>
                <a:gd fmla="*/ 113 w 163" name="T2"/>
                <a:gd fmla="*/ 50 h 199" name="T3"/>
                <a:gd fmla="*/ 75 w 163" name="T4"/>
                <a:gd fmla="*/ 0 h 199" name="T5"/>
                <a:gd fmla="*/ 0 w 163" name="T6"/>
                <a:gd fmla="*/ 108 h 199" name="T7"/>
                <a:gd fmla="*/ 0 w 163" name="T8"/>
                <a:gd fmla="*/ 176 h 199" name="T9"/>
                <a:gd fmla="*/ 0 w 163" name="T10"/>
                <a:gd fmla="*/ 176 h 199" name="T11"/>
                <a:gd fmla="*/ 113 w 163" name="T12"/>
                <a:gd fmla="*/ 199 h 199" name="T13"/>
                <a:gd fmla="*/ 114 w 163" name="T14"/>
                <a:gd fmla="*/ 199 h 199" name="T15"/>
                <a:gd fmla="*/ 114 w 163" name="T16"/>
                <a:gd fmla="*/ 124 h 199" name="T17"/>
                <a:gd fmla="*/ 163 w 163" name="T18"/>
                <a:gd fmla="*/ 6 h 199" name="T19"/>
                <a:gd fmla="*/ 150 w 163" name="T20"/>
                <a:gd fmla="*/ 0 h 199"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99" w="163">
                  <a:moveTo>
                    <a:pt x="150" y="0"/>
                  </a:moveTo>
                  <a:cubicBezTo>
                    <a:pt x="113" y="50"/>
                    <a:pt x="113" y="50"/>
                    <a:pt x="113" y="50"/>
                  </a:cubicBezTo>
                  <a:cubicBezTo>
                    <a:pt x="75" y="0"/>
                    <a:pt x="75" y="0"/>
                    <a:pt x="75" y="0"/>
                  </a:cubicBezTo>
                  <a:cubicBezTo>
                    <a:pt x="31" y="16"/>
                    <a:pt x="0" y="58"/>
                    <a:pt x="0" y="108"/>
                  </a:cubicBezTo>
                  <a:cubicBezTo>
                    <a:pt x="0" y="176"/>
                    <a:pt x="0" y="176"/>
                    <a:pt x="0" y="176"/>
                  </a:cubicBezTo>
                  <a:cubicBezTo>
                    <a:pt x="0" y="176"/>
                    <a:pt x="0" y="176"/>
                    <a:pt x="0" y="176"/>
                  </a:cubicBezTo>
                  <a:cubicBezTo>
                    <a:pt x="2" y="189"/>
                    <a:pt x="52" y="199"/>
                    <a:pt x="113" y="199"/>
                  </a:cubicBezTo>
                  <a:cubicBezTo>
                    <a:pt x="113" y="199"/>
                    <a:pt x="114" y="199"/>
                    <a:pt x="114" y="199"/>
                  </a:cubicBezTo>
                  <a:cubicBezTo>
                    <a:pt x="114" y="124"/>
                    <a:pt x="114" y="124"/>
                    <a:pt x="114" y="124"/>
                  </a:cubicBezTo>
                  <a:cubicBezTo>
                    <a:pt x="114" y="78"/>
                    <a:pt x="133" y="36"/>
                    <a:pt x="163" y="6"/>
                  </a:cubicBezTo>
                  <a:cubicBezTo>
                    <a:pt x="159" y="3"/>
                    <a:pt x="155" y="2"/>
                    <a:pt x="150"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600">
                <a:solidFill>
                  <a:schemeClr val="tx1">
                    <a:lumMod val="85000"/>
                    <a:lumOff val="15000"/>
                  </a:schemeClr>
                </a:solidFill>
              </a:endParaRPr>
            </a:p>
          </p:txBody>
        </p:sp>
        <p:sp>
          <p:nvSpPr>
            <p:cNvPr id="38" name="Freeform 24"/>
            <p:cNvSpPr/>
            <p:nvPr/>
          </p:nvSpPr>
          <p:spPr bwMode="auto">
            <a:xfrm>
              <a:off x="5438775" y="1381126"/>
              <a:ext cx="61913" cy="41275"/>
            </a:xfrm>
            <a:custGeom>
              <a:gdLst>
                <a:gd fmla="*/ 18 w 22" name="T0"/>
                <a:gd fmla="*/ 14 h 14" name="T1"/>
                <a:gd fmla="*/ 22 w 22" name="T2"/>
                <a:gd fmla="*/ 1 h 14" name="T3"/>
                <a:gd fmla="*/ 11 w 22" name="T4"/>
                <a:gd fmla="*/ 0 h 14" name="T5"/>
                <a:gd fmla="*/ 0 w 22" name="T6"/>
                <a:gd fmla="*/ 1 h 14" name="T7"/>
                <a:gd fmla="*/ 5 w 22" name="T8"/>
                <a:gd fmla="*/ 14 h 14" name="T9"/>
                <a:gd fmla="*/ 18 w 22" name="T10"/>
                <a:gd fmla="*/ 14 h 14" name="T11"/>
              </a:gdLst>
              <a:cxnLst>
                <a:cxn ang="0">
                  <a:pos x="T0" y="T1"/>
                </a:cxn>
                <a:cxn ang="0">
                  <a:pos x="T2" y="T3"/>
                </a:cxn>
                <a:cxn ang="0">
                  <a:pos x="T4" y="T5"/>
                </a:cxn>
                <a:cxn ang="0">
                  <a:pos x="T6" y="T7"/>
                </a:cxn>
                <a:cxn ang="0">
                  <a:pos x="T8" y="T9"/>
                </a:cxn>
                <a:cxn ang="0">
                  <a:pos x="T10" y="T11"/>
                </a:cxn>
              </a:cxnLst>
              <a:rect b="b" l="0" r="r" t="0"/>
              <a:pathLst>
                <a:path h="14" w="22">
                  <a:moveTo>
                    <a:pt x="18" y="14"/>
                  </a:moveTo>
                  <a:cubicBezTo>
                    <a:pt x="18" y="14"/>
                    <a:pt x="22" y="9"/>
                    <a:pt x="22" y="1"/>
                  </a:cubicBezTo>
                  <a:cubicBezTo>
                    <a:pt x="18" y="0"/>
                    <a:pt x="15" y="0"/>
                    <a:pt x="11" y="0"/>
                  </a:cubicBezTo>
                  <a:cubicBezTo>
                    <a:pt x="7" y="0"/>
                    <a:pt x="4" y="0"/>
                    <a:pt x="0" y="1"/>
                  </a:cubicBezTo>
                  <a:cubicBezTo>
                    <a:pt x="0" y="1"/>
                    <a:pt x="0" y="8"/>
                    <a:pt x="5" y="14"/>
                  </a:cubicBezTo>
                  <a:cubicBezTo>
                    <a:pt x="5" y="14"/>
                    <a:pt x="13" y="14"/>
                    <a:pt x="18" y="1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600">
                <a:solidFill>
                  <a:schemeClr val="tx1">
                    <a:lumMod val="85000"/>
                    <a:lumOff val="15000"/>
                  </a:schemeClr>
                </a:solidFill>
              </a:endParaRPr>
            </a:p>
          </p:txBody>
        </p:sp>
        <p:sp>
          <p:nvSpPr>
            <p:cNvPr id="39" name="Oval 25"/>
            <p:cNvSpPr>
              <a:spLocks noChangeArrowheads="1"/>
            </p:cNvSpPr>
            <p:nvPr/>
          </p:nvSpPr>
          <p:spPr bwMode="auto">
            <a:xfrm>
              <a:off x="5267325" y="966788"/>
              <a:ext cx="401638" cy="403225"/>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600">
                <a:solidFill>
                  <a:schemeClr val="tx1">
                    <a:lumMod val="85000"/>
                    <a:lumOff val="15000"/>
                  </a:schemeClr>
                </a:solidFill>
              </a:endParaRPr>
            </a:p>
          </p:txBody>
        </p:sp>
        <p:sp>
          <p:nvSpPr>
            <p:cNvPr id="40" name="Freeform 26"/>
            <p:cNvSpPr/>
            <p:nvPr/>
          </p:nvSpPr>
          <p:spPr bwMode="auto">
            <a:xfrm>
              <a:off x="6386513" y="1381126"/>
              <a:ext cx="61913" cy="41275"/>
            </a:xfrm>
            <a:custGeom>
              <a:gdLst>
                <a:gd fmla="*/ 17 w 22" name="T0"/>
                <a:gd fmla="*/ 14 h 14" name="T1"/>
                <a:gd fmla="*/ 22 w 22" name="T2"/>
                <a:gd fmla="*/ 1 h 14" name="T3"/>
                <a:gd fmla="*/ 11 w 22" name="T4"/>
                <a:gd fmla="*/ 0 h 14" name="T5"/>
                <a:gd fmla="*/ 0 w 22" name="T6"/>
                <a:gd fmla="*/ 1 h 14" name="T7"/>
                <a:gd fmla="*/ 5 w 22" name="T8"/>
                <a:gd fmla="*/ 14 h 14" name="T9"/>
                <a:gd fmla="*/ 17 w 22" name="T10"/>
                <a:gd fmla="*/ 14 h 14" name="T11"/>
              </a:gdLst>
              <a:cxnLst>
                <a:cxn ang="0">
                  <a:pos x="T0" y="T1"/>
                </a:cxn>
                <a:cxn ang="0">
                  <a:pos x="T2" y="T3"/>
                </a:cxn>
                <a:cxn ang="0">
                  <a:pos x="T4" y="T5"/>
                </a:cxn>
                <a:cxn ang="0">
                  <a:pos x="T6" y="T7"/>
                </a:cxn>
                <a:cxn ang="0">
                  <a:pos x="T8" y="T9"/>
                </a:cxn>
                <a:cxn ang="0">
                  <a:pos x="T10" y="T11"/>
                </a:cxn>
              </a:cxnLst>
              <a:rect b="b" l="0" r="r" t="0"/>
              <a:pathLst>
                <a:path h="14" w="22">
                  <a:moveTo>
                    <a:pt x="17" y="14"/>
                  </a:moveTo>
                  <a:cubicBezTo>
                    <a:pt x="17" y="14"/>
                    <a:pt x="22" y="9"/>
                    <a:pt x="22" y="1"/>
                  </a:cubicBezTo>
                  <a:cubicBezTo>
                    <a:pt x="18" y="0"/>
                    <a:pt x="15" y="0"/>
                    <a:pt x="11" y="0"/>
                  </a:cubicBezTo>
                  <a:cubicBezTo>
                    <a:pt x="7" y="0"/>
                    <a:pt x="4" y="0"/>
                    <a:pt x="0" y="1"/>
                  </a:cubicBezTo>
                  <a:cubicBezTo>
                    <a:pt x="0" y="1"/>
                    <a:pt x="0" y="8"/>
                    <a:pt x="5" y="14"/>
                  </a:cubicBezTo>
                  <a:cubicBezTo>
                    <a:pt x="5" y="14"/>
                    <a:pt x="13" y="14"/>
                    <a:pt x="17" y="1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600">
                <a:solidFill>
                  <a:schemeClr val="tx1">
                    <a:lumMod val="85000"/>
                    <a:lumOff val="15000"/>
                  </a:schemeClr>
                </a:solidFill>
              </a:endParaRPr>
            </a:p>
          </p:txBody>
        </p:sp>
        <p:sp>
          <p:nvSpPr>
            <p:cNvPr id="43" name="Freeform 27"/>
            <p:cNvSpPr/>
            <p:nvPr/>
          </p:nvSpPr>
          <p:spPr bwMode="auto">
            <a:xfrm>
              <a:off x="6380163" y="1427163"/>
              <a:ext cx="71438" cy="96838"/>
            </a:xfrm>
            <a:custGeom>
              <a:gdLst>
                <a:gd fmla="*/ 24 w 45" name="T0"/>
                <a:gd fmla="*/ 61 h 61" name="T1"/>
                <a:gd fmla="*/ 45 w 45" name="T2"/>
                <a:gd fmla="*/ 34 h 61" name="T3"/>
                <a:gd fmla="*/ 34 w 45" name="T4"/>
                <a:gd fmla="*/ 0 h 61" name="T5"/>
                <a:gd fmla="*/ 11 w 45" name="T6"/>
                <a:gd fmla="*/ 0 h 61" name="T7"/>
                <a:gd fmla="*/ 0 w 45" name="T8"/>
                <a:gd fmla="*/ 34 h 61" name="T9"/>
                <a:gd fmla="*/ 24 w 45" name="T10"/>
                <a:gd fmla="*/ 61 h 61" name="T11"/>
              </a:gdLst>
              <a:cxnLst>
                <a:cxn ang="0">
                  <a:pos x="T0" y="T1"/>
                </a:cxn>
                <a:cxn ang="0">
                  <a:pos x="T2" y="T3"/>
                </a:cxn>
                <a:cxn ang="0">
                  <a:pos x="T4" y="T5"/>
                </a:cxn>
                <a:cxn ang="0">
                  <a:pos x="T6" y="T7"/>
                </a:cxn>
                <a:cxn ang="0">
                  <a:pos x="T8" y="T9"/>
                </a:cxn>
                <a:cxn ang="0">
                  <a:pos x="T10" y="T11"/>
                </a:cxn>
              </a:cxnLst>
              <a:rect b="b" l="0" r="r" t="0"/>
              <a:pathLst>
                <a:path h="61" w="45">
                  <a:moveTo>
                    <a:pt x="24" y="61"/>
                  </a:moveTo>
                  <a:lnTo>
                    <a:pt x="45" y="34"/>
                  </a:lnTo>
                  <a:lnTo>
                    <a:pt x="34" y="0"/>
                  </a:lnTo>
                  <a:lnTo>
                    <a:pt x="11" y="0"/>
                  </a:lnTo>
                  <a:lnTo>
                    <a:pt x="0" y="34"/>
                  </a:lnTo>
                  <a:lnTo>
                    <a:pt x="24" y="6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600">
                <a:solidFill>
                  <a:schemeClr val="tx1">
                    <a:lumMod val="85000"/>
                    <a:lumOff val="15000"/>
                  </a:schemeClr>
                </a:solidFill>
              </a:endParaRPr>
            </a:p>
          </p:txBody>
        </p:sp>
        <p:sp>
          <p:nvSpPr>
            <p:cNvPr id="44" name="Oval 28"/>
            <p:cNvSpPr>
              <a:spLocks noChangeArrowheads="1"/>
            </p:cNvSpPr>
            <p:nvPr/>
          </p:nvSpPr>
          <p:spPr bwMode="auto">
            <a:xfrm>
              <a:off x="6215063" y="966788"/>
              <a:ext cx="403225" cy="403225"/>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600">
                <a:solidFill>
                  <a:schemeClr val="tx1">
                    <a:lumMod val="85000"/>
                    <a:lumOff val="15000"/>
                  </a:schemeClr>
                </a:solidFill>
              </a:endParaRPr>
            </a:p>
          </p:txBody>
        </p:sp>
        <p:sp>
          <p:nvSpPr>
            <p:cNvPr id="45" name="Freeform 29"/>
            <p:cNvSpPr/>
            <p:nvPr/>
          </p:nvSpPr>
          <p:spPr bwMode="auto">
            <a:xfrm>
              <a:off x="6272213" y="1401763"/>
              <a:ext cx="465138" cy="568325"/>
            </a:xfrm>
            <a:custGeom>
              <a:gdLst>
                <a:gd fmla="*/ 88 w 163" name="T0"/>
                <a:gd fmla="*/ 0 h 199" name="T1"/>
                <a:gd fmla="*/ 51 w 163" name="T2"/>
                <a:gd fmla="*/ 50 h 199" name="T3"/>
                <a:gd fmla="*/ 13 w 163" name="T4"/>
                <a:gd fmla="*/ 0 h 199" name="T5"/>
                <a:gd fmla="*/ 0 w 163" name="T6"/>
                <a:gd fmla="*/ 6 h 199" name="T7"/>
                <a:gd fmla="*/ 49 w 163" name="T8"/>
                <a:gd fmla="*/ 124 h 199" name="T9"/>
                <a:gd fmla="*/ 49 w 163" name="T10"/>
                <a:gd fmla="*/ 199 h 199" name="T11"/>
                <a:gd fmla="*/ 51 w 163" name="T12"/>
                <a:gd fmla="*/ 199 h 199" name="T13"/>
                <a:gd fmla="*/ 163 w 163" name="T14"/>
                <a:gd fmla="*/ 176 h 199" name="T15"/>
                <a:gd fmla="*/ 163 w 163" name="T16"/>
                <a:gd fmla="*/ 176 h 199" name="T17"/>
                <a:gd fmla="*/ 163 w 163" name="T18"/>
                <a:gd fmla="*/ 108 h 199" name="T19"/>
                <a:gd fmla="*/ 88 w 163" name="T20"/>
                <a:gd fmla="*/ 0 h 199"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99" w="163">
                  <a:moveTo>
                    <a:pt x="88" y="0"/>
                  </a:moveTo>
                  <a:cubicBezTo>
                    <a:pt x="51" y="50"/>
                    <a:pt x="51" y="50"/>
                    <a:pt x="51" y="50"/>
                  </a:cubicBezTo>
                  <a:cubicBezTo>
                    <a:pt x="13" y="0"/>
                    <a:pt x="13" y="0"/>
                    <a:pt x="13" y="0"/>
                  </a:cubicBezTo>
                  <a:cubicBezTo>
                    <a:pt x="9" y="2"/>
                    <a:pt x="4" y="3"/>
                    <a:pt x="0" y="6"/>
                  </a:cubicBezTo>
                  <a:cubicBezTo>
                    <a:pt x="30" y="36"/>
                    <a:pt x="49" y="78"/>
                    <a:pt x="49" y="124"/>
                  </a:cubicBezTo>
                  <a:cubicBezTo>
                    <a:pt x="49" y="199"/>
                    <a:pt x="49" y="199"/>
                    <a:pt x="49" y="199"/>
                  </a:cubicBezTo>
                  <a:cubicBezTo>
                    <a:pt x="50" y="199"/>
                    <a:pt x="50" y="199"/>
                    <a:pt x="51" y="199"/>
                  </a:cubicBezTo>
                  <a:cubicBezTo>
                    <a:pt x="112" y="199"/>
                    <a:pt x="161" y="189"/>
                    <a:pt x="163" y="176"/>
                  </a:cubicBezTo>
                  <a:cubicBezTo>
                    <a:pt x="163" y="176"/>
                    <a:pt x="163" y="176"/>
                    <a:pt x="163" y="176"/>
                  </a:cubicBezTo>
                  <a:cubicBezTo>
                    <a:pt x="163" y="108"/>
                    <a:pt x="163" y="108"/>
                    <a:pt x="163" y="108"/>
                  </a:cubicBezTo>
                  <a:cubicBezTo>
                    <a:pt x="163" y="58"/>
                    <a:pt x="132" y="16"/>
                    <a:pt x="88"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600">
                <a:solidFill>
                  <a:schemeClr val="tx1">
                    <a:lumMod val="85000"/>
                    <a:lumOff val="15000"/>
                  </a:schemeClr>
                </a:solidFill>
              </a:endParaRPr>
            </a:p>
          </p:txBody>
        </p:sp>
      </p:grpSp>
      <p:sp>
        <p:nvSpPr>
          <p:cNvPr id="46" name="矩形 45"/>
          <p:cNvSpPr/>
          <p:nvPr/>
        </p:nvSpPr>
        <p:spPr>
          <a:xfrm>
            <a:off x="5218584" y="344748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人力资源管理意识</a:t>
            </a:r>
          </a:p>
        </p:txBody>
      </p:sp>
      <p:sp>
        <p:nvSpPr>
          <p:cNvPr id="47" name="矩形 46"/>
          <p:cNvSpPr/>
          <p:nvPr/>
        </p:nvSpPr>
        <p:spPr>
          <a:xfrm>
            <a:off x="5218584" y="1921005"/>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专业的知识与技能</a:t>
            </a:r>
          </a:p>
        </p:txBody>
      </p:sp>
      <p:sp>
        <p:nvSpPr>
          <p:cNvPr id="48" name="矩形 47"/>
          <p:cNvSpPr/>
          <p:nvPr/>
        </p:nvSpPr>
        <p:spPr>
          <a:xfrm>
            <a:off x="3619099" y="2586634"/>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良好的心态</a:t>
            </a:r>
          </a:p>
        </p:txBody>
      </p:sp>
      <p:sp>
        <p:nvSpPr>
          <p:cNvPr id="49" name="矩形 48"/>
          <p:cNvSpPr/>
          <p:nvPr/>
        </p:nvSpPr>
        <p:spPr>
          <a:xfrm>
            <a:off x="3591982" y="2901627"/>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持之以恒的毅力</a:t>
            </a:r>
          </a:p>
        </p:txBody>
      </p:sp>
      <p:sp>
        <p:nvSpPr>
          <p:cNvPr id="50" name="矩形 49"/>
          <p:cNvSpPr/>
          <p:nvPr/>
        </p:nvSpPr>
        <p:spPr>
          <a:xfrm>
            <a:off x="6674412" y="261878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全面的知识结构</a:t>
            </a:r>
          </a:p>
        </p:txBody>
      </p:sp>
      <p:sp>
        <p:nvSpPr>
          <p:cNvPr id="51" name="矩形 50"/>
          <p:cNvSpPr/>
          <p:nvPr/>
        </p:nvSpPr>
        <p:spPr>
          <a:xfrm>
            <a:off x="6695478" y="2940790"/>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人文素质修养</a:t>
            </a:r>
          </a:p>
        </p:txBody>
      </p:sp>
      <p:sp>
        <p:nvSpPr>
          <p:cNvPr id="52" name="矩形 51"/>
          <p:cNvSpPr/>
          <p:nvPr/>
        </p:nvSpPr>
        <p:spPr>
          <a:xfrm>
            <a:off x="847694" y="2333982"/>
            <a:ext cx="1499269"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处理问题能力</a:t>
            </a:r>
          </a:p>
        </p:txBody>
      </p:sp>
      <p:sp>
        <p:nvSpPr>
          <p:cNvPr id="53" name="矩形 52"/>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SILVING ISSUES</a:t>
            </a:r>
          </a:p>
        </p:txBody>
      </p:sp>
      <p:sp>
        <p:nvSpPr>
          <p:cNvPr id="54" name="矩形 53"/>
          <p:cNvSpPr/>
          <p:nvPr/>
        </p:nvSpPr>
        <p:spPr>
          <a:xfrm>
            <a:off x="978320" y="3628338"/>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就职心态</a:t>
            </a:r>
          </a:p>
        </p:txBody>
      </p:sp>
      <p:sp>
        <p:nvSpPr>
          <p:cNvPr id="55" name="矩形 54"/>
          <p:cNvSpPr/>
          <p:nvPr/>
        </p:nvSpPr>
        <p:spPr>
          <a:xfrm>
            <a:off x="687603" y="38999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MENTALITY</a:t>
            </a:r>
          </a:p>
        </p:txBody>
      </p:sp>
      <p:sp>
        <p:nvSpPr>
          <p:cNvPr id="56" name="矩形 55"/>
          <p:cNvSpPr/>
          <p:nvPr/>
        </p:nvSpPr>
        <p:spPr>
          <a:xfrm>
            <a:off x="978321" y="2980803"/>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责任与义务</a:t>
            </a:r>
          </a:p>
        </p:txBody>
      </p:sp>
      <p:sp>
        <p:nvSpPr>
          <p:cNvPr id="57" name="矩形 56"/>
          <p:cNvSpPr/>
          <p:nvPr/>
        </p:nvSpPr>
        <p:spPr>
          <a:xfrm>
            <a:off x="687603" y="325241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DUTY</a:t>
            </a:r>
          </a:p>
        </p:txBody>
      </p:sp>
      <p:sp>
        <p:nvSpPr>
          <p:cNvPr id="58" name="TextBox 5"/>
          <p:cNvSpPr txBox="1"/>
          <p:nvPr/>
        </p:nvSpPr>
        <p:spPr>
          <a:xfrm>
            <a:off x="-396502" y="234337"/>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Tree>
    <p:extLst>
      <p:ext uri="{BB962C8B-B14F-4D97-AF65-F5344CB8AC3E}">
        <p14:creationId val="3291842395"/>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1" id="5" nodeType="withEffect" presetClass="entr" presetID="10" presetSubtype="0">
                                  <p:stCondLst>
                                    <p:cond delay="0"/>
                                  </p:stCondLst>
                                  <p:childTnLst>
                                    <p:set>
                                      <p:cBhvr>
                                        <p:cTn dur="1" fill="hold" id="6">
                                          <p:stCondLst>
                                            <p:cond delay="0"/>
                                          </p:stCondLst>
                                        </p:cTn>
                                        <p:tgtEl>
                                          <p:spTgt spid="26"/>
                                        </p:tgtEl>
                                        <p:attrNameLst>
                                          <p:attrName>style.visibility</p:attrName>
                                        </p:attrNameLst>
                                      </p:cBhvr>
                                      <p:to>
                                        <p:strVal val="visible"/>
                                      </p:to>
                                    </p:set>
                                    <p:animEffect filter="fade" transition="in">
                                      <p:cBhvr>
                                        <p:cTn dur="500" id="7"/>
                                        <p:tgtEl>
                                          <p:spTgt spid="26"/>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24"/>
                                        </p:tgtEl>
                                        <p:attrNameLst>
                                          <p:attrName>style.visibility</p:attrName>
                                        </p:attrNameLst>
                                      </p:cBhvr>
                                      <p:to>
                                        <p:strVal val="visible"/>
                                      </p:to>
                                    </p:set>
                                    <p:animEffect filter="fade" transition="in">
                                      <p:cBhvr>
                                        <p:cTn dur="500" id="10"/>
                                        <p:tgtEl>
                                          <p:spTgt spid="24"/>
                                        </p:tgtEl>
                                      </p:cBhvr>
                                    </p:animEffect>
                                  </p:childTnLst>
                                </p:cTn>
                              </p:par>
                            </p:childTnLst>
                          </p:cTn>
                        </p:par>
                        <p:par>
                          <p:cTn fill="hold" id="11" nodeType="afterGroup">
                            <p:stCondLst>
                              <p:cond delay="500"/>
                            </p:stCondLst>
                            <p:childTnLst>
                              <p:par>
                                <p:cTn fill="hold" id="12" nodeType="afterEffect" presetClass="entr" presetID="22" presetSubtype="1">
                                  <p:stCondLst>
                                    <p:cond delay="0"/>
                                  </p:stCondLst>
                                  <p:childTnLst>
                                    <p:set>
                                      <p:cBhvr>
                                        <p:cTn dur="1" fill="hold" id="13">
                                          <p:stCondLst>
                                            <p:cond delay="0"/>
                                          </p:stCondLst>
                                        </p:cTn>
                                        <p:tgtEl>
                                          <p:spTgt spid="29"/>
                                        </p:tgtEl>
                                        <p:attrNameLst>
                                          <p:attrName>style.visibility</p:attrName>
                                        </p:attrNameLst>
                                      </p:cBhvr>
                                      <p:to>
                                        <p:strVal val="visible"/>
                                      </p:to>
                                    </p:set>
                                    <p:animEffect filter="wipe(up)" transition="in">
                                      <p:cBhvr>
                                        <p:cTn dur="500" id="14"/>
                                        <p:tgtEl>
                                          <p:spTgt spid="29"/>
                                        </p:tgtEl>
                                      </p:cBhvr>
                                    </p:animEffect>
                                  </p:childTnLst>
                                </p:cTn>
                              </p:par>
                            </p:childTnLst>
                          </p:cTn>
                        </p:par>
                        <p:par>
                          <p:cTn fill="hold" id="15" nodeType="afterGroup">
                            <p:stCondLst>
                              <p:cond delay="1000"/>
                            </p:stCondLst>
                            <p:childTnLst>
                              <p:par>
                                <p:cTn fill="hold" grpId="0" id="16" nodeType="afterEffect" presetClass="entr" presetID="2" presetSubtype="4">
                                  <p:stCondLst>
                                    <p:cond delay="0"/>
                                  </p:stCondLst>
                                  <p:childTnLst>
                                    <p:set>
                                      <p:cBhvr>
                                        <p:cTn dur="1" fill="hold" id="17">
                                          <p:stCondLst>
                                            <p:cond delay="0"/>
                                          </p:stCondLst>
                                        </p:cTn>
                                        <p:tgtEl>
                                          <p:spTgt spid="27"/>
                                        </p:tgtEl>
                                        <p:attrNameLst>
                                          <p:attrName>style.visibility</p:attrName>
                                        </p:attrNameLst>
                                      </p:cBhvr>
                                      <p:to>
                                        <p:strVal val="visible"/>
                                      </p:to>
                                    </p:set>
                                    <p:anim calcmode="lin" valueType="num">
                                      <p:cBhvr additive="base">
                                        <p:cTn dur="500" fill="hold" id="18"/>
                                        <p:tgtEl>
                                          <p:spTgt spid="27"/>
                                        </p:tgtEl>
                                        <p:attrNameLst>
                                          <p:attrName>ppt_x</p:attrName>
                                        </p:attrNameLst>
                                      </p:cBhvr>
                                      <p:tavLst>
                                        <p:tav tm="0">
                                          <p:val>
                                            <p:strVal val="#ppt_x"/>
                                          </p:val>
                                        </p:tav>
                                        <p:tav tm="100000">
                                          <p:val>
                                            <p:strVal val="#ppt_x"/>
                                          </p:val>
                                        </p:tav>
                                      </p:tavLst>
                                    </p:anim>
                                    <p:anim calcmode="lin" valueType="num">
                                      <p:cBhvr additive="base">
                                        <p:cTn dur="500" fill="hold" id="19"/>
                                        <p:tgtEl>
                                          <p:spTgt spid="27"/>
                                        </p:tgtEl>
                                        <p:attrNameLst>
                                          <p:attrName>ppt_y</p:attrName>
                                        </p:attrNameLst>
                                      </p:cBhvr>
                                      <p:tavLst>
                                        <p:tav tm="0">
                                          <p:val>
                                            <p:strVal val="1+#ppt_h/2"/>
                                          </p:val>
                                        </p:tav>
                                        <p:tav tm="100000">
                                          <p:val>
                                            <p:strVal val="#ppt_y"/>
                                          </p:val>
                                        </p:tav>
                                      </p:tavLst>
                                    </p:anim>
                                  </p:childTnLst>
                                </p:cTn>
                              </p:par>
                              <p:par>
                                <p:cTn fill="hold" grpId="0" id="20" nodeType="withEffect" presetClass="entr" presetID="2" presetSubtype="4">
                                  <p:stCondLst>
                                    <p:cond delay="0"/>
                                  </p:stCondLst>
                                  <p:childTnLst>
                                    <p:set>
                                      <p:cBhvr>
                                        <p:cTn dur="1" fill="hold" id="21">
                                          <p:stCondLst>
                                            <p:cond delay="0"/>
                                          </p:stCondLst>
                                        </p:cTn>
                                        <p:tgtEl>
                                          <p:spTgt spid="28"/>
                                        </p:tgtEl>
                                        <p:attrNameLst>
                                          <p:attrName>style.visibility</p:attrName>
                                        </p:attrNameLst>
                                      </p:cBhvr>
                                      <p:to>
                                        <p:strVal val="visible"/>
                                      </p:to>
                                    </p:set>
                                    <p:anim calcmode="lin" valueType="num">
                                      <p:cBhvr additive="base">
                                        <p:cTn dur="500" fill="hold" id="22"/>
                                        <p:tgtEl>
                                          <p:spTgt spid="28"/>
                                        </p:tgtEl>
                                        <p:attrNameLst>
                                          <p:attrName>ppt_x</p:attrName>
                                        </p:attrNameLst>
                                      </p:cBhvr>
                                      <p:tavLst>
                                        <p:tav tm="0">
                                          <p:val>
                                            <p:strVal val="#ppt_x"/>
                                          </p:val>
                                        </p:tav>
                                        <p:tav tm="100000">
                                          <p:val>
                                            <p:strVal val="#ppt_x"/>
                                          </p:val>
                                        </p:tav>
                                      </p:tavLst>
                                    </p:anim>
                                    <p:anim calcmode="lin" valueType="num">
                                      <p:cBhvr additive="base">
                                        <p:cTn dur="500" fill="hold" id="23"/>
                                        <p:tgtEl>
                                          <p:spTgt spid="28"/>
                                        </p:tgtEl>
                                        <p:attrNameLst>
                                          <p:attrName>ppt_y</p:attrName>
                                        </p:attrNameLst>
                                      </p:cBhvr>
                                      <p:tavLst>
                                        <p:tav tm="0">
                                          <p:val>
                                            <p:strVal val="1+#ppt_h/2"/>
                                          </p:val>
                                        </p:tav>
                                        <p:tav tm="100000">
                                          <p:val>
                                            <p:strVal val="#ppt_y"/>
                                          </p:val>
                                        </p:tav>
                                      </p:tavLst>
                                    </p:anim>
                                  </p:childTnLst>
                                </p:cTn>
                              </p:par>
                              <p:par>
                                <p:cTn fill="hold" grpId="0" id="24" nodeType="withEffect" presetClass="entr" presetID="2" presetSubtype="4">
                                  <p:stCondLst>
                                    <p:cond delay="0"/>
                                  </p:stCondLst>
                                  <p:childTnLst>
                                    <p:set>
                                      <p:cBhvr>
                                        <p:cTn dur="1" fill="hold" id="25">
                                          <p:stCondLst>
                                            <p:cond delay="0"/>
                                          </p:stCondLst>
                                        </p:cTn>
                                        <p:tgtEl>
                                          <p:spTgt spid="52"/>
                                        </p:tgtEl>
                                        <p:attrNameLst>
                                          <p:attrName>style.visibility</p:attrName>
                                        </p:attrNameLst>
                                      </p:cBhvr>
                                      <p:to>
                                        <p:strVal val="visible"/>
                                      </p:to>
                                    </p:set>
                                    <p:anim calcmode="lin" valueType="num">
                                      <p:cBhvr additive="base">
                                        <p:cTn dur="500" fill="hold" id="26"/>
                                        <p:tgtEl>
                                          <p:spTgt spid="52"/>
                                        </p:tgtEl>
                                        <p:attrNameLst>
                                          <p:attrName>ppt_x</p:attrName>
                                        </p:attrNameLst>
                                      </p:cBhvr>
                                      <p:tavLst>
                                        <p:tav tm="0">
                                          <p:val>
                                            <p:strVal val="#ppt_x"/>
                                          </p:val>
                                        </p:tav>
                                        <p:tav tm="100000">
                                          <p:val>
                                            <p:strVal val="#ppt_x"/>
                                          </p:val>
                                        </p:tav>
                                      </p:tavLst>
                                    </p:anim>
                                    <p:anim calcmode="lin" valueType="num">
                                      <p:cBhvr additive="base">
                                        <p:cTn dur="500" fill="hold" id="27"/>
                                        <p:tgtEl>
                                          <p:spTgt spid="52"/>
                                        </p:tgtEl>
                                        <p:attrNameLst>
                                          <p:attrName>ppt_y</p:attrName>
                                        </p:attrNameLst>
                                      </p:cBhvr>
                                      <p:tavLst>
                                        <p:tav tm="0">
                                          <p:val>
                                            <p:strVal val="1+#ppt_h/2"/>
                                          </p:val>
                                        </p:tav>
                                        <p:tav tm="100000">
                                          <p:val>
                                            <p:strVal val="#ppt_y"/>
                                          </p:val>
                                        </p:tav>
                                      </p:tavLst>
                                    </p:anim>
                                  </p:childTnLst>
                                </p:cTn>
                              </p:par>
                              <p:par>
                                <p:cTn fill="hold" grpId="0" id="28" nodeType="withEffect" presetClass="entr" presetID="2" presetSubtype="4">
                                  <p:stCondLst>
                                    <p:cond delay="0"/>
                                  </p:stCondLst>
                                  <p:childTnLst>
                                    <p:set>
                                      <p:cBhvr>
                                        <p:cTn dur="1" fill="hold" id="29">
                                          <p:stCondLst>
                                            <p:cond delay="0"/>
                                          </p:stCondLst>
                                        </p:cTn>
                                        <p:tgtEl>
                                          <p:spTgt spid="53"/>
                                        </p:tgtEl>
                                        <p:attrNameLst>
                                          <p:attrName>style.visibility</p:attrName>
                                        </p:attrNameLst>
                                      </p:cBhvr>
                                      <p:to>
                                        <p:strVal val="visible"/>
                                      </p:to>
                                    </p:set>
                                    <p:anim calcmode="lin" valueType="num">
                                      <p:cBhvr additive="base">
                                        <p:cTn dur="500" fill="hold" id="30"/>
                                        <p:tgtEl>
                                          <p:spTgt spid="53"/>
                                        </p:tgtEl>
                                        <p:attrNameLst>
                                          <p:attrName>ppt_x</p:attrName>
                                        </p:attrNameLst>
                                      </p:cBhvr>
                                      <p:tavLst>
                                        <p:tav tm="0">
                                          <p:val>
                                            <p:strVal val="#ppt_x"/>
                                          </p:val>
                                        </p:tav>
                                        <p:tav tm="100000">
                                          <p:val>
                                            <p:strVal val="#ppt_x"/>
                                          </p:val>
                                        </p:tav>
                                      </p:tavLst>
                                    </p:anim>
                                    <p:anim calcmode="lin" valueType="num">
                                      <p:cBhvr additive="base">
                                        <p:cTn dur="500" fill="hold" id="31"/>
                                        <p:tgtEl>
                                          <p:spTgt spid="53"/>
                                        </p:tgtEl>
                                        <p:attrNameLst>
                                          <p:attrName>ppt_y</p:attrName>
                                        </p:attrNameLst>
                                      </p:cBhvr>
                                      <p:tavLst>
                                        <p:tav tm="0">
                                          <p:val>
                                            <p:strVal val="1+#ppt_h/2"/>
                                          </p:val>
                                        </p:tav>
                                        <p:tav tm="100000">
                                          <p:val>
                                            <p:strVal val="#ppt_y"/>
                                          </p:val>
                                        </p:tav>
                                      </p:tavLst>
                                    </p:anim>
                                  </p:childTnLst>
                                </p:cTn>
                              </p:par>
                              <p:par>
                                <p:cTn fill="hold" grpId="0" id="32" nodeType="withEffect" presetClass="entr" presetID="2" presetSubtype="4">
                                  <p:stCondLst>
                                    <p:cond delay="0"/>
                                  </p:stCondLst>
                                  <p:childTnLst>
                                    <p:set>
                                      <p:cBhvr>
                                        <p:cTn dur="1" fill="hold" id="33">
                                          <p:stCondLst>
                                            <p:cond delay="0"/>
                                          </p:stCondLst>
                                        </p:cTn>
                                        <p:tgtEl>
                                          <p:spTgt spid="54"/>
                                        </p:tgtEl>
                                        <p:attrNameLst>
                                          <p:attrName>style.visibility</p:attrName>
                                        </p:attrNameLst>
                                      </p:cBhvr>
                                      <p:to>
                                        <p:strVal val="visible"/>
                                      </p:to>
                                    </p:set>
                                    <p:anim calcmode="lin" valueType="num">
                                      <p:cBhvr additive="base">
                                        <p:cTn dur="500" fill="hold" id="34"/>
                                        <p:tgtEl>
                                          <p:spTgt spid="54"/>
                                        </p:tgtEl>
                                        <p:attrNameLst>
                                          <p:attrName>ppt_x</p:attrName>
                                        </p:attrNameLst>
                                      </p:cBhvr>
                                      <p:tavLst>
                                        <p:tav tm="0">
                                          <p:val>
                                            <p:strVal val="#ppt_x"/>
                                          </p:val>
                                        </p:tav>
                                        <p:tav tm="100000">
                                          <p:val>
                                            <p:strVal val="#ppt_x"/>
                                          </p:val>
                                        </p:tav>
                                      </p:tavLst>
                                    </p:anim>
                                    <p:anim calcmode="lin" valueType="num">
                                      <p:cBhvr additive="base">
                                        <p:cTn dur="500" fill="hold" id="35"/>
                                        <p:tgtEl>
                                          <p:spTgt spid="54"/>
                                        </p:tgtEl>
                                        <p:attrNameLst>
                                          <p:attrName>ppt_y</p:attrName>
                                        </p:attrNameLst>
                                      </p:cBhvr>
                                      <p:tavLst>
                                        <p:tav tm="0">
                                          <p:val>
                                            <p:strVal val="1+#ppt_h/2"/>
                                          </p:val>
                                        </p:tav>
                                        <p:tav tm="100000">
                                          <p:val>
                                            <p:strVal val="#ppt_y"/>
                                          </p:val>
                                        </p:tav>
                                      </p:tavLst>
                                    </p:anim>
                                  </p:childTnLst>
                                </p:cTn>
                              </p:par>
                              <p:par>
                                <p:cTn fill="hold" grpId="0" id="36" nodeType="withEffect" presetClass="entr" presetID="2" presetSubtype="4">
                                  <p:stCondLst>
                                    <p:cond delay="0"/>
                                  </p:stCondLst>
                                  <p:childTnLst>
                                    <p:set>
                                      <p:cBhvr>
                                        <p:cTn dur="1" fill="hold" id="37">
                                          <p:stCondLst>
                                            <p:cond delay="0"/>
                                          </p:stCondLst>
                                        </p:cTn>
                                        <p:tgtEl>
                                          <p:spTgt spid="55"/>
                                        </p:tgtEl>
                                        <p:attrNameLst>
                                          <p:attrName>style.visibility</p:attrName>
                                        </p:attrNameLst>
                                      </p:cBhvr>
                                      <p:to>
                                        <p:strVal val="visible"/>
                                      </p:to>
                                    </p:set>
                                    <p:anim calcmode="lin" valueType="num">
                                      <p:cBhvr additive="base">
                                        <p:cTn dur="500" fill="hold" id="38"/>
                                        <p:tgtEl>
                                          <p:spTgt spid="55"/>
                                        </p:tgtEl>
                                        <p:attrNameLst>
                                          <p:attrName>ppt_x</p:attrName>
                                        </p:attrNameLst>
                                      </p:cBhvr>
                                      <p:tavLst>
                                        <p:tav tm="0">
                                          <p:val>
                                            <p:strVal val="#ppt_x"/>
                                          </p:val>
                                        </p:tav>
                                        <p:tav tm="100000">
                                          <p:val>
                                            <p:strVal val="#ppt_x"/>
                                          </p:val>
                                        </p:tav>
                                      </p:tavLst>
                                    </p:anim>
                                    <p:anim calcmode="lin" valueType="num">
                                      <p:cBhvr additive="base">
                                        <p:cTn dur="500" fill="hold" id="39"/>
                                        <p:tgtEl>
                                          <p:spTgt spid="55"/>
                                        </p:tgtEl>
                                        <p:attrNameLst>
                                          <p:attrName>ppt_y</p:attrName>
                                        </p:attrNameLst>
                                      </p:cBhvr>
                                      <p:tavLst>
                                        <p:tav tm="0">
                                          <p:val>
                                            <p:strVal val="1+#ppt_h/2"/>
                                          </p:val>
                                        </p:tav>
                                        <p:tav tm="100000">
                                          <p:val>
                                            <p:strVal val="#ppt_y"/>
                                          </p:val>
                                        </p:tav>
                                      </p:tavLst>
                                    </p:anim>
                                  </p:childTnLst>
                                </p:cTn>
                              </p:par>
                              <p:par>
                                <p:cTn fill="hold" grpId="0" id="40" nodeType="withEffect" presetClass="entr" presetID="2" presetSubtype="4">
                                  <p:stCondLst>
                                    <p:cond delay="0"/>
                                  </p:stCondLst>
                                  <p:childTnLst>
                                    <p:set>
                                      <p:cBhvr>
                                        <p:cTn dur="1" fill="hold" id="41">
                                          <p:stCondLst>
                                            <p:cond delay="0"/>
                                          </p:stCondLst>
                                        </p:cTn>
                                        <p:tgtEl>
                                          <p:spTgt spid="56"/>
                                        </p:tgtEl>
                                        <p:attrNameLst>
                                          <p:attrName>style.visibility</p:attrName>
                                        </p:attrNameLst>
                                      </p:cBhvr>
                                      <p:to>
                                        <p:strVal val="visible"/>
                                      </p:to>
                                    </p:set>
                                    <p:anim calcmode="lin" valueType="num">
                                      <p:cBhvr additive="base">
                                        <p:cTn dur="500" fill="hold" id="42"/>
                                        <p:tgtEl>
                                          <p:spTgt spid="56"/>
                                        </p:tgtEl>
                                        <p:attrNameLst>
                                          <p:attrName>ppt_x</p:attrName>
                                        </p:attrNameLst>
                                      </p:cBhvr>
                                      <p:tavLst>
                                        <p:tav tm="0">
                                          <p:val>
                                            <p:strVal val="#ppt_x"/>
                                          </p:val>
                                        </p:tav>
                                        <p:tav tm="100000">
                                          <p:val>
                                            <p:strVal val="#ppt_x"/>
                                          </p:val>
                                        </p:tav>
                                      </p:tavLst>
                                    </p:anim>
                                    <p:anim calcmode="lin" valueType="num">
                                      <p:cBhvr additive="base">
                                        <p:cTn dur="500" fill="hold" id="43"/>
                                        <p:tgtEl>
                                          <p:spTgt spid="56"/>
                                        </p:tgtEl>
                                        <p:attrNameLst>
                                          <p:attrName>ppt_y</p:attrName>
                                        </p:attrNameLst>
                                      </p:cBhvr>
                                      <p:tavLst>
                                        <p:tav tm="0">
                                          <p:val>
                                            <p:strVal val="1+#ppt_h/2"/>
                                          </p:val>
                                        </p:tav>
                                        <p:tav tm="100000">
                                          <p:val>
                                            <p:strVal val="#ppt_y"/>
                                          </p:val>
                                        </p:tav>
                                      </p:tavLst>
                                    </p:anim>
                                  </p:childTnLst>
                                </p:cTn>
                              </p:par>
                              <p:par>
                                <p:cTn fill="hold" grpId="0" id="44" nodeType="withEffect" presetClass="entr" presetID="2" presetSubtype="4">
                                  <p:stCondLst>
                                    <p:cond delay="0"/>
                                  </p:stCondLst>
                                  <p:childTnLst>
                                    <p:set>
                                      <p:cBhvr>
                                        <p:cTn dur="1" fill="hold" id="45">
                                          <p:stCondLst>
                                            <p:cond delay="0"/>
                                          </p:stCondLst>
                                        </p:cTn>
                                        <p:tgtEl>
                                          <p:spTgt spid="57"/>
                                        </p:tgtEl>
                                        <p:attrNameLst>
                                          <p:attrName>style.visibility</p:attrName>
                                        </p:attrNameLst>
                                      </p:cBhvr>
                                      <p:to>
                                        <p:strVal val="visible"/>
                                      </p:to>
                                    </p:set>
                                    <p:anim calcmode="lin" valueType="num">
                                      <p:cBhvr additive="base">
                                        <p:cTn dur="500" fill="hold" id="46"/>
                                        <p:tgtEl>
                                          <p:spTgt spid="57"/>
                                        </p:tgtEl>
                                        <p:attrNameLst>
                                          <p:attrName>ppt_x</p:attrName>
                                        </p:attrNameLst>
                                      </p:cBhvr>
                                      <p:tavLst>
                                        <p:tav tm="0">
                                          <p:val>
                                            <p:strVal val="#ppt_x"/>
                                          </p:val>
                                        </p:tav>
                                        <p:tav tm="100000">
                                          <p:val>
                                            <p:strVal val="#ppt_x"/>
                                          </p:val>
                                        </p:tav>
                                      </p:tavLst>
                                    </p:anim>
                                    <p:anim calcmode="lin" valueType="num">
                                      <p:cBhvr additive="base">
                                        <p:cTn dur="500" fill="hold" id="47"/>
                                        <p:tgtEl>
                                          <p:spTgt spid="57"/>
                                        </p:tgtEl>
                                        <p:attrNameLst>
                                          <p:attrName>ppt_y</p:attrName>
                                        </p:attrNameLst>
                                      </p:cBhvr>
                                      <p:tavLst>
                                        <p:tav tm="0">
                                          <p:val>
                                            <p:strVal val="1+#ppt_h/2"/>
                                          </p:val>
                                        </p:tav>
                                        <p:tav tm="100000">
                                          <p:val>
                                            <p:strVal val="#ppt_y"/>
                                          </p:val>
                                        </p:tav>
                                      </p:tavLst>
                                    </p:anim>
                                  </p:childTnLst>
                                </p:cTn>
                              </p:par>
                            </p:childTnLst>
                          </p:cTn>
                        </p:par>
                        <p:par>
                          <p:cTn fill="hold" id="48" nodeType="afterGroup">
                            <p:stCondLst>
                              <p:cond delay="1500"/>
                            </p:stCondLst>
                            <p:childTnLst>
                              <p:par>
                                <p:cTn accel="50000" decel="50000" fill="hold" grpId="0" id="49" nodeType="afterEffect" presetClass="path" presetID="42" presetSubtype="0">
                                  <p:stCondLst>
                                    <p:cond delay="0"/>
                                  </p:stCondLst>
                                  <p:childTnLst>
                                    <p:animMotion origin="layout" path="M -3.61111E-06 -2.22222E-06 L -3.61111E-06 0.1225" pathEditMode="relative" ptsTypes="AA" rAng="0">
                                      <p:cBhvr>
                                        <p:cTn dur="1000" fill="hold" id="50"/>
                                        <p:tgtEl>
                                          <p:spTgt spid="26"/>
                                        </p:tgtEl>
                                        <p:attrNameLst>
                                          <p:attrName>ppt_x</p:attrName>
                                          <p:attrName>ppt_y</p:attrName>
                                        </p:attrNameLst>
                                      </p:cBhvr>
                                      <p:rCtr x="0" y="6111"/>
                                    </p:animMotion>
                                  </p:childTnLst>
                                </p:cTn>
                              </p:par>
                              <p:par>
                                <p:cTn fill="hold" grpId="1" id="51" nodeType="withEffect" presetClass="emph" presetID="3" presetSubtype="2">
                                  <p:stCondLst>
                                    <p:cond delay="0"/>
                                  </p:stCondLst>
                                  <p:childTnLst>
                                    <p:animClr clrSpc="rgb" dir="cw">
                                      <p:cBhvr override="childStyle">
                                        <p:cTn dur="1000" fill="hold" id="52"/>
                                        <p:tgtEl>
                                          <p:spTgt spid="27"/>
                                        </p:tgtEl>
                                        <p:attrNameLst>
                                          <p:attrName>style.color</p:attrName>
                                        </p:attrNameLst>
                                      </p:cBhvr>
                                      <p:to>
                                        <a:schemeClr val="accent2"/>
                                      </p:to>
                                    </p:animClr>
                                  </p:childTnLst>
                                </p:cTn>
                              </p:par>
                              <p:par>
                                <p:cTn fill="hold" grpId="1" id="53" nodeType="withEffect" presetClass="emph" presetID="3" presetSubtype="2">
                                  <p:stCondLst>
                                    <p:cond delay="0"/>
                                  </p:stCondLst>
                                  <p:childTnLst>
                                    <p:animClr clrSpc="rgb" dir="cw">
                                      <p:cBhvr override="childStyle">
                                        <p:cTn dur="1000" fill="hold" id="54"/>
                                        <p:tgtEl>
                                          <p:spTgt spid="28"/>
                                        </p:tgtEl>
                                        <p:attrNameLst>
                                          <p:attrName>style.color</p:attrName>
                                        </p:attrNameLst>
                                      </p:cBhvr>
                                      <p:to>
                                        <a:schemeClr val="accent2"/>
                                      </p:to>
                                    </p:animClr>
                                  </p:childTnLst>
                                </p:cTn>
                              </p:par>
                            </p:childTnLst>
                          </p:cTn>
                        </p:par>
                        <p:par>
                          <p:cTn fill="hold" id="55" nodeType="afterGroup">
                            <p:stCondLst>
                              <p:cond delay="2500"/>
                            </p:stCondLst>
                            <p:childTnLst>
                              <p:par>
                                <p:cTn fill="hold" id="56" nodeType="afterEffect" presetClass="entr" presetID="10" presetSubtype="0">
                                  <p:stCondLst>
                                    <p:cond delay="0"/>
                                  </p:stCondLst>
                                  <p:childTnLst>
                                    <p:set>
                                      <p:cBhvr>
                                        <p:cTn dur="1" fill="hold" id="57">
                                          <p:stCondLst>
                                            <p:cond delay="0"/>
                                          </p:stCondLst>
                                        </p:cTn>
                                        <p:tgtEl>
                                          <p:spTgt spid="18"/>
                                        </p:tgtEl>
                                        <p:attrNameLst>
                                          <p:attrName>style.visibility</p:attrName>
                                        </p:attrNameLst>
                                      </p:cBhvr>
                                      <p:to>
                                        <p:strVal val="visible"/>
                                      </p:to>
                                    </p:set>
                                    <p:animEffect filter="fade" transition="in">
                                      <p:cBhvr>
                                        <p:cTn dur="500" id="58"/>
                                        <p:tgtEl>
                                          <p:spTgt spid="18"/>
                                        </p:tgtEl>
                                      </p:cBhvr>
                                    </p:animEffect>
                                  </p:childTnLst>
                                </p:cTn>
                              </p:par>
                            </p:childTnLst>
                          </p:cTn>
                        </p:par>
                        <p:par>
                          <p:cTn fill="hold" id="59" nodeType="afterGroup">
                            <p:stCondLst>
                              <p:cond delay="3000"/>
                            </p:stCondLst>
                            <p:childTnLst>
                              <p:par>
                                <p:cTn fill="hold" grpId="0" id="60" nodeType="afterEffect" presetClass="entr" presetID="12" presetSubtype="1">
                                  <p:stCondLst>
                                    <p:cond delay="0"/>
                                  </p:stCondLst>
                                  <p:iterate type="lt">
                                    <p:tmPct val="0"/>
                                  </p:iterate>
                                  <p:childTnLst>
                                    <p:set>
                                      <p:cBhvr>
                                        <p:cTn dur="1" fill="hold" id="61">
                                          <p:stCondLst>
                                            <p:cond delay="0"/>
                                          </p:stCondLst>
                                        </p:cTn>
                                        <p:tgtEl>
                                          <p:spTgt spid="46"/>
                                        </p:tgtEl>
                                        <p:attrNameLst>
                                          <p:attrName>style.visibility</p:attrName>
                                        </p:attrNameLst>
                                      </p:cBhvr>
                                      <p:to>
                                        <p:strVal val="visible"/>
                                      </p:to>
                                    </p:set>
                                    <p:anim calcmode="lin" valueType="num">
                                      <p:cBhvr additive="base">
                                        <p:cTn dur="500" id="62"/>
                                        <p:tgtEl>
                                          <p:spTgt spid="46"/>
                                        </p:tgtEl>
                                        <p:attrNameLst>
                                          <p:attrName>ppt_y</p:attrName>
                                        </p:attrNameLst>
                                      </p:cBhvr>
                                      <p:tavLst>
                                        <p:tav tm="0">
                                          <p:val>
                                            <p:strVal val="#ppt_y-#ppt_h*1.125000"/>
                                          </p:val>
                                        </p:tav>
                                        <p:tav tm="100000">
                                          <p:val>
                                            <p:strVal val="#ppt_y"/>
                                          </p:val>
                                        </p:tav>
                                      </p:tavLst>
                                    </p:anim>
                                    <p:animEffect filter="wipe(down)" transition="in">
                                      <p:cBhvr>
                                        <p:cTn dur="500" id="63"/>
                                        <p:tgtEl>
                                          <p:spTgt spid="46"/>
                                        </p:tgtEl>
                                      </p:cBhvr>
                                    </p:animEffect>
                                  </p:childTnLst>
                                </p:cTn>
                              </p:par>
                              <p:par>
                                <p:cTn fill="hold" grpId="0" id="64" nodeType="withEffect" presetClass="entr" presetID="12" presetSubtype="4">
                                  <p:stCondLst>
                                    <p:cond delay="0"/>
                                  </p:stCondLst>
                                  <p:iterate type="lt">
                                    <p:tmPct val="0"/>
                                  </p:iterate>
                                  <p:childTnLst>
                                    <p:set>
                                      <p:cBhvr>
                                        <p:cTn dur="1" fill="hold" id="65">
                                          <p:stCondLst>
                                            <p:cond delay="0"/>
                                          </p:stCondLst>
                                        </p:cTn>
                                        <p:tgtEl>
                                          <p:spTgt spid="47"/>
                                        </p:tgtEl>
                                        <p:attrNameLst>
                                          <p:attrName>style.visibility</p:attrName>
                                        </p:attrNameLst>
                                      </p:cBhvr>
                                      <p:to>
                                        <p:strVal val="visible"/>
                                      </p:to>
                                    </p:set>
                                    <p:anim calcmode="lin" valueType="num">
                                      <p:cBhvr additive="base">
                                        <p:cTn dur="500" id="66"/>
                                        <p:tgtEl>
                                          <p:spTgt spid="47"/>
                                        </p:tgtEl>
                                        <p:attrNameLst>
                                          <p:attrName>ppt_y</p:attrName>
                                        </p:attrNameLst>
                                      </p:cBhvr>
                                      <p:tavLst>
                                        <p:tav tm="0">
                                          <p:val>
                                            <p:strVal val="#ppt_y+#ppt_h*1.125000"/>
                                          </p:val>
                                        </p:tav>
                                        <p:tav tm="100000">
                                          <p:val>
                                            <p:strVal val="#ppt_y"/>
                                          </p:val>
                                        </p:tav>
                                      </p:tavLst>
                                    </p:anim>
                                    <p:animEffect filter="wipe(up)" transition="in">
                                      <p:cBhvr>
                                        <p:cTn dur="500" id="67"/>
                                        <p:tgtEl>
                                          <p:spTgt spid="47"/>
                                        </p:tgtEl>
                                      </p:cBhvr>
                                    </p:animEffect>
                                  </p:childTnLst>
                                </p:cTn>
                              </p:par>
                            </p:childTnLst>
                          </p:cTn>
                        </p:par>
                        <p:par>
                          <p:cTn fill="hold" id="68" nodeType="afterGroup">
                            <p:stCondLst>
                              <p:cond delay="3500"/>
                            </p:stCondLst>
                            <p:childTnLst>
                              <p:par>
                                <p:cTn fill="hold" grpId="0" id="69" nodeType="afterEffect" presetClass="entr" presetID="12" presetSubtype="1">
                                  <p:stCondLst>
                                    <p:cond delay="0"/>
                                  </p:stCondLst>
                                  <p:iterate type="lt">
                                    <p:tmPct val="0"/>
                                  </p:iterate>
                                  <p:childTnLst>
                                    <p:set>
                                      <p:cBhvr>
                                        <p:cTn dur="1" fill="hold" id="70">
                                          <p:stCondLst>
                                            <p:cond delay="0"/>
                                          </p:stCondLst>
                                        </p:cTn>
                                        <p:tgtEl>
                                          <p:spTgt spid="48"/>
                                        </p:tgtEl>
                                        <p:attrNameLst>
                                          <p:attrName>style.visibility</p:attrName>
                                        </p:attrNameLst>
                                      </p:cBhvr>
                                      <p:to>
                                        <p:strVal val="visible"/>
                                      </p:to>
                                    </p:set>
                                    <p:anim calcmode="lin" valueType="num">
                                      <p:cBhvr additive="base">
                                        <p:cTn dur="500" id="71"/>
                                        <p:tgtEl>
                                          <p:spTgt spid="48"/>
                                        </p:tgtEl>
                                        <p:attrNameLst>
                                          <p:attrName>ppt_y</p:attrName>
                                        </p:attrNameLst>
                                      </p:cBhvr>
                                      <p:tavLst>
                                        <p:tav tm="0">
                                          <p:val>
                                            <p:strVal val="#ppt_y-#ppt_h*1.125000"/>
                                          </p:val>
                                        </p:tav>
                                        <p:tav tm="100000">
                                          <p:val>
                                            <p:strVal val="#ppt_y"/>
                                          </p:val>
                                        </p:tav>
                                      </p:tavLst>
                                    </p:anim>
                                    <p:animEffect filter="wipe(down)" transition="in">
                                      <p:cBhvr>
                                        <p:cTn dur="500" id="72"/>
                                        <p:tgtEl>
                                          <p:spTgt spid="48"/>
                                        </p:tgtEl>
                                      </p:cBhvr>
                                    </p:animEffect>
                                  </p:childTnLst>
                                </p:cTn>
                              </p:par>
                              <p:par>
                                <p:cTn fill="hold" grpId="0" id="73" nodeType="withEffect" presetClass="entr" presetID="12" presetSubtype="1">
                                  <p:stCondLst>
                                    <p:cond delay="0"/>
                                  </p:stCondLst>
                                  <p:iterate type="lt">
                                    <p:tmPct val="0"/>
                                  </p:iterate>
                                  <p:childTnLst>
                                    <p:set>
                                      <p:cBhvr>
                                        <p:cTn dur="1" fill="hold" id="74">
                                          <p:stCondLst>
                                            <p:cond delay="0"/>
                                          </p:stCondLst>
                                        </p:cTn>
                                        <p:tgtEl>
                                          <p:spTgt spid="49"/>
                                        </p:tgtEl>
                                        <p:attrNameLst>
                                          <p:attrName>style.visibility</p:attrName>
                                        </p:attrNameLst>
                                      </p:cBhvr>
                                      <p:to>
                                        <p:strVal val="visible"/>
                                      </p:to>
                                    </p:set>
                                    <p:anim calcmode="lin" valueType="num">
                                      <p:cBhvr additive="base">
                                        <p:cTn dur="500" id="75"/>
                                        <p:tgtEl>
                                          <p:spTgt spid="49"/>
                                        </p:tgtEl>
                                        <p:attrNameLst>
                                          <p:attrName>ppt_y</p:attrName>
                                        </p:attrNameLst>
                                      </p:cBhvr>
                                      <p:tavLst>
                                        <p:tav tm="0">
                                          <p:val>
                                            <p:strVal val="#ppt_y-#ppt_h*1.125000"/>
                                          </p:val>
                                        </p:tav>
                                        <p:tav tm="100000">
                                          <p:val>
                                            <p:strVal val="#ppt_y"/>
                                          </p:val>
                                        </p:tav>
                                      </p:tavLst>
                                    </p:anim>
                                    <p:animEffect filter="wipe(down)" transition="in">
                                      <p:cBhvr>
                                        <p:cTn dur="500" id="76"/>
                                        <p:tgtEl>
                                          <p:spTgt spid="49"/>
                                        </p:tgtEl>
                                      </p:cBhvr>
                                    </p:animEffect>
                                  </p:childTnLst>
                                </p:cTn>
                              </p:par>
                              <p:par>
                                <p:cTn fill="hold" grpId="0" id="77" nodeType="withEffect" presetClass="entr" presetID="12" presetSubtype="4">
                                  <p:stCondLst>
                                    <p:cond delay="0"/>
                                  </p:stCondLst>
                                  <p:iterate type="lt">
                                    <p:tmPct val="0"/>
                                  </p:iterate>
                                  <p:childTnLst>
                                    <p:set>
                                      <p:cBhvr>
                                        <p:cTn dur="1" fill="hold" id="78">
                                          <p:stCondLst>
                                            <p:cond delay="0"/>
                                          </p:stCondLst>
                                        </p:cTn>
                                        <p:tgtEl>
                                          <p:spTgt spid="50"/>
                                        </p:tgtEl>
                                        <p:attrNameLst>
                                          <p:attrName>style.visibility</p:attrName>
                                        </p:attrNameLst>
                                      </p:cBhvr>
                                      <p:to>
                                        <p:strVal val="visible"/>
                                      </p:to>
                                    </p:set>
                                    <p:anim calcmode="lin" valueType="num">
                                      <p:cBhvr additive="base">
                                        <p:cTn dur="500" id="79"/>
                                        <p:tgtEl>
                                          <p:spTgt spid="50"/>
                                        </p:tgtEl>
                                        <p:attrNameLst>
                                          <p:attrName>ppt_y</p:attrName>
                                        </p:attrNameLst>
                                      </p:cBhvr>
                                      <p:tavLst>
                                        <p:tav tm="0">
                                          <p:val>
                                            <p:strVal val="#ppt_y+#ppt_h*1.125000"/>
                                          </p:val>
                                        </p:tav>
                                        <p:tav tm="100000">
                                          <p:val>
                                            <p:strVal val="#ppt_y"/>
                                          </p:val>
                                        </p:tav>
                                      </p:tavLst>
                                    </p:anim>
                                    <p:animEffect filter="wipe(up)" transition="in">
                                      <p:cBhvr>
                                        <p:cTn dur="500" id="80"/>
                                        <p:tgtEl>
                                          <p:spTgt spid="50"/>
                                        </p:tgtEl>
                                      </p:cBhvr>
                                    </p:animEffect>
                                  </p:childTnLst>
                                </p:cTn>
                              </p:par>
                              <p:par>
                                <p:cTn fill="hold" grpId="0" id="81" nodeType="withEffect" presetClass="entr" presetID="12" presetSubtype="4">
                                  <p:stCondLst>
                                    <p:cond delay="0"/>
                                  </p:stCondLst>
                                  <p:iterate type="lt">
                                    <p:tmPct val="0"/>
                                  </p:iterate>
                                  <p:childTnLst>
                                    <p:set>
                                      <p:cBhvr>
                                        <p:cTn dur="1" fill="hold" id="82">
                                          <p:stCondLst>
                                            <p:cond delay="0"/>
                                          </p:stCondLst>
                                        </p:cTn>
                                        <p:tgtEl>
                                          <p:spTgt spid="51"/>
                                        </p:tgtEl>
                                        <p:attrNameLst>
                                          <p:attrName>style.visibility</p:attrName>
                                        </p:attrNameLst>
                                      </p:cBhvr>
                                      <p:to>
                                        <p:strVal val="visible"/>
                                      </p:to>
                                    </p:set>
                                    <p:anim calcmode="lin" valueType="num">
                                      <p:cBhvr additive="base">
                                        <p:cTn dur="500" id="83"/>
                                        <p:tgtEl>
                                          <p:spTgt spid="51"/>
                                        </p:tgtEl>
                                        <p:attrNameLst>
                                          <p:attrName>ppt_y</p:attrName>
                                        </p:attrNameLst>
                                      </p:cBhvr>
                                      <p:tavLst>
                                        <p:tav tm="0">
                                          <p:val>
                                            <p:strVal val="#ppt_y+#ppt_h*1.125000"/>
                                          </p:val>
                                        </p:tav>
                                        <p:tav tm="100000">
                                          <p:val>
                                            <p:strVal val="#ppt_y"/>
                                          </p:val>
                                        </p:tav>
                                      </p:tavLst>
                                    </p:anim>
                                    <p:animEffect filter="wipe(up)" transition="in">
                                      <p:cBhvr>
                                        <p:cTn dur="500" id="84"/>
                                        <p:tgtEl>
                                          <p:spTgt spid="51"/>
                                        </p:tgtEl>
                                      </p:cBhvr>
                                    </p:animEffect>
                                  </p:childTnLst>
                                </p:cTn>
                              </p:par>
                              <p:par>
                                <p:cTn fill="hold" grpId="1" id="85" nodeType="withEffect" presetClass="emph" presetID="34" presetSubtype="0">
                                  <p:stCondLst>
                                    <p:cond delay="500"/>
                                  </p:stCondLst>
                                  <p:iterate type="lt">
                                    <p:tmPct val="10000"/>
                                  </p:iterate>
                                  <p:childTnLst>
                                    <p:animMotion origin="layout" path="M 0 0 L 0 -0.07213" pathEditMode="relative" ptsTypes="">
                                      <p:cBhvr>
                                        <p:cTn accel="50000" autoRev="1" decel="50000" dur="250" fill="hold" id="86">
                                          <p:stCondLst>
                                            <p:cond delay="0"/>
                                          </p:stCondLst>
                                        </p:cTn>
                                        <p:tgtEl>
                                          <p:spTgt spid="46"/>
                                        </p:tgtEl>
                                        <p:attrNameLst>
                                          <p:attrName>ppt_x</p:attrName>
                                          <p:attrName>ppt_y</p:attrName>
                                        </p:attrNameLst>
                                      </p:cBhvr>
                                    </p:animMotion>
                                    <p:animRot by="1500000">
                                      <p:cBhvr>
                                        <p:cTn dur="125" fill="hold" id="87">
                                          <p:stCondLst>
                                            <p:cond delay="0"/>
                                          </p:stCondLst>
                                        </p:cTn>
                                        <p:tgtEl>
                                          <p:spTgt spid="46"/>
                                        </p:tgtEl>
                                        <p:attrNameLst>
                                          <p:attrName>r</p:attrName>
                                        </p:attrNameLst>
                                      </p:cBhvr>
                                    </p:animRot>
                                    <p:animRot by="-1500000">
                                      <p:cBhvr>
                                        <p:cTn dur="125" fill="hold" id="88">
                                          <p:stCondLst>
                                            <p:cond delay="125"/>
                                          </p:stCondLst>
                                        </p:cTn>
                                        <p:tgtEl>
                                          <p:spTgt spid="46"/>
                                        </p:tgtEl>
                                        <p:attrNameLst>
                                          <p:attrName>r</p:attrName>
                                        </p:attrNameLst>
                                      </p:cBhvr>
                                    </p:animRot>
                                    <p:animRot by="-1500000">
                                      <p:cBhvr>
                                        <p:cTn dur="125" fill="hold" id="89">
                                          <p:stCondLst>
                                            <p:cond delay="250"/>
                                          </p:stCondLst>
                                        </p:cTn>
                                        <p:tgtEl>
                                          <p:spTgt spid="46"/>
                                        </p:tgtEl>
                                        <p:attrNameLst>
                                          <p:attrName>r</p:attrName>
                                        </p:attrNameLst>
                                      </p:cBhvr>
                                    </p:animRot>
                                    <p:animRot by="1500000">
                                      <p:cBhvr>
                                        <p:cTn dur="125" fill="hold" id="90">
                                          <p:stCondLst>
                                            <p:cond delay="375"/>
                                          </p:stCondLst>
                                        </p:cTn>
                                        <p:tgtEl>
                                          <p:spTgt spid="46"/>
                                        </p:tgtEl>
                                        <p:attrNameLst>
                                          <p:attrName>r</p:attrName>
                                        </p:attrNameLst>
                                      </p:cBhvr>
                                    </p:animRot>
                                  </p:childTnLst>
                                </p:cTn>
                              </p:par>
                              <p:par>
                                <p:cTn fill="hold" grpId="1" id="91" nodeType="withEffect" presetClass="emph" presetID="34" presetSubtype="0">
                                  <p:stCondLst>
                                    <p:cond delay="500"/>
                                  </p:stCondLst>
                                  <p:iterate type="lt">
                                    <p:tmPct val="10000"/>
                                  </p:iterate>
                                  <p:childTnLst>
                                    <p:animMotion origin="layout" path="M 0 0 L 0 -0.07213" pathEditMode="relative" ptsTypes="">
                                      <p:cBhvr>
                                        <p:cTn accel="50000" autoRev="1" decel="50000" dur="250" fill="hold" id="92">
                                          <p:stCondLst>
                                            <p:cond delay="0"/>
                                          </p:stCondLst>
                                        </p:cTn>
                                        <p:tgtEl>
                                          <p:spTgt spid="47"/>
                                        </p:tgtEl>
                                        <p:attrNameLst>
                                          <p:attrName>ppt_x</p:attrName>
                                          <p:attrName>ppt_y</p:attrName>
                                        </p:attrNameLst>
                                      </p:cBhvr>
                                    </p:animMotion>
                                    <p:animRot by="1500000">
                                      <p:cBhvr>
                                        <p:cTn dur="125" fill="hold" id="93">
                                          <p:stCondLst>
                                            <p:cond delay="0"/>
                                          </p:stCondLst>
                                        </p:cTn>
                                        <p:tgtEl>
                                          <p:spTgt spid="47"/>
                                        </p:tgtEl>
                                        <p:attrNameLst>
                                          <p:attrName>r</p:attrName>
                                        </p:attrNameLst>
                                      </p:cBhvr>
                                    </p:animRot>
                                    <p:animRot by="-1500000">
                                      <p:cBhvr>
                                        <p:cTn dur="125" fill="hold" id="94">
                                          <p:stCondLst>
                                            <p:cond delay="125"/>
                                          </p:stCondLst>
                                        </p:cTn>
                                        <p:tgtEl>
                                          <p:spTgt spid="47"/>
                                        </p:tgtEl>
                                        <p:attrNameLst>
                                          <p:attrName>r</p:attrName>
                                        </p:attrNameLst>
                                      </p:cBhvr>
                                    </p:animRot>
                                    <p:animRot by="-1500000">
                                      <p:cBhvr>
                                        <p:cTn dur="125" fill="hold" id="95">
                                          <p:stCondLst>
                                            <p:cond delay="250"/>
                                          </p:stCondLst>
                                        </p:cTn>
                                        <p:tgtEl>
                                          <p:spTgt spid="47"/>
                                        </p:tgtEl>
                                        <p:attrNameLst>
                                          <p:attrName>r</p:attrName>
                                        </p:attrNameLst>
                                      </p:cBhvr>
                                    </p:animRot>
                                    <p:animRot by="1500000">
                                      <p:cBhvr>
                                        <p:cTn dur="125" fill="hold" id="96">
                                          <p:stCondLst>
                                            <p:cond delay="375"/>
                                          </p:stCondLst>
                                        </p:cTn>
                                        <p:tgtEl>
                                          <p:spTgt spid="47"/>
                                        </p:tgtEl>
                                        <p:attrNameLst>
                                          <p:attrName>r</p:attrName>
                                        </p:attrNameLst>
                                      </p:cBhvr>
                                    </p:animRot>
                                  </p:childTnLst>
                                </p:cTn>
                              </p:par>
                              <p:par>
                                <p:cTn fill="hold" grpId="1" id="97" nodeType="withEffect" presetClass="emph" presetID="34" presetSubtype="0">
                                  <p:stCondLst>
                                    <p:cond delay="500"/>
                                  </p:stCondLst>
                                  <p:iterate type="lt">
                                    <p:tmPct val="10000"/>
                                  </p:iterate>
                                  <p:childTnLst>
                                    <p:animMotion origin="layout" path="M 0 0 L 0 -0.07213" pathEditMode="relative" ptsTypes="">
                                      <p:cBhvr>
                                        <p:cTn accel="50000" autoRev="1" decel="50000" dur="250" fill="hold" id="98">
                                          <p:stCondLst>
                                            <p:cond delay="0"/>
                                          </p:stCondLst>
                                        </p:cTn>
                                        <p:tgtEl>
                                          <p:spTgt spid="48"/>
                                        </p:tgtEl>
                                        <p:attrNameLst>
                                          <p:attrName>ppt_x</p:attrName>
                                          <p:attrName>ppt_y</p:attrName>
                                        </p:attrNameLst>
                                      </p:cBhvr>
                                    </p:animMotion>
                                    <p:animRot by="1500000">
                                      <p:cBhvr>
                                        <p:cTn dur="125" fill="hold" id="99">
                                          <p:stCondLst>
                                            <p:cond delay="0"/>
                                          </p:stCondLst>
                                        </p:cTn>
                                        <p:tgtEl>
                                          <p:spTgt spid="48"/>
                                        </p:tgtEl>
                                        <p:attrNameLst>
                                          <p:attrName>r</p:attrName>
                                        </p:attrNameLst>
                                      </p:cBhvr>
                                    </p:animRot>
                                    <p:animRot by="-1500000">
                                      <p:cBhvr>
                                        <p:cTn dur="125" fill="hold" id="100">
                                          <p:stCondLst>
                                            <p:cond delay="125"/>
                                          </p:stCondLst>
                                        </p:cTn>
                                        <p:tgtEl>
                                          <p:spTgt spid="48"/>
                                        </p:tgtEl>
                                        <p:attrNameLst>
                                          <p:attrName>r</p:attrName>
                                        </p:attrNameLst>
                                      </p:cBhvr>
                                    </p:animRot>
                                    <p:animRot by="-1500000">
                                      <p:cBhvr>
                                        <p:cTn dur="125" fill="hold" id="101">
                                          <p:stCondLst>
                                            <p:cond delay="250"/>
                                          </p:stCondLst>
                                        </p:cTn>
                                        <p:tgtEl>
                                          <p:spTgt spid="48"/>
                                        </p:tgtEl>
                                        <p:attrNameLst>
                                          <p:attrName>r</p:attrName>
                                        </p:attrNameLst>
                                      </p:cBhvr>
                                    </p:animRot>
                                    <p:animRot by="1500000">
                                      <p:cBhvr>
                                        <p:cTn dur="125" fill="hold" id="102">
                                          <p:stCondLst>
                                            <p:cond delay="375"/>
                                          </p:stCondLst>
                                        </p:cTn>
                                        <p:tgtEl>
                                          <p:spTgt spid="48"/>
                                        </p:tgtEl>
                                        <p:attrNameLst>
                                          <p:attrName>r</p:attrName>
                                        </p:attrNameLst>
                                      </p:cBhvr>
                                    </p:animRot>
                                  </p:childTnLst>
                                </p:cTn>
                              </p:par>
                              <p:par>
                                <p:cTn fill="hold" grpId="1" id="103" nodeType="withEffect" presetClass="emph" presetID="34" presetSubtype="0">
                                  <p:stCondLst>
                                    <p:cond delay="500"/>
                                  </p:stCondLst>
                                  <p:iterate type="lt">
                                    <p:tmPct val="10000"/>
                                  </p:iterate>
                                  <p:childTnLst>
                                    <p:animMotion origin="layout" path="M 0 0 L 0 -0.07213" pathEditMode="relative" ptsTypes="">
                                      <p:cBhvr>
                                        <p:cTn accel="50000" autoRev="1" decel="50000" dur="250" fill="hold" id="104">
                                          <p:stCondLst>
                                            <p:cond delay="0"/>
                                          </p:stCondLst>
                                        </p:cTn>
                                        <p:tgtEl>
                                          <p:spTgt spid="49"/>
                                        </p:tgtEl>
                                        <p:attrNameLst>
                                          <p:attrName>ppt_x</p:attrName>
                                          <p:attrName>ppt_y</p:attrName>
                                        </p:attrNameLst>
                                      </p:cBhvr>
                                    </p:animMotion>
                                    <p:animRot by="1500000">
                                      <p:cBhvr>
                                        <p:cTn dur="125" fill="hold" id="105">
                                          <p:stCondLst>
                                            <p:cond delay="0"/>
                                          </p:stCondLst>
                                        </p:cTn>
                                        <p:tgtEl>
                                          <p:spTgt spid="49"/>
                                        </p:tgtEl>
                                        <p:attrNameLst>
                                          <p:attrName>r</p:attrName>
                                        </p:attrNameLst>
                                      </p:cBhvr>
                                    </p:animRot>
                                    <p:animRot by="-1500000">
                                      <p:cBhvr>
                                        <p:cTn dur="125" fill="hold" id="106">
                                          <p:stCondLst>
                                            <p:cond delay="125"/>
                                          </p:stCondLst>
                                        </p:cTn>
                                        <p:tgtEl>
                                          <p:spTgt spid="49"/>
                                        </p:tgtEl>
                                        <p:attrNameLst>
                                          <p:attrName>r</p:attrName>
                                        </p:attrNameLst>
                                      </p:cBhvr>
                                    </p:animRot>
                                    <p:animRot by="-1500000">
                                      <p:cBhvr>
                                        <p:cTn dur="125" fill="hold" id="107">
                                          <p:stCondLst>
                                            <p:cond delay="250"/>
                                          </p:stCondLst>
                                        </p:cTn>
                                        <p:tgtEl>
                                          <p:spTgt spid="49"/>
                                        </p:tgtEl>
                                        <p:attrNameLst>
                                          <p:attrName>r</p:attrName>
                                        </p:attrNameLst>
                                      </p:cBhvr>
                                    </p:animRot>
                                    <p:animRot by="1500000">
                                      <p:cBhvr>
                                        <p:cTn dur="125" fill="hold" id="108">
                                          <p:stCondLst>
                                            <p:cond delay="375"/>
                                          </p:stCondLst>
                                        </p:cTn>
                                        <p:tgtEl>
                                          <p:spTgt spid="49"/>
                                        </p:tgtEl>
                                        <p:attrNameLst>
                                          <p:attrName>r</p:attrName>
                                        </p:attrNameLst>
                                      </p:cBhvr>
                                    </p:animRot>
                                  </p:childTnLst>
                                </p:cTn>
                              </p:par>
                              <p:par>
                                <p:cTn fill="hold" grpId="1" id="109" nodeType="withEffect" presetClass="emph" presetID="34" presetSubtype="0">
                                  <p:stCondLst>
                                    <p:cond delay="500"/>
                                  </p:stCondLst>
                                  <p:iterate type="lt">
                                    <p:tmPct val="10000"/>
                                  </p:iterate>
                                  <p:childTnLst>
                                    <p:animMotion origin="layout" path="M 0 0 L 0 -0.07213" pathEditMode="relative" ptsTypes="">
                                      <p:cBhvr>
                                        <p:cTn accel="50000" autoRev="1" decel="50000" dur="250" fill="hold" id="110">
                                          <p:stCondLst>
                                            <p:cond delay="0"/>
                                          </p:stCondLst>
                                        </p:cTn>
                                        <p:tgtEl>
                                          <p:spTgt spid="50"/>
                                        </p:tgtEl>
                                        <p:attrNameLst>
                                          <p:attrName>ppt_x</p:attrName>
                                          <p:attrName>ppt_y</p:attrName>
                                        </p:attrNameLst>
                                      </p:cBhvr>
                                    </p:animMotion>
                                    <p:animRot by="1500000">
                                      <p:cBhvr>
                                        <p:cTn dur="125" fill="hold" id="111">
                                          <p:stCondLst>
                                            <p:cond delay="0"/>
                                          </p:stCondLst>
                                        </p:cTn>
                                        <p:tgtEl>
                                          <p:spTgt spid="50"/>
                                        </p:tgtEl>
                                        <p:attrNameLst>
                                          <p:attrName>r</p:attrName>
                                        </p:attrNameLst>
                                      </p:cBhvr>
                                    </p:animRot>
                                    <p:animRot by="-1500000">
                                      <p:cBhvr>
                                        <p:cTn dur="125" fill="hold" id="112">
                                          <p:stCondLst>
                                            <p:cond delay="125"/>
                                          </p:stCondLst>
                                        </p:cTn>
                                        <p:tgtEl>
                                          <p:spTgt spid="50"/>
                                        </p:tgtEl>
                                        <p:attrNameLst>
                                          <p:attrName>r</p:attrName>
                                        </p:attrNameLst>
                                      </p:cBhvr>
                                    </p:animRot>
                                    <p:animRot by="-1500000">
                                      <p:cBhvr>
                                        <p:cTn dur="125" fill="hold" id="113">
                                          <p:stCondLst>
                                            <p:cond delay="250"/>
                                          </p:stCondLst>
                                        </p:cTn>
                                        <p:tgtEl>
                                          <p:spTgt spid="50"/>
                                        </p:tgtEl>
                                        <p:attrNameLst>
                                          <p:attrName>r</p:attrName>
                                        </p:attrNameLst>
                                      </p:cBhvr>
                                    </p:animRot>
                                    <p:animRot by="1500000">
                                      <p:cBhvr>
                                        <p:cTn dur="125" fill="hold" id="114">
                                          <p:stCondLst>
                                            <p:cond delay="375"/>
                                          </p:stCondLst>
                                        </p:cTn>
                                        <p:tgtEl>
                                          <p:spTgt spid="50"/>
                                        </p:tgtEl>
                                        <p:attrNameLst>
                                          <p:attrName>r</p:attrName>
                                        </p:attrNameLst>
                                      </p:cBhvr>
                                    </p:animRot>
                                  </p:childTnLst>
                                </p:cTn>
                              </p:par>
                              <p:par>
                                <p:cTn fill="hold" grpId="1" id="115" nodeType="withEffect" presetClass="emph" presetID="34" presetSubtype="0">
                                  <p:stCondLst>
                                    <p:cond delay="500"/>
                                  </p:stCondLst>
                                  <p:iterate type="lt">
                                    <p:tmPct val="10000"/>
                                  </p:iterate>
                                  <p:childTnLst>
                                    <p:animMotion origin="layout" path="M 0 0 L 0 -0.07213" pathEditMode="relative" ptsTypes="">
                                      <p:cBhvr>
                                        <p:cTn accel="50000" autoRev="1" decel="50000" dur="250" fill="hold" id="116">
                                          <p:stCondLst>
                                            <p:cond delay="0"/>
                                          </p:stCondLst>
                                        </p:cTn>
                                        <p:tgtEl>
                                          <p:spTgt spid="51"/>
                                        </p:tgtEl>
                                        <p:attrNameLst>
                                          <p:attrName>ppt_x</p:attrName>
                                          <p:attrName>ppt_y</p:attrName>
                                        </p:attrNameLst>
                                      </p:cBhvr>
                                    </p:animMotion>
                                    <p:animRot by="1500000">
                                      <p:cBhvr>
                                        <p:cTn dur="125" fill="hold" id="117">
                                          <p:stCondLst>
                                            <p:cond delay="0"/>
                                          </p:stCondLst>
                                        </p:cTn>
                                        <p:tgtEl>
                                          <p:spTgt spid="51"/>
                                        </p:tgtEl>
                                        <p:attrNameLst>
                                          <p:attrName>r</p:attrName>
                                        </p:attrNameLst>
                                      </p:cBhvr>
                                    </p:animRot>
                                    <p:animRot by="-1500000">
                                      <p:cBhvr>
                                        <p:cTn dur="125" fill="hold" id="118">
                                          <p:stCondLst>
                                            <p:cond delay="125"/>
                                          </p:stCondLst>
                                        </p:cTn>
                                        <p:tgtEl>
                                          <p:spTgt spid="51"/>
                                        </p:tgtEl>
                                        <p:attrNameLst>
                                          <p:attrName>r</p:attrName>
                                        </p:attrNameLst>
                                      </p:cBhvr>
                                    </p:animRot>
                                    <p:animRot by="-1500000">
                                      <p:cBhvr>
                                        <p:cTn dur="125" fill="hold" id="119">
                                          <p:stCondLst>
                                            <p:cond delay="250"/>
                                          </p:stCondLst>
                                        </p:cTn>
                                        <p:tgtEl>
                                          <p:spTgt spid="51"/>
                                        </p:tgtEl>
                                        <p:attrNameLst>
                                          <p:attrName>r</p:attrName>
                                        </p:attrNameLst>
                                      </p:cBhvr>
                                    </p:animRot>
                                    <p:animRot by="1500000">
                                      <p:cBhvr>
                                        <p:cTn dur="125" fill="hold" id="120">
                                          <p:stCondLst>
                                            <p:cond delay="375"/>
                                          </p:stCondLst>
                                        </p:cTn>
                                        <p:tgtEl>
                                          <p:spTgt spid="51"/>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26"/>
      <p:bldP grpId="1" spid="26"/>
      <p:bldP grpId="0" spid="27"/>
      <p:bldP grpId="1" spid="27"/>
      <p:bldP grpId="0" spid="28"/>
      <p:bldP grpId="1" spid="28"/>
      <p:bldP grpId="0" spid="46"/>
      <p:bldP grpId="1" spid="46"/>
      <p:bldP grpId="0" spid="47"/>
      <p:bldP grpId="1" spid="47"/>
      <p:bldP grpId="0" spid="48"/>
      <p:bldP grpId="1" spid="48"/>
      <p:bldP grpId="0" spid="49"/>
      <p:bldP grpId="1" spid="49"/>
      <p:bldP grpId="0" spid="50"/>
      <p:bldP grpId="1" spid="50"/>
      <p:bldP grpId="0" spid="51"/>
      <p:bldP grpId="1" spid="51"/>
      <p:bldP grpId="0" spid="52"/>
      <p:bldP grpId="0" spid="53"/>
      <p:bldP grpId="0" spid="54"/>
      <p:bldP grpId="0" spid="55"/>
      <p:bldP grpId="0" spid="56"/>
      <p:bldP grpId="0" spid="57"/>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1" name="组合 30"/>
          <p:cNvGrpSpPr/>
          <p:nvPr/>
        </p:nvGrpSpPr>
        <p:grpSpPr>
          <a:xfrm>
            <a:off x="585456" y="963114"/>
            <a:ext cx="2118280" cy="706553"/>
            <a:chOff x="77456" y="1993208"/>
            <a:chExt cx="2118280" cy="706553"/>
          </a:xfrm>
        </p:grpSpPr>
        <p:sp>
          <p:nvSpPr>
            <p:cNvPr id="32" name="矩形 31"/>
            <p:cNvSpPr/>
            <p:nvPr/>
          </p:nvSpPr>
          <p:spPr>
            <a:xfrm>
              <a:off x="77456" y="2160510"/>
              <a:ext cx="2118280" cy="539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POST COGNTIVE</a:t>
              </a:r>
            </a:p>
          </p:txBody>
        </p:sp>
        <p:sp>
          <p:nvSpPr>
            <p:cNvPr id="33" name="矩形 32"/>
            <p:cNvSpPr/>
            <p:nvPr/>
          </p:nvSpPr>
          <p:spPr>
            <a:xfrm>
              <a:off x="538773" y="1993208"/>
              <a:ext cx="1099452"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岗位认知</a:t>
              </a:r>
            </a:p>
          </p:txBody>
        </p:sp>
      </p:grpSp>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27" name="矩形 26"/>
          <p:cNvSpPr/>
          <p:nvPr/>
        </p:nvSpPr>
        <p:spPr>
          <a:xfrm>
            <a:off x="990019" y="16493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知识技能</a:t>
            </a:r>
          </a:p>
        </p:txBody>
      </p:sp>
      <p:sp>
        <p:nvSpPr>
          <p:cNvPr id="28" name="矩形 27"/>
          <p:cNvSpPr/>
          <p:nvPr/>
        </p:nvSpPr>
        <p:spPr>
          <a:xfrm>
            <a:off x="6993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KNOWLEDGE</a:t>
            </a:r>
          </a:p>
        </p:txBody>
      </p:sp>
      <p:cxnSp>
        <p:nvCxnSpPr>
          <p:cNvPr id="29" name="直接连接符 28"/>
          <p:cNvCxnSpPr/>
          <p:nvPr/>
        </p:nvCxnSpPr>
        <p:spPr>
          <a:xfrm flipH="1">
            <a:off x="853144" y="1264697"/>
            <a:ext cx="0" cy="2569121"/>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2" name="椭圆 51"/>
          <p:cNvSpPr/>
          <p:nvPr/>
        </p:nvSpPr>
        <p:spPr>
          <a:xfrm>
            <a:off x="781479" y="1831510"/>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53" name="Freeform 11"/>
          <p:cNvSpPr/>
          <p:nvPr/>
        </p:nvSpPr>
        <p:spPr bwMode="auto">
          <a:xfrm rot="10800000">
            <a:off x="3393664" y="1804894"/>
            <a:ext cx="995260" cy="1014054"/>
          </a:xfrm>
          <a:custGeom>
            <a:gdLst>
              <a:gd fmla="*/ 1390 w 1390" name="T0"/>
              <a:gd fmla="*/ 710 h 1416" name="T1"/>
              <a:gd fmla="*/ 1389 w 1390" name="T2"/>
              <a:gd fmla="*/ 756 h 1416" name="T3"/>
              <a:gd fmla="*/ 1385 w 1390" name="T4"/>
              <a:gd fmla="*/ 802 h 1416" name="T5"/>
              <a:gd fmla="*/ 1377 w 1390" name="T6"/>
              <a:gd fmla="*/ 848 h 1416" name="T7"/>
              <a:gd fmla="*/ 1320 w 1390" name="T8"/>
              <a:gd fmla="*/ 999 h 1416" name="T9"/>
              <a:gd fmla="*/ 1302 w 1390" name="T10"/>
              <a:gd fmla="*/ 1035 h 1416" name="T11"/>
              <a:gd fmla="*/ 910 w 1390" name="T12"/>
              <a:gd fmla="*/ 1363 h 1416" name="T13"/>
              <a:gd fmla="*/ 878 w 1390" name="T14"/>
              <a:gd fmla="*/ 1372 h 1416" name="T15"/>
              <a:gd fmla="*/ 845 w 1390" name="T16"/>
              <a:gd fmla="*/ 1379 h 1416" name="T17"/>
              <a:gd fmla="*/ 818 w 1390" name="T18"/>
              <a:gd fmla="*/ 1384 h 1416" name="T19"/>
              <a:gd fmla="*/ 441 w 1390" name="T20"/>
              <a:gd fmla="*/ 1340 h 1416" name="T21"/>
              <a:gd fmla="*/ 414 w 1390" name="T22"/>
              <a:gd fmla="*/ 1327 h 1416" name="T23"/>
              <a:gd fmla="*/ 188 w 1390" name="T24"/>
              <a:gd fmla="*/ 1155 h 1416" name="T25"/>
              <a:gd fmla="*/ 172 w 1390" name="T26"/>
              <a:gd fmla="*/ 1134 h 1416" name="T27"/>
              <a:gd fmla="*/ 156 w 1390" name="T28"/>
              <a:gd fmla="*/ 1114 h 1416" name="T29"/>
              <a:gd fmla="*/ 117 w 1390" name="T30"/>
              <a:gd fmla="*/ 1062 h 1416" name="T31"/>
              <a:gd fmla="*/ 101 w 1390" name="T32"/>
              <a:gd fmla="*/ 1035 h 1416" name="T33"/>
              <a:gd fmla="*/ 14 w 1390" name="T34"/>
              <a:gd fmla="*/ 774 h 1416" name="T35"/>
              <a:gd fmla="*/ 10 w 1390" name="T36"/>
              <a:gd fmla="*/ 745 h 1416" name="T37"/>
              <a:gd fmla="*/ 45 w 1390" name="T38"/>
              <a:gd fmla="*/ 519 h 1416" name="T39"/>
              <a:gd fmla="*/ 52 w 1390" name="T40"/>
              <a:gd fmla="*/ 496 h 1416" name="T41"/>
              <a:gd fmla="*/ 80 w 1390" name="T42"/>
              <a:gd fmla="*/ 429 h 1416" name="T43"/>
              <a:gd fmla="*/ 94 w 1390" name="T44"/>
              <a:gd fmla="*/ 399 h 1416" name="T45"/>
              <a:gd fmla="*/ 354 w 1390" name="T46"/>
              <a:gd fmla="*/ 124 h 1416" name="T47"/>
              <a:gd fmla="*/ 393 w 1390" name="T48"/>
              <a:gd fmla="*/ 104 h 1416" name="T49"/>
              <a:gd fmla="*/ 840 w 1390" name="T50"/>
              <a:gd fmla="*/ 37 h 1416" name="T51"/>
              <a:gd fmla="*/ 887 w 1390" name="T52"/>
              <a:gd fmla="*/ 45 h 1416" name="T53"/>
              <a:gd fmla="*/ 1167 w 1390" name="T54"/>
              <a:gd fmla="*/ 190 h 1416" name="T55"/>
              <a:gd fmla="*/ 1192 w 1390" name="T56"/>
              <a:gd fmla="*/ 219 h 1416" name="T57"/>
              <a:gd fmla="*/ 1213 w 1390" name="T58"/>
              <a:gd fmla="*/ 251 h 1416" name="T59"/>
              <a:gd fmla="*/ 1388 w 1390" name="T60"/>
              <a:gd fmla="*/ 661 h 1416" name="T61"/>
              <a:gd fmla="*/ 1390 w 1390" name="T62"/>
              <a:gd fmla="*/ 710 h 1416"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416" w="1390">
                <a:moveTo>
                  <a:pt x="1390" y="710"/>
                </a:moveTo>
                <a:cubicBezTo>
                  <a:pt x="1390" y="725"/>
                  <a:pt x="1390" y="741"/>
                  <a:pt x="1389" y="756"/>
                </a:cubicBezTo>
                <a:cubicBezTo>
                  <a:pt x="1388" y="771"/>
                  <a:pt x="1387" y="787"/>
                  <a:pt x="1385" y="802"/>
                </a:cubicBezTo>
                <a:cubicBezTo>
                  <a:pt x="1383" y="818"/>
                  <a:pt x="1380" y="833"/>
                  <a:pt x="1377" y="848"/>
                </a:cubicBezTo>
                <a:cubicBezTo>
                  <a:pt x="1363" y="901"/>
                  <a:pt x="1344" y="951"/>
                  <a:pt x="1320" y="999"/>
                </a:cubicBezTo>
                <a:cubicBezTo>
                  <a:pt x="1314" y="1011"/>
                  <a:pt x="1308" y="1023"/>
                  <a:pt x="1302" y="1035"/>
                </a:cubicBezTo>
                <a:cubicBezTo>
                  <a:pt x="1238" y="1212"/>
                  <a:pt x="1090" y="1324"/>
                  <a:pt x="910" y="1363"/>
                </a:cubicBezTo>
                <a:cubicBezTo>
                  <a:pt x="899" y="1366"/>
                  <a:pt x="889" y="1369"/>
                  <a:pt x="878" y="1372"/>
                </a:cubicBezTo>
                <a:cubicBezTo>
                  <a:pt x="867" y="1375"/>
                  <a:pt x="856" y="1377"/>
                  <a:pt x="845" y="1379"/>
                </a:cubicBezTo>
                <a:cubicBezTo>
                  <a:pt x="836" y="1381"/>
                  <a:pt x="827" y="1383"/>
                  <a:pt x="818" y="1384"/>
                </a:cubicBezTo>
                <a:cubicBezTo>
                  <a:pt x="690" y="1416"/>
                  <a:pt x="562" y="1376"/>
                  <a:pt x="441" y="1340"/>
                </a:cubicBezTo>
                <a:cubicBezTo>
                  <a:pt x="432" y="1336"/>
                  <a:pt x="423" y="1332"/>
                  <a:pt x="414" y="1327"/>
                </a:cubicBezTo>
                <a:cubicBezTo>
                  <a:pt x="330" y="1284"/>
                  <a:pt x="246" y="1236"/>
                  <a:pt x="188" y="1155"/>
                </a:cubicBezTo>
                <a:cubicBezTo>
                  <a:pt x="183" y="1148"/>
                  <a:pt x="177" y="1141"/>
                  <a:pt x="172" y="1134"/>
                </a:cubicBezTo>
                <a:cubicBezTo>
                  <a:pt x="166" y="1128"/>
                  <a:pt x="161" y="1121"/>
                  <a:pt x="156" y="1114"/>
                </a:cubicBezTo>
                <a:cubicBezTo>
                  <a:pt x="142" y="1097"/>
                  <a:pt x="129" y="1080"/>
                  <a:pt x="117" y="1062"/>
                </a:cubicBezTo>
                <a:cubicBezTo>
                  <a:pt x="112" y="1053"/>
                  <a:pt x="106" y="1044"/>
                  <a:pt x="101" y="1035"/>
                </a:cubicBezTo>
                <a:cubicBezTo>
                  <a:pt x="46" y="960"/>
                  <a:pt x="18" y="872"/>
                  <a:pt x="14" y="774"/>
                </a:cubicBezTo>
                <a:cubicBezTo>
                  <a:pt x="13" y="764"/>
                  <a:pt x="11" y="755"/>
                  <a:pt x="10" y="745"/>
                </a:cubicBezTo>
                <a:cubicBezTo>
                  <a:pt x="0" y="670"/>
                  <a:pt x="14" y="593"/>
                  <a:pt x="45" y="519"/>
                </a:cubicBezTo>
                <a:cubicBezTo>
                  <a:pt x="47" y="511"/>
                  <a:pt x="50" y="504"/>
                  <a:pt x="52" y="496"/>
                </a:cubicBezTo>
                <a:cubicBezTo>
                  <a:pt x="61" y="473"/>
                  <a:pt x="70" y="451"/>
                  <a:pt x="80" y="429"/>
                </a:cubicBezTo>
                <a:cubicBezTo>
                  <a:pt x="84" y="419"/>
                  <a:pt x="89" y="409"/>
                  <a:pt x="94" y="399"/>
                </a:cubicBezTo>
                <a:cubicBezTo>
                  <a:pt x="152" y="286"/>
                  <a:pt x="240" y="187"/>
                  <a:pt x="354" y="124"/>
                </a:cubicBezTo>
                <a:cubicBezTo>
                  <a:pt x="367" y="116"/>
                  <a:pt x="380" y="110"/>
                  <a:pt x="393" y="104"/>
                </a:cubicBezTo>
                <a:cubicBezTo>
                  <a:pt x="530" y="24"/>
                  <a:pt x="690" y="0"/>
                  <a:pt x="840" y="37"/>
                </a:cubicBezTo>
                <a:cubicBezTo>
                  <a:pt x="856" y="39"/>
                  <a:pt x="871" y="42"/>
                  <a:pt x="887" y="45"/>
                </a:cubicBezTo>
                <a:cubicBezTo>
                  <a:pt x="993" y="67"/>
                  <a:pt x="1094" y="110"/>
                  <a:pt x="1167" y="190"/>
                </a:cubicBezTo>
                <a:cubicBezTo>
                  <a:pt x="1176" y="199"/>
                  <a:pt x="1184" y="209"/>
                  <a:pt x="1192" y="219"/>
                </a:cubicBezTo>
                <a:cubicBezTo>
                  <a:pt x="1199" y="229"/>
                  <a:pt x="1206" y="240"/>
                  <a:pt x="1213" y="251"/>
                </a:cubicBezTo>
                <a:cubicBezTo>
                  <a:pt x="1322" y="360"/>
                  <a:pt x="1374" y="512"/>
                  <a:pt x="1388" y="661"/>
                </a:cubicBezTo>
                <a:cubicBezTo>
                  <a:pt x="1390" y="677"/>
                  <a:pt x="1390" y="694"/>
                  <a:pt x="1390" y="710"/>
                </a:cubicBezTo>
                <a:close/>
              </a:path>
            </a:pathLst>
          </a:custGeom>
          <a:noFill/>
          <a:ln w="285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1000">
              <a:solidFill>
                <a:schemeClr val="tx1">
                  <a:lumMod val="85000"/>
                  <a:lumOff val="15000"/>
                </a:schemeClr>
              </a:solidFill>
              <a:latin charset="-122" panose="020b0503020204020204" pitchFamily="34" typeface="微软雅黑"/>
              <a:ea charset="-122" panose="020b0503020204020204" pitchFamily="34" typeface="微软雅黑"/>
            </a:endParaRPr>
          </a:p>
        </p:txBody>
      </p:sp>
      <p:sp>
        <p:nvSpPr>
          <p:cNvPr id="54" name="Freeform 11"/>
          <p:cNvSpPr/>
          <p:nvPr/>
        </p:nvSpPr>
        <p:spPr bwMode="auto">
          <a:xfrm rot="6744855">
            <a:off x="4846660" y="1805149"/>
            <a:ext cx="995258" cy="1014054"/>
          </a:xfrm>
          <a:custGeom>
            <a:gdLst>
              <a:gd fmla="*/ 1390 w 1390" name="T0"/>
              <a:gd fmla="*/ 710 h 1416" name="T1"/>
              <a:gd fmla="*/ 1389 w 1390" name="T2"/>
              <a:gd fmla="*/ 756 h 1416" name="T3"/>
              <a:gd fmla="*/ 1385 w 1390" name="T4"/>
              <a:gd fmla="*/ 802 h 1416" name="T5"/>
              <a:gd fmla="*/ 1377 w 1390" name="T6"/>
              <a:gd fmla="*/ 848 h 1416" name="T7"/>
              <a:gd fmla="*/ 1320 w 1390" name="T8"/>
              <a:gd fmla="*/ 999 h 1416" name="T9"/>
              <a:gd fmla="*/ 1302 w 1390" name="T10"/>
              <a:gd fmla="*/ 1035 h 1416" name="T11"/>
              <a:gd fmla="*/ 910 w 1390" name="T12"/>
              <a:gd fmla="*/ 1363 h 1416" name="T13"/>
              <a:gd fmla="*/ 878 w 1390" name="T14"/>
              <a:gd fmla="*/ 1372 h 1416" name="T15"/>
              <a:gd fmla="*/ 845 w 1390" name="T16"/>
              <a:gd fmla="*/ 1379 h 1416" name="T17"/>
              <a:gd fmla="*/ 818 w 1390" name="T18"/>
              <a:gd fmla="*/ 1384 h 1416" name="T19"/>
              <a:gd fmla="*/ 441 w 1390" name="T20"/>
              <a:gd fmla="*/ 1340 h 1416" name="T21"/>
              <a:gd fmla="*/ 414 w 1390" name="T22"/>
              <a:gd fmla="*/ 1327 h 1416" name="T23"/>
              <a:gd fmla="*/ 188 w 1390" name="T24"/>
              <a:gd fmla="*/ 1155 h 1416" name="T25"/>
              <a:gd fmla="*/ 172 w 1390" name="T26"/>
              <a:gd fmla="*/ 1134 h 1416" name="T27"/>
              <a:gd fmla="*/ 156 w 1390" name="T28"/>
              <a:gd fmla="*/ 1114 h 1416" name="T29"/>
              <a:gd fmla="*/ 117 w 1390" name="T30"/>
              <a:gd fmla="*/ 1062 h 1416" name="T31"/>
              <a:gd fmla="*/ 101 w 1390" name="T32"/>
              <a:gd fmla="*/ 1035 h 1416" name="T33"/>
              <a:gd fmla="*/ 14 w 1390" name="T34"/>
              <a:gd fmla="*/ 774 h 1416" name="T35"/>
              <a:gd fmla="*/ 10 w 1390" name="T36"/>
              <a:gd fmla="*/ 745 h 1416" name="T37"/>
              <a:gd fmla="*/ 45 w 1390" name="T38"/>
              <a:gd fmla="*/ 519 h 1416" name="T39"/>
              <a:gd fmla="*/ 52 w 1390" name="T40"/>
              <a:gd fmla="*/ 496 h 1416" name="T41"/>
              <a:gd fmla="*/ 80 w 1390" name="T42"/>
              <a:gd fmla="*/ 429 h 1416" name="T43"/>
              <a:gd fmla="*/ 94 w 1390" name="T44"/>
              <a:gd fmla="*/ 399 h 1416" name="T45"/>
              <a:gd fmla="*/ 354 w 1390" name="T46"/>
              <a:gd fmla="*/ 124 h 1416" name="T47"/>
              <a:gd fmla="*/ 393 w 1390" name="T48"/>
              <a:gd fmla="*/ 104 h 1416" name="T49"/>
              <a:gd fmla="*/ 840 w 1390" name="T50"/>
              <a:gd fmla="*/ 37 h 1416" name="T51"/>
              <a:gd fmla="*/ 887 w 1390" name="T52"/>
              <a:gd fmla="*/ 45 h 1416" name="T53"/>
              <a:gd fmla="*/ 1167 w 1390" name="T54"/>
              <a:gd fmla="*/ 190 h 1416" name="T55"/>
              <a:gd fmla="*/ 1192 w 1390" name="T56"/>
              <a:gd fmla="*/ 219 h 1416" name="T57"/>
              <a:gd fmla="*/ 1213 w 1390" name="T58"/>
              <a:gd fmla="*/ 251 h 1416" name="T59"/>
              <a:gd fmla="*/ 1388 w 1390" name="T60"/>
              <a:gd fmla="*/ 661 h 1416" name="T61"/>
              <a:gd fmla="*/ 1390 w 1390" name="T62"/>
              <a:gd fmla="*/ 710 h 1416"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416" w="1390">
                <a:moveTo>
                  <a:pt x="1390" y="710"/>
                </a:moveTo>
                <a:cubicBezTo>
                  <a:pt x="1390" y="725"/>
                  <a:pt x="1390" y="741"/>
                  <a:pt x="1389" y="756"/>
                </a:cubicBezTo>
                <a:cubicBezTo>
                  <a:pt x="1388" y="771"/>
                  <a:pt x="1387" y="787"/>
                  <a:pt x="1385" y="802"/>
                </a:cubicBezTo>
                <a:cubicBezTo>
                  <a:pt x="1383" y="818"/>
                  <a:pt x="1380" y="833"/>
                  <a:pt x="1377" y="848"/>
                </a:cubicBezTo>
                <a:cubicBezTo>
                  <a:pt x="1363" y="901"/>
                  <a:pt x="1344" y="951"/>
                  <a:pt x="1320" y="999"/>
                </a:cubicBezTo>
                <a:cubicBezTo>
                  <a:pt x="1314" y="1011"/>
                  <a:pt x="1308" y="1023"/>
                  <a:pt x="1302" y="1035"/>
                </a:cubicBezTo>
                <a:cubicBezTo>
                  <a:pt x="1238" y="1212"/>
                  <a:pt x="1090" y="1324"/>
                  <a:pt x="910" y="1363"/>
                </a:cubicBezTo>
                <a:cubicBezTo>
                  <a:pt x="899" y="1366"/>
                  <a:pt x="889" y="1369"/>
                  <a:pt x="878" y="1372"/>
                </a:cubicBezTo>
                <a:cubicBezTo>
                  <a:pt x="867" y="1375"/>
                  <a:pt x="856" y="1377"/>
                  <a:pt x="845" y="1379"/>
                </a:cubicBezTo>
                <a:cubicBezTo>
                  <a:pt x="836" y="1381"/>
                  <a:pt x="827" y="1383"/>
                  <a:pt x="818" y="1384"/>
                </a:cubicBezTo>
                <a:cubicBezTo>
                  <a:pt x="690" y="1416"/>
                  <a:pt x="562" y="1376"/>
                  <a:pt x="441" y="1340"/>
                </a:cubicBezTo>
                <a:cubicBezTo>
                  <a:pt x="432" y="1336"/>
                  <a:pt x="423" y="1332"/>
                  <a:pt x="414" y="1327"/>
                </a:cubicBezTo>
                <a:cubicBezTo>
                  <a:pt x="330" y="1284"/>
                  <a:pt x="246" y="1236"/>
                  <a:pt x="188" y="1155"/>
                </a:cubicBezTo>
                <a:cubicBezTo>
                  <a:pt x="183" y="1148"/>
                  <a:pt x="177" y="1141"/>
                  <a:pt x="172" y="1134"/>
                </a:cubicBezTo>
                <a:cubicBezTo>
                  <a:pt x="166" y="1128"/>
                  <a:pt x="161" y="1121"/>
                  <a:pt x="156" y="1114"/>
                </a:cubicBezTo>
                <a:cubicBezTo>
                  <a:pt x="142" y="1097"/>
                  <a:pt x="129" y="1080"/>
                  <a:pt x="117" y="1062"/>
                </a:cubicBezTo>
                <a:cubicBezTo>
                  <a:pt x="112" y="1053"/>
                  <a:pt x="106" y="1044"/>
                  <a:pt x="101" y="1035"/>
                </a:cubicBezTo>
                <a:cubicBezTo>
                  <a:pt x="46" y="960"/>
                  <a:pt x="18" y="872"/>
                  <a:pt x="14" y="774"/>
                </a:cubicBezTo>
                <a:cubicBezTo>
                  <a:pt x="13" y="764"/>
                  <a:pt x="11" y="755"/>
                  <a:pt x="10" y="745"/>
                </a:cubicBezTo>
                <a:cubicBezTo>
                  <a:pt x="0" y="670"/>
                  <a:pt x="14" y="593"/>
                  <a:pt x="45" y="519"/>
                </a:cubicBezTo>
                <a:cubicBezTo>
                  <a:pt x="47" y="511"/>
                  <a:pt x="50" y="504"/>
                  <a:pt x="52" y="496"/>
                </a:cubicBezTo>
                <a:cubicBezTo>
                  <a:pt x="61" y="473"/>
                  <a:pt x="70" y="451"/>
                  <a:pt x="80" y="429"/>
                </a:cubicBezTo>
                <a:cubicBezTo>
                  <a:pt x="84" y="419"/>
                  <a:pt x="89" y="409"/>
                  <a:pt x="94" y="399"/>
                </a:cubicBezTo>
                <a:cubicBezTo>
                  <a:pt x="152" y="286"/>
                  <a:pt x="240" y="187"/>
                  <a:pt x="354" y="124"/>
                </a:cubicBezTo>
                <a:cubicBezTo>
                  <a:pt x="367" y="116"/>
                  <a:pt x="380" y="110"/>
                  <a:pt x="393" y="104"/>
                </a:cubicBezTo>
                <a:cubicBezTo>
                  <a:pt x="530" y="24"/>
                  <a:pt x="690" y="0"/>
                  <a:pt x="840" y="37"/>
                </a:cubicBezTo>
                <a:cubicBezTo>
                  <a:pt x="856" y="39"/>
                  <a:pt x="871" y="42"/>
                  <a:pt x="887" y="45"/>
                </a:cubicBezTo>
                <a:cubicBezTo>
                  <a:pt x="993" y="67"/>
                  <a:pt x="1094" y="110"/>
                  <a:pt x="1167" y="190"/>
                </a:cubicBezTo>
                <a:cubicBezTo>
                  <a:pt x="1176" y="199"/>
                  <a:pt x="1184" y="209"/>
                  <a:pt x="1192" y="219"/>
                </a:cubicBezTo>
                <a:cubicBezTo>
                  <a:pt x="1199" y="229"/>
                  <a:pt x="1206" y="240"/>
                  <a:pt x="1213" y="251"/>
                </a:cubicBezTo>
                <a:cubicBezTo>
                  <a:pt x="1322" y="360"/>
                  <a:pt x="1374" y="512"/>
                  <a:pt x="1388" y="661"/>
                </a:cubicBezTo>
                <a:cubicBezTo>
                  <a:pt x="1390" y="677"/>
                  <a:pt x="1390" y="694"/>
                  <a:pt x="1390" y="710"/>
                </a:cubicBezTo>
                <a:close/>
              </a:path>
            </a:pathLst>
          </a:cu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1000">
              <a:solidFill>
                <a:schemeClr val="tx1">
                  <a:lumMod val="85000"/>
                  <a:lumOff val="15000"/>
                </a:schemeClr>
              </a:solidFill>
              <a:latin charset="-122" panose="020b0503020204020204" pitchFamily="34" typeface="微软雅黑"/>
              <a:ea charset="-122" panose="020b0503020204020204" pitchFamily="34" typeface="微软雅黑"/>
            </a:endParaRPr>
          </a:p>
        </p:txBody>
      </p:sp>
      <p:sp>
        <p:nvSpPr>
          <p:cNvPr id="55" name="Freeform 11"/>
          <p:cNvSpPr/>
          <p:nvPr/>
        </p:nvSpPr>
        <p:spPr bwMode="auto">
          <a:xfrm flipH="1">
            <a:off x="6315383" y="1827863"/>
            <a:ext cx="995260" cy="1014054"/>
          </a:xfrm>
          <a:custGeom>
            <a:gdLst>
              <a:gd fmla="*/ 1390 w 1390" name="T0"/>
              <a:gd fmla="*/ 710 h 1416" name="T1"/>
              <a:gd fmla="*/ 1389 w 1390" name="T2"/>
              <a:gd fmla="*/ 756 h 1416" name="T3"/>
              <a:gd fmla="*/ 1385 w 1390" name="T4"/>
              <a:gd fmla="*/ 802 h 1416" name="T5"/>
              <a:gd fmla="*/ 1377 w 1390" name="T6"/>
              <a:gd fmla="*/ 848 h 1416" name="T7"/>
              <a:gd fmla="*/ 1320 w 1390" name="T8"/>
              <a:gd fmla="*/ 999 h 1416" name="T9"/>
              <a:gd fmla="*/ 1302 w 1390" name="T10"/>
              <a:gd fmla="*/ 1035 h 1416" name="T11"/>
              <a:gd fmla="*/ 910 w 1390" name="T12"/>
              <a:gd fmla="*/ 1363 h 1416" name="T13"/>
              <a:gd fmla="*/ 878 w 1390" name="T14"/>
              <a:gd fmla="*/ 1372 h 1416" name="T15"/>
              <a:gd fmla="*/ 845 w 1390" name="T16"/>
              <a:gd fmla="*/ 1379 h 1416" name="T17"/>
              <a:gd fmla="*/ 818 w 1390" name="T18"/>
              <a:gd fmla="*/ 1384 h 1416" name="T19"/>
              <a:gd fmla="*/ 441 w 1390" name="T20"/>
              <a:gd fmla="*/ 1340 h 1416" name="T21"/>
              <a:gd fmla="*/ 414 w 1390" name="T22"/>
              <a:gd fmla="*/ 1327 h 1416" name="T23"/>
              <a:gd fmla="*/ 188 w 1390" name="T24"/>
              <a:gd fmla="*/ 1155 h 1416" name="T25"/>
              <a:gd fmla="*/ 172 w 1390" name="T26"/>
              <a:gd fmla="*/ 1134 h 1416" name="T27"/>
              <a:gd fmla="*/ 156 w 1390" name="T28"/>
              <a:gd fmla="*/ 1114 h 1416" name="T29"/>
              <a:gd fmla="*/ 117 w 1390" name="T30"/>
              <a:gd fmla="*/ 1062 h 1416" name="T31"/>
              <a:gd fmla="*/ 101 w 1390" name="T32"/>
              <a:gd fmla="*/ 1035 h 1416" name="T33"/>
              <a:gd fmla="*/ 14 w 1390" name="T34"/>
              <a:gd fmla="*/ 774 h 1416" name="T35"/>
              <a:gd fmla="*/ 10 w 1390" name="T36"/>
              <a:gd fmla="*/ 745 h 1416" name="T37"/>
              <a:gd fmla="*/ 45 w 1390" name="T38"/>
              <a:gd fmla="*/ 519 h 1416" name="T39"/>
              <a:gd fmla="*/ 52 w 1390" name="T40"/>
              <a:gd fmla="*/ 496 h 1416" name="T41"/>
              <a:gd fmla="*/ 80 w 1390" name="T42"/>
              <a:gd fmla="*/ 429 h 1416" name="T43"/>
              <a:gd fmla="*/ 94 w 1390" name="T44"/>
              <a:gd fmla="*/ 399 h 1416" name="T45"/>
              <a:gd fmla="*/ 354 w 1390" name="T46"/>
              <a:gd fmla="*/ 124 h 1416" name="T47"/>
              <a:gd fmla="*/ 393 w 1390" name="T48"/>
              <a:gd fmla="*/ 104 h 1416" name="T49"/>
              <a:gd fmla="*/ 840 w 1390" name="T50"/>
              <a:gd fmla="*/ 37 h 1416" name="T51"/>
              <a:gd fmla="*/ 887 w 1390" name="T52"/>
              <a:gd fmla="*/ 45 h 1416" name="T53"/>
              <a:gd fmla="*/ 1167 w 1390" name="T54"/>
              <a:gd fmla="*/ 190 h 1416" name="T55"/>
              <a:gd fmla="*/ 1192 w 1390" name="T56"/>
              <a:gd fmla="*/ 219 h 1416" name="T57"/>
              <a:gd fmla="*/ 1213 w 1390" name="T58"/>
              <a:gd fmla="*/ 251 h 1416" name="T59"/>
              <a:gd fmla="*/ 1388 w 1390" name="T60"/>
              <a:gd fmla="*/ 661 h 1416" name="T61"/>
              <a:gd fmla="*/ 1390 w 1390" name="T62"/>
              <a:gd fmla="*/ 710 h 1416"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416" w="1390">
                <a:moveTo>
                  <a:pt x="1390" y="710"/>
                </a:moveTo>
                <a:cubicBezTo>
                  <a:pt x="1390" y="725"/>
                  <a:pt x="1390" y="741"/>
                  <a:pt x="1389" y="756"/>
                </a:cubicBezTo>
                <a:cubicBezTo>
                  <a:pt x="1388" y="771"/>
                  <a:pt x="1387" y="787"/>
                  <a:pt x="1385" y="802"/>
                </a:cubicBezTo>
                <a:cubicBezTo>
                  <a:pt x="1383" y="818"/>
                  <a:pt x="1380" y="833"/>
                  <a:pt x="1377" y="848"/>
                </a:cubicBezTo>
                <a:cubicBezTo>
                  <a:pt x="1363" y="901"/>
                  <a:pt x="1344" y="951"/>
                  <a:pt x="1320" y="999"/>
                </a:cubicBezTo>
                <a:cubicBezTo>
                  <a:pt x="1314" y="1011"/>
                  <a:pt x="1308" y="1023"/>
                  <a:pt x="1302" y="1035"/>
                </a:cubicBezTo>
                <a:cubicBezTo>
                  <a:pt x="1238" y="1212"/>
                  <a:pt x="1090" y="1324"/>
                  <a:pt x="910" y="1363"/>
                </a:cubicBezTo>
                <a:cubicBezTo>
                  <a:pt x="899" y="1366"/>
                  <a:pt x="889" y="1369"/>
                  <a:pt x="878" y="1372"/>
                </a:cubicBezTo>
                <a:cubicBezTo>
                  <a:pt x="867" y="1375"/>
                  <a:pt x="856" y="1377"/>
                  <a:pt x="845" y="1379"/>
                </a:cubicBezTo>
                <a:cubicBezTo>
                  <a:pt x="836" y="1381"/>
                  <a:pt x="827" y="1383"/>
                  <a:pt x="818" y="1384"/>
                </a:cubicBezTo>
                <a:cubicBezTo>
                  <a:pt x="690" y="1416"/>
                  <a:pt x="562" y="1376"/>
                  <a:pt x="441" y="1340"/>
                </a:cubicBezTo>
                <a:cubicBezTo>
                  <a:pt x="432" y="1336"/>
                  <a:pt x="423" y="1332"/>
                  <a:pt x="414" y="1327"/>
                </a:cubicBezTo>
                <a:cubicBezTo>
                  <a:pt x="330" y="1284"/>
                  <a:pt x="246" y="1236"/>
                  <a:pt x="188" y="1155"/>
                </a:cubicBezTo>
                <a:cubicBezTo>
                  <a:pt x="183" y="1148"/>
                  <a:pt x="177" y="1141"/>
                  <a:pt x="172" y="1134"/>
                </a:cubicBezTo>
                <a:cubicBezTo>
                  <a:pt x="166" y="1128"/>
                  <a:pt x="161" y="1121"/>
                  <a:pt x="156" y="1114"/>
                </a:cubicBezTo>
                <a:cubicBezTo>
                  <a:pt x="142" y="1097"/>
                  <a:pt x="129" y="1080"/>
                  <a:pt x="117" y="1062"/>
                </a:cubicBezTo>
                <a:cubicBezTo>
                  <a:pt x="112" y="1053"/>
                  <a:pt x="106" y="1044"/>
                  <a:pt x="101" y="1035"/>
                </a:cubicBezTo>
                <a:cubicBezTo>
                  <a:pt x="46" y="960"/>
                  <a:pt x="18" y="872"/>
                  <a:pt x="14" y="774"/>
                </a:cubicBezTo>
                <a:cubicBezTo>
                  <a:pt x="13" y="764"/>
                  <a:pt x="11" y="755"/>
                  <a:pt x="10" y="745"/>
                </a:cubicBezTo>
                <a:cubicBezTo>
                  <a:pt x="0" y="670"/>
                  <a:pt x="14" y="593"/>
                  <a:pt x="45" y="519"/>
                </a:cubicBezTo>
                <a:cubicBezTo>
                  <a:pt x="47" y="511"/>
                  <a:pt x="50" y="504"/>
                  <a:pt x="52" y="496"/>
                </a:cubicBezTo>
                <a:cubicBezTo>
                  <a:pt x="61" y="473"/>
                  <a:pt x="70" y="451"/>
                  <a:pt x="80" y="429"/>
                </a:cubicBezTo>
                <a:cubicBezTo>
                  <a:pt x="84" y="419"/>
                  <a:pt x="89" y="409"/>
                  <a:pt x="94" y="399"/>
                </a:cubicBezTo>
                <a:cubicBezTo>
                  <a:pt x="152" y="286"/>
                  <a:pt x="240" y="187"/>
                  <a:pt x="354" y="124"/>
                </a:cubicBezTo>
                <a:cubicBezTo>
                  <a:pt x="367" y="116"/>
                  <a:pt x="380" y="110"/>
                  <a:pt x="393" y="104"/>
                </a:cubicBezTo>
                <a:cubicBezTo>
                  <a:pt x="530" y="24"/>
                  <a:pt x="690" y="0"/>
                  <a:pt x="840" y="37"/>
                </a:cubicBezTo>
                <a:cubicBezTo>
                  <a:pt x="856" y="39"/>
                  <a:pt x="871" y="42"/>
                  <a:pt x="887" y="45"/>
                </a:cubicBezTo>
                <a:cubicBezTo>
                  <a:pt x="993" y="67"/>
                  <a:pt x="1094" y="110"/>
                  <a:pt x="1167" y="190"/>
                </a:cubicBezTo>
                <a:cubicBezTo>
                  <a:pt x="1176" y="199"/>
                  <a:pt x="1184" y="209"/>
                  <a:pt x="1192" y="219"/>
                </a:cubicBezTo>
                <a:cubicBezTo>
                  <a:pt x="1199" y="229"/>
                  <a:pt x="1206" y="240"/>
                  <a:pt x="1213" y="251"/>
                </a:cubicBezTo>
                <a:cubicBezTo>
                  <a:pt x="1322" y="360"/>
                  <a:pt x="1374" y="512"/>
                  <a:pt x="1388" y="661"/>
                </a:cubicBezTo>
                <a:cubicBezTo>
                  <a:pt x="1390" y="677"/>
                  <a:pt x="1390" y="694"/>
                  <a:pt x="1390" y="710"/>
                </a:cubicBezTo>
                <a:close/>
              </a:path>
            </a:pathLst>
          </a:custGeom>
          <a:noFill/>
          <a:ln w="285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1000">
              <a:solidFill>
                <a:schemeClr val="tx1">
                  <a:lumMod val="85000"/>
                  <a:lumOff val="15000"/>
                </a:schemeClr>
              </a:solidFill>
              <a:latin charset="-122" panose="020b0503020204020204" pitchFamily="34" typeface="微软雅黑"/>
              <a:ea charset="-122" panose="020b0503020204020204" pitchFamily="34" typeface="微软雅黑"/>
            </a:endParaRPr>
          </a:p>
        </p:txBody>
      </p:sp>
      <p:sp>
        <p:nvSpPr>
          <p:cNvPr id="56" name="Freeform 11"/>
          <p:cNvSpPr/>
          <p:nvPr/>
        </p:nvSpPr>
        <p:spPr bwMode="auto">
          <a:xfrm>
            <a:off x="7750055" y="1827863"/>
            <a:ext cx="995258" cy="1014054"/>
          </a:xfrm>
          <a:custGeom>
            <a:gdLst>
              <a:gd fmla="*/ 1390 w 1390" name="T0"/>
              <a:gd fmla="*/ 710 h 1416" name="T1"/>
              <a:gd fmla="*/ 1389 w 1390" name="T2"/>
              <a:gd fmla="*/ 756 h 1416" name="T3"/>
              <a:gd fmla="*/ 1385 w 1390" name="T4"/>
              <a:gd fmla="*/ 802 h 1416" name="T5"/>
              <a:gd fmla="*/ 1377 w 1390" name="T6"/>
              <a:gd fmla="*/ 848 h 1416" name="T7"/>
              <a:gd fmla="*/ 1320 w 1390" name="T8"/>
              <a:gd fmla="*/ 999 h 1416" name="T9"/>
              <a:gd fmla="*/ 1302 w 1390" name="T10"/>
              <a:gd fmla="*/ 1035 h 1416" name="T11"/>
              <a:gd fmla="*/ 910 w 1390" name="T12"/>
              <a:gd fmla="*/ 1363 h 1416" name="T13"/>
              <a:gd fmla="*/ 878 w 1390" name="T14"/>
              <a:gd fmla="*/ 1372 h 1416" name="T15"/>
              <a:gd fmla="*/ 845 w 1390" name="T16"/>
              <a:gd fmla="*/ 1379 h 1416" name="T17"/>
              <a:gd fmla="*/ 818 w 1390" name="T18"/>
              <a:gd fmla="*/ 1384 h 1416" name="T19"/>
              <a:gd fmla="*/ 441 w 1390" name="T20"/>
              <a:gd fmla="*/ 1340 h 1416" name="T21"/>
              <a:gd fmla="*/ 414 w 1390" name="T22"/>
              <a:gd fmla="*/ 1327 h 1416" name="T23"/>
              <a:gd fmla="*/ 188 w 1390" name="T24"/>
              <a:gd fmla="*/ 1155 h 1416" name="T25"/>
              <a:gd fmla="*/ 172 w 1390" name="T26"/>
              <a:gd fmla="*/ 1134 h 1416" name="T27"/>
              <a:gd fmla="*/ 156 w 1390" name="T28"/>
              <a:gd fmla="*/ 1114 h 1416" name="T29"/>
              <a:gd fmla="*/ 117 w 1390" name="T30"/>
              <a:gd fmla="*/ 1062 h 1416" name="T31"/>
              <a:gd fmla="*/ 101 w 1390" name="T32"/>
              <a:gd fmla="*/ 1035 h 1416" name="T33"/>
              <a:gd fmla="*/ 14 w 1390" name="T34"/>
              <a:gd fmla="*/ 774 h 1416" name="T35"/>
              <a:gd fmla="*/ 10 w 1390" name="T36"/>
              <a:gd fmla="*/ 745 h 1416" name="T37"/>
              <a:gd fmla="*/ 45 w 1390" name="T38"/>
              <a:gd fmla="*/ 519 h 1416" name="T39"/>
              <a:gd fmla="*/ 52 w 1390" name="T40"/>
              <a:gd fmla="*/ 496 h 1416" name="T41"/>
              <a:gd fmla="*/ 80 w 1390" name="T42"/>
              <a:gd fmla="*/ 429 h 1416" name="T43"/>
              <a:gd fmla="*/ 94 w 1390" name="T44"/>
              <a:gd fmla="*/ 399 h 1416" name="T45"/>
              <a:gd fmla="*/ 354 w 1390" name="T46"/>
              <a:gd fmla="*/ 124 h 1416" name="T47"/>
              <a:gd fmla="*/ 393 w 1390" name="T48"/>
              <a:gd fmla="*/ 104 h 1416" name="T49"/>
              <a:gd fmla="*/ 840 w 1390" name="T50"/>
              <a:gd fmla="*/ 37 h 1416" name="T51"/>
              <a:gd fmla="*/ 887 w 1390" name="T52"/>
              <a:gd fmla="*/ 45 h 1416" name="T53"/>
              <a:gd fmla="*/ 1167 w 1390" name="T54"/>
              <a:gd fmla="*/ 190 h 1416" name="T55"/>
              <a:gd fmla="*/ 1192 w 1390" name="T56"/>
              <a:gd fmla="*/ 219 h 1416" name="T57"/>
              <a:gd fmla="*/ 1213 w 1390" name="T58"/>
              <a:gd fmla="*/ 251 h 1416" name="T59"/>
              <a:gd fmla="*/ 1388 w 1390" name="T60"/>
              <a:gd fmla="*/ 661 h 1416" name="T61"/>
              <a:gd fmla="*/ 1390 w 1390" name="T62"/>
              <a:gd fmla="*/ 710 h 1416"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416" w="1390">
                <a:moveTo>
                  <a:pt x="1390" y="710"/>
                </a:moveTo>
                <a:cubicBezTo>
                  <a:pt x="1390" y="725"/>
                  <a:pt x="1390" y="741"/>
                  <a:pt x="1389" y="756"/>
                </a:cubicBezTo>
                <a:cubicBezTo>
                  <a:pt x="1388" y="771"/>
                  <a:pt x="1387" y="787"/>
                  <a:pt x="1385" y="802"/>
                </a:cubicBezTo>
                <a:cubicBezTo>
                  <a:pt x="1383" y="818"/>
                  <a:pt x="1380" y="833"/>
                  <a:pt x="1377" y="848"/>
                </a:cubicBezTo>
                <a:cubicBezTo>
                  <a:pt x="1363" y="901"/>
                  <a:pt x="1344" y="951"/>
                  <a:pt x="1320" y="999"/>
                </a:cubicBezTo>
                <a:cubicBezTo>
                  <a:pt x="1314" y="1011"/>
                  <a:pt x="1308" y="1023"/>
                  <a:pt x="1302" y="1035"/>
                </a:cubicBezTo>
                <a:cubicBezTo>
                  <a:pt x="1238" y="1212"/>
                  <a:pt x="1090" y="1324"/>
                  <a:pt x="910" y="1363"/>
                </a:cubicBezTo>
                <a:cubicBezTo>
                  <a:pt x="899" y="1366"/>
                  <a:pt x="889" y="1369"/>
                  <a:pt x="878" y="1372"/>
                </a:cubicBezTo>
                <a:cubicBezTo>
                  <a:pt x="867" y="1375"/>
                  <a:pt x="856" y="1377"/>
                  <a:pt x="845" y="1379"/>
                </a:cubicBezTo>
                <a:cubicBezTo>
                  <a:pt x="836" y="1381"/>
                  <a:pt x="827" y="1383"/>
                  <a:pt x="818" y="1384"/>
                </a:cubicBezTo>
                <a:cubicBezTo>
                  <a:pt x="690" y="1416"/>
                  <a:pt x="562" y="1376"/>
                  <a:pt x="441" y="1340"/>
                </a:cubicBezTo>
                <a:cubicBezTo>
                  <a:pt x="432" y="1336"/>
                  <a:pt x="423" y="1332"/>
                  <a:pt x="414" y="1327"/>
                </a:cubicBezTo>
                <a:cubicBezTo>
                  <a:pt x="330" y="1284"/>
                  <a:pt x="246" y="1236"/>
                  <a:pt x="188" y="1155"/>
                </a:cubicBezTo>
                <a:cubicBezTo>
                  <a:pt x="183" y="1148"/>
                  <a:pt x="177" y="1141"/>
                  <a:pt x="172" y="1134"/>
                </a:cubicBezTo>
                <a:cubicBezTo>
                  <a:pt x="166" y="1128"/>
                  <a:pt x="161" y="1121"/>
                  <a:pt x="156" y="1114"/>
                </a:cubicBezTo>
                <a:cubicBezTo>
                  <a:pt x="142" y="1097"/>
                  <a:pt x="129" y="1080"/>
                  <a:pt x="117" y="1062"/>
                </a:cubicBezTo>
                <a:cubicBezTo>
                  <a:pt x="112" y="1053"/>
                  <a:pt x="106" y="1044"/>
                  <a:pt x="101" y="1035"/>
                </a:cubicBezTo>
                <a:cubicBezTo>
                  <a:pt x="46" y="960"/>
                  <a:pt x="18" y="872"/>
                  <a:pt x="14" y="774"/>
                </a:cubicBezTo>
                <a:cubicBezTo>
                  <a:pt x="13" y="764"/>
                  <a:pt x="11" y="755"/>
                  <a:pt x="10" y="745"/>
                </a:cubicBezTo>
                <a:cubicBezTo>
                  <a:pt x="0" y="670"/>
                  <a:pt x="14" y="593"/>
                  <a:pt x="45" y="519"/>
                </a:cubicBezTo>
                <a:cubicBezTo>
                  <a:pt x="47" y="511"/>
                  <a:pt x="50" y="504"/>
                  <a:pt x="52" y="496"/>
                </a:cubicBezTo>
                <a:cubicBezTo>
                  <a:pt x="61" y="473"/>
                  <a:pt x="70" y="451"/>
                  <a:pt x="80" y="429"/>
                </a:cubicBezTo>
                <a:cubicBezTo>
                  <a:pt x="84" y="419"/>
                  <a:pt x="89" y="409"/>
                  <a:pt x="94" y="399"/>
                </a:cubicBezTo>
                <a:cubicBezTo>
                  <a:pt x="152" y="286"/>
                  <a:pt x="240" y="187"/>
                  <a:pt x="354" y="124"/>
                </a:cubicBezTo>
                <a:cubicBezTo>
                  <a:pt x="367" y="116"/>
                  <a:pt x="380" y="110"/>
                  <a:pt x="393" y="104"/>
                </a:cubicBezTo>
                <a:cubicBezTo>
                  <a:pt x="530" y="24"/>
                  <a:pt x="690" y="0"/>
                  <a:pt x="840" y="37"/>
                </a:cubicBezTo>
                <a:cubicBezTo>
                  <a:pt x="856" y="39"/>
                  <a:pt x="871" y="42"/>
                  <a:pt x="887" y="45"/>
                </a:cubicBezTo>
                <a:cubicBezTo>
                  <a:pt x="993" y="67"/>
                  <a:pt x="1094" y="110"/>
                  <a:pt x="1167" y="190"/>
                </a:cubicBezTo>
                <a:cubicBezTo>
                  <a:pt x="1176" y="199"/>
                  <a:pt x="1184" y="209"/>
                  <a:pt x="1192" y="219"/>
                </a:cubicBezTo>
                <a:cubicBezTo>
                  <a:pt x="1199" y="229"/>
                  <a:pt x="1206" y="240"/>
                  <a:pt x="1213" y="251"/>
                </a:cubicBezTo>
                <a:cubicBezTo>
                  <a:pt x="1322" y="360"/>
                  <a:pt x="1374" y="512"/>
                  <a:pt x="1388" y="661"/>
                </a:cubicBezTo>
                <a:cubicBezTo>
                  <a:pt x="1390" y="677"/>
                  <a:pt x="1390" y="694"/>
                  <a:pt x="1390" y="710"/>
                </a:cubicBezTo>
                <a:close/>
              </a:path>
            </a:pathLst>
          </a:cu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1000">
              <a:solidFill>
                <a:schemeClr val="tx1">
                  <a:lumMod val="85000"/>
                  <a:lumOff val="15000"/>
                </a:schemeClr>
              </a:solidFill>
              <a:latin charset="-122" panose="020b0503020204020204" pitchFamily="34" typeface="微软雅黑"/>
              <a:ea charset="-122" panose="020b0503020204020204" pitchFamily="34" typeface="微软雅黑"/>
            </a:endParaRPr>
          </a:p>
        </p:txBody>
      </p:sp>
      <p:sp>
        <p:nvSpPr>
          <p:cNvPr id="57" name="TextBox 5"/>
          <p:cNvSpPr txBox="1"/>
          <p:nvPr/>
        </p:nvSpPr>
        <p:spPr>
          <a:xfrm>
            <a:off x="3277431" y="2133990"/>
            <a:ext cx="1227726" cy="304800"/>
          </a:xfrm>
          <a:prstGeom prst="rect">
            <a:avLst/>
          </a:prstGeom>
          <a:noFill/>
        </p:spPr>
        <p:txBody>
          <a:bodyPr rtlCol="0" wrap="square">
            <a:spAutoFit/>
          </a:bodyPr>
          <a:lstStyle/>
          <a:p>
            <a:pPr algn="ctr"/>
            <a:r>
              <a:rPr altLang="en-US" b="1" lang="zh-CN" sz="1400">
                <a:solidFill>
                  <a:schemeClr val="tx1">
                    <a:lumMod val="85000"/>
                    <a:lumOff val="15000"/>
                  </a:schemeClr>
                </a:solidFill>
                <a:latin charset="-122" panose="020b0503020204020204" pitchFamily="34" typeface="微软雅黑"/>
                <a:ea charset="-122" panose="020b0503020204020204" pitchFamily="34" typeface="微软雅黑"/>
              </a:rPr>
              <a:t>发现问题</a:t>
            </a:r>
          </a:p>
        </p:txBody>
      </p:sp>
      <p:sp>
        <p:nvSpPr>
          <p:cNvPr id="58" name="TextBox 5"/>
          <p:cNvSpPr txBox="1"/>
          <p:nvPr/>
        </p:nvSpPr>
        <p:spPr>
          <a:xfrm>
            <a:off x="4724834" y="2167569"/>
            <a:ext cx="1227726" cy="304800"/>
          </a:xfrm>
          <a:prstGeom prst="rect">
            <a:avLst/>
          </a:prstGeom>
          <a:noFill/>
        </p:spPr>
        <p:txBody>
          <a:bodyPr rtlCol="0" wrap="square">
            <a:spAutoFit/>
          </a:bodyPr>
          <a:lstStyle/>
          <a:p>
            <a:pPr algn="ctr"/>
            <a:r>
              <a:rPr altLang="en-US" b="1" lang="zh-CN" sz="1400">
                <a:solidFill>
                  <a:schemeClr val="tx1">
                    <a:lumMod val="85000"/>
                    <a:lumOff val="15000"/>
                  </a:schemeClr>
                </a:solidFill>
                <a:latin charset="-122" panose="020b0503020204020204" pitchFamily="34" typeface="微软雅黑"/>
                <a:ea charset="-122" panose="020b0503020204020204" pitchFamily="34" typeface="微软雅黑"/>
              </a:rPr>
              <a:t>分析问题</a:t>
            </a:r>
          </a:p>
        </p:txBody>
      </p:sp>
      <p:sp>
        <p:nvSpPr>
          <p:cNvPr id="59" name="TextBox 5"/>
          <p:cNvSpPr txBox="1"/>
          <p:nvPr/>
        </p:nvSpPr>
        <p:spPr>
          <a:xfrm>
            <a:off x="6184455" y="2190283"/>
            <a:ext cx="1227726" cy="304800"/>
          </a:xfrm>
          <a:prstGeom prst="rect">
            <a:avLst/>
          </a:prstGeom>
          <a:noFill/>
        </p:spPr>
        <p:txBody>
          <a:bodyPr rtlCol="0" wrap="square">
            <a:spAutoFit/>
          </a:bodyPr>
          <a:lstStyle/>
          <a:p>
            <a:pPr algn="ctr"/>
            <a:r>
              <a:rPr altLang="en-US" b="1" lang="zh-CN" sz="1400">
                <a:solidFill>
                  <a:schemeClr val="tx1">
                    <a:lumMod val="85000"/>
                    <a:lumOff val="15000"/>
                  </a:schemeClr>
                </a:solidFill>
                <a:latin charset="-122" panose="020b0503020204020204" pitchFamily="34" typeface="微软雅黑"/>
                <a:ea charset="-122" panose="020b0503020204020204" pitchFamily="34" typeface="微软雅黑"/>
              </a:rPr>
              <a:t>提出假设</a:t>
            </a:r>
          </a:p>
        </p:txBody>
      </p:sp>
      <p:sp>
        <p:nvSpPr>
          <p:cNvPr id="60" name="TextBox 5"/>
          <p:cNvSpPr txBox="1"/>
          <p:nvPr/>
        </p:nvSpPr>
        <p:spPr>
          <a:xfrm>
            <a:off x="7646551" y="2191027"/>
            <a:ext cx="1227726" cy="304800"/>
          </a:xfrm>
          <a:prstGeom prst="rect">
            <a:avLst/>
          </a:prstGeom>
          <a:noFill/>
        </p:spPr>
        <p:txBody>
          <a:bodyPr rtlCol="0" wrap="square">
            <a:spAutoFit/>
          </a:bodyPr>
          <a:lstStyle/>
          <a:p>
            <a:pPr algn="ctr"/>
            <a:r>
              <a:rPr altLang="en-US" b="1" lang="zh-CN" sz="1400">
                <a:solidFill>
                  <a:schemeClr val="tx1">
                    <a:lumMod val="85000"/>
                    <a:lumOff val="15000"/>
                  </a:schemeClr>
                </a:solidFill>
                <a:latin charset="-122" panose="020b0503020204020204" pitchFamily="34" typeface="微软雅黑"/>
                <a:ea charset="-122" panose="020b0503020204020204" pitchFamily="34" typeface="微软雅黑"/>
              </a:rPr>
              <a:t>验证假设</a:t>
            </a:r>
          </a:p>
        </p:txBody>
      </p:sp>
      <p:sp>
        <p:nvSpPr>
          <p:cNvPr id="61" name="椭圆 60"/>
          <p:cNvSpPr/>
          <p:nvPr/>
        </p:nvSpPr>
        <p:spPr>
          <a:xfrm>
            <a:off x="3497402" y="3442414"/>
            <a:ext cx="128378"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62" name="TextBox 5"/>
          <p:cNvSpPr txBox="1"/>
          <p:nvPr/>
        </p:nvSpPr>
        <p:spPr>
          <a:xfrm>
            <a:off x="3640735" y="3356284"/>
            <a:ext cx="5087439" cy="955040"/>
          </a:xfrm>
          <a:prstGeom prst="rect">
            <a:avLst/>
          </a:prstGeom>
          <a:noFill/>
        </p:spPr>
        <p:txBody>
          <a:bodyPr rtlCol="0" wrap="square">
            <a:spAutoFit/>
          </a:bodyPr>
          <a:lstStyle/>
          <a:p>
            <a:pPr>
              <a:lnSpc>
                <a:spcPts val="1700"/>
              </a:lnSpc>
            </a:pPr>
            <a:r>
              <a:rPr altLang="en-US" lang="zh-CN" sz="1200">
                <a:solidFill>
                  <a:schemeClr val="tx1">
                    <a:lumMod val="85000"/>
                    <a:lumOff val="15000"/>
                  </a:schemeClr>
                </a:solidFill>
                <a:latin charset="-122" panose="02000000000000000000" pitchFamily="2" typeface="方正兰亭黑_GBK"/>
                <a:ea charset="-122" panose="02000000000000000000" pitchFamily="2" typeface="方正兰亭黑_GBK"/>
              </a:rPr>
              <a:t>发现问题是解决问题的先决条件，但是仅仅满足提出问题是不够的，提出问题的目的是为了寻找解决的办法，人生就是一个发现问题与解决问题的过程中，我们需要在解决问题中学习怎么去生活、怎么去克服、怎么去发现新事物。</a:t>
            </a:r>
          </a:p>
        </p:txBody>
      </p:sp>
      <p:sp>
        <p:nvSpPr>
          <p:cNvPr id="64" name="矩形 63"/>
          <p:cNvSpPr/>
          <p:nvPr/>
        </p:nvSpPr>
        <p:spPr>
          <a:xfrm>
            <a:off x="847694" y="2333982"/>
            <a:ext cx="1499269"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处理问题能力</a:t>
            </a:r>
          </a:p>
        </p:txBody>
      </p:sp>
      <p:sp>
        <p:nvSpPr>
          <p:cNvPr id="65" name="矩形 64"/>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SILVING ISSUES</a:t>
            </a:r>
          </a:p>
        </p:txBody>
      </p:sp>
      <p:sp>
        <p:nvSpPr>
          <p:cNvPr id="66" name="矩形 65"/>
          <p:cNvSpPr/>
          <p:nvPr/>
        </p:nvSpPr>
        <p:spPr>
          <a:xfrm>
            <a:off x="978320" y="3628338"/>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就职心态</a:t>
            </a:r>
          </a:p>
        </p:txBody>
      </p:sp>
      <p:sp>
        <p:nvSpPr>
          <p:cNvPr id="67" name="矩形 66"/>
          <p:cNvSpPr/>
          <p:nvPr/>
        </p:nvSpPr>
        <p:spPr>
          <a:xfrm>
            <a:off x="687603" y="38999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MENTALITY</a:t>
            </a:r>
          </a:p>
        </p:txBody>
      </p:sp>
      <p:sp>
        <p:nvSpPr>
          <p:cNvPr id="68" name="矩形 67"/>
          <p:cNvSpPr/>
          <p:nvPr/>
        </p:nvSpPr>
        <p:spPr>
          <a:xfrm>
            <a:off x="978321" y="2980803"/>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责任与义务</a:t>
            </a:r>
          </a:p>
        </p:txBody>
      </p:sp>
      <p:sp>
        <p:nvSpPr>
          <p:cNvPr id="69" name="矩形 68"/>
          <p:cNvSpPr/>
          <p:nvPr/>
        </p:nvSpPr>
        <p:spPr>
          <a:xfrm>
            <a:off x="687603" y="325241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DUTY</a:t>
            </a:r>
          </a:p>
        </p:txBody>
      </p:sp>
      <p:sp>
        <p:nvSpPr>
          <p:cNvPr id="70" name="TextBox 5"/>
          <p:cNvSpPr txBox="1"/>
          <p:nvPr/>
        </p:nvSpPr>
        <p:spPr>
          <a:xfrm>
            <a:off x="-396502" y="234337"/>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Tree>
    <p:extLst>
      <p:ext uri="{BB962C8B-B14F-4D97-AF65-F5344CB8AC3E}">
        <p14:creationId val="3675201726"/>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24"/>
                                        </p:tgtEl>
                                        <p:attrNameLst>
                                          <p:attrName>style.visibility</p:attrName>
                                        </p:attrNameLst>
                                      </p:cBhvr>
                                      <p:to>
                                        <p:strVal val="visible"/>
                                      </p:to>
                                    </p:set>
                                    <p:animEffect filter="fade" transition="in">
                                      <p:cBhvr>
                                        <p:cTn dur="500" id="7"/>
                                        <p:tgtEl>
                                          <p:spTgt spid="24"/>
                                        </p:tgtEl>
                                      </p:cBhvr>
                                    </p:animEffect>
                                  </p:childTnLst>
                                </p:cTn>
                              </p:par>
                            </p:childTnLst>
                          </p:cTn>
                        </p:par>
                        <p:par>
                          <p:cTn fill="hold" id="8" nodeType="afterGroup">
                            <p:stCondLst>
                              <p:cond delay="500"/>
                            </p:stCondLst>
                            <p:childTnLst>
                              <p:par>
                                <p:cTn accel="50000" decel="50000" fill="hold" grpId="0" id="9" nodeType="afterEffect" presetClass="path" presetID="42" presetSubtype="0">
                                  <p:stCondLst>
                                    <p:cond delay="0"/>
                                  </p:stCondLst>
                                  <p:childTnLst>
                                    <p:animMotion origin="layout" path="M -3.61111E-06 -2.22222E-06 L -3.61111E-06 0.1225" pathEditMode="relative" ptsTypes="AA" rAng="0">
                                      <p:cBhvr>
                                        <p:cTn dur="1000" fill="hold" id="10"/>
                                        <p:tgtEl>
                                          <p:spTgt spid="52"/>
                                        </p:tgtEl>
                                        <p:attrNameLst>
                                          <p:attrName>ppt_x</p:attrName>
                                          <p:attrName>ppt_y</p:attrName>
                                        </p:attrNameLst>
                                      </p:cBhvr>
                                      <p:rCtr x="0" y="6111"/>
                                    </p:animMotion>
                                  </p:childTnLst>
                                </p:cTn>
                              </p:par>
                              <p:par>
                                <p:cTn fill="hold" grpId="0" id="11" nodeType="withEffect" presetClass="emph" presetID="3" presetSubtype="2">
                                  <p:stCondLst>
                                    <p:cond delay="0"/>
                                  </p:stCondLst>
                                  <p:childTnLst>
                                    <p:animClr clrSpc="rgb" dir="cw">
                                      <p:cBhvr override="childStyle">
                                        <p:cTn dur="1000" fill="hold" id="12"/>
                                        <p:tgtEl>
                                          <p:spTgt spid="64"/>
                                        </p:tgtEl>
                                        <p:attrNameLst>
                                          <p:attrName>style.color</p:attrName>
                                        </p:attrNameLst>
                                      </p:cBhvr>
                                      <p:to>
                                        <a:schemeClr val="accent2"/>
                                      </p:to>
                                    </p:animClr>
                                  </p:childTnLst>
                                </p:cTn>
                              </p:par>
                              <p:par>
                                <p:cTn fill="hold" grpId="0" id="13" nodeType="withEffect" presetClass="emph" presetID="3" presetSubtype="2">
                                  <p:stCondLst>
                                    <p:cond delay="0"/>
                                  </p:stCondLst>
                                  <p:childTnLst>
                                    <p:animClr clrSpc="rgb" dir="cw">
                                      <p:cBhvr override="childStyle">
                                        <p:cTn dur="1000" fill="hold" id="14"/>
                                        <p:tgtEl>
                                          <p:spTgt spid="65"/>
                                        </p:tgtEl>
                                        <p:attrNameLst>
                                          <p:attrName>style.color</p:attrName>
                                        </p:attrNameLst>
                                      </p:cBhvr>
                                      <p:to>
                                        <a:schemeClr val="accent2"/>
                                      </p:to>
                                    </p:animClr>
                                  </p:childTnLst>
                                </p:cTn>
                              </p:par>
                            </p:childTnLst>
                          </p:cTn>
                        </p:par>
                        <p:par>
                          <p:cTn fill="hold" id="15" nodeType="afterGroup">
                            <p:stCondLst>
                              <p:cond delay="1500"/>
                            </p:stCondLst>
                            <p:childTnLst>
                              <p:par>
                                <p:cTn fill="hold" grpId="0" id="16" nodeType="afterEffect" presetClass="entr" presetID="21" presetSubtype="1">
                                  <p:stCondLst>
                                    <p:cond delay="0"/>
                                  </p:stCondLst>
                                  <p:childTnLst>
                                    <p:set>
                                      <p:cBhvr>
                                        <p:cTn dur="1" fill="hold" id="17">
                                          <p:stCondLst>
                                            <p:cond delay="0"/>
                                          </p:stCondLst>
                                        </p:cTn>
                                        <p:tgtEl>
                                          <p:spTgt spid="53"/>
                                        </p:tgtEl>
                                        <p:attrNameLst>
                                          <p:attrName>style.visibility</p:attrName>
                                        </p:attrNameLst>
                                      </p:cBhvr>
                                      <p:to>
                                        <p:strVal val="visible"/>
                                      </p:to>
                                    </p:set>
                                    <p:animEffect filter="wheel(1)" transition="in">
                                      <p:cBhvr>
                                        <p:cTn dur="1000" id="18"/>
                                        <p:tgtEl>
                                          <p:spTgt spid="53"/>
                                        </p:tgtEl>
                                      </p:cBhvr>
                                    </p:animEffect>
                                  </p:childTnLst>
                                </p:cTn>
                              </p:par>
                              <p:par>
                                <p:cTn fill="hold" grpId="1" id="19" nodeType="withEffect" presetClass="emph" presetID="8" presetSubtype="0" repeatCount="indefinite">
                                  <p:stCondLst>
                                    <p:cond delay="250"/>
                                  </p:stCondLst>
                                  <p:childTnLst>
                                    <p:animRot by="21600000">
                                      <p:cBhvr>
                                        <p:cTn dur="2000" fill="hold" id="20"/>
                                        <p:tgtEl>
                                          <p:spTgt spid="53"/>
                                        </p:tgtEl>
                                        <p:attrNameLst>
                                          <p:attrName>r</p:attrName>
                                        </p:attrNameLst>
                                      </p:cBhvr>
                                    </p:animRot>
                                  </p:childTnLst>
                                </p:cTn>
                              </p:par>
                              <p:par>
                                <p:cTn fill="hold" grpId="0" id="21" nodeType="withEffect" presetClass="entr" presetID="21" presetSubtype="1">
                                  <p:stCondLst>
                                    <p:cond delay="500"/>
                                  </p:stCondLst>
                                  <p:childTnLst>
                                    <p:set>
                                      <p:cBhvr>
                                        <p:cTn dur="1" fill="hold" id="22">
                                          <p:stCondLst>
                                            <p:cond delay="0"/>
                                          </p:stCondLst>
                                        </p:cTn>
                                        <p:tgtEl>
                                          <p:spTgt spid="54"/>
                                        </p:tgtEl>
                                        <p:attrNameLst>
                                          <p:attrName>style.visibility</p:attrName>
                                        </p:attrNameLst>
                                      </p:cBhvr>
                                      <p:to>
                                        <p:strVal val="visible"/>
                                      </p:to>
                                    </p:set>
                                    <p:animEffect filter="wheel(1)" transition="in">
                                      <p:cBhvr>
                                        <p:cTn dur="1000" id="23"/>
                                        <p:tgtEl>
                                          <p:spTgt spid="54"/>
                                        </p:tgtEl>
                                      </p:cBhvr>
                                    </p:animEffect>
                                  </p:childTnLst>
                                </p:cTn>
                              </p:par>
                              <p:par>
                                <p:cTn fill="hold" grpId="1" id="24" nodeType="withEffect" presetClass="emph" presetID="8" presetSubtype="0" repeatCount="indefinite">
                                  <p:stCondLst>
                                    <p:cond delay="750"/>
                                  </p:stCondLst>
                                  <p:childTnLst>
                                    <p:animRot by="21600000">
                                      <p:cBhvr>
                                        <p:cTn dur="2000" fill="hold" id="25"/>
                                        <p:tgtEl>
                                          <p:spTgt spid="54"/>
                                        </p:tgtEl>
                                        <p:attrNameLst>
                                          <p:attrName>r</p:attrName>
                                        </p:attrNameLst>
                                      </p:cBhvr>
                                    </p:animRot>
                                  </p:childTnLst>
                                </p:cTn>
                              </p:par>
                              <p:par>
                                <p:cTn fill="hold" grpId="0" id="26" nodeType="withEffect" presetClass="entr" presetID="21" presetSubtype="1">
                                  <p:stCondLst>
                                    <p:cond delay="1000"/>
                                  </p:stCondLst>
                                  <p:childTnLst>
                                    <p:set>
                                      <p:cBhvr>
                                        <p:cTn dur="1" fill="hold" id="27">
                                          <p:stCondLst>
                                            <p:cond delay="0"/>
                                          </p:stCondLst>
                                        </p:cTn>
                                        <p:tgtEl>
                                          <p:spTgt spid="55"/>
                                        </p:tgtEl>
                                        <p:attrNameLst>
                                          <p:attrName>style.visibility</p:attrName>
                                        </p:attrNameLst>
                                      </p:cBhvr>
                                      <p:to>
                                        <p:strVal val="visible"/>
                                      </p:to>
                                    </p:set>
                                    <p:animEffect filter="wheel(1)" transition="in">
                                      <p:cBhvr>
                                        <p:cTn dur="1000" id="28"/>
                                        <p:tgtEl>
                                          <p:spTgt spid="55"/>
                                        </p:tgtEl>
                                      </p:cBhvr>
                                    </p:animEffect>
                                  </p:childTnLst>
                                </p:cTn>
                              </p:par>
                              <p:par>
                                <p:cTn fill="hold" grpId="1" id="29" nodeType="withEffect" presetClass="emph" presetID="8" presetSubtype="0" repeatCount="indefinite">
                                  <p:stCondLst>
                                    <p:cond delay="1250"/>
                                  </p:stCondLst>
                                  <p:childTnLst>
                                    <p:animRot by="21600000">
                                      <p:cBhvr>
                                        <p:cTn dur="2000" fill="hold" id="30"/>
                                        <p:tgtEl>
                                          <p:spTgt spid="55"/>
                                        </p:tgtEl>
                                        <p:attrNameLst>
                                          <p:attrName>r</p:attrName>
                                        </p:attrNameLst>
                                      </p:cBhvr>
                                    </p:animRot>
                                  </p:childTnLst>
                                </p:cTn>
                              </p:par>
                              <p:par>
                                <p:cTn fill="hold" grpId="0" id="31" nodeType="withEffect" presetClass="entr" presetID="21" presetSubtype="1">
                                  <p:stCondLst>
                                    <p:cond delay="1500"/>
                                  </p:stCondLst>
                                  <p:childTnLst>
                                    <p:set>
                                      <p:cBhvr>
                                        <p:cTn dur="1" fill="hold" id="32">
                                          <p:stCondLst>
                                            <p:cond delay="0"/>
                                          </p:stCondLst>
                                        </p:cTn>
                                        <p:tgtEl>
                                          <p:spTgt spid="56"/>
                                        </p:tgtEl>
                                        <p:attrNameLst>
                                          <p:attrName>style.visibility</p:attrName>
                                        </p:attrNameLst>
                                      </p:cBhvr>
                                      <p:to>
                                        <p:strVal val="visible"/>
                                      </p:to>
                                    </p:set>
                                    <p:animEffect filter="wheel(1)" transition="in">
                                      <p:cBhvr>
                                        <p:cTn dur="1000" id="33"/>
                                        <p:tgtEl>
                                          <p:spTgt spid="56"/>
                                        </p:tgtEl>
                                      </p:cBhvr>
                                    </p:animEffect>
                                  </p:childTnLst>
                                </p:cTn>
                              </p:par>
                              <p:par>
                                <p:cTn fill="hold" grpId="1" id="34" nodeType="withEffect" presetClass="emph" presetID="8" presetSubtype="0" repeatCount="indefinite">
                                  <p:stCondLst>
                                    <p:cond delay="1750"/>
                                  </p:stCondLst>
                                  <p:childTnLst>
                                    <p:animRot by="21600000">
                                      <p:cBhvr>
                                        <p:cTn dur="2000" fill="hold" id="35"/>
                                        <p:tgtEl>
                                          <p:spTgt spid="56"/>
                                        </p:tgtEl>
                                        <p:attrNameLst>
                                          <p:attrName>r</p:attrName>
                                        </p:attrNameLst>
                                      </p:cBhvr>
                                    </p:animRot>
                                  </p:childTnLst>
                                </p:cTn>
                              </p:par>
                              <p:par>
                                <p:cTn fill="hold" grpId="0" id="36" nodeType="withEffect" presetClass="entr" presetID="2" presetSubtype="1">
                                  <p:stCondLst>
                                    <p:cond delay="1750"/>
                                  </p:stCondLst>
                                  <p:childTnLst>
                                    <p:set>
                                      <p:cBhvr>
                                        <p:cTn dur="1" fill="hold" id="37">
                                          <p:stCondLst>
                                            <p:cond delay="0"/>
                                          </p:stCondLst>
                                        </p:cTn>
                                        <p:tgtEl>
                                          <p:spTgt spid="57"/>
                                        </p:tgtEl>
                                        <p:attrNameLst>
                                          <p:attrName>style.visibility</p:attrName>
                                        </p:attrNameLst>
                                      </p:cBhvr>
                                      <p:to>
                                        <p:strVal val="visible"/>
                                      </p:to>
                                    </p:set>
                                    <p:anim calcmode="lin" valueType="num">
                                      <p:cBhvr additive="base">
                                        <p:cTn dur="500" fill="hold" id="38"/>
                                        <p:tgtEl>
                                          <p:spTgt spid="57"/>
                                        </p:tgtEl>
                                        <p:attrNameLst>
                                          <p:attrName>ppt_x</p:attrName>
                                        </p:attrNameLst>
                                      </p:cBhvr>
                                      <p:tavLst>
                                        <p:tav tm="0">
                                          <p:val>
                                            <p:strVal val="#ppt_x"/>
                                          </p:val>
                                        </p:tav>
                                        <p:tav tm="100000">
                                          <p:val>
                                            <p:strVal val="#ppt_x"/>
                                          </p:val>
                                        </p:tav>
                                      </p:tavLst>
                                    </p:anim>
                                    <p:anim calcmode="lin" valueType="num">
                                      <p:cBhvr additive="base">
                                        <p:cTn dur="500" fill="hold" id="39"/>
                                        <p:tgtEl>
                                          <p:spTgt spid="57"/>
                                        </p:tgtEl>
                                        <p:attrNameLst>
                                          <p:attrName>ppt_y</p:attrName>
                                        </p:attrNameLst>
                                      </p:cBhvr>
                                      <p:tavLst>
                                        <p:tav tm="0">
                                          <p:val>
                                            <p:strVal val="0-#ppt_h/2"/>
                                          </p:val>
                                        </p:tav>
                                        <p:tav tm="100000">
                                          <p:val>
                                            <p:strVal val="#ppt_y"/>
                                          </p:val>
                                        </p:tav>
                                      </p:tavLst>
                                    </p:anim>
                                  </p:childTnLst>
                                </p:cTn>
                              </p:par>
                              <p:par>
                                <p:cTn fill="hold" grpId="0" id="40" nodeType="withEffect" presetClass="entr" presetID="2" presetSubtype="1">
                                  <p:stCondLst>
                                    <p:cond delay="1850"/>
                                  </p:stCondLst>
                                  <p:childTnLst>
                                    <p:set>
                                      <p:cBhvr>
                                        <p:cTn dur="1" fill="hold" id="41">
                                          <p:stCondLst>
                                            <p:cond delay="0"/>
                                          </p:stCondLst>
                                        </p:cTn>
                                        <p:tgtEl>
                                          <p:spTgt spid="58"/>
                                        </p:tgtEl>
                                        <p:attrNameLst>
                                          <p:attrName>style.visibility</p:attrName>
                                        </p:attrNameLst>
                                      </p:cBhvr>
                                      <p:to>
                                        <p:strVal val="visible"/>
                                      </p:to>
                                    </p:set>
                                    <p:anim calcmode="lin" valueType="num">
                                      <p:cBhvr additive="base">
                                        <p:cTn dur="500" fill="hold" id="42"/>
                                        <p:tgtEl>
                                          <p:spTgt spid="58"/>
                                        </p:tgtEl>
                                        <p:attrNameLst>
                                          <p:attrName>ppt_x</p:attrName>
                                        </p:attrNameLst>
                                      </p:cBhvr>
                                      <p:tavLst>
                                        <p:tav tm="0">
                                          <p:val>
                                            <p:strVal val="#ppt_x"/>
                                          </p:val>
                                        </p:tav>
                                        <p:tav tm="100000">
                                          <p:val>
                                            <p:strVal val="#ppt_x"/>
                                          </p:val>
                                        </p:tav>
                                      </p:tavLst>
                                    </p:anim>
                                    <p:anim calcmode="lin" valueType="num">
                                      <p:cBhvr additive="base">
                                        <p:cTn dur="500" fill="hold" id="43"/>
                                        <p:tgtEl>
                                          <p:spTgt spid="58"/>
                                        </p:tgtEl>
                                        <p:attrNameLst>
                                          <p:attrName>ppt_y</p:attrName>
                                        </p:attrNameLst>
                                      </p:cBhvr>
                                      <p:tavLst>
                                        <p:tav tm="0">
                                          <p:val>
                                            <p:strVal val="0-#ppt_h/2"/>
                                          </p:val>
                                        </p:tav>
                                        <p:tav tm="100000">
                                          <p:val>
                                            <p:strVal val="#ppt_y"/>
                                          </p:val>
                                        </p:tav>
                                      </p:tavLst>
                                    </p:anim>
                                  </p:childTnLst>
                                </p:cTn>
                              </p:par>
                              <p:par>
                                <p:cTn fill="hold" grpId="0" id="44" nodeType="withEffect" presetClass="entr" presetID="2" presetSubtype="1">
                                  <p:stCondLst>
                                    <p:cond delay="1950"/>
                                  </p:stCondLst>
                                  <p:childTnLst>
                                    <p:set>
                                      <p:cBhvr>
                                        <p:cTn dur="1" fill="hold" id="45">
                                          <p:stCondLst>
                                            <p:cond delay="0"/>
                                          </p:stCondLst>
                                        </p:cTn>
                                        <p:tgtEl>
                                          <p:spTgt spid="59"/>
                                        </p:tgtEl>
                                        <p:attrNameLst>
                                          <p:attrName>style.visibility</p:attrName>
                                        </p:attrNameLst>
                                      </p:cBhvr>
                                      <p:to>
                                        <p:strVal val="visible"/>
                                      </p:to>
                                    </p:set>
                                    <p:anim calcmode="lin" valueType="num">
                                      <p:cBhvr additive="base">
                                        <p:cTn dur="500" fill="hold" id="46"/>
                                        <p:tgtEl>
                                          <p:spTgt spid="59"/>
                                        </p:tgtEl>
                                        <p:attrNameLst>
                                          <p:attrName>ppt_x</p:attrName>
                                        </p:attrNameLst>
                                      </p:cBhvr>
                                      <p:tavLst>
                                        <p:tav tm="0">
                                          <p:val>
                                            <p:strVal val="#ppt_x"/>
                                          </p:val>
                                        </p:tav>
                                        <p:tav tm="100000">
                                          <p:val>
                                            <p:strVal val="#ppt_x"/>
                                          </p:val>
                                        </p:tav>
                                      </p:tavLst>
                                    </p:anim>
                                    <p:anim calcmode="lin" valueType="num">
                                      <p:cBhvr additive="base">
                                        <p:cTn dur="500" fill="hold" id="47"/>
                                        <p:tgtEl>
                                          <p:spTgt spid="59"/>
                                        </p:tgtEl>
                                        <p:attrNameLst>
                                          <p:attrName>ppt_y</p:attrName>
                                        </p:attrNameLst>
                                      </p:cBhvr>
                                      <p:tavLst>
                                        <p:tav tm="0">
                                          <p:val>
                                            <p:strVal val="0-#ppt_h/2"/>
                                          </p:val>
                                        </p:tav>
                                        <p:tav tm="100000">
                                          <p:val>
                                            <p:strVal val="#ppt_y"/>
                                          </p:val>
                                        </p:tav>
                                      </p:tavLst>
                                    </p:anim>
                                  </p:childTnLst>
                                </p:cTn>
                              </p:par>
                              <p:par>
                                <p:cTn fill="hold" grpId="0" id="48" nodeType="withEffect" presetClass="entr" presetID="2" presetSubtype="1">
                                  <p:stCondLst>
                                    <p:cond delay="2050"/>
                                  </p:stCondLst>
                                  <p:childTnLst>
                                    <p:set>
                                      <p:cBhvr>
                                        <p:cTn dur="1" fill="hold" id="49">
                                          <p:stCondLst>
                                            <p:cond delay="0"/>
                                          </p:stCondLst>
                                        </p:cTn>
                                        <p:tgtEl>
                                          <p:spTgt spid="60"/>
                                        </p:tgtEl>
                                        <p:attrNameLst>
                                          <p:attrName>style.visibility</p:attrName>
                                        </p:attrNameLst>
                                      </p:cBhvr>
                                      <p:to>
                                        <p:strVal val="visible"/>
                                      </p:to>
                                    </p:set>
                                    <p:anim calcmode="lin" valueType="num">
                                      <p:cBhvr additive="base">
                                        <p:cTn dur="500" fill="hold" id="50"/>
                                        <p:tgtEl>
                                          <p:spTgt spid="60"/>
                                        </p:tgtEl>
                                        <p:attrNameLst>
                                          <p:attrName>ppt_x</p:attrName>
                                        </p:attrNameLst>
                                      </p:cBhvr>
                                      <p:tavLst>
                                        <p:tav tm="0">
                                          <p:val>
                                            <p:strVal val="#ppt_x"/>
                                          </p:val>
                                        </p:tav>
                                        <p:tav tm="100000">
                                          <p:val>
                                            <p:strVal val="#ppt_x"/>
                                          </p:val>
                                        </p:tav>
                                      </p:tavLst>
                                    </p:anim>
                                    <p:anim calcmode="lin" valueType="num">
                                      <p:cBhvr additive="base">
                                        <p:cTn dur="500" fill="hold" id="51"/>
                                        <p:tgtEl>
                                          <p:spTgt spid="60"/>
                                        </p:tgtEl>
                                        <p:attrNameLst>
                                          <p:attrName>ppt_y</p:attrName>
                                        </p:attrNameLst>
                                      </p:cBhvr>
                                      <p:tavLst>
                                        <p:tav tm="0">
                                          <p:val>
                                            <p:strVal val="0-#ppt_h/2"/>
                                          </p:val>
                                        </p:tav>
                                        <p:tav tm="100000">
                                          <p:val>
                                            <p:strVal val="#ppt_y"/>
                                          </p:val>
                                        </p:tav>
                                      </p:tavLst>
                                    </p:anim>
                                  </p:childTnLst>
                                </p:cTn>
                              </p:par>
                              <p:par>
                                <p:cTn fill="hold" grpId="0" id="52" nodeType="withEffect" presetClass="entr" presetID="10" presetSubtype="0" repeatCount="2000">
                                  <p:stCondLst>
                                    <p:cond delay="2750"/>
                                  </p:stCondLst>
                                  <p:childTnLst>
                                    <p:set>
                                      <p:cBhvr>
                                        <p:cTn dur="1" fill="hold" id="53">
                                          <p:stCondLst>
                                            <p:cond delay="0"/>
                                          </p:stCondLst>
                                        </p:cTn>
                                        <p:tgtEl>
                                          <p:spTgt spid="61"/>
                                        </p:tgtEl>
                                        <p:attrNameLst>
                                          <p:attrName>style.visibility</p:attrName>
                                        </p:attrNameLst>
                                      </p:cBhvr>
                                      <p:to>
                                        <p:strVal val="visible"/>
                                      </p:to>
                                    </p:set>
                                    <p:animEffect filter="fade" transition="in">
                                      <p:cBhvr>
                                        <p:cTn dur="500" id="54"/>
                                        <p:tgtEl>
                                          <p:spTgt spid="61"/>
                                        </p:tgtEl>
                                      </p:cBhvr>
                                    </p:animEffect>
                                  </p:childTnLst>
                                </p:cTn>
                              </p:par>
                              <p:par>
                                <p:cTn fill="hold" grpId="0" id="55" nodeType="withEffect" presetClass="entr" presetID="10" presetSubtype="0">
                                  <p:stCondLst>
                                    <p:cond delay="3750"/>
                                  </p:stCondLst>
                                  <p:iterate type="lt">
                                    <p:tmPct val="3000"/>
                                  </p:iterate>
                                  <p:childTnLst>
                                    <p:set>
                                      <p:cBhvr>
                                        <p:cTn dur="1" fill="hold" id="56">
                                          <p:stCondLst>
                                            <p:cond delay="0"/>
                                          </p:stCondLst>
                                        </p:cTn>
                                        <p:tgtEl>
                                          <p:spTgt spid="62"/>
                                        </p:tgtEl>
                                        <p:attrNameLst>
                                          <p:attrName>style.visibility</p:attrName>
                                        </p:attrNameLst>
                                      </p:cBhvr>
                                      <p:to>
                                        <p:strVal val="visible"/>
                                      </p:to>
                                    </p:set>
                                    <p:animEffect filter="fade" transition="in">
                                      <p:cBhvr>
                                        <p:cTn dur="500" id="57"/>
                                        <p:tgtEl>
                                          <p:spTgt spid="6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52"/>
      <p:bldP grpId="0" spid="53"/>
      <p:bldP grpId="1" spid="53"/>
      <p:bldP grpId="0" spid="54"/>
      <p:bldP grpId="1" spid="54"/>
      <p:bldP grpId="0" spid="55"/>
      <p:bldP grpId="1" spid="55"/>
      <p:bldP grpId="0" spid="56"/>
      <p:bldP grpId="1" spid="56"/>
      <p:bldP grpId="0" spid="57"/>
      <p:bldP grpId="0" spid="58"/>
      <p:bldP grpId="0" spid="59"/>
      <p:bldP grpId="0" spid="60"/>
      <p:bldP grpId="0" spid="61"/>
      <p:bldP grpId="0" spid="62"/>
      <p:bldP grpId="0" spid="64"/>
      <p:bldP grpId="0" spid="65"/>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1" name="组合 30"/>
          <p:cNvGrpSpPr/>
          <p:nvPr/>
        </p:nvGrpSpPr>
        <p:grpSpPr>
          <a:xfrm>
            <a:off x="585456" y="963114"/>
            <a:ext cx="2118280" cy="706553"/>
            <a:chOff x="77456" y="1993208"/>
            <a:chExt cx="2118280" cy="706553"/>
          </a:xfrm>
        </p:grpSpPr>
        <p:sp>
          <p:nvSpPr>
            <p:cNvPr id="32" name="矩形 31"/>
            <p:cNvSpPr/>
            <p:nvPr/>
          </p:nvSpPr>
          <p:spPr>
            <a:xfrm>
              <a:off x="77456" y="2160510"/>
              <a:ext cx="2118280" cy="539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POST COGNTIVE</a:t>
              </a:r>
            </a:p>
          </p:txBody>
        </p:sp>
        <p:sp>
          <p:nvSpPr>
            <p:cNvPr id="33" name="矩形 32"/>
            <p:cNvSpPr/>
            <p:nvPr/>
          </p:nvSpPr>
          <p:spPr>
            <a:xfrm>
              <a:off x="538773" y="1993208"/>
              <a:ext cx="1099452"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岗位认知</a:t>
              </a:r>
            </a:p>
          </p:txBody>
        </p:sp>
      </p:grpSp>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27" name="矩形 26"/>
          <p:cNvSpPr/>
          <p:nvPr/>
        </p:nvSpPr>
        <p:spPr>
          <a:xfrm>
            <a:off x="990019" y="16493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知识技能</a:t>
            </a:r>
          </a:p>
        </p:txBody>
      </p:sp>
      <p:sp>
        <p:nvSpPr>
          <p:cNvPr id="28" name="矩形 27"/>
          <p:cNvSpPr/>
          <p:nvPr/>
        </p:nvSpPr>
        <p:spPr>
          <a:xfrm>
            <a:off x="6993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KNOWLEDGE</a:t>
            </a:r>
          </a:p>
        </p:txBody>
      </p:sp>
      <p:cxnSp>
        <p:nvCxnSpPr>
          <p:cNvPr id="29" name="直接连接符 28"/>
          <p:cNvCxnSpPr/>
          <p:nvPr/>
        </p:nvCxnSpPr>
        <p:spPr>
          <a:xfrm flipH="1">
            <a:off x="853144" y="1264695"/>
            <a:ext cx="0" cy="2635252"/>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0" name="矩形 29"/>
          <p:cNvSpPr/>
          <p:nvPr/>
        </p:nvSpPr>
        <p:spPr>
          <a:xfrm>
            <a:off x="847694" y="2333982"/>
            <a:ext cx="1499269"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处理问题能力</a:t>
            </a:r>
          </a:p>
        </p:txBody>
      </p:sp>
      <p:sp>
        <p:nvSpPr>
          <p:cNvPr id="34" name="矩形 33"/>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SILVING ISSUES</a:t>
            </a:r>
          </a:p>
        </p:txBody>
      </p:sp>
      <p:sp>
        <p:nvSpPr>
          <p:cNvPr id="35" name="矩形 34"/>
          <p:cNvSpPr/>
          <p:nvPr/>
        </p:nvSpPr>
        <p:spPr>
          <a:xfrm>
            <a:off x="978320" y="3628338"/>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就职心态</a:t>
            </a:r>
          </a:p>
        </p:txBody>
      </p:sp>
      <p:sp>
        <p:nvSpPr>
          <p:cNvPr id="36" name="矩形 35"/>
          <p:cNvSpPr/>
          <p:nvPr/>
        </p:nvSpPr>
        <p:spPr>
          <a:xfrm>
            <a:off x="687603" y="38999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MENTALITY</a:t>
            </a:r>
          </a:p>
        </p:txBody>
      </p:sp>
      <p:sp>
        <p:nvSpPr>
          <p:cNvPr id="41" name="矩形 40"/>
          <p:cNvSpPr/>
          <p:nvPr/>
        </p:nvSpPr>
        <p:spPr>
          <a:xfrm>
            <a:off x="978321" y="2980803"/>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责任与义务</a:t>
            </a:r>
          </a:p>
        </p:txBody>
      </p:sp>
      <p:sp>
        <p:nvSpPr>
          <p:cNvPr id="42" name="矩形 41"/>
          <p:cNvSpPr/>
          <p:nvPr/>
        </p:nvSpPr>
        <p:spPr>
          <a:xfrm>
            <a:off x="687603" y="325241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DUTY</a:t>
            </a:r>
          </a:p>
        </p:txBody>
      </p:sp>
      <p:sp>
        <p:nvSpPr>
          <p:cNvPr id="37" name="椭圆 36"/>
          <p:cNvSpPr/>
          <p:nvPr/>
        </p:nvSpPr>
        <p:spPr>
          <a:xfrm>
            <a:off x="781479" y="2536557"/>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47" name="文本框 295"/>
          <p:cNvSpPr txBox="1"/>
          <p:nvPr/>
        </p:nvSpPr>
        <p:spPr>
          <a:xfrm rot="18568130">
            <a:off x="4216142" y="1676221"/>
            <a:ext cx="792480" cy="335280"/>
          </a:xfrm>
          <a:prstGeom prst="rect">
            <a:avLst/>
          </a:prstGeom>
          <a:noFill/>
        </p:spPr>
        <p:txBody>
          <a:bodyPr rtlCol="0" wrap="none">
            <a:spAutoFit/>
          </a:bodyPr>
          <a:lstStyle/>
          <a:p>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预见性</a:t>
            </a:r>
          </a:p>
        </p:txBody>
      </p:sp>
      <p:sp>
        <p:nvSpPr>
          <p:cNvPr id="48" name="文本框 296"/>
          <p:cNvSpPr txBox="1"/>
          <p:nvPr/>
        </p:nvSpPr>
        <p:spPr>
          <a:xfrm>
            <a:off x="5015093" y="1178194"/>
            <a:ext cx="792480" cy="335280"/>
          </a:xfrm>
          <a:prstGeom prst="rect">
            <a:avLst/>
          </a:prstGeom>
          <a:noFill/>
        </p:spPr>
        <p:txBody>
          <a:bodyPr rtlCol="0" wrap="none">
            <a:spAutoFit/>
          </a:bodyPr>
          <a:lstStyle/>
          <a:p>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真实性</a:t>
            </a:r>
          </a:p>
        </p:txBody>
      </p:sp>
      <p:sp>
        <p:nvSpPr>
          <p:cNvPr id="49" name="文本框 297"/>
          <p:cNvSpPr txBox="1"/>
          <p:nvPr/>
        </p:nvSpPr>
        <p:spPr>
          <a:xfrm rot="475914">
            <a:off x="5789403" y="940050"/>
            <a:ext cx="792480" cy="335280"/>
          </a:xfrm>
          <a:prstGeom prst="rect">
            <a:avLst/>
          </a:prstGeom>
          <a:noFill/>
        </p:spPr>
        <p:txBody>
          <a:bodyPr rtlCol="0" wrap="none">
            <a:spAutoFit/>
          </a:bodyPr>
          <a:lstStyle/>
          <a:p>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有效性</a:t>
            </a:r>
          </a:p>
        </p:txBody>
      </p:sp>
      <p:sp>
        <p:nvSpPr>
          <p:cNvPr id="50" name="文本框 298"/>
          <p:cNvSpPr txBox="1"/>
          <p:nvPr/>
        </p:nvSpPr>
        <p:spPr>
          <a:xfrm rot="1980528">
            <a:off x="6639035" y="1161595"/>
            <a:ext cx="792480" cy="335280"/>
          </a:xfrm>
          <a:prstGeom prst="rect">
            <a:avLst/>
          </a:prstGeom>
          <a:noFill/>
        </p:spPr>
        <p:txBody>
          <a:bodyPr rtlCol="0" wrap="none">
            <a:spAutoFit/>
          </a:bodyPr>
          <a:lstStyle/>
          <a:p>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及时性</a:t>
            </a:r>
          </a:p>
        </p:txBody>
      </p:sp>
      <p:sp>
        <p:nvSpPr>
          <p:cNvPr id="51" name="文本框 299"/>
          <p:cNvSpPr txBox="1"/>
          <p:nvPr/>
        </p:nvSpPr>
        <p:spPr>
          <a:xfrm rot="2776614">
            <a:off x="7290147" y="1824930"/>
            <a:ext cx="792480" cy="335280"/>
          </a:xfrm>
          <a:prstGeom prst="rect">
            <a:avLst/>
          </a:prstGeom>
          <a:noFill/>
        </p:spPr>
        <p:txBody>
          <a:bodyPr rtlCol="0" wrap="none">
            <a:spAutoFit/>
          </a:bodyPr>
          <a:lstStyle/>
          <a:p>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适应性</a:t>
            </a:r>
          </a:p>
        </p:txBody>
      </p:sp>
      <p:sp>
        <p:nvSpPr>
          <p:cNvPr id="63" name="TextBox 11"/>
          <p:cNvSpPr txBox="1"/>
          <p:nvPr/>
        </p:nvSpPr>
        <p:spPr>
          <a:xfrm>
            <a:off x="4756321" y="3447264"/>
            <a:ext cx="2306707" cy="579120"/>
          </a:xfrm>
          <a:prstGeom prst="rect">
            <a:avLst/>
          </a:prstGeom>
          <a:noFill/>
        </p:spPr>
        <p:txBody>
          <a:bodyPr rtlCol="0" wrap="square">
            <a:spAutoFit/>
          </a:bodyPr>
          <a:lstStyle/>
          <a:p>
            <a:pPr algn="ctr"/>
            <a:r>
              <a:rPr altLang="en-US" b="1" lang="zh-CN" sz="1600">
                <a:solidFill>
                  <a:schemeClr val="tx1">
                    <a:lumMod val="85000"/>
                    <a:lumOff val="15000"/>
                  </a:schemeClr>
                </a:solidFill>
                <a:latin charset="-122" panose="020b0503020204020204" pitchFamily="34" typeface="微软雅黑"/>
                <a:ea charset="-122" panose="020b0503020204020204" pitchFamily="34" typeface="微软雅黑"/>
              </a:rPr>
              <a:t>把整个公司的活动引导目标管理轨道上来。</a:t>
            </a:r>
          </a:p>
        </p:txBody>
      </p:sp>
      <p:sp>
        <p:nvSpPr>
          <p:cNvPr id="64" name="TextBox 11"/>
          <p:cNvSpPr txBox="1"/>
          <p:nvPr/>
        </p:nvSpPr>
        <p:spPr>
          <a:xfrm>
            <a:off x="4044461" y="4044740"/>
            <a:ext cx="4178827" cy="694944"/>
          </a:xfrm>
          <a:prstGeom prst="rect">
            <a:avLst/>
          </a:prstGeom>
          <a:noFill/>
        </p:spPr>
        <p:txBody>
          <a:bodyPr rtlCol="0" wrap="square">
            <a:spAutoFit/>
          </a:bodyPr>
          <a:lstStyle/>
          <a:p>
            <a:pPr>
              <a:lnSpc>
                <a:spcPct val="120000"/>
              </a:lnSpc>
            </a:pPr>
            <a:r>
              <a:rPr altLang="en-US" lang="zh-CN" sz="1100">
                <a:solidFill>
                  <a:schemeClr val="tx1">
                    <a:lumMod val="85000"/>
                    <a:lumOff val="15000"/>
                  </a:schemeClr>
                </a:solidFill>
                <a:latin charset="-122" panose="020b0503020204020204" pitchFamily="34" typeface="微软雅黑"/>
                <a:ea charset="-122" panose="020b0503020204020204" pitchFamily="34" typeface="微软雅黑"/>
              </a:rPr>
              <a:t>编写已有文字编写已有文字编写已有文字编写已有文字编写已有文字编写已有文字编写已有文字编写已有文字编写已有文字编写已有文字编写已有文字编写已有文字</a:t>
            </a:r>
          </a:p>
        </p:txBody>
      </p:sp>
      <p:grpSp>
        <p:nvGrpSpPr>
          <p:cNvPr id="65" name="组合 64"/>
          <p:cNvGrpSpPr/>
          <p:nvPr/>
        </p:nvGrpSpPr>
        <p:grpSpPr>
          <a:xfrm>
            <a:off x="5313979" y="1649397"/>
            <a:ext cx="1581733" cy="1488197"/>
            <a:chOff x="4144963" y="4737100"/>
            <a:chExt cx="2093912" cy="1970088"/>
          </a:xfrm>
          <a:solidFill>
            <a:srgbClr val="C00000"/>
          </a:solidFill>
        </p:grpSpPr>
        <p:sp>
          <p:nvSpPr>
            <p:cNvPr id="66" name="Freeform 70"/>
            <p:cNvSpPr/>
            <p:nvPr/>
          </p:nvSpPr>
          <p:spPr bwMode="auto">
            <a:xfrm>
              <a:off x="5437188" y="5337175"/>
              <a:ext cx="801687" cy="1370013"/>
            </a:xfrm>
            <a:custGeom>
              <a:gdLst>
                <a:gd fmla="*/ 484 w 505" name="T0"/>
                <a:gd fmla="*/ 0 h 863" name="T1"/>
                <a:gd fmla="*/ 505 w 505" name="T2"/>
                <a:gd fmla="*/ 0 h 863" name="T3"/>
                <a:gd fmla="*/ 502 w 505" name="T4"/>
                <a:gd fmla="*/ 39 h 863" name="T5"/>
                <a:gd fmla="*/ 469 w 505" name="T6"/>
                <a:gd fmla="*/ 164 h 863" name="T7"/>
                <a:gd fmla="*/ 392 w 505" name="T8"/>
                <a:gd fmla="*/ 247 h 863" name="T9"/>
                <a:gd fmla="*/ 339 w 505" name="T10"/>
                <a:gd fmla="*/ 295 h 863" name="T11"/>
                <a:gd fmla="*/ 273 w 505" name="T12"/>
                <a:gd fmla="*/ 390 h 863" name="T13"/>
                <a:gd fmla="*/ 256 w 505" name="T14"/>
                <a:gd fmla="*/ 417 h 863" name="T15"/>
                <a:gd fmla="*/ 247 w 505" name="T16"/>
                <a:gd fmla="*/ 432 h 863" name="T17"/>
                <a:gd fmla="*/ 226 w 505" name="T18"/>
                <a:gd fmla="*/ 500 h 863" name="T19"/>
                <a:gd fmla="*/ 229 w 505" name="T20"/>
                <a:gd fmla="*/ 616 h 863" name="T21"/>
                <a:gd fmla="*/ 256 w 505" name="T22"/>
                <a:gd fmla="*/ 789 h 863" name="T23"/>
                <a:gd fmla="*/ 267 w 505" name="T24"/>
                <a:gd fmla="*/ 857 h 863" name="T25"/>
                <a:gd fmla="*/ 232 w 505" name="T26"/>
                <a:gd fmla="*/ 863 h 863" name="T27"/>
                <a:gd fmla="*/ 205 w 505" name="T28"/>
                <a:gd fmla="*/ 863 h 863" name="T29"/>
                <a:gd fmla="*/ 175 w 505" name="T30"/>
                <a:gd fmla="*/ 726 h 863" name="T31"/>
                <a:gd fmla="*/ 152 w 505" name="T32"/>
                <a:gd fmla="*/ 619 h 863" name="T33"/>
                <a:gd fmla="*/ 140 w 505" name="T34"/>
                <a:gd fmla="*/ 557 h 863" name="T35"/>
                <a:gd fmla="*/ 131 w 505" name="T36"/>
                <a:gd fmla="*/ 524 h 863" name="T37"/>
                <a:gd fmla="*/ 125 w 505" name="T38"/>
                <a:gd fmla="*/ 536 h 863" name="T39"/>
                <a:gd fmla="*/ 104 w 505" name="T40"/>
                <a:gd fmla="*/ 604 h 863" name="T41"/>
                <a:gd fmla="*/ 89 w 505" name="T42"/>
                <a:gd fmla="*/ 732 h 863" name="T43"/>
                <a:gd fmla="*/ 89 w 505" name="T44"/>
                <a:gd fmla="*/ 830 h 863" name="T45"/>
                <a:gd fmla="*/ 89 w 505" name="T46"/>
                <a:gd fmla="*/ 860 h 863" name="T47"/>
                <a:gd fmla="*/ 59 w 505" name="T48"/>
                <a:gd fmla="*/ 863 h 863" name="T49"/>
                <a:gd fmla="*/ 39 w 505" name="T50"/>
                <a:gd fmla="*/ 863 h 863" name="T51"/>
                <a:gd fmla="*/ 36 w 505" name="T52"/>
                <a:gd fmla="*/ 842 h 863" name="T53"/>
                <a:gd fmla="*/ 12 w 505" name="T54"/>
                <a:gd fmla="*/ 720 h 863" name="T55"/>
                <a:gd fmla="*/ 0 w 505" name="T56"/>
                <a:gd fmla="*/ 583 h 863" name="T57"/>
                <a:gd fmla="*/ 42 w 505" name="T58"/>
                <a:gd fmla="*/ 440 h 863" name="T59"/>
                <a:gd fmla="*/ 86 w 505" name="T60"/>
                <a:gd fmla="*/ 321 h 863" name="T61"/>
                <a:gd fmla="*/ 95 w 505" name="T62"/>
                <a:gd fmla="*/ 289 h 863" name="T63"/>
                <a:gd fmla="*/ 77 w 505" name="T64"/>
                <a:gd fmla="*/ 256 h 863" name="T65"/>
                <a:gd fmla="*/ 42 w 505" name="T66"/>
                <a:gd fmla="*/ 146 h 863" name="T67"/>
                <a:gd fmla="*/ 45 w 505" name="T68"/>
                <a:gd fmla="*/ 30 h 863" name="T69"/>
                <a:gd fmla="*/ 71 w 505" name="T70"/>
                <a:gd fmla="*/ 0 h 863" name="T71"/>
                <a:gd fmla="*/ 89 w 505" name="T72"/>
                <a:gd fmla="*/ 24 h 863" name="T73"/>
                <a:gd fmla="*/ 89 w 505" name="T74"/>
                <a:gd fmla="*/ 116 h 863" name="T75"/>
                <a:gd fmla="*/ 89 w 505" name="T76"/>
                <a:gd fmla="*/ 143 h 863" name="T77"/>
                <a:gd fmla="*/ 98 w 505" name="T78"/>
                <a:gd fmla="*/ 164 h 863" name="T79"/>
                <a:gd fmla="*/ 140 w 505" name="T80"/>
                <a:gd fmla="*/ 229 h 863" name="T81"/>
                <a:gd fmla="*/ 166 w 505" name="T82"/>
                <a:gd fmla="*/ 238 h 863" name="T83"/>
                <a:gd fmla="*/ 181 w 505" name="T84"/>
                <a:gd fmla="*/ 271 h 863" name="T85"/>
                <a:gd fmla="*/ 146 w 505" name="T86"/>
                <a:gd fmla="*/ 336 h 863" name="T87"/>
                <a:gd fmla="*/ 116 w 505" name="T88"/>
                <a:gd fmla="*/ 375 h 863" name="T89"/>
                <a:gd fmla="*/ 122 w 505" name="T90"/>
                <a:gd fmla="*/ 411 h 863" name="T91"/>
                <a:gd fmla="*/ 131 w 505" name="T92"/>
                <a:gd fmla="*/ 440 h 863" name="T93"/>
                <a:gd fmla="*/ 166 w 505" name="T94"/>
                <a:gd fmla="*/ 417 h 863" name="T95"/>
                <a:gd fmla="*/ 193 w 505" name="T96"/>
                <a:gd fmla="*/ 399 h 863" name="T97"/>
                <a:gd fmla="*/ 193 w 505" name="T98"/>
                <a:gd fmla="*/ 312 h 863" name="T99"/>
                <a:gd fmla="*/ 193 w 505" name="T100"/>
                <a:gd fmla="*/ 277 h 863" name="T101"/>
                <a:gd fmla="*/ 229 w 505" name="T102"/>
                <a:gd fmla="*/ 262 h 863" name="T103"/>
                <a:gd fmla="*/ 256 w 505" name="T104"/>
                <a:gd fmla="*/ 238 h 863" name="T105"/>
                <a:gd fmla="*/ 315 w 505" name="T106"/>
                <a:gd fmla="*/ 220 h 863" name="T107"/>
                <a:gd fmla="*/ 398 w 505" name="T108"/>
                <a:gd fmla="*/ 170 h 863" name="T109"/>
                <a:gd fmla="*/ 434 w 505" name="T110"/>
                <a:gd fmla="*/ 51 h 863" name="T111"/>
                <a:gd fmla="*/ 443 w 505" name="T112"/>
                <a:gd fmla="*/ 9 h 863"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863" w="505">
                  <a:moveTo>
                    <a:pt x="446" y="0"/>
                  </a:moveTo>
                  <a:lnTo>
                    <a:pt x="455" y="0"/>
                  </a:lnTo>
                  <a:lnTo>
                    <a:pt x="463" y="0"/>
                  </a:lnTo>
                  <a:lnTo>
                    <a:pt x="472" y="0"/>
                  </a:lnTo>
                  <a:lnTo>
                    <a:pt x="478" y="0"/>
                  </a:lnTo>
                  <a:lnTo>
                    <a:pt x="484" y="0"/>
                  </a:lnTo>
                  <a:lnTo>
                    <a:pt x="490" y="0"/>
                  </a:lnTo>
                  <a:lnTo>
                    <a:pt x="499" y="0"/>
                  </a:lnTo>
                  <a:lnTo>
                    <a:pt x="502" y="0"/>
                  </a:lnTo>
                  <a:lnTo>
                    <a:pt x="505" y="0"/>
                  </a:lnTo>
                  <a:lnTo>
                    <a:pt x="505" y="0"/>
                  </a:lnTo>
                  <a:lnTo>
                    <a:pt x="505" y="0"/>
                  </a:lnTo>
                  <a:lnTo>
                    <a:pt x="505" y="0"/>
                  </a:lnTo>
                  <a:lnTo>
                    <a:pt x="505" y="0"/>
                  </a:lnTo>
                  <a:lnTo>
                    <a:pt x="505" y="6"/>
                  </a:lnTo>
                  <a:lnTo>
                    <a:pt x="505" y="15"/>
                  </a:lnTo>
                  <a:lnTo>
                    <a:pt x="502" y="27"/>
                  </a:lnTo>
                  <a:lnTo>
                    <a:pt x="502" y="39"/>
                  </a:lnTo>
                  <a:lnTo>
                    <a:pt x="499" y="57"/>
                  </a:lnTo>
                  <a:lnTo>
                    <a:pt x="496" y="71"/>
                  </a:lnTo>
                  <a:lnTo>
                    <a:pt x="490" y="89"/>
                  </a:lnTo>
                  <a:lnTo>
                    <a:pt x="481" y="128"/>
                  </a:lnTo>
                  <a:lnTo>
                    <a:pt x="475" y="146"/>
                  </a:lnTo>
                  <a:lnTo>
                    <a:pt x="469" y="164"/>
                  </a:lnTo>
                  <a:lnTo>
                    <a:pt x="460" y="179"/>
                  </a:lnTo>
                  <a:lnTo>
                    <a:pt x="452" y="193"/>
                  </a:lnTo>
                  <a:lnTo>
                    <a:pt x="443" y="205"/>
                  </a:lnTo>
                  <a:lnTo>
                    <a:pt x="431" y="217"/>
                  </a:lnTo>
                  <a:lnTo>
                    <a:pt x="410" y="232"/>
                  </a:lnTo>
                  <a:lnTo>
                    <a:pt x="392" y="247"/>
                  </a:lnTo>
                  <a:lnTo>
                    <a:pt x="377" y="262"/>
                  </a:lnTo>
                  <a:lnTo>
                    <a:pt x="362" y="274"/>
                  </a:lnTo>
                  <a:lnTo>
                    <a:pt x="354" y="283"/>
                  </a:lnTo>
                  <a:lnTo>
                    <a:pt x="345" y="289"/>
                  </a:lnTo>
                  <a:lnTo>
                    <a:pt x="342" y="295"/>
                  </a:lnTo>
                  <a:lnTo>
                    <a:pt x="339" y="295"/>
                  </a:lnTo>
                  <a:lnTo>
                    <a:pt x="324" y="318"/>
                  </a:lnTo>
                  <a:lnTo>
                    <a:pt x="312" y="336"/>
                  </a:lnTo>
                  <a:lnTo>
                    <a:pt x="300" y="354"/>
                  </a:lnTo>
                  <a:lnTo>
                    <a:pt x="288" y="366"/>
                  </a:lnTo>
                  <a:lnTo>
                    <a:pt x="282" y="378"/>
                  </a:lnTo>
                  <a:lnTo>
                    <a:pt x="273" y="390"/>
                  </a:lnTo>
                  <a:lnTo>
                    <a:pt x="267" y="396"/>
                  </a:lnTo>
                  <a:lnTo>
                    <a:pt x="264" y="405"/>
                  </a:lnTo>
                  <a:lnTo>
                    <a:pt x="261" y="408"/>
                  </a:lnTo>
                  <a:lnTo>
                    <a:pt x="258" y="414"/>
                  </a:lnTo>
                  <a:lnTo>
                    <a:pt x="256" y="417"/>
                  </a:lnTo>
                  <a:lnTo>
                    <a:pt x="256" y="417"/>
                  </a:lnTo>
                  <a:lnTo>
                    <a:pt x="253" y="420"/>
                  </a:lnTo>
                  <a:lnTo>
                    <a:pt x="253" y="420"/>
                  </a:lnTo>
                  <a:lnTo>
                    <a:pt x="253" y="420"/>
                  </a:lnTo>
                  <a:lnTo>
                    <a:pt x="250" y="423"/>
                  </a:lnTo>
                  <a:lnTo>
                    <a:pt x="250" y="426"/>
                  </a:lnTo>
                  <a:lnTo>
                    <a:pt x="247" y="432"/>
                  </a:lnTo>
                  <a:lnTo>
                    <a:pt x="244" y="440"/>
                  </a:lnTo>
                  <a:lnTo>
                    <a:pt x="241" y="449"/>
                  </a:lnTo>
                  <a:lnTo>
                    <a:pt x="238" y="458"/>
                  </a:lnTo>
                  <a:lnTo>
                    <a:pt x="232" y="470"/>
                  </a:lnTo>
                  <a:lnTo>
                    <a:pt x="229" y="485"/>
                  </a:lnTo>
                  <a:lnTo>
                    <a:pt x="226" y="500"/>
                  </a:lnTo>
                  <a:lnTo>
                    <a:pt x="226" y="515"/>
                  </a:lnTo>
                  <a:lnTo>
                    <a:pt x="223" y="533"/>
                  </a:lnTo>
                  <a:lnTo>
                    <a:pt x="223" y="551"/>
                  </a:lnTo>
                  <a:lnTo>
                    <a:pt x="223" y="571"/>
                  </a:lnTo>
                  <a:lnTo>
                    <a:pt x="226" y="595"/>
                  </a:lnTo>
                  <a:lnTo>
                    <a:pt x="229" y="616"/>
                  </a:lnTo>
                  <a:lnTo>
                    <a:pt x="235" y="664"/>
                  </a:lnTo>
                  <a:lnTo>
                    <a:pt x="244" y="708"/>
                  </a:lnTo>
                  <a:lnTo>
                    <a:pt x="247" y="732"/>
                  </a:lnTo>
                  <a:lnTo>
                    <a:pt x="250" y="750"/>
                  </a:lnTo>
                  <a:lnTo>
                    <a:pt x="253" y="771"/>
                  </a:lnTo>
                  <a:lnTo>
                    <a:pt x="256" y="789"/>
                  </a:lnTo>
                  <a:lnTo>
                    <a:pt x="258" y="804"/>
                  </a:lnTo>
                  <a:lnTo>
                    <a:pt x="261" y="818"/>
                  </a:lnTo>
                  <a:lnTo>
                    <a:pt x="264" y="830"/>
                  </a:lnTo>
                  <a:lnTo>
                    <a:pt x="264" y="842"/>
                  </a:lnTo>
                  <a:lnTo>
                    <a:pt x="267" y="851"/>
                  </a:lnTo>
                  <a:lnTo>
                    <a:pt x="267" y="857"/>
                  </a:lnTo>
                  <a:lnTo>
                    <a:pt x="267" y="860"/>
                  </a:lnTo>
                  <a:lnTo>
                    <a:pt x="270" y="863"/>
                  </a:lnTo>
                  <a:lnTo>
                    <a:pt x="258" y="863"/>
                  </a:lnTo>
                  <a:lnTo>
                    <a:pt x="247" y="863"/>
                  </a:lnTo>
                  <a:lnTo>
                    <a:pt x="241" y="863"/>
                  </a:lnTo>
                  <a:lnTo>
                    <a:pt x="232" y="863"/>
                  </a:lnTo>
                  <a:lnTo>
                    <a:pt x="226" y="863"/>
                  </a:lnTo>
                  <a:lnTo>
                    <a:pt x="220" y="863"/>
                  </a:lnTo>
                  <a:lnTo>
                    <a:pt x="214" y="863"/>
                  </a:lnTo>
                  <a:lnTo>
                    <a:pt x="208" y="863"/>
                  </a:lnTo>
                  <a:lnTo>
                    <a:pt x="205" y="863"/>
                  </a:lnTo>
                  <a:lnTo>
                    <a:pt x="205" y="863"/>
                  </a:lnTo>
                  <a:lnTo>
                    <a:pt x="205" y="863"/>
                  </a:lnTo>
                  <a:lnTo>
                    <a:pt x="199" y="830"/>
                  </a:lnTo>
                  <a:lnTo>
                    <a:pt x="193" y="804"/>
                  </a:lnTo>
                  <a:lnTo>
                    <a:pt x="187" y="777"/>
                  </a:lnTo>
                  <a:lnTo>
                    <a:pt x="181" y="750"/>
                  </a:lnTo>
                  <a:lnTo>
                    <a:pt x="175" y="726"/>
                  </a:lnTo>
                  <a:lnTo>
                    <a:pt x="172" y="705"/>
                  </a:lnTo>
                  <a:lnTo>
                    <a:pt x="166" y="684"/>
                  </a:lnTo>
                  <a:lnTo>
                    <a:pt x="163" y="667"/>
                  </a:lnTo>
                  <a:lnTo>
                    <a:pt x="160" y="649"/>
                  </a:lnTo>
                  <a:lnTo>
                    <a:pt x="154" y="634"/>
                  </a:lnTo>
                  <a:lnTo>
                    <a:pt x="152" y="619"/>
                  </a:lnTo>
                  <a:lnTo>
                    <a:pt x="149" y="604"/>
                  </a:lnTo>
                  <a:lnTo>
                    <a:pt x="149" y="592"/>
                  </a:lnTo>
                  <a:lnTo>
                    <a:pt x="146" y="583"/>
                  </a:lnTo>
                  <a:lnTo>
                    <a:pt x="143" y="574"/>
                  </a:lnTo>
                  <a:lnTo>
                    <a:pt x="140" y="565"/>
                  </a:lnTo>
                  <a:lnTo>
                    <a:pt x="140" y="557"/>
                  </a:lnTo>
                  <a:lnTo>
                    <a:pt x="137" y="551"/>
                  </a:lnTo>
                  <a:lnTo>
                    <a:pt x="137" y="542"/>
                  </a:lnTo>
                  <a:lnTo>
                    <a:pt x="134" y="533"/>
                  </a:lnTo>
                  <a:lnTo>
                    <a:pt x="134" y="527"/>
                  </a:lnTo>
                  <a:lnTo>
                    <a:pt x="134" y="524"/>
                  </a:lnTo>
                  <a:lnTo>
                    <a:pt x="131" y="524"/>
                  </a:lnTo>
                  <a:lnTo>
                    <a:pt x="131" y="524"/>
                  </a:lnTo>
                  <a:lnTo>
                    <a:pt x="131" y="521"/>
                  </a:lnTo>
                  <a:lnTo>
                    <a:pt x="131" y="524"/>
                  </a:lnTo>
                  <a:lnTo>
                    <a:pt x="131" y="527"/>
                  </a:lnTo>
                  <a:lnTo>
                    <a:pt x="128" y="530"/>
                  </a:lnTo>
                  <a:lnTo>
                    <a:pt x="125" y="536"/>
                  </a:lnTo>
                  <a:lnTo>
                    <a:pt x="122" y="542"/>
                  </a:lnTo>
                  <a:lnTo>
                    <a:pt x="119" y="551"/>
                  </a:lnTo>
                  <a:lnTo>
                    <a:pt x="116" y="562"/>
                  </a:lnTo>
                  <a:lnTo>
                    <a:pt x="110" y="574"/>
                  </a:lnTo>
                  <a:lnTo>
                    <a:pt x="107" y="589"/>
                  </a:lnTo>
                  <a:lnTo>
                    <a:pt x="104" y="604"/>
                  </a:lnTo>
                  <a:lnTo>
                    <a:pt x="101" y="622"/>
                  </a:lnTo>
                  <a:lnTo>
                    <a:pt x="95" y="640"/>
                  </a:lnTo>
                  <a:lnTo>
                    <a:pt x="95" y="661"/>
                  </a:lnTo>
                  <a:lnTo>
                    <a:pt x="92" y="684"/>
                  </a:lnTo>
                  <a:lnTo>
                    <a:pt x="89" y="708"/>
                  </a:lnTo>
                  <a:lnTo>
                    <a:pt x="89" y="732"/>
                  </a:lnTo>
                  <a:lnTo>
                    <a:pt x="89" y="756"/>
                  </a:lnTo>
                  <a:lnTo>
                    <a:pt x="89" y="777"/>
                  </a:lnTo>
                  <a:lnTo>
                    <a:pt x="89" y="792"/>
                  </a:lnTo>
                  <a:lnTo>
                    <a:pt x="89" y="807"/>
                  </a:lnTo>
                  <a:lnTo>
                    <a:pt x="89" y="821"/>
                  </a:lnTo>
                  <a:lnTo>
                    <a:pt x="89" y="830"/>
                  </a:lnTo>
                  <a:lnTo>
                    <a:pt x="89" y="839"/>
                  </a:lnTo>
                  <a:lnTo>
                    <a:pt x="89" y="845"/>
                  </a:lnTo>
                  <a:lnTo>
                    <a:pt x="89" y="851"/>
                  </a:lnTo>
                  <a:lnTo>
                    <a:pt x="89" y="857"/>
                  </a:lnTo>
                  <a:lnTo>
                    <a:pt x="89" y="860"/>
                  </a:lnTo>
                  <a:lnTo>
                    <a:pt x="89" y="860"/>
                  </a:lnTo>
                  <a:lnTo>
                    <a:pt x="89" y="863"/>
                  </a:lnTo>
                  <a:lnTo>
                    <a:pt x="89" y="863"/>
                  </a:lnTo>
                  <a:lnTo>
                    <a:pt x="80" y="863"/>
                  </a:lnTo>
                  <a:lnTo>
                    <a:pt x="74" y="863"/>
                  </a:lnTo>
                  <a:lnTo>
                    <a:pt x="65" y="863"/>
                  </a:lnTo>
                  <a:lnTo>
                    <a:pt x="59" y="863"/>
                  </a:lnTo>
                  <a:lnTo>
                    <a:pt x="51" y="863"/>
                  </a:lnTo>
                  <a:lnTo>
                    <a:pt x="45" y="863"/>
                  </a:lnTo>
                  <a:lnTo>
                    <a:pt x="42" y="863"/>
                  </a:lnTo>
                  <a:lnTo>
                    <a:pt x="42" y="863"/>
                  </a:lnTo>
                  <a:lnTo>
                    <a:pt x="39" y="863"/>
                  </a:lnTo>
                  <a:lnTo>
                    <a:pt x="39" y="863"/>
                  </a:lnTo>
                  <a:lnTo>
                    <a:pt x="39" y="863"/>
                  </a:lnTo>
                  <a:lnTo>
                    <a:pt x="39" y="860"/>
                  </a:lnTo>
                  <a:lnTo>
                    <a:pt x="39" y="857"/>
                  </a:lnTo>
                  <a:lnTo>
                    <a:pt x="39" y="854"/>
                  </a:lnTo>
                  <a:lnTo>
                    <a:pt x="36" y="848"/>
                  </a:lnTo>
                  <a:lnTo>
                    <a:pt x="36" y="842"/>
                  </a:lnTo>
                  <a:lnTo>
                    <a:pt x="33" y="827"/>
                  </a:lnTo>
                  <a:lnTo>
                    <a:pt x="27" y="809"/>
                  </a:lnTo>
                  <a:lnTo>
                    <a:pt x="24" y="792"/>
                  </a:lnTo>
                  <a:lnTo>
                    <a:pt x="18" y="768"/>
                  </a:lnTo>
                  <a:lnTo>
                    <a:pt x="15" y="747"/>
                  </a:lnTo>
                  <a:lnTo>
                    <a:pt x="12" y="720"/>
                  </a:lnTo>
                  <a:lnTo>
                    <a:pt x="6" y="696"/>
                  </a:lnTo>
                  <a:lnTo>
                    <a:pt x="3" y="673"/>
                  </a:lnTo>
                  <a:lnTo>
                    <a:pt x="3" y="649"/>
                  </a:lnTo>
                  <a:lnTo>
                    <a:pt x="0" y="625"/>
                  </a:lnTo>
                  <a:lnTo>
                    <a:pt x="0" y="604"/>
                  </a:lnTo>
                  <a:lnTo>
                    <a:pt x="0" y="583"/>
                  </a:lnTo>
                  <a:lnTo>
                    <a:pt x="3" y="565"/>
                  </a:lnTo>
                  <a:lnTo>
                    <a:pt x="9" y="548"/>
                  </a:lnTo>
                  <a:lnTo>
                    <a:pt x="15" y="530"/>
                  </a:lnTo>
                  <a:lnTo>
                    <a:pt x="21" y="509"/>
                  </a:lnTo>
                  <a:lnTo>
                    <a:pt x="27" y="488"/>
                  </a:lnTo>
                  <a:lnTo>
                    <a:pt x="42" y="440"/>
                  </a:lnTo>
                  <a:lnTo>
                    <a:pt x="51" y="420"/>
                  </a:lnTo>
                  <a:lnTo>
                    <a:pt x="56" y="396"/>
                  </a:lnTo>
                  <a:lnTo>
                    <a:pt x="65" y="375"/>
                  </a:lnTo>
                  <a:lnTo>
                    <a:pt x="71" y="354"/>
                  </a:lnTo>
                  <a:lnTo>
                    <a:pt x="80" y="336"/>
                  </a:lnTo>
                  <a:lnTo>
                    <a:pt x="86" y="321"/>
                  </a:lnTo>
                  <a:lnTo>
                    <a:pt x="89" y="307"/>
                  </a:lnTo>
                  <a:lnTo>
                    <a:pt x="92" y="298"/>
                  </a:lnTo>
                  <a:lnTo>
                    <a:pt x="95" y="295"/>
                  </a:lnTo>
                  <a:lnTo>
                    <a:pt x="95" y="292"/>
                  </a:lnTo>
                  <a:lnTo>
                    <a:pt x="95" y="289"/>
                  </a:lnTo>
                  <a:lnTo>
                    <a:pt x="95" y="289"/>
                  </a:lnTo>
                  <a:lnTo>
                    <a:pt x="95" y="289"/>
                  </a:lnTo>
                  <a:lnTo>
                    <a:pt x="95" y="286"/>
                  </a:lnTo>
                  <a:lnTo>
                    <a:pt x="92" y="280"/>
                  </a:lnTo>
                  <a:lnTo>
                    <a:pt x="86" y="274"/>
                  </a:lnTo>
                  <a:lnTo>
                    <a:pt x="83" y="265"/>
                  </a:lnTo>
                  <a:lnTo>
                    <a:pt x="77" y="256"/>
                  </a:lnTo>
                  <a:lnTo>
                    <a:pt x="71" y="244"/>
                  </a:lnTo>
                  <a:lnTo>
                    <a:pt x="65" y="232"/>
                  </a:lnTo>
                  <a:lnTo>
                    <a:pt x="56" y="205"/>
                  </a:lnTo>
                  <a:lnTo>
                    <a:pt x="48" y="176"/>
                  </a:lnTo>
                  <a:lnTo>
                    <a:pt x="45" y="161"/>
                  </a:lnTo>
                  <a:lnTo>
                    <a:pt x="42" y="146"/>
                  </a:lnTo>
                  <a:lnTo>
                    <a:pt x="39" y="131"/>
                  </a:lnTo>
                  <a:lnTo>
                    <a:pt x="39" y="116"/>
                  </a:lnTo>
                  <a:lnTo>
                    <a:pt x="42" y="89"/>
                  </a:lnTo>
                  <a:lnTo>
                    <a:pt x="42" y="65"/>
                  </a:lnTo>
                  <a:lnTo>
                    <a:pt x="45" y="45"/>
                  </a:lnTo>
                  <a:lnTo>
                    <a:pt x="45" y="30"/>
                  </a:lnTo>
                  <a:lnTo>
                    <a:pt x="48" y="15"/>
                  </a:lnTo>
                  <a:lnTo>
                    <a:pt x="48" y="6"/>
                  </a:lnTo>
                  <a:lnTo>
                    <a:pt x="48" y="0"/>
                  </a:lnTo>
                  <a:lnTo>
                    <a:pt x="48" y="0"/>
                  </a:lnTo>
                  <a:lnTo>
                    <a:pt x="62" y="0"/>
                  </a:lnTo>
                  <a:lnTo>
                    <a:pt x="71" y="0"/>
                  </a:lnTo>
                  <a:lnTo>
                    <a:pt x="80" y="0"/>
                  </a:lnTo>
                  <a:lnTo>
                    <a:pt x="86" y="0"/>
                  </a:lnTo>
                  <a:lnTo>
                    <a:pt x="86" y="0"/>
                  </a:lnTo>
                  <a:lnTo>
                    <a:pt x="89" y="0"/>
                  </a:lnTo>
                  <a:lnTo>
                    <a:pt x="89" y="0"/>
                  </a:lnTo>
                  <a:lnTo>
                    <a:pt x="89" y="24"/>
                  </a:lnTo>
                  <a:lnTo>
                    <a:pt x="89" y="48"/>
                  </a:lnTo>
                  <a:lnTo>
                    <a:pt x="89" y="65"/>
                  </a:lnTo>
                  <a:lnTo>
                    <a:pt x="89" y="83"/>
                  </a:lnTo>
                  <a:lnTo>
                    <a:pt x="89" y="95"/>
                  </a:lnTo>
                  <a:lnTo>
                    <a:pt x="89" y="107"/>
                  </a:lnTo>
                  <a:lnTo>
                    <a:pt x="89" y="116"/>
                  </a:lnTo>
                  <a:lnTo>
                    <a:pt x="89" y="125"/>
                  </a:lnTo>
                  <a:lnTo>
                    <a:pt x="89" y="131"/>
                  </a:lnTo>
                  <a:lnTo>
                    <a:pt x="89" y="134"/>
                  </a:lnTo>
                  <a:lnTo>
                    <a:pt x="89" y="137"/>
                  </a:lnTo>
                  <a:lnTo>
                    <a:pt x="89" y="140"/>
                  </a:lnTo>
                  <a:lnTo>
                    <a:pt x="89" y="143"/>
                  </a:lnTo>
                  <a:lnTo>
                    <a:pt x="89" y="143"/>
                  </a:lnTo>
                  <a:lnTo>
                    <a:pt x="89" y="143"/>
                  </a:lnTo>
                  <a:lnTo>
                    <a:pt x="92" y="146"/>
                  </a:lnTo>
                  <a:lnTo>
                    <a:pt x="92" y="152"/>
                  </a:lnTo>
                  <a:lnTo>
                    <a:pt x="95" y="158"/>
                  </a:lnTo>
                  <a:lnTo>
                    <a:pt x="98" y="164"/>
                  </a:lnTo>
                  <a:lnTo>
                    <a:pt x="101" y="173"/>
                  </a:lnTo>
                  <a:lnTo>
                    <a:pt x="110" y="190"/>
                  </a:lnTo>
                  <a:lnTo>
                    <a:pt x="122" y="208"/>
                  </a:lnTo>
                  <a:lnTo>
                    <a:pt x="128" y="214"/>
                  </a:lnTo>
                  <a:lnTo>
                    <a:pt x="131" y="223"/>
                  </a:lnTo>
                  <a:lnTo>
                    <a:pt x="140" y="229"/>
                  </a:lnTo>
                  <a:lnTo>
                    <a:pt x="146" y="232"/>
                  </a:lnTo>
                  <a:lnTo>
                    <a:pt x="152" y="235"/>
                  </a:lnTo>
                  <a:lnTo>
                    <a:pt x="157" y="238"/>
                  </a:lnTo>
                  <a:lnTo>
                    <a:pt x="163" y="238"/>
                  </a:lnTo>
                  <a:lnTo>
                    <a:pt x="166" y="238"/>
                  </a:lnTo>
                  <a:lnTo>
                    <a:pt x="166" y="238"/>
                  </a:lnTo>
                  <a:lnTo>
                    <a:pt x="166" y="244"/>
                  </a:lnTo>
                  <a:lnTo>
                    <a:pt x="166" y="250"/>
                  </a:lnTo>
                  <a:lnTo>
                    <a:pt x="166" y="256"/>
                  </a:lnTo>
                  <a:lnTo>
                    <a:pt x="169" y="262"/>
                  </a:lnTo>
                  <a:lnTo>
                    <a:pt x="175" y="268"/>
                  </a:lnTo>
                  <a:lnTo>
                    <a:pt x="181" y="271"/>
                  </a:lnTo>
                  <a:lnTo>
                    <a:pt x="187" y="274"/>
                  </a:lnTo>
                  <a:lnTo>
                    <a:pt x="193" y="274"/>
                  </a:lnTo>
                  <a:lnTo>
                    <a:pt x="178" y="292"/>
                  </a:lnTo>
                  <a:lnTo>
                    <a:pt x="166" y="309"/>
                  </a:lnTo>
                  <a:lnTo>
                    <a:pt x="154" y="324"/>
                  </a:lnTo>
                  <a:lnTo>
                    <a:pt x="146" y="336"/>
                  </a:lnTo>
                  <a:lnTo>
                    <a:pt x="140" y="345"/>
                  </a:lnTo>
                  <a:lnTo>
                    <a:pt x="134" y="354"/>
                  </a:lnTo>
                  <a:lnTo>
                    <a:pt x="128" y="363"/>
                  </a:lnTo>
                  <a:lnTo>
                    <a:pt x="122" y="369"/>
                  </a:lnTo>
                  <a:lnTo>
                    <a:pt x="119" y="372"/>
                  </a:lnTo>
                  <a:lnTo>
                    <a:pt x="116" y="375"/>
                  </a:lnTo>
                  <a:lnTo>
                    <a:pt x="113" y="381"/>
                  </a:lnTo>
                  <a:lnTo>
                    <a:pt x="113" y="381"/>
                  </a:lnTo>
                  <a:lnTo>
                    <a:pt x="113" y="381"/>
                  </a:lnTo>
                  <a:lnTo>
                    <a:pt x="116" y="393"/>
                  </a:lnTo>
                  <a:lnTo>
                    <a:pt x="119" y="402"/>
                  </a:lnTo>
                  <a:lnTo>
                    <a:pt x="122" y="411"/>
                  </a:lnTo>
                  <a:lnTo>
                    <a:pt x="125" y="417"/>
                  </a:lnTo>
                  <a:lnTo>
                    <a:pt x="125" y="423"/>
                  </a:lnTo>
                  <a:lnTo>
                    <a:pt x="128" y="429"/>
                  </a:lnTo>
                  <a:lnTo>
                    <a:pt x="131" y="434"/>
                  </a:lnTo>
                  <a:lnTo>
                    <a:pt x="131" y="440"/>
                  </a:lnTo>
                  <a:lnTo>
                    <a:pt x="131" y="440"/>
                  </a:lnTo>
                  <a:lnTo>
                    <a:pt x="131" y="443"/>
                  </a:lnTo>
                  <a:lnTo>
                    <a:pt x="131" y="443"/>
                  </a:lnTo>
                  <a:lnTo>
                    <a:pt x="143" y="434"/>
                  </a:lnTo>
                  <a:lnTo>
                    <a:pt x="152" y="429"/>
                  </a:lnTo>
                  <a:lnTo>
                    <a:pt x="160" y="423"/>
                  </a:lnTo>
                  <a:lnTo>
                    <a:pt x="166" y="417"/>
                  </a:lnTo>
                  <a:lnTo>
                    <a:pt x="172" y="411"/>
                  </a:lnTo>
                  <a:lnTo>
                    <a:pt x="178" y="408"/>
                  </a:lnTo>
                  <a:lnTo>
                    <a:pt x="184" y="402"/>
                  </a:lnTo>
                  <a:lnTo>
                    <a:pt x="190" y="399"/>
                  </a:lnTo>
                  <a:lnTo>
                    <a:pt x="193" y="399"/>
                  </a:lnTo>
                  <a:lnTo>
                    <a:pt x="193" y="399"/>
                  </a:lnTo>
                  <a:lnTo>
                    <a:pt x="193" y="399"/>
                  </a:lnTo>
                  <a:lnTo>
                    <a:pt x="193" y="375"/>
                  </a:lnTo>
                  <a:lnTo>
                    <a:pt x="193" y="357"/>
                  </a:lnTo>
                  <a:lnTo>
                    <a:pt x="193" y="339"/>
                  </a:lnTo>
                  <a:lnTo>
                    <a:pt x="193" y="324"/>
                  </a:lnTo>
                  <a:lnTo>
                    <a:pt x="193" y="312"/>
                  </a:lnTo>
                  <a:lnTo>
                    <a:pt x="193" y="304"/>
                  </a:lnTo>
                  <a:lnTo>
                    <a:pt x="193" y="295"/>
                  </a:lnTo>
                  <a:lnTo>
                    <a:pt x="193" y="289"/>
                  </a:lnTo>
                  <a:lnTo>
                    <a:pt x="193" y="283"/>
                  </a:lnTo>
                  <a:lnTo>
                    <a:pt x="193" y="280"/>
                  </a:lnTo>
                  <a:lnTo>
                    <a:pt x="193" y="277"/>
                  </a:lnTo>
                  <a:lnTo>
                    <a:pt x="193" y="274"/>
                  </a:lnTo>
                  <a:lnTo>
                    <a:pt x="193" y="274"/>
                  </a:lnTo>
                  <a:lnTo>
                    <a:pt x="193" y="274"/>
                  </a:lnTo>
                  <a:lnTo>
                    <a:pt x="205" y="271"/>
                  </a:lnTo>
                  <a:lnTo>
                    <a:pt x="217" y="268"/>
                  </a:lnTo>
                  <a:lnTo>
                    <a:pt x="229" y="262"/>
                  </a:lnTo>
                  <a:lnTo>
                    <a:pt x="235" y="256"/>
                  </a:lnTo>
                  <a:lnTo>
                    <a:pt x="244" y="250"/>
                  </a:lnTo>
                  <a:lnTo>
                    <a:pt x="250" y="244"/>
                  </a:lnTo>
                  <a:lnTo>
                    <a:pt x="253" y="238"/>
                  </a:lnTo>
                  <a:lnTo>
                    <a:pt x="253" y="238"/>
                  </a:lnTo>
                  <a:lnTo>
                    <a:pt x="256" y="238"/>
                  </a:lnTo>
                  <a:lnTo>
                    <a:pt x="258" y="235"/>
                  </a:lnTo>
                  <a:lnTo>
                    <a:pt x="267" y="235"/>
                  </a:lnTo>
                  <a:lnTo>
                    <a:pt x="276" y="232"/>
                  </a:lnTo>
                  <a:lnTo>
                    <a:pt x="288" y="229"/>
                  </a:lnTo>
                  <a:lnTo>
                    <a:pt x="300" y="226"/>
                  </a:lnTo>
                  <a:lnTo>
                    <a:pt x="315" y="220"/>
                  </a:lnTo>
                  <a:lnTo>
                    <a:pt x="330" y="214"/>
                  </a:lnTo>
                  <a:lnTo>
                    <a:pt x="345" y="208"/>
                  </a:lnTo>
                  <a:lnTo>
                    <a:pt x="359" y="199"/>
                  </a:lnTo>
                  <a:lnTo>
                    <a:pt x="374" y="190"/>
                  </a:lnTo>
                  <a:lnTo>
                    <a:pt x="386" y="182"/>
                  </a:lnTo>
                  <a:lnTo>
                    <a:pt x="398" y="170"/>
                  </a:lnTo>
                  <a:lnTo>
                    <a:pt x="407" y="158"/>
                  </a:lnTo>
                  <a:lnTo>
                    <a:pt x="416" y="143"/>
                  </a:lnTo>
                  <a:lnTo>
                    <a:pt x="419" y="128"/>
                  </a:lnTo>
                  <a:lnTo>
                    <a:pt x="425" y="98"/>
                  </a:lnTo>
                  <a:lnTo>
                    <a:pt x="431" y="74"/>
                  </a:lnTo>
                  <a:lnTo>
                    <a:pt x="434" y="51"/>
                  </a:lnTo>
                  <a:lnTo>
                    <a:pt x="437" y="42"/>
                  </a:lnTo>
                  <a:lnTo>
                    <a:pt x="437" y="33"/>
                  </a:lnTo>
                  <a:lnTo>
                    <a:pt x="440" y="24"/>
                  </a:lnTo>
                  <a:lnTo>
                    <a:pt x="440" y="18"/>
                  </a:lnTo>
                  <a:lnTo>
                    <a:pt x="443" y="12"/>
                  </a:lnTo>
                  <a:lnTo>
                    <a:pt x="443" y="9"/>
                  </a:lnTo>
                  <a:lnTo>
                    <a:pt x="443" y="3"/>
                  </a:lnTo>
                  <a:lnTo>
                    <a:pt x="443" y="0"/>
                  </a:lnTo>
                  <a:lnTo>
                    <a:pt x="443" y="0"/>
                  </a:lnTo>
                  <a:lnTo>
                    <a:pt x="446"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tx1">
                    <a:lumMod val="85000"/>
                    <a:lumOff val="15000"/>
                  </a:schemeClr>
                </a:solidFill>
              </a:endParaRPr>
            </a:p>
          </p:txBody>
        </p:sp>
        <p:sp>
          <p:nvSpPr>
            <p:cNvPr id="67" name="Rectangle 71"/>
            <p:cNvSpPr>
              <a:spLocks noChangeArrowheads="1"/>
            </p:cNvSpPr>
            <p:nvPr/>
          </p:nvSpPr>
          <p:spPr bwMode="auto">
            <a:xfrm>
              <a:off x="5549900" y="4737100"/>
              <a:ext cx="581025" cy="561975"/>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tx1">
                    <a:lumMod val="85000"/>
                    <a:lumOff val="15000"/>
                  </a:schemeClr>
                </a:solidFill>
              </a:endParaRPr>
            </a:p>
          </p:txBody>
        </p:sp>
        <p:sp>
          <p:nvSpPr>
            <p:cNvPr id="68" name="Freeform 72"/>
            <p:cNvSpPr/>
            <p:nvPr/>
          </p:nvSpPr>
          <p:spPr bwMode="auto">
            <a:xfrm>
              <a:off x="5645150" y="5394325"/>
              <a:ext cx="287337" cy="282575"/>
            </a:xfrm>
            <a:custGeom>
              <a:gdLst>
                <a:gd fmla="*/ 0 w 181" name="T0"/>
                <a:gd fmla="*/ 89 h 178" name="T1"/>
                <a:gd fmla="*/ 3 w 181" name="T2"/>
                <a:gd fmla="*/ 71 h 178" name="T3"/>
                <a:gd fmla="*/ 9 w 181" name="T4"/>
                <a:gd fmla="*/ 56 h 178" name="T5"/>
                <a:gd fmla="*/ 18 w 181" name="T6"/>
                <a:gd fmla="*/ 41 h 178" name="T7"/>
                <a:gd fmla="*/ 26 w 181" name="T8"/>
                <a:gd fmla="*/ 26 h 178" name="T9"/>
                <a:gd fmla="*/ 41 w 181" name="T10"/>
                <a:gd fmla="*/ 15 h 178" name="T11"/>
                <a:gd fmla="*/ 56 w 181" name="T12"/>
                <a:gd fmla="*/ 9 h 178" name="T13"/>
                <a:gd fmla="*/ 74 w 181" name="T14"/>
                <a:gd fmla="*/ 3 h 178" name="T15"/>
                <a:gd fmla="*/ 92 w 181" name="T16"/>
                <a:gd fmla="*/ 0 h 178" name="T17"/>
                <a:gd fmla="*/ 110 w 181" name="T18"/>
                <a:gd fmla="*/ 3 h 178" name="T19"/>
                <a:gd fmla="*/ 125 w 181" name="T20"/>
                <a:gd fmla="*/ 9 h 178" name="T21"/>
                <a:gd fmla="*/ 139 w 181" name="T22"/>
                <a:gd fmla="*/ 15 h 178" name="T23"/>
                <a:gd fmla="*/ 154 w 181" name="T24"/>
                <a:gd fmla="*/ 26 h 178" name="T25"/>
                <a:gd fmla="*/ 166 w 181" name="T26"/>
                <a:gd fmla="*/ 41 h 178" name="T27"/>
                <a:gd fmla="*/ 172 w 181" name="T28"/>
                <a:gd fmla="*/ 56 h 178" name="T29"/>
                <a:gd fmla="*/ 178 w 181" name="T30"/>
                <a:gd fmla="*/ 71 h 178" name="T31"/>
                <a:gd fmla="*/ 181 w 181" name="T32"/>
                <a:gd fmla="*/ 89 h 178" name="T33"/>
                <a:gd fmla="*/ 178 w 181" name="T34"/>
                <a:gd fmla="*/ 107 h 178" name="T35"/>
                <a:gd fmla="*/ 172 w 181" name="T36"/>
                <a:gd fmla="*/ 125 h 178" name="T37"/>
                <a:gd fmla="*/ 166 w 181" name="T38"/>
                <a:gd fmla="*/ 140 h 178" name="T39"/>
                <a:gd fmla="*/ 154 w 181" name="T40"/>
                <a:gd fmla="*/ 154 h 178" name="T41"/>
                <a:gd fmla="*/ 139 w 181" name="T42"/>
                <a:gd fmla="*/ 163 h 178" name="T43"/>
                <a:gd fmla="*/ 125 w 181" name="T44"/>
                <a:gd fmla="*/ 172 h 178" name="T45"/>
                <a:gd fmla="*/ 110 w 181" name="T46"/>
                <a:gd fmla="*/ 178 h 178" name="T47"/>
                <a:gd fmla="*/ 92 w 181" name="T48"/>
                <a:gd fmla="*/ 178 h 178" name="T49"/>
                <a:gd fmla="*/ 74 w 181" name="T50"/>
                <a:gd fmla="*/ 178 h 178" name="T51"/>
                <a:gd fmla="*/ 56 w 181" name="T52"/>
                <a:gd fmla="*/ 172 h 178" name="T53"/>
                <a:gd fmla="*/ 41 w 181" name="T54"/>
                <a:gd fmla="*/ 163 h 178" name="T55"/>
                <a:gd fmla="*/ 26 w 181" name="T56"/>
                <a:gd fmla="*/ 154 h 178" name="T57"/>
                <a:gd fmla="*/ 18 w 181" name="T58"/>
                <a:gd fmla="*/ 140 h 178" name="T59"/>
                <a:gd fmla="*/ 9 w 181" name="T60"/>
                <a:gd fmla="*/ 125 h 178" name="T61"/>
                <a:gd fmla="*/ 3 w 181" name="T62"/>
                <a:gd fmla="*/ 107 h 178" name="T63"/>
                <a:gd fmla="*/ 0 w 181" name="T64"/>
                <a:gd fmla="*/ 89 h 178"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178" w="181">
                  <a:moveTo>
                    <a:pt x="0" y="89"/>
                  </a:moveTo>
                  <a:lnTo>
                    <a:pt x="3" y="71"/>
                  </a:lnTo>
                  <a:lnTo>
                    <a:pt x="9" y="56"/>
                  </a:lnTo>
                  <a:lnTo>
                    <a:pt x="18" y="41"/>
                  </a:lnTo>
                  <a:lnTo>
                    <a:pt x="26" y="26"/>
                  </a:lnTo>
                  <a:lnTo>
                    <a:pt x="41" y="15"/>
                  </a:lnTo>
                  <a:lnTo>
                    <a:pt x="56" y="9"/>
                  </a:lnTo>
                  <a:lnTo>
                    <a:pt x="74" y="3"/>
                  </a:lnTo>
                  <a:lnTo>
                    <a:pt x="92" y="0"/>
                  </a:lnTo>
                  <a:lnTo>
                    <a:pt x="110" y="3"/>
                  </a:lnTo>
                  <a:lnTo>
                    <a:pt x="125" y="9"/>
                  </a:lnTo>
                  <a:lnTo>
                    <a:pt x="139" y="15"/>
                  </a:lnTo>
                  <a:lnTo>
                    <a:pt x="154" y="26"/>
                  </a:lnTo>
                  <a:lnTo>
                    <a:pt x="166" y="41"/>
                  </a:lnTo>
                  <a:lnTo>
                    <a:pt x="172" y="56"/>
                  </a:lnTo>
                  <a:lnTo>
                    <a:pt x="178" y="71"/>
                  </a:lnTo>
                  <a:lnTo>
                    <a:pt x="181" y="89"/>
                  </a:lnTo>
                  <a:lnTo>
                    <a:pt x="178" y="107"/>
                  </a:lnTo>
                  <a:lnTo>
                    <a:pt x="172" y="125"/>
                  </a:lnTo>
                  <a:lnTo>
                    <a:pt x="166" y="140"/>
                  </a:lnTo>
                  <a:lnTo>
                    <a:pt x="154" y="154"/>
                  </a:lnTo>
                  <a:lnTo>
                    <a:pt x="139" y="163"/>
                  </a:lnTo>
                  <a:lnTo>
                    <a:pt x="125" y="172"/>
                  </a:lnTo>
                  <a:lnTo>
                    <a:pt x="110" y="178"/>
                  </a:lnTo>
                  <a:lnTo>
                    <a:pt x="92" y="178"/>
                  </a:lnTo>
                  <a:lnTo>
                    <a:pt x="74" y="178"/>
                  </a:lnTo>
                  <a:lnTo>
                    <a:pt x="56" y="172"/>
                  </a:lnTo>
                  <a:lnTo>
                    <a:pt x="41" y="163"/>
                  </a:lnTo>
                  <a:lnTo>
                    <a:pt x="26" y="154"/>
                  </a:lnTo>
                  <a:lnTo>
                    <a:pt x="18" y="140"/>
                  </a:lnTo>
                  <a:lnTo>
                    <a:pt x="9" y="125"/>
                  </a:lnTo>
                  <a:lnTo>
                    <a:pt x="3" y="107"/>
                  </a:lnTo>
                  <a:lnTo>
                    <a:pt x="0" y="8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tx1">
                    <a:lumMod val="85000"/>
                    <a:lumOff val="15000"/>
                  </a:schemeClr>
                </a:solidFill>
              </a:endParaRPr>
            </a:p>
          </p:txBody>
        </p:sp>
        <p:sp>
          <p:nvSpPr>
            <p:cNvPr id="69" name="Freeform 73"/>
            <p:cNvSpPr/>
            <p:nvPr/>
          </p:nvSpPr>
          <p:spPr bwMode="auto">
            <a:xfrm>
              <a:off x="5616575" y="5772150"/>
              <a:ext cx="127000" cy="268288"/>
            </a:xfrm>
            <a:custGeom>
              <a:gdLst>
                <a:gd fmla="*/ 80 w 80" name="T0"/>
                <a:gd fmla="*/ 0 h 169" name="T1"/>
                <a:gd fmla="*/ 80 w 80" name="T2"/>
                <a:gd fmla="*/ 125 h 169" name="T3"/>
                <a:gd fmla="*/ 18 w 80" name="T4"/>
                <a:gd fmla="*/ 169 h 169" name="T5"/>
                <a:gd fmla="*/ 0 w 80" name="T6"/>
                <a:gd fmla="*/ 107 h 169" name="T7"/>
                <a:gd fmla="*/ 80 w 80" name="T8"/>
                <a:gd fmla="*/ 0 h 169" name="T9"/>
              </a:gdLst>
              <a:cxnLst>
                <a:cxn ang="0">
                  <a:pos x="T0" y="T1"/>
                </a:cxn>
                <a:cxn ang="0">
                  <a:pos x="T2" y="T3"/>
                </a:cxn>
                <a:cxn ang="0">
                  <a:pos x="T4" y="T5"/>
                </a:cxn>
                <a:cxn ang="0">
                  <a:pos x="T6" y="T7"/>
                </a:cxn>
                <a:cxn ang="0">
                  <a:pos x="T8" y="T9"/>
                </a:cxn>
              </a:cxnLst>
              <a:rect b="b" l="0" r="r" t="0"/>
              <a:pathLst>
                <a:path h="169" w="80">
                  <a:moveTo>
                    <a:pt x="80" y="0"/>
                  </a:moveTo>
                  <a:lnTo>
                    <a:pt x="80" y="125"/>
                  </a:lnTo>
                  <a:lnTo>
                    <a:pt x="18" y="169"/>
                  </a:lnTo>
                  <a:lnTo>
                    <a:pt x="0" y="107"/>
                  </a:lnTo>
                  <a:lnTo>
                    <a:pt x="8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tx1">
                    <a:lumMod val="85000"/>
                    <a:lumOff val="15000"/>
                  </a:schemeClr>
                </a:solidFill>
              </a:endParaRPr>
            </a:p>
          </p:txBody>
        </p:sp>
        <p:sp>
          <p:nvSpPr>
            <p:cNvPr id="70" name="Rectangle 74"/>
            <p:cNvSpPr>
              <a:spLocks noChangeArrowheads="1"/>
            </p:cNvSpPr>
            <p:nvPr/>
          </p:nvSpPr>
          <p:spPr bwMode="auto">
            <a:xfrm>
              <a:off x="4824413" y="5653088"/>
              <a:ext cx="579437" cy="1054100"/>
            </a:xfrm>
            <a:prstGeom prst="rect">
              <a:avLst/>
            </a:prstGeom>
            <a:solidFill>
              <a:schemeClr val="tx1">
                <a:lumMod val="85000"/>
                <a:lumOff val="15000"/>
              </a:schemeClr>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tx1">
                    <a:lumMod val="85000"/>
                    <a:lumOff val="15000"/>
                  </a:schemeClr>
                </a:solidFill>
              </a:endParaRPr>
            </a:p>
          </p:txBody>
        </p:sp>
        <p:sp>
          <p:nvSpPr>
            <p:cNvPr id="71" name="Rectangle 75"/>
            <p:cNvSpPr>
              <a:spLocks noChangeArrowheads="1"/>
            </p:cNvSpPr>
            <p:nvPr/>
          </p:nvSpPr>
          <p:spPr bwMode="auto">
            <a:xfrm>
              <a:off x="4144963" y="5903913"/>
              <a:ext cx="579437" cy="803275"/>
            </a:xfrm>
            <a:prstGeom prst="rect">
              <a:avLst/>
            </a:prstGeom>
            <a:solidFill>
              <a:schemeClr val="tx1">
                <a:lumMod val="85000"/>
                <a:lumOff val="15000"/>
              </a:schemeClr>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tx1">
                    <a:lumMod val="85000"/>
                    <a:lumOff val="15000"/>
                  </a:schemeClr>
                </a:solidFill>
              </a:endParaRPr>
            </a:p>
          </p:txBody>
        </p:sp>
      </p:grpSp>
      <p:sp>
        <p:nvSpPr>
          <p:cNvPr id="72" name="TextBox 5"/>
          <p:cNvSpPr txBox="1"/>
          <p:nvPr/>
        </p:nvSpPr>
        <p:spPr>
          <a:xfrm>
            <a:off x="-396502" y="234337"/>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Tree>
    <p:extLst>
      <p:ext uri="{BB962C8B-B14F-4D97-AF65-F5344CB8AC3E}">
        <p14:creationId val="3868444030"/>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24"/>
                                        </p:tgtEl>
                                        <p:attrNameLst>
                                          <p:attrName>style.visibility</p:attrName>
                                        </p:attrNameLst>
                                      </p:cBhvr>
                                      <p:to>
                                        <p:strVal val="visible"/>
                                      </p:to>
                                    </p:set>
                                    <p:animEffect filter="fade" transition="in">
                                      <p:cBhvr>
                                        <p:cTn dur="500" id="7"/>
                                        <p:tgtEl>
                                          <p:spTgt spid="24"/>
                                        </p:tgtEl>
                                      </p:cBhvr>
                                    </p:animEffect>
                                  </p:childTnLst>
                                </p:cTn>
                              </p:par>
                            </p:childTnLst>
                          </p:cTn>
                        </p:par>
                        <p:par>
                          <p:cTn fill="hold" id="8" nodeType="afterGroup">
                            <p:stCondLst>
                              <p:cond delay="500"/>
                            </p:stCondLst>
                            <p:childTnLst>
                              <p:par>
                                <p:cTn accel="50000" decel="50000" fill="hold" grpId="0" id="9" nodeType="afterEffect" presetClass="path" presetID="42" presetSubtype="0">
                                  <p:stCondLst>
                                    <p:cond delay="0"/>
                                  </p:stCondLst>
                                  <p:childTnLst>
                                    <p:animMotion origin="layout" path="M -3.61111E-06 -2.22222E-06 L -3.61111E-06 0.1225" pathEditMode="relative" ptsTypes="AA" rAng="0">
                                      <p:cBhvr>
                                        <p:cTn dur="1000" fill="hold" id="10"/>
                                        <p:tgtEl>
                                          <p:spTgt spid="37"/>
                                        </p:tgtEl>
                                        <p:attrNameLst>
                                          <p:attrName>ppt_x</p:attrName>
                                          <p:attrName>ppt_y</p:attrName>
                                        </p:attrNameLst>
                                      </p:cBhvr>
                                      <p:rCtr x="0" y="6111"/>
                                    </p:animMotion>
                                  </p:childTnLst>
                                </p:cTn>
                              </p:par>
                              <p:par>
                                <p:cTn fill="hold" grpId="0" id="11" nodeType="withEffect" presetClass="emph" presetID="3" presetSubtype="2">
                                  <p:stCondLst>
                                    <p:cond delay="0"/>
                                  </p:stCondLst>
                                  <p:childTnLst>
                                    <p:animClr clrSpc="rgb" dir="cw">
                                      <p:cBhvr override="childStyle">
                                        <p:cTn dur="1000" fill="hold" id="12"/>
                                        <p:tgtEl>
                                          <p:spTgt spid="41"/>
                                        </p:tgtEl>
                                        <p:attrNameLst>
                                          <p:attrName>style.color</p:attrName>
                                        </p:attrNameLst>
                                      </p:cBhvr>
                                      <p:to>
                                        <a:schemeClr val="accent2"/>
                                      </p:to>
                                    </p:animClr>
                                  </p:childTnLst>
                                </p:cTn>
                              </p:par>
                              <p:par>
                                <p:cTn fill="hold" grpId="0" id="13" nodeType="withEffect" presetClass="emph" presetID="3" presetSubtype="2">
                                  <p:stCondLst>
                                    <p:cond delay="0"/>
                                  </p:stCondLst>
                                  <p:childTnLst>
                                    <p:animClr clrSpc="rgb" dir="cw">
                                      <p:cBhvr override="childStyle">
                                        <p:cTn dur="1000" fill="hold" id="14"/>
                                        <p:tgtEl>
                                          <p:spTgt spid="42"/>
                                        </p:tgtEl>
                                        <p:attrNameLst>
                                          <p:attrName>style.color</p:attrName>
                                        </p:attrNameLst>
                                      </p:cBhvr>
                                      <p:to>
                                        <a:schemeClr val="accent2"/>
                                      </p:to>
                                    </p:animClr>
                                  </p:childTnLst>
                                </p:cTn>
                              </p:par>
                            </p:childTnLst>
                          </p:cTn>
                        </p:par>
                        <p:par>
                          <p:cTn fill="hold" id="15" nodeType="afterGroup">
                            <p:stCondLst>
                              <p:cond delay="1500"/>
                            </p:stCondLst>
                            <p:childTnLst>
                              <p:par>
                                <p:cTn fill="hold" id="16" nodeType="afterEffect" presetClass="entr" presetID="10" presetSubtype="0">
                                  <p:stCondLst>
                                    <p:cond delay="0"/>
                                  </p:stCondLst>
                                  <p:childTnLst>
                                    <p:set>
                                      <p:cBhvr>
                                        <p:cTn dur="1" fill="hold" id="17">
                                          <p:stCondLst>
                                            <p:cond delay="0"/>
                                          </p:stCondLst>
                                        </p:cTn>
                                        <p:tgtEl>
                                          <p:spTgt spid="65"/>
                                        </p:tgtEl>
                                        <p:attrNameLst>
                                          <p:attrName>style.visibility</p:attrName>
                                        </p:attrNameLst>
                                      </p:cBhvr>
                                      <p:to>
                                        <p:strVal val="visible"/>
                                      </p:to>
                                    </p:set>
                                    <p:animEffect filter="fade" transition="in">
                                      <p:cBhvr>
                                        <p:cTn dur="500" id="18"/>
                                        <p:tgtEl>
                                          <p:spTgt spid="65"/>
                                        </p:tgtEl>
                                      </p:cBhvr>
                                    </p:animEffect>
                                  </p:childTnLst>
                                </p:cTn>
                              </p:par>
                            </p:childTnLst>
                          </p:cTn>
                        </p:par>
                        <p:par>
                          <p:cTn fill="hold" id="19" nodeType="afterGroup">
                            <p:stCondLst>
                              <p:cond delay="2000"/>
                            </p:stCondLst>
                            <p:childTnLst>
                              <p:par>
                                <p:cTn fill="hold" grpId="0" id="20" nodeType="afterEffect" presetClass="entr" presetID="2" presetSubtype="1">
                                  <p:stCondLst>
                                    <p:cond delay="0"/>
                                  </p:stCondLst>
                                  <p:childTnLst>
                                    <p:set>
                                      <p:cBhvr>
                                        <p:cTn dur="1" fill="hold" id="21">
                                          <p:stCondLst>
                                            <p:cond delay="0"/>
                                          </p:stCondLst>
                                        </p:cTn>
                                        <p:tgtEl>
                                          <p:spTgt spid="51"/>
                                        </p:tgtEl>
                                        <p:attrNameLst>
                                          <p:attrName>style.visibility</p:attrName>
                                        </p:attrNameLst>
                                      </p:cBhvr>
                                      <p:to>
                                        <p:strVal val="visible"/>
                                      </p:to>
                                    </p:set>
                                    <p:anim calcmode="lin" valueType="num">
                                      <p:cBhvr additive="base">
                                        <p:cTn dur="500" fill="hold" id="22"/>
                                        <p:tgtEl>
                                          <p:spTgt spid="51"/>
                                        </p:tgtEl>
                                        <p:attrNameLst>
                                          <p:attrName>ppt_x</p:attrName>
                                        </p:attrNameLst>
                                      </p:cBhvr>
                                      <p:tavLst>
                                        <p:tav tm="0">
                                          <p:val>
                                            <p:strVal val="#ppt_x"/>
                                          </p:val>
                                        </p:tav>
                                        <p:tav tm="100000">
                                          <p:val>
                                            <p:strVal val="#ppt_x"/>
                                          </p:val>
                                        </p:tav>
                                      </p:tavLst>
                                    </p:anim>
                                    <p:anim calcmode="lin" valueType="num">
                                      <p:cBhvr additive="base">
                                        <p:cTn dur="500" fill="hold" id="23"/>
                                        <p:tgtEl>
                                          <p:spTgt spid="51"/>
                                        </p:tgtEl>
                                        <p:attrNameLst>
                                          <p:attrName>ppt_y</p:attrName>
                                        </p:attrNameLst>
                                      </p:cBhvr>
                                      <p:tavLst>
                                        <p:tav tm="0">
                                          <p:val>
                                            <p:strVal val="0-#ppt_h/2"/>
                                          </p:val>
                                        </p:tav>
                                        <p:tav tm="100000">
                                          <p:val>
                                            <p:strVal val="#ppt_y"/>
                                          </p:val>
                                        </p:tav>
                                      </p:tavLst>
                                    </p:anim>
                                  </p:childTnLst>
                                </p:cTn>
                              </p:par>
                              <p:par>
                                <p:cTn fill="hold" grpId="0" id="24" nodeType="withEffect" presetClass="entr" presetID="2" presetSubtype="1">
                                  <p:stCondLst>
                                    <p:cond delay="250"/>
                                  </p:stCondLst>
                                  <p:childTnLst>
                                    <p:set>
                                      <p:cBhvr>
                                        <p:cTn dur="1" fill="hold" id="25">
                                          <p:stCondLst>
                                            <p:cond delay="0"/>
                                          </p:stCondLst>
                                        </p:cTn>
                                        <p:tgtEl>
                                          <p:spTgt spid="50"/>
                                        </p:tgtEl>
                                        <p:attrNameLst>
                                          <p:attrName>style.visibility</p:attrName>
                                        </p:attrNameLst>
                                      </p:cBhvr>
                                      <p:to>
                                        <p:strVal val="visible"/>
                                      </p:to>
                                    </p:set>
                                    <p:anim calcmode="lin" valueType="num">
                                      <p:cBhvr additive="base">
                                        <p:cTn dur="500" fill="hold" id="26"/>
                                        <p:tgtEl>
                                          <p:spTgt spid="50"/>
                                        </p:tgtEl>
                                        <p:attrNameLst>
                                          <p:attrName>ppt_x</p:attrName>
                                        </p:attrNameLst>
                                      </p:cBhvr>
                                      <p:tavLst>
                                        <p:tav tm="0">
                                          <p:val>
                                            <p:strVal val="#ppt_x"/>
                                          </p:val>
                                        </p:tav>
                                        <p:tav tm="100000">
                                          <p:val>
                                            <p:strVal val="#ppt_x"/>
                                          </p:val>
                                        </p:tav>
                                      </p:tavLst>
                                    </p:anim>
                                    <p:anim calcmode="lin" valueType="num">
                                      <p:cBhvr additive="base">
                                        <p:cTn dur="500" fill="hold" id="27"/>
                                        <p:tgtEl>
                                          <p:spTgt spid="50"/>
                                        </p:tgtEl>
                                        <p:attrNameLst>
                                          <p:attrName>ppt_y</p:attrName>
                                        </p:attrNameLst>
                                      </p:cBhvr>
                                      <p:tavLst>
                                        <p:tav tm="0">
                                          <p:val>
                                            <p:strVal val="0-#ppt_h/2"/>
                                          </p:val>
                                        </p:tav>
                                        <p:tav tm="100000">
                                          <p:val>
                                            <p:strVal val="#ppt_y"/>
                                          </p:val>
                                        </p:tav>
                                      </p:tavLst>
                                    </p:anim>
                                  </p:childTnLst>
                                </p:cTn>
                              </p:par>
                              <p:par>
                                <p:cTn fill="hold" grpId="0" id="28" nodeType="withEffect" presetClass="entr" presetID="2" presetSubtype="1">
                                  <p:stCondLst>
                                    <p:cond delay="500"/>
                                  </p:stCondLst>
                                  <p:childTnLst>
                                    <p:set>
                                      <p:cBhvr>
                                        <p:cTn dur="1" fill="hold" id="29">
                                          <p:stCondLst>
                                            <p:cond delay="0"/>
                                          </p:stCondLst>
                                        </p:cTn>
                                        <p:tgtEl>
                                          <p:spTgt spid="49"/>
                                        </p:tgtEl>
                                        <p:attrNameLst>
                                          <p:attrName>style.visibility</p:attrName>
                                        </p:attrNameLst>
                                      </p:cBhvr>
                                      <p:to>
                                        <p:strVal val="visible"/>
                                      </p:to>
                                    </p:set>
                                    <p:anim calcmode="lin" valueType="num">
                                      <p:cBhvr additive="base">
                                        <p:cTn dur="500" fill="hold" id="30"/>
                                        <p:tgtEl>
                                          <p:spTgt spid="49"/>
                                        </p:tgtEl>
                                        <p:attrNameLst>
                                          <p:attrName>ppt_x</p:attrName>
                                        </p:attrNameLst>
                                      </p:cBhvr>
                                      <p:tavLst>
                                        <p:tav tm="0">
                                          <p:val>
                                            <p:strVal val="#ppt_x"/>
                                          </p:val>
                                        </p:tav>
                                        <p:tav tm="100000">
                                          <p:val>
                                            <p:strVal val="#ppt_x"/>
                                          </p:val>
                                        </p:tav>
                                      </p:tavLst>
                                    </p:anim>
                                    <p:anim calcmode="lin" valueType="num">
                                      <p:cBhvr additive="base">
                                        <p:cTn dur="500" fill="hold" id="31"/>
                                        <p:tgtEl>
                                          <p:spTgt spid="49"/>
                                        </p:tgtEl>
                                        <p:attrNameLst>
                                          <p:attrName>ppt_y</p:attrName>
                                        </p:attrNameLst>
                                      </p:cBhvr>
                                      <p:tavLst>
                                        <p:tav tm="0">
                                          <p:val>
                                            <p:strVal val="0-#ppt_h/2"/>
                                          </p:val>
                                        </p:tav>
                                        <p:tav tm="100000">
                                          <p:val>
                                            <p:strVal val="#ppt_y"/>
                                          </p:val>
                                        </p:tav>
                                      </p:tavLst>
                                    </p:anim>
                                  </p:childTnLst>
                                </p:cTn>
                              </p:par>
                              <p:par>
                                <p:cTn fill="hold" grpId="0" id="32" nodeType="withEffect" presetClass="entr" presetID="2" presetSubtype="1">
                                  <p:stCondLst>
                                    <p:cond delay="750"/>
                                  </p:stCondLst>
                                  <p:childTnLst>
                                    <p:set>
                                      <p:cBhvr>
                                        <p:cTn dur="1" fill="hold" id="33">
                                          <p:stCondLst>
                                            <p:cond delay="0"/>
                                          </p:stCondLst>
                                        </p:cTn>
                                        <p:tgtEl>
                                          <p:spTgt spid="48"/>
                                        </p:tgtEl>
                                        <p:attrNameLst>
                                          <p:attrName>style.visibility</p:attrName>
                                        </p:attrNameLst>
                                      </p:cBhvr>
                                      <p:to>
                                        <p:strVal val="visible"/>
                                      </p:to>
                                    </p:set>
                                    <p:anim calcmode="lin" valueType="num">
                                      <p:cBhvr additive="base">
                                        <p:cTn dur="500" fill="hold" id="34"/>
                                        <p:tgtEl>
                                          <p:spTgt spid="48"/>
                                        </p:tgtEl>
                                        <p:attrNameLst>
                                          <p:attrName>ppt_x</p:attrName>
                                        </p:attrNameLst>
                                      </p:cBhvr>
                                      <p:tavLst>
                                        <p:tav tm="0">
                                          <p:val>
                                            <p:strVal val="#ppt_x"/>
                                          </p:val>
                                        </p:tav>
                                        <p:tav tm="100000">
                                          <p:val>
                                            <p:strVal val="#ppt_x"/>
                                          </p:val>
                                        </p:tav>
                                      </p:tavLst>
                                    </p:anim>
                                    <p:anim calcmode="lin" valueType="num">
                                      <p:cBhvr additive="base">
                                        <p:cTn dur="500" fill="hold" id="35"/>
                                        <p:tgtEl>
                                          <p:spTgt spid="48"/>
                                        </p:tgtEl>
                                        <p:attrNameLst>
                                          <p:attrName>ppt_y</p:attrName>
                                        </p:attrNameLst>
                                      </p:cBhvr>
                                      <p:tavLst>
                                        <p:tav tm="0">
                                          <p:val>
                                            <p:strVal val="0-#ppt_h/2"/>
                                          </p:val>
                                        </p:tav>
                                        <p:tav tm="100000">
                                          <p:val>
                                            <p:strVal val="#ppt_y"/>
                                          </p:val>
                                        </p:tav>
                                      </p:tavLst>
                                    </p:anim>
                                  </p:childTnLst>
                                </p:cTn>
                              </p:par>
                              <p:par>
                                <p:cTn fill="hold" grpId="0" id="36" nodeType="withEffect" presetClass="entr" presetID="2" presetSubtype="1">
                                  <p:stCondLst>
                                    <p:cond delay="1000"/>
                                  </p:stCondLst>
                                  <p:childTnLst>
                                    <p:set>
                                      <p:cBhvr>
                                        <p:cTn dur="1" fill="hold" id="37">
                                          <p:stCondLst>
                                            <p:cond delay="0"/>
                                          </p:stCondLst>
                                        </p:cTn>
                                        <p:tgtEl>
                                          <p:spTgt spid="47"/>
                                        </p:tgtEl>
                                        <p:attrNameLst>
                                          <p:attrName>style.visibility</p:attrName>
                                        </p:attrNameLst>
                                      </p:cBhvr>
                                      <p:to>
                                        <p:strVal val="visible"/>
                                      </p:to>
                                    </p:set>
                                    <p:anim calcmode="lin" valueType="num">
                                      <p:cBhvr additive="base">
                                        <p:cTn dur="500" fill="hold" id="38"/>
                                        <p:tgtEl>
                                          <p:spTgt spid="47"/>
                                        </p:tgtEl>
                                        <p:attrNameLst>
                                          <p:attrName>ppt_x</p:attrName>
                                        </p:attrNameLst>
                                      </p:cBhvr>
                                      <p:tavLst>
                                        <p:tav tm="0">
                                          <p:val>
                                            <p:strVal val="#ppt_x"/>
                                          </p:val>
                                        </p:tav>
                                        <p:tav tm="100000">
                                          <p:val>
                                            <p:strVal val="#ppt_x"/>
                                          </p:val>
                                        </p:tav>
                                      </p:tavLst>
                                    </p:anim>
                                    <p:anim calcmode="lin" valueType="num">
                                      <p:cBhvr additive="base">
                                        <p:cTn dur="500" fill="hold" id="39"/>
                                        <p:tgtEl>
                                          <p:spTgt spid="47"/>
                                        </p:tgtEl>
                                        <p:attrNameLst>
                                          <p:attrName>ppt_y</p:attrName>
                                        </p:attrNameLst>
                                      </p:cBhvr>
                                      <p:tavLst>
                                        <p:tav tm="0">
                                          <p:val>
                                            <p:strVal val="0-#ppt_h/2"/>
                                          </p:val>
                                        </p:tav>
                                        <p:tav tm="100000">
                                          <p:val>
                                            <p:strVal val="#ppt_y"/>
                                          </p:val>
                                        </p:tav>
                                      </p:tavLst>
                                    </p:anim>
                                  </p:childTnLst>
                                </p:cTn>
                              </p:par>
                            </p:childTnLst>
                          </p:cTn>
                        </p:par>
                        <p:par>
                          <p:cTn fill="hold" id="40" nodeType="afterGroup">
                            <p:stCondLst>
                              <p:cond delay="3500"/>
                            </p:stCondLst>
                            <p:childTnLst>
                              <p:par>
                                <p:cTn fill="hold" grpId="0" id="41" nodeType="afterEffect" presetClass="entr" presetID="10" presetSubtype="0">
                                  <p:stCondLst>
                                    <p:cond delay="0"/>
                                  </p:stCondLst>
                                  <p:iterate type="lt">
                                    <p:tmPct val="10000"/>
                                  </p:iterate>
                                  <p:childTnLst>
                                    <p:set>
                                      <p:cBhvr>
                                        <p:cTn dur="1" fill="hold" id="42">
                                          <p:stCondLst>
                                            <p:cond delay="0"/>
                                          </p:stCondLst>
                                        </p:cTn>
                                        <p:tgtEl>
                                          <p:spTgt spid="63"/>
                                        </p:tgtEl>
                                        <p:attrNameLst>
                                          <p:attrName>style.visibility</p:attrName>
                                        </p:attrNameLst>
                                      </p:cBhvr>
                                      <p:to>
                                        <p:strVal val="visible"/>
                                      </p:to>
                                    </p:set>
                                    <p:animEffect filter="fade" transition="in">
                                      <p:cBhvr>
                                        <p:cTn dur="500" id="43"/>
                                        <p:tgtEl>
                                          <p:spTgt spid="63"/>
                                        </p:tgtEl>
                                      </p:cBhvr>
                                    </p:animEffect>
                                  </p:childTnLst>
                                </p:cTn>
                              </p:par>
                            </p:childTnLst>
                          </p:cTn>
                        </p:par>
                        <p:par>
                          <p:cTn fill="hold" id="44" nodeType="afterGroup">
                            <p:stCondLst>
                              <p:cond delay="4000"/>
                            </p:stCondLst>
                            <p:childTnLst>
                              <p:par>
                                <p:cTn fill="hold" grpId="0" id="45" nodeType="afterEffect" presetClass="entr" presetID="10" presetSubtype="0">
                                  <p:stCondLst>
                                    <p:cond delay="0"/>
                                  </p:stCondLst>
                                  <p:iterate type="lt">
                                    <p:tmPct val="1000"/>
                                  </p:iterate>
                                  <p:childTnLst>
                                    <p:set>
                                      <p:cBhvr>
                                        <p:cTn dur="1" fill="hold" id="46">
                                          <p:stCondLst>
                                            <p:cond delay="0"/>
                                          </p:stCondLst>
                                        </p:cTn>
                                        <p:tgtEl>
                                          <p:spTgt spid="64"/>
                                        </p:tgtEl>
                                        <p:attrNameLst>
                                          <p:attrName>style.visibility</p:attrName>
                                        </p:attrNameLst>
                                      </p:cBhvr>
                                      <p:to>
                                        <p:strVal val="visible"/>
                                      </p:to>
                                    </p:set>
                                    <p:animEffect filter="fade" transition="in">
                                      <p:cBhvr>
                                        <p:cTn dur="500" id="47"/>
                                        <p:tgtEl>
                                          <p:spTgt spid="6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41"/>
      <p:bldP grpId="0" spid="42"/>
      <p:bldP grpId="0" spid="37"/>
      <p:bldP grpId="0" spid="47"/>
      <p:bldP grpId="0" spid="48"/>
      <p:bldP grpId="0" spid="49"/>
      <p:bldP grpId="0" spid="50"/>
      <p:bldP grpId="0" spid="51"/>
      <p:bldP grpId="0" spid="63"/>
      <p:bldP grpId="0" spid="64"/>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1" name="组合 30"/>
          <p:cNvGrpSpPr/>
          <p:nvPr/>
        </p:nvGrpSpPr>
        <p:grpSpPr>
          <a:xfrm>
            <a:off x="585456" y="963114"/>
            <a:ext cx="2118280" cy="706553"/>
            <a:chOff x="77456" y="1993208"/>
            <a:chExt cx="2118280" cy="706553"/>
          </a:xfrm>
        </p:grpSpPr>
        <p:sp>
          <p:nvSpPr>
            <p:cNvPr id="32" name="矩形 31"/>
            <p:cNvSpPr/>
            <p:nvPr/>
          </p:nvSpPr>
          <p:spPr>
            <a:xfrm>
              <a:off x="77456" y="2160510"/>
              <a:ext cx="2118280" cy="539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POST COGNTIVE</a:t>
              </a:r>
            </a:p>
          </p:txBody>
        </p:sp>
        <p:sp>
          <p:nvSpPr>
            <p:cNvPr id="33" name="矩形 32"/>
            <p:cNvSpPr/>
            <p:nvPr/>
          </p:nvSpPr>
          <p:spPr>
            <a:xfrm>
              <a:off x="538773" y="1993208"/>
              <a:ext cx="1099452"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岗位认知</a:t>
              </a:r>
            </a:p>
          </p:txBody>
        </p:sp>
      </p:grpSp>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27" name="矩形 26"/>
          <p:cNvSpPr/>
          <p:nvPr/>
        </p:nvSpPr>
        <p:spPr>
          <a:xfrm>
            <a:off x="990019" y="16493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知识技能</a:t>
            </a:r>
          </a:p>
        </p:txBody>
      </p:sp>
      <p:sp>
        <p:nvSpPr>
          <p:cNvPr id="28" name="矩形 27"/>
          <p:cNvSpPr/>
          <p:nvPr/>
        </p:nvSpPr>
        <p:spPr>
          <a:xfrm>
            <a:off x="6993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KNOWLEDGE</a:t>
            </a:r>
          </a:p>
        </p:txBody>
      </p:sp>
      <p:cxnSp>
        <p:nvCxnSpPr>
          <p:cNvPr id="29" name="直接连接符 28"/>
          <p:cNvCxnSpPr/>
          <p:nvPr/>
        </p:nvCxnSpPr>
        <p:spPr>
          <a:xfrm flipH="1">
            <a:off x="853144" y="1264695"/>
            <a:ext cx="0" cy="2635252"/>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0" name="矩形 29"/>
          <p:cNvSpPr/>
          <p:nvPr/>
        </p:nvSpPr>
        <p:spPr>
          <a:xfrm>
            <a:off x="847694" y="2333982"/>
            <a:ext cx="1499269"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处理问题能力</a:t>
            </a:r>
          </a:p>
        </p:txBody>
      </p:sp>
      <p:sp>
        <p:nvSpPr>
          <p:cNvPr id="34" name="矩形 33"/>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SILVING ISSUES</a:t>
            </a:r>
          </a:p>
        </p:txBody>
      </p:sp>
      <p:sp>
        <p:nvSpPr>
          <p:cNvPr id="35" name="矩形 34"/>
          <p:cNvSpPr/>
          <p:nvPr/>
        </p:nvSpPr>
        <p:spPr>
          <a:xfrm>
            <a:off x="978320" y="3628338"/>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就职心态</a:t>
            </a:r>
          </a:p>
        </p:txBody>
      </p:sp>
      <p:sp>
        <p:nvSpPr>
          <p:cNvPr id="36" name="矩形 35"/>
          <p:cNvSpPr/>
          <p:nvPr/>
        </p:nvSpPr>
        <p:spPr>
          <a:xfrm>
            <a:off x="687603" y="38999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MENTALITY</a:t>
            </a:r>
          </a:p>
        </p:txBody>
      </p:sp>
      <p:sp>
        <p:nvSpPr>
          <p:cNvPr id="41" name="矩形 40"/>
          <p:cNvSpPr/>
          <p:nvPr/>
        </p:nvSpPr>
        <p:spPr>
          <a:xfrm>
            <a:off x="978321" y="2980803"/>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责任与义务</a:t>
            </a:r>
          </a:p>
        </p:txBody>
      </p:sp>
      <p:sp>
        <p:nvSpPr>
          <p:cNvPr id="42" name="矩形 41"/>
          <p:cNvSpPr/>
          <p:nvPr/>
        </p:nvSpPr>
        <p:spPr>
          <a:xfrm>
            <a:off x="687603" y="325241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DUTY</a:t>
            </a:r>
          </a:p>
        </p:txBody>
      </p:sp>
      <p:sp>
        <p:nvSpPr>
          <p:cNvPr id="38" name="椭圆 37"/>
          <p:cNvSpPr/>
          <p:nvPr/>
        </p:nvSpPr>
        <p:spPr>
          <a:xfrm>
            <a:off x="781479" y="3238124"/>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39" name="Arc 682"/>
          <p:cNvSpPr/>
          <p:nvPr/>
        </p:nvSpPr>
        <p:spPr bwMode="auto">
          <a:xfrm rot="1497518">
            <a:off x="6570642" y="1975297"/>
            <a:ext cx="537842" cy="531950"/>
          </a:xfrm>
          <a:custGeom>
            <a:gdLst>
              <a:gd fmla="*/ 2147483647 w 21600" name="T0"/>
              <a:gd fmla="*/ 0 h 21356" name="T1"/>
              <a:gd fmla="*/ 2147483647 w 21600" name="T2"/>
              <a:gd fmla="*/ 2147483647 h 21356" name="T3"/>
              <a:gd fmla="*/ 0 w 21600" name="T4"/>
              <a:gd fmla="*/ 2147483647 h 21356" name="T5"/>
              <a:gd fmla="*/ 0 60000 65536" name="T6"/>
              <a:gd fmla="*/ 0 60000 65536" name="T7"/>
              <a:gd fmla="*/ 0 60000 65536" name="T8"/>
              <a:gd fmla="*/ 0 w 21600" name="T9"/>
              <a:gd fmla="*/ 0 h 21356" name="T10"/>
              <a:gd fmla="*/ 21600 w 21600" name="T11"/>
              <a:gd fmla="*/ 21356 h 21356" name="T12"/>
            </a:gdLst>
            <a:cxnLst>
              <a:cxn ang="T6">
                <a:pos x="T0" y="T1"/>
              </a:cxn>
              <a:cxn ang="T7">
                <a:pos x="T2" y="T3"/>
              </a:cxn>
              <a:cxn ang="T8">
                <a:pos x="T4" y="T5"/>
              </a:cxn>
            </a:cxnLst>
            <a:rect b="T12" l="T9" r="T11" t="T10"/>
            <a:pathLst>
              <a:path extrusionOk="0" fill="none" h="21356" w="21600">
                <a:moveTo>
                  <a:pt x="3237" y="-1"/>
                </a:moveTo>
                <a:cubicBezTo>
                  <a:pt x="13795" y="1600"/>
                  <a:pt x="21600" y="10676"/>
                  <a:pt x="21600" y="21356"/>
                </a:cubicBezTo>
              </a:path>
              <a:path extrusionOk="0" h="21356" stroke="0" w="21600">
                <a:moveTo>
                  <a:pt x="3237" y="-1"/>
                </a:moveTo>
                <a:cubicBezTo>
                  <a:pt x="13795" y="1600"/>
                  <a:pt x="21600" y="10676"/>
                  <a:pt x="21600" y="21356"/>
                </a:cubicBezTo>
                <a:lnTo>
                  <a:pt x="0" y="21356"/>
                </a:lnTo>
                <a:lnTo>
                  <a:pt x="3237" y="-1"/>
                </a:lnTo>
                <a:close/>
              </a:path>
            </a:pathLst>
          </a:custGeom>
          <a:noFill/>
          <a:ln w="12700">
            <a:solidFill>
              <a:srgbClr val="C00000"/>
            </a:solidFill>
            <a:prstDash val="sysDot"/>
            <a:round/>
            <a:tailEnd len="med" type="triangle" w="med"/>
          </a:ln>
          <a:extLst>
            <a:ext uri="{909E8E84-426E-40DD-AFC4-6F175D3DCCD1}">
              <a14:hiddenFill>
                <a:solidFill>
                  <a:srgbClr val="FFFFFF"/>
                </a:solidFill>
              </a14:hiddenFill>
            </a:ext>
          </a:extLst>
        </p:spPr>
        <p:txBody>
          <a:bodyPr anchor="ctr" wrap="none"/>
          <a:lstStyle/>
          <a:p>
            <a:pPr defTabSz="914391" fontAlgn="base" latinLnBrk="1">
              <a:spcBef>
                <a:spcPct val="0"/>
              </a:spcBef>
              <a:spcAft>
                <a:spcPct val="0"/>
              </a:spcAft>
              <a:defRPr/>
            </a:pPr>
            <a:r>
              <a:rPr altLang="zh-CN" kern="0" kumimoji="1" lang="en-US" sz="2400">
                <a:solidFill>
                  <a:schemeClr val="bg1"/>
                </a:solidFill>
                <a:ea charset="-127" pitchFamily="34" typeface="Gulim"/>
              </a:rPr>
              <a:t> </a:t>
            </a:r>
          </a:p>
        </p:txBody>
      </p:sp>
      <p:sp>
        <p:nvSpPr>
          <p:cNvPr id="40" name="Freeform 673"/>
          <p:cNvSpPr>
            <a:spLocks noEditPoints="1"/>
          </p:cNvSpPr>
          <p:nvPr/>
        </p:nvSpPr>
        <p:spPr bwMode="auto">
          <a:xfrm rot="4026370">
            <a:off x="5730890" y="2483697"/>
            <a:ext cx="1393844" cy="1394686"/>
          </a:xfrm>
          <a:custGeom>
            <a:gdLst>
              <a:gd fmla="*/ 2147483647 w 1816" name="T0"/>
              <a:gd fmla="*/ 2147483647 h 1816" name="T1"/>
              <a:gd fmla="*/ 2147483647 w 1816" name="T2"/>
              <a:gd fmla="*/ 2147483647 h 1816" name="T3"/>
              <a:gd fmla="*/ 2147483647 w 1816" name="T4"/>
              <a:gd fmla="*/ 2147483647 h 1816" name="T5"/>
              <a:gd fmla="*/ 2147483647 w 1816" name="T6"/>
              <a:gd fmla="*/ 2147483647 h 1816" name="T7"/>
              <a:gd fmla="*/ 2147483647 w 1816" name="T8"/>
              <a:gd fmla="*/ 2147483647 h 1816" name="T9"/>
              <a:gd fmla="*/ 2147483647 w 1816" name="T10"/>
              <a:gd fmla="*/ 2147483647 h 1816" name="T11"/>
              <a:gd fmla="*/ 2147483647 w 1816" name="T12"/>
              <a:gd fmla="*/ 2147483647 h 1816" name="T13"/>
              <a:gd fmla="*/ 2147483647 w 1816" name="T14"/>
              <a:gd fmla="*/ 2147483647 h 1816" name="T15"/>
              <a:gd fmla="*/ 2147483647 w 1816" name="T16"/>
              <a:gd fmla="*/ 2147483647 h 1816" name="T17"/>
              <a:gd fmla="*/ 2147483647 w 1816" name="T18"/>
              <a:gd fmla="*/ 2147483647 h 1816" name="T19"/>
              <a:gd fmla="*/ 2147483647 w 1816" name="T20"/>
              <a:gd fmla="*/ 2147483647 h 1816" name="T21"/>
              <a:gd fmla="*/ 2147483647 w 1816" name="T22"/>
              <a:gd fmla="*/ 2147483647 h 1816" name="T23"/>
              <a:gd fmla="*/ 0 w 1816" name="T24"/>
              <a:gd fmla="*/ 2147483647 h 1816" name="T25"/>
              <a:gd fmla="*/ 2147483647 w 1816" name="T26"/>
              <a:gd fmla="*/ 2147483647 h 1816" name="T27"/>
              <a:gd fmla="*/ 2147483647 w 1816" name="T28"/>
              <a:gd fmla="*/ 2147483647 h 1816" name="T29"/>
              <a:gd fmla="*/ 2147483647 w 1816" name="T30"/>
              <a:gd fmla="*/ 2147483647 h 1816" name="T31"/>
              <a:gd fmla="*/ 2147483647 w 1816" name="T32"/>
              <a:gd fmla="*/ 2147483647 h 1816" name="T33"/>
              <a:gd fmla="*/ 2147483647 w 1816" name="T34"/>
              <a:gd fmla="*/ 2147483647 h 1816" name="T35"/>
              <a:gd fmla="*/ 2147483647 w 1816" name="T36"/>
              <a:gd fmla="*/ 2147483647 h 1816" name="T37"/>
              <a:gd fmla="*/ 2147483647 w 1816" name="T38"/>
              <a:gd fmla="*/ 2147483647 h 1816" name="T39"/>
              <a:gd fmla="*/ 2147483647 w 1816" name="T40"/>
              <a:gd fmla="*/ 2147483647 h 1816" name="T41"/>
              <a:gd fmla="*/ 2147483647 w 1816" name="T42"/>
              <a:gd fmla="*/ 2147483647 h 1816" name="T43"/>
              <a:gd fmla="*/ 2147483647 w 1816" name="T44"/>
              <a:gd fmla="*/ 2147483647 h 1816" name="T45"/>
              <a:gd fmla="*/ 2147483647 w 1816" name="T46"/>
              <a:gd fmla="*/ 2147483647 h 1816" name="T47"/>
              <a:gd fmla="*/ 2147483647 w 1816" name="T48"/>
              <a:gd fmla="*/ 2147483647 h 1816" name="T49"/>
              <a:gd fmla="*/ 2147483647 w 1816" name="T50"/>
              <a:gd fmla="*/ 2147483647 h 1816" name="T51"/>
              <a:gd fmla="*/ 2147483647 w 1816" name="T52"/>
              <a:gd fmla="*/ 2147483647 h 1816" name="T53"/>
              <a:gd fmla="*/ 2147483647 w 1816" name="T54"/>
              <a:gd fmla="*/ 2147483647 h 1816" name="T55"/>
              <a:gd fmla="*/ 2147483647 w 1816" name="T56"/>
              <a:gd fmla="*/ 2147483647 h 1816" name="T57"/>
              <a:gd fmla="*/ 2147483647 w 1816" name="T58"/>
              <a:gd fmla="*/ 2147483647 h 1816" name="T59"/>
              <a:gd fmla="*/ 2147483647 w 1816" name="T60"/>
              <a:gd fmla="*/ 2147483647 h 1816" name="T61"/>
              <a:gd fmla="*/ 2147483647 w 1816" name="T62"/>
              <a:gd fmla="*/ 2147483647 h 1816" name="T63"/>
              <a:gd fmla="*/ 2147483647 w 1816" name="T64"/>
              <a:gd fmla="*/ 2147483647 h 1816" name="T65"/>
              <a:gd fmla="*/ 2147483647 w 1816" name="T66"/>
              <a:gd fmla="*/ 2147483647 h 1816" name="T67"/>
              <a:gd fmla="*/ 2147483647 w 1816" name="T68"/>
              <a:gd fmla="*/ 2147483647 h 1816" name="T69"/>
              <a:gd fmla="*/ 2147483647 w 1816" name="T70"/>
              <a:gd fmla="*/ 2147483647 h 1816" name="T71"/>
              <a:gd fmla="*/ 2147483647 w 1816" name="T72"/>
              <a:gd fmla="*/ 2147483647 h 1816" name="T73"/>
              <a:gd fmla="*/ 2147483647 w 1816" name="T74"/>
              <a:gd fmla="*/ 2147483647 h 1816" name="T75"/>
              <a:gd fmla="*/ 2147483647 w 1816" name="T76"/>
              <a:gd fmla="*/ 2147483647 h 1816" name="T77"/>
              <a:gd fmla="*/ 2147483647 w 1816" name="T78"/>
              <a:gd fmla="*/ 2147483647 h 1816" name="T79"/>
              <a:gd fmla="*/ 2147483647 w 1816" name="T80"/>
              <a:gd fmla="*/ 2147483647 h 1816" name="T81"/>
              <a:gd fmla="*/ 2147483647 w 1816" name="T82"/>
              <a:gd fmla="*/ 2147483647 h 1816" name="T83"/>
              <a:gd fmla="*/ 2147483647 w 1816" name="T84"/>
              <a:gd fmla="*/ 2147483647 h 1816" name="T85"/>
              <a:gd fmla="*/ 2147483647 w 1816" name="T86"/>
              <a:gd fmla="*/ 2147483647 h 1816" name="T87"/>
              <a:gd fmla="*/ 2147483647 w 1816" name="T88"/>
              <a:gd fmla="*/ 2147483647 h 1816" name="T89"/>
              <a:gd fmla="*/ 2147483647 w 1816" name="T90"/>
              <a:gd fmla="*/ 2147483647 h 1816" name="T91"/>
              <a:gd fmla="*/ 2147483647 w 1816" name="T92"/>
              <a:gd fmla="*/ 2147483647 h 1816" name="T93"/>
              <a:gd fmla="*/ 2147483647 w 1816" name="T94"/>
              <a:gd fmla="*/ 2147483647 h 1816" name="T95"/>
              <a:gd fmla="*/ 2147483647 w 1816" name="T96"/>
              <a:gd fmla="*/ 2147483647 h 1816" name="T97"/>
              <a:gd fmla="*/ 2147483647 w 1816" name="T98"/>
              <a:gd fmla="*/ 2147483647 h 1816" name="T99"/>
              <a:gd fmla="*/ 2147483647 w 1816" name="T100"/>
              <a:gd fmla="*/ 2147483647 h 1816" name="T101"/>
              <a:gd fmla="*/ 2147483647 w 1816" name="T102"/>
              <a:gd fmla="*/ 2147483647 h 181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w 1816" name="T156"/>
              <a:gd fmla="*/ 0 h 1816" name="T157"/>
              <a:gd fmla="*/ 1816 w 1816" name="T158"/>
              <a:gd fmla="*/ 1816 h 1816" name="T159"/>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T159" l="T156" r="T158" t="T157"/>
            <a:pathLst>
              <a:path h="1815" w="1815">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chemeClr val="tx1">
              <a:lumMod val="85000"/>
              <a:lumOff val="15000"/>
            </a:schemeClr>
          </a:solidFill>
          <a:ln>
            <a:noFill/>
          </a:ln>
          <a:effectLst>
            <a:innerShdw blurRad="63500" dir="12240000" dist="25400">
              <a:prstClr val="black">
                <a:alpha val="52000"/>
              </a:prstClr>
            </a:inn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43" name="Freeform 675"/>
          <p:cNvSpPr>
            <a:spLocks noEditPoints="1"/>
          </p:cNvSpPr>
          <p:nvPr/>
        </p:nvSpPr>
        <p:spPr bwMode="auto">
          <a:xfrm rot="4026370">
            <a:off x="4825422" y="898440"/>
            <a:ext cx="1818058" cy="1818058"/>
          </a:xfrm>
          <a:custGeom>
            <a:gdLst>
              <a:gd fmla="*/ 2147483647 w 2622" name="T0"/>
              <a:gd fmla="*/ 2147483647 h 2622" name="T1"/>
              <a:gd fmla="*/ 2147483647 w 2622" name="T2"/>
              <a:gd fmla="*/ 2147483647 h 2622" name="T3"/>
              <a:gd fmla="*/ 2147483647 w 2622" name="T4"/>
              <a:gd fmla="*/ 2147483647 h 2622" name="T5"/>
              <a:gd fmla="*/ 2147483647 w 2622" name="T6"/>
              <a:gd fmla="*/ 2147483647 h 2622" name="T7"/>
              <a:gd fmla="*/ 2147483647 w 2622" name="T8"/>
              <a:gd fmla="*/ 2147483647 h 2622" name="T9"/>
              <a:gd fmla="*/ 2147483647 w 2622" name="T10"/>
              <a:gd fmla="*/ 2147483647 h 2622" name="T11"/>
              <a:gd fmla="*/ 2147483647 w 2622" name="T12"/>
              <a:gd fmla="*/ 2147483647 h 2622" name="T13"/>
              <a:gd fmla="*/ 2147483647 w 2622" name="T14"/>
              <a:gd fmla="*/ 2147483647 h 2622" name="T15"/>
              <a:gd fmla="*/ 2147483647 w 2622" name="T16"/>
              <a:gd fmla="*/ 2147483647 h 2622" name="T17"/>
              <a:gd fmla="*/ 2147483647 w 2622" name="T18"/>
              <a:gd fmla="*/ 2147483647 h 2622" name="T19"/>
              <a:gd fmla="*/ 2147483647 w 2622" name="T20"/>
              <a:gd fmla="*/ 2147483647 h 2622" name="T21"/>
              <a:gd fmla="*/ 2147483647 w 2622" name="T22"/>
              <a:gd fmla="*/ 2147483647 h 2622" name="T23"/>
              <a:gd fmla="*/ 2147483647 w 2622" name="T24"/>
              <a:gd fmla="*/ 2147483647 h 2622" name="T25"/>
              <a:gd fmla="*/ 2147483647 w 2622" name="T26"/>
              <a:gd fmla="*/ 2147483647 h 2622" name="T27"/>
              <a:gd fmla="*/ 2147483647 w 2622" name="T28"/>
              <a:gd fmla="*/ 2147483647 h 2622" name="T29"/>
              <a:gd fmla="*/ 2147483647 w 2622" name="T30"/>
              <a:gd fmla="*/ 2147483647 h 2622" name="T31"/>
              <a:gd fmla="*/ 2147483647 w 2622" name="T32"/>
              <a:gd fmla="*/ 2147483647 h 2622" name="T33"/>
              <a:gd fmla="*/ 2147483647 w 2622" name="T34"/>
              <a:gd fmla="*/ 2147483647 h 2622" name="T35"/>
              <a:gd fmla="*/ 2147483647 w 2622" name="T36"/>
              <a:gd fmla="*/ 2147483647 h 2622" name="T37"/>
              <a:gd fmla="*/ 2147483647 w 2622" name="T38"/>
              <a:gd fmla="*/ 2147483647 h 2622" name="T39"/>
              <a:gd fmla="*/ 2147483647 w 2622" name="T40"/>
              <a:gd fmla="*/ 2147483647 h 2622" name="T41"/>
              <a:gd fmla="*/ 2147483647 w 2622" name="T42"/>
              <a:gd fmla="*/ 2147483647 h 2622" name="T43"/>
              <a:gd fmla="*/ 2147483647 w 2622" name="T44"/>
              <a:gd fmla="*/ 2147483647 h 2622" name="T45"/>
              <a:gd fmla="*/ 2147483647 w 2622" name="T46"/>
              <a:gd fmla="*/ 2147483647 h 2622" name="T47"/>
              <a:gd fmla="*/ 2147483647 w 2622" name="T48"/>
              <a:gd fmla="*/ 2147483647 h 2622" name="T49"/>
              <a:gd fmla="*/ 2147483647 w 2622" name="T50"/>
              <a:gd fmla="*/ 2147483647 h 2622" name="T51"/>
              <a:gd fmla="*/ 2147483647 w 2622" name="T52"/>
              <a:gd fmla="*/ 2147483647 h 2622" name="T53"/>
              <a:gd fmla="*/ 2147483647 w 2622" name="T54"/>
              <a:gd fmla="*/ 2147483647 h 2622" name="T55"/>
              <a:gd fmla="*/ 2147483647 w 2622" name="T56"/>
              <a:gd fmla="*/ 2147483647 h 2622" name="T57"/>
              <a:gd fmla="*/ 2147483647 w 2622" name="T58"/>
              <a:gd fmla="*/ 2147483647 h 2622" name="T59"/>
              <a:gd fmla="*/ 2147483647 w 2622" name="T60"/>
              <a:gd fmla="*/ 2147483647 h 2622" name="T61"/>
              <a:gd fmla="*/ 2147483647 w 2622" name="T62"/>
              <a:gd fmla="*/ 2147483647 h 2622" name="T63"/>
              <a:gd fmla="*/ 2147483647 w 2622" name="T64"/>
              <a:gd fmla="*/ 2147483647 h 2622" name="T65"/>
              <a:gd fmla="*/ 2147483647 w 2622" name="T66"/>
              <a:gd fmla="*/ 2147483647 h 2622" name="T67"/>
              <a:gd fmla="*/ 2147483647 w 2622" name="T68"/>
              <a:gd fmla="*/ 2147483647 h 2622" name="T69"/>
              <a:gd fmla="*/ 2147483647 w 2622" name="T70"/>
              <a:gd fmla="*/ 2147483647 h 2622" name="T71"/>
              <a:gd fmla="*/ 2147483647 w 2622" name="T72"/>
              <a:gd fmla="*/ 2147483647 h 2622" name="T73"/>
              <a:gd fmla="*/ 2147483647 w 2622" name="T74"/>
              <a:gd fmla="*/ 2147483647 h 2622" name="T75"/>
              <a:gd fmla="*/ 2147483647 w 2622" name="T76"/>
              <a:gd fmla="*/ 2147483647 h 2622" name="T77"/>
              <a:gd fmla="*/ 2147483647 w 2622" name="T78"/>
              <a:gd fmla="*/ 2147483647 h 2622" name="T79"/>
              <a:gd fmla="*/ 2147483647 w 2622" name="T80"/>
              <a:gd fmla="*/ 2147483647 h 2622" name="T81"/>
              <a:gd fmla="*/ 2147483647 w 2622" name="T82"/>
              <a:gd fmla="*/ 2147483647 h 2622" name="T83"/>
              <a:gd fmla="*/ 2147483647 w 2622" name="T84"/>
              <a:gd fmla="*/ 2147483647 h 2622" name="T85"/>
              <a:gd fmla="*/ 2147483647 w 2622" name="T86"/>
              <a:gd fmla="*/ 2147483647 h 2622" name="T87"/>
              <a:gd fmla="*/ 2147483647 w 2622" name="T88"/>
              <a:gd fmla="*/ 2147483647 h 2622" name="T89"/>
              <a:gd fmla="*/ 2147483647 w 2622" name="T90"/>
              <a:gd fmla="*/ 2147483647 h 2622" name="T91"/>
              <a:gd fmla="*/ 2147483647 w 2622" name="T92"/>
              <a:gd fmla="*/ 2147483647 h 2622" name="T93"/>
              <a:gd fmla="*/ 2147483647 w 2622" name="T94"/>
              <a:gd fmla="*/ 2147483647 h 2622" name="T95"/>
              <a:gd fmla="*/ 2147483647 w 2622" name="T96"/>
              <a:gd fmla="*/ 2147483647 h 2622" name="T97"/>
              <a:gd fmla="*/ 2147483647 w 2622" name="T98"/>
              <a:gd fmla="*/ 2147483647 h 2622" name="T99"/>
              <a:gd fmla="*/ 2147483647 w 2622" name="T100"/>
              <a:gd fmla="*/ 2147483647 h 2622" name="T101"/>
              <a:gd fmla="*/ 2147483647 w 2622" name="T102"/>
              <a:gd fmla="*/ 2147483647 h 2622" name="T103"/>
              <a:gd fmla="*/ 2147483647 w 2622" name="T104"/>
              <a:gd fmla="*/ 2147483647 h 2622" name="T105"/>
              <a:gd fmla="*/ 2147483647 w 2622" name="T106"/>
              <a:gd fmla="*/ 2147483647 h 2622"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w 2622" name="T162"/>
              <a:gd fmla="*/ 0 h 2622" name="T163"/>
              <a:gd fmla="*/ 2622 w 2622" name="T164"/>
              <a:gd fmla="*/ 2622 h 2622" name="T165"/>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T165" l="T162" r="T164" t="T163"/>
            <a:pathLst>
              <a:path h="2622" w="2622">
                <a:moveTo>
                  <a:pt x="2622" y="1382"/>
                </a:moveTo>
                <a:lnTo>
                  <a:pt x="2622" y="1240"/>
                </a:lnTo>
                <a:lnTo>
                  <a:pt x="2520" y="1240"/>
                </a:lnTo>
                <a:lnTo>
                  <a:pt x="2516" y="1196"/>
                </a:lnTo>
                <a:lnTo>
                  <a:pt x="2512" y="1152"/>
                </a:lnTo>
                <a:lnTo>
                  <a:pt x="2506" y="1110"/>
                </a:lnTo>
                <a:lnTo>
                  <a:pt x="2498" y="1068"/>
                </a:lnTo>
                <a:lnTo>
                  <a:pt x="2596" y="1040"/>
                </a:lnTo>
                <a:lnTo>
                  <a:pt x="2560" y="904"/>
                </a:lnTo>
                <a:lnTo>
                  <a:pt x="2460" y="930"/>
                </a:lnTo>
                <a:lnTo>
                  <a:pt x="2446" y="888"/>
                </a:lnTo>
                <a:lnTo>
                  <a:pt x="2430" y="848"/>
                </a:lnTo>
                <a:lnTo>
                  <a:pt x="2412" y="808"/>
                </a:lnTo>
                <a:lnTo>
                  <a:pt x="2394" y="768"/>
                </a:lnTo>
                <a:lnTo>
                  <a:pt x="2482" y="718"/>
                </a:lnTo>
                <a:lnTo>
                  <a:pt x="2412" y="594"/>
                </a:lnTo>
                <a:lnTo>
                  <a:pt x="2322" y="646"/>
                </a:lnTo>
                <a:lnTo>
                  <a:pt x="2298" y="610"/>
                </a:lnTo>
                <a:lnTo>
                  <a:pt x="2272" y="574"/>
                </a:lnTo>
                <a:lnTo>
                  <a:pt x="2244" y="540"/>
                </a:lnTo>
                <a:lnTo>
                  <a:pt x="2216" y="508"/>
                </a:lnTo>
                <a:lnTo>
                  <a:pt x="2290" y="434"/>
                </a:lnTo>
                <a:lnTo>
                  <a:pt x="2188" y="334"/>
                </a:lnTo>
                <a:lnTo>
                  <a:pt x="2116" y="406"/>
                </a:lnTo>
                <a:lnTo>
                  <a:pt x="2082" y="378"/>
                </a:lnTo>
                <a:lnTo>
                  <a:pt x="2048" y="352"/>
                </a:lnTo>
                <a:lnTo>
                  <a:pt x="2014" y="326"/>
                </a:lnTo>
                <a:lnTo>
                  <a:pt x="1978" y="300"/>
                </a:lnTo>
                <a:lnTo>
                  <a:pt x="2028" y="212"/>
                </a:lnTo>
                <a:lnTo>
                  <a:pt x="1906" y="140"/>
                </a:lnTo>
                <a:lnTo>
                  <a:pt x="1854" y="230"/>
                </a:lnTo>
                <a:lnTo>
                  <a:pt x="1816" y="210"/>
                </a:lnTo>
                <a:lnTo>
                  <a:pt x="1776" y="194"/>
                </a:lnTo>
                <a:lnTo>
                  <a:pt x="1734" y="178"/>
                </a:lnTo>
                <a:lnTo>
                  <a:pt x="1694" y="162"/>
                </a:lnTo>
                <a:lnTo>
                  <a:pt x="1720" y="64"/>
                </a:lnTo>
                <a:lnTo>
                  <a:pt x="1582" y="26"/>
                </a:lnTo>
                <a:lnTo>
                  <a:pt x="1556" y="126"/>
                </a:lnTo>
                <a:lnTo>
                  <a:pt x="1514" y="118"/>
                </a:lnTo>
                <a:lnTo>
                  <a:pt x="1470" y="112"/>
                </a:lnTo>
                <a:lnTo>
                  <a:pt x="1426" y="106"/>
                </a:lnTo>
                <a:lnTo>
                  <a:pt x="1382" y="104"/>
                </a:lnTo>
                <a:lnTo>
                  <a:pt x="1382" y="0"/>
                </a:lnTo>
                <a:lnTo>
                  <a:pt x="1240" y="0"/>
                </a:lnTo>
                <a:lnTo>
                  <a:pt x="1240" y="104"/>
                </a:lnTo>
                <a:lnTo>
                  <a:pt x="1196" y="106"/>
                </a:lnTo>
                <a:lnTo>
                  <a:pt x="1154" y="112"/>
                </a:lnTo>
                <a:lnTo>
                  <a:pt x="1110" y="118"/>
                </a:lnTo>
                <a:lnTo>
                  <a:pt x="1068" y="126"/>
                </a:lnTo>
                <a:lnTo>
                  <a:pt x="1042" y="26"/>
                </a:lnTo>
                <a:lnTo>
                  <a:pt x="904" y="64"/>
                </a:lnTo>
                <a:lnTo>
                  <a:pt x="930" y="162"/>
                </a:lnTo>
                <a:lnTo>
                  <a:pt x="890" y="178"/>
                </a:lnTo>
                <a:lnTo>
                  <a:pt x="848" y="194"/>
                </a:lnTo>
                <a:lnTo>
                  <a:pt x="808" y="210"/>
                </a:lnTo>
                <a:lnTo>
                  <a:pt x="770" y="230"/>
                </a:lnTo>
                <a:lnTo>
                  <a:pt x="718" y="140"/>
                </a:lnTo>
                <a:lnTo>
                  <a:pt x="594" y="212"/>
                </a:lnTo>
                <a:lnTo>
                  <a:pt x="646" y="300"/>
                </a:lnTo>
                <a:lnTo>
                  <a:pt x="610" y="326"/>
                </a:lnTo>
                <a:lnTo>
                  <a:pt x="576" y="352"/>
                </a:lnTo>
                <a:lnTo>
                  <a:pt x="542" y="378"/>
                </a:lnTo>
                <a:lnTo>
                  <a:pt x="508" y="406"/>
                </a:lnTo>
                <a:lnTo>
                  <a:pt x="436" y="334"/>
                </a:lnTo>
                <a:lnTo>
                  <a:pt x="334" y="434"/>
                </a:lnTo>
                <a:lnTo>
                  <a:pt x="408" y="508"/>
                </a:lnTo>
                <a:lnTo>
                  <a:pt x="378" y="540"/>
                </a:lnTo>
                <a:lnTo>
                  <a:pt x="352" y="574"/>
                </a:lnTo>
                <a:lnTo>
                  <a:pt x="326" y="610"/>
                </a:lnTo>
                <a:lnTo>
                  <a:pt x="302" y="646"/>
                </a:lnTo>
                <a:lnTo>
                  <a:pt x="212" y="594"/>
                </a:lnTo>
                <a:lnTo>
                  <a:pt x="140" y="718"/>
                </a:lnTo>
                <a:lnTo>
                  <a:pt x="230" y="768"/>
                </a:lnTo>
                <a:lnTo>
                  <a:pt x="212" y="808"/>
                </a:lnTo>
                <a:lnTo>
                  <a:pt x="194" y="848"/>
                </a:lnTo>
                <a:lnTo>
                  <a:pt x="178" y="888"/>
                </a:lnTo>
                <a:lnTo>
                  <a:pt x="164" y="930"/>
                </a:lnTo>
                <a:lnTo>
                  <a:pt x="64" y="904"/>
                </a:lnTo>
                <a:lnTo>
                  <a:pt x="26" y="1040"/>
                </a:lnTo>
                <a:lnTo>
                  <a:pt x="126" y="1068"/>
                </a:lnTo>
                <a:lnTo>
                  <a:pt x="118" y="1110"/>
                </a:lnTo>
                <a:lnTo>
                  <a:pt x="112" y="1152"/>
                </a:lnTo>
                <a:lnTo>
                  <a:pt x="108" y="1196"/>
                </a:lnTo>
                <a:lnTo>
                  <a:pt x="104" y="1240"/>
                </a:lnTo>
                <a:lnTo>
                  <a:pt x="0" y="1240"/>
                </a:lnTo>
                <a:lnTo>
                  <a:pt x="0" y="1382"/>
                </a:lnTo>
                <a:lnTo>
                  <a:pt x="104" y="1382"/>
                </a:lnTo>
                <a:lnTo>
                  <a:pt x="108" y="1426"/>
                </a:lnTo>
                <a:lnTo>
                  <a:pt x="112" y="1470"/>
                </a:lnTo>
                <a:lnTo>
                  <a:pt x="118" y="1512"/>
                </a:lnTo>
                <a:lnTo>
                  <a:pt x="126" y="1556"/>
                </a:lnTo>
                <a:lnTo>
                  <a:pt x="26" y="1582"/>
                </a:lnTo>
                <a:lnTo>
                  <a:pt x="64" y="1720"/>
                </a:lnTo>
                <a:lnTo>
                  <a:pt x="164" y="1692"/>
                </a:lnTo>
                <a:lnTo>
                  <a:pt x="178" y="1734"/>
                </a:lnTo>
                <a:lnTo>
                  <a:pt x="194" y="1774"/>
                </a:lnTo>
                <a:lnTo>
                  <a:pt x="212" y="1814"/>
                </a:lnTo>
                <a:lnTo>
                  <a:pt x="230" y="1854"/>
                </a:lnTo>
                <a:lnTo>
                  <a:pt x="140" y="1906"/>
                </a:lnTo>
                <a:lnTo>
                  <a:pt x="212" y="2028"/>
                </a:lnTo>
                <a:lnTo>
                  <a:pt x="302" y="1978"/>
                </a:lnTo>
                <a:lnTo>
                  <a:pt x="326" y="2014"/>
                </a:lnTo>
                <a:lnTo>
                  <a:pt x="352" y="2048"/>
                </a:lnTo>
                <a:lnTo>
                  <a:pt x="378" y="2082"/>
                </a:lnTo>
                <a:lnTo>
                  <a:pt x="408" y="2116"/>
                </a:lnTo>
                <a:lnTo>
                  <a:pt x="334" y="2188"/>
                </a:lnTo>
                <a:lnTo>
                  <a:pt x="436" y="2288"/>
                </a:lnTo>
                <a:lnTo>
                  <a:pt x="508" y="2216"/>
                </a:lnTo>
                <a:lnTo>
                  <a:pt x="542" y="2244"/>
                </a:lnTo>
                <a:lnTo>
                  <a:pt x="576" y="2272"/>
                </a:lnTo>
                <a:lnTo>
                  <a:pt x="610" y="2298"/>
                </a:lnTo>
                <a:lnTo>
                  <a:pt x="646" y="2322"/>
                </a:lnTo>
                <a:lnTo>
                  <a:pt x="594" y="2412"/>
                </a:lnTo>
                <a:lnTo>
                  <a:pt x="718" y="2482"/>
                </a:lnTo>
                <a:lnTo>
                  <a:pt x="770" y="2394"/>
                </a:lnTo>
                <a:lnTo>
                  <a:pt x="808" y="2412"/>
                </a:lnTo>
                <a:lnTo>
                  <a:pt x="848" y="2430"/>
                </a:lnTo>
                <a:lnTo>
                  <a:pt x="890" y="2446"/>
                </a:lnTo>
                <a:lnTo>
                  <a:pt x="930" y="2460"/>
                </a:lnTo>
                <a:lnTo>
                  <a:pt x="904" y="2560"/>
                </a:lnTo>
                <a:lnTo>
                  <a:pt x="1042" y="2596"/>
                </a:lnTo>
                <a:lnTo>
                  <a:pt x="1068" y="2498"/>
                </a:lnTo>
                <a:lnTo>
                  <a:pt x="1110" y="2504"/>
                </a:lnTo>
                <a:lnTo>
                  <a:pt x="1154" y="2512"/>
                </a:lnTo>
                <a:lnTo>
                  <a:pt x="1196" y="2516"/>
                </a:lnTo>
                <a:lnTo>
                  <a:pt x="1240" y="2520"/>
                </a:lnTo>
                <a:lnTo>
                  <a:pt x="1240" y="2622"/>
                </a:lnTo>
                <a:lnTo>
                  <a:pt x="1382" y="2622"/>
                </a:lnTo>
                <a:lnTo>
                  <a:pt x="1382" y="2520"/>
                </a:lnTo>
                <a:lnTo>
                  <a:pt x="1426" y="2516"/>
                </a:lnTo>
                <a:lnTo>
                  <a:pt x="1470" y="2512"/>
                </a:lnTo>
                <a:lnTo>
                  <a:pt x="1514" y="2504"/>
                </a:lnTo>
                <a:lnTo>
                  <a:pt x="1556" y="2498"/>
                </a:lnTo>
                <a:lnTo>
                  <a:pt x="1582" y="2596"/>
                </a:lnTo>
                <a:lnTo>
                  <a:pt x="1720" y="2560"/>
                </a:lnTo>
                <a:lnTo>
                  <a:pt x="1694" y="2460"/>
                </a:lnTo>
                <a:lnTo>
                  <a:pt x="1734" y="2446"/>
                </a:lnTo>
                <a:lnTo>
                  <a:pt x="1776" y="2430"/>
                </a:lnTo>
                <a:lnTo>
                  <a:pt x="1816" y="2412"/>
                </a:lnTo>
                <a:lnTo>
                  <a:pt x="1854" y="2394"/>
                </a:lnTo>
                <a:lnTo>
                  <a:pt x="1906" y="2482"/>
                </a:lnTo>
                <a:lnTo>
                  <a:pt x="2028" y="2412"/>
                </a:lnTo>
                <a:lnTo>
                  <a:pt x="1978" y="2322"/>
                </a:lnTo>
                <a:lnTo>
                  <a:pt x="2014" y="2298"/>
                </a:lnTo>
                <a:lnTo>
                  <a:pt x="2048" y="2272"/>
                </a:lnTo>
                <a:lnTo>
                  <a:pt x="2082" y="2244"/>
                </a:lnTo>
                <a:lnTo>
                  <a:pt x="2116" y="2216"/>
                </a:lnTo>
                <a:lnTo>
                  <a:pt x="2188" y="2288"/>
                </a:lnTo>
                <a:lnTo>
                  <a:pt x="2290" y="2188"/>
                </a:lnTo>
                <a:lnTo>
                  <a:pt x="2216" y="2116"/>
                </a:lnTo>
                <a:lnTo>
                  <a:pt x="2244" y="2082"/>
                </a:lnTo>
                <a:lnTo>
                  <a:pt x="2272" y="2048"/>
                </a:lnTo>
                <a:lnTo>
                  <a:pt x="2298" y="2014"/>
                </a:lnTo>
                <a:lnTo>
                  <a:pt x="2322" y="1978"/>
                </a:lnTo>
                <a:lnTo>
                  <a:pt x="2412" y="2028"/>
                </a:lnTo>
                <a:lnTo>
                  <a:pt x="2482" y="1906"/>
                </a:lnTo>
                <a:lnTo>
                  <a:pt x="2394" y="1854"/>
                </a:lnTo>
                <a:lnTo>
                  <a:pt x="2412" y="1814"/>
                </a:lnTo>
                <a:lnTo>
                  <a:pt x="2430" y="1774"/>
                </a:lnTo>
                <a:lnTo>
                  <a:pt x="2446" y="1734"/>
                </a:lnTo>
                <a:lnTo>
                  <a:pt x="2460" y="1692"/>
                </a:lnTo>
                <a:lnTo>
                  <a:pt x="2560" y="1720"/>
                </a:lnTo>
                <a:lnTo>
                  <a:pt x="2596" y="1582"/>
                </a:lnTo>
                <a:lnTo>
                  <a:pt x="2498" y="1556"/>
                </a:lnTo>
                <a:lnTo>
                  <a:pt x="2506" y="1512"/>
                </a:lnTo>
                <a:lnTo>
                  <a:pt x="2512" y="1470"/>
                </a:lnTo>
                <a:lnTo>
                  <a:pt x="2516" y="1426"/>
                </a:lnTo>
                <a:lnTo>
                  <a:pt x="2520" y="1382"/>
                </a:lnTo>
                <a:lnTo>
                  <a:pt x="2622" y="1382"/>
                </a:lnTo>
                <a:close/>
                <a:moveTo>
                  <a:pt x="1312" y="2420"/>
                </a:moveTo>
                <a:lnTo>
                  <a:pt x="1312" y="2420"/>
                </a:lnTo>
                <a:lnTo>
                  <a:pt x="1254" y="2420"/>
                </a:lnTo>
                <a:lnTo>
                  <a:pt x="1198" y="2416"/>
                </a:lnTo>
                <a:lnTo>
                  <a:pt x="1142" y="2408"/>
                </a:lnTo>
                <a:lnTo>
                  <a:pt x="1088" y="2398"/>
                </a:lnTo>
                <a:lnTo>
                  <a:pt x="1034" y="2386"/>
                </a:lnTo>
                <a:lnTo>
                  <a:pt x="982" y="2370"/>
                </a:lnTo>
                <a:lnTo>
                  <a:pt x="930" y="2354"/>
                </a:lnTo>
                <a:lnTo>
                  <a:pt x="880" y="2334"/>
                </a:lnTo>
                <a:lnTo>
                  <a:pt x="830" y="2312"/>
                </a:lnTo>
                <a:lnTo>
                  <a:pt x="782" y="2286"/>
                </a:lnTo>
                <a:lnTo>
                  <a:pt x="736" y="2260"/>
                </a:lnTo>
                <a:lnTo>
                  <a:pt x="692" y="2232"/>
                </a:lnTo>
                <a:lnTo>
                  <a:pt x="648" y="2200"/>
                </a:lnTo>
                <a:lnTo>
                  <a:pt x="606" y="2168"/>
                </a:lnTo>
                <a:lnTo>
                  <a:pt x="566" y="2132"/>
                </a:lnTo>
                <a:lnTo>
                  <a:pt x="528" y="2096"/>
                </a:lnTo>
                <a:lnTo>
                  <a:pt x="490" y="2058"/>
                </a:lnTo>
                <a:lnTo>
                  <a:pt x="456" y="2018"/>
                </a:lnTo>
                <a:lnTo>
                  <a:pt x="422" y="1976"/>
                </a:lnTo>
                <a:lnTo>
                  <a:pt x="392" y="1932"/>
                </a:lnTo>
                <a:lnTo>
                  <a:pt x="362" y="1886"/>
                </a:lnTo>
                <a:lnTo>
                  <a:pt x="336" y="1840"/>
                </a:lnTo>
                <a:lnTo>
                  <a:pt x="312" y="1792"/>
                </a:lnTo>
                <a:lnTo>
                  <a:pt x="290" y="1744"/>
                </a:lnTo>
                <a:lnTo>
                  <a:pt x="270" y="1692"/>
                </a:lnTo>
                <a:lnTo>
                  <a:pt x="252" y="1642"/>
                </a:lnTo>
                <a:lnTo>
                  <a:pt x="238" y="1588"/>
                </a:lnTo>
                <a:lnTo>
                  <a:pt x="224" y="1534"/>
                </a:lnTo>
                <a:lnTo>
                  <a:pt x="216" y="1480"/>
                </a:lnTo>
                <a:lnTo>
                  <a:pt x="208" y="1424"/>
                </a:lnTo>
                <a:lnTo>
                  <a:pt x="204" y="1368"/>
                </a:lnTo>
                <a:lnTo>
                  <a:pt x="202" y="1312"/>
                </a:lnTo>
                <a:lnTo>
                  <a:pt x="204" y="1254"/>
                </a:lnTo>
                <a:lnTo>
                  <a:pt x="208" y="1198"/>
                </a:lnTo>
                <a:lnTo>
                  <a:pt x="216" y="1142"/>
                </a:lnTo>
                <a:lnTo>
                  <a:pt x="224" y="1088"/>
                </a:lnTo>
                <a:lnTo>
                  <a:pt x="238" y="1034"/>
                </a:lnTo>
                <a:lnTo>
                  <a:pt x="252" y="982"/>
                </a:lnTo>
                <a:lnTo>
                  <a:pt x="270" y="930"/>
                </a:lnTo>
                <a:lnTo>
                  <a:pt x="290" y="880"/>
                </a:lnTo>
                <a:lnTo>
                  <a:pt x="312" y="830"/>
                </a:lnTo>
                <a:lnTo>
                  <a:pt x="336" y="782"/>
                </a:lnTo>
                <a:lnTo>
                  <a:pt x="362" y="736"/>
                </a:lnTo>
                <a:lnTo>
                  <a:pt x="392" y="692"/>
                </a:lnTo>
                <a:lnTo>
                  <a:pt x="422" y="648"/>
                </a:lnTo>
                <a:lnTo>
                  <a:pt x="456" y="606"/>
                </a:lnTo>
                <a:lnTo>
                  <a:pt x="490" y="566"/>
                </a:lnTo>
                <a:lnTo>
                  <a:pt x="528" y="526"/>
                </a:lnTo>
                <a:lnTo>
                  <a:pt x="566" y="490"/>
                </a:lnTo>
                <a:lnTo>
                  <a:pt x="606" y="456"/>
                </a:lnTo>
                <a:lnTo>
                  <a:pt x="648" y="422"/>
                </a:lnTo>
                <a:lnTo>
                  <a:pt x="692" y="392"/>
                </a:lnTo>
                <a:lnTo>
                  <a:pt x="736" y="362"/>
                </a:lnTo>
                <a:lnTo>
                  <a:pt x="782" y="336"/>
                </a:lnTo>
                <a:lnTo>
                  <a:pt x="830" y="312"/>
                </a:lnTo>
                <a:lnTo>
                  <a:pt x="880" y="290"/>
                </a:lnTo>
                <a:lnTo>
                  <a:pt x="930" y="270"/>
                </a:lnTo>
                <a:lnTo>
                  <a:pt x="982" y="252"/>
                </a:lnTo>
                <a:lnTo>
                  <a:pt x="1034" y="236"/>
                </a:lnTo>
                <a:lnTo>
                  <a:pt x="1088" y="224"/>
                </a:lnTo>
                <a:lnTo>
                  <a:pt x="1142" y="214"/>
                </a:lnTo>
                <a:lnTo>
                  <a:pt x="1198" y="208"/>
                </a:lnTo>
                <a:lnTo>
                  <a:pt x="1254" y="204"/>
                </a:lnTo>
                <a:lnTo>
                  <a:pt x="1312" y="202"/>
                </a:lnTo>
                <a:lnTo>
                  <a:pt x="1368" y="204"/>
                </a:lnTo>
                <a:lnTo>
                  <a:pt x="1426" y="208"/>
                </a:lnTo>
                <a:lnTo>
                  <a:pt x="1480" y="214"/>
                </a:lnTo>
                <a:lnTo>
                  <a:pt x="1536" y="224"/>
                </a:lnTo>
                <a:lnTo>
                  <a:pt x="1588" y="236"/>
                </a:lnTo>
                <a:lnTo>
                  <a:pt x="1642" y="252"/>
                </a:lnTo>
                <a:lnTo>
                  <a:pt x="1694" y="270"/>
                </a:lnTo>
                <a:lnTo>
                  <a:pt x="1744" y="290"/>
                </a:lnTo>
                <a:lnTo>
                  <a:pt x="1792" y="312"/>
                </a:lnTo>
                <a:lnTo>
                  <a:pt x="1840" y="336"/>
                </a:lnTo>
                <a:lnTo>
                  <a:pt x="1886" y="362"/>
                </a:lnTo>
                <a:lnTo>
                  <a:pt x="1932" y="392"/>
                </a:lnTo>
                <a:lnTo>
                  <a:pt x="1976" y="422"/>
                </a:lnTo>
                <a:lnTo>
                  <a:pt x="2018" y="456"/>
                </a:lnTo>
                <a:lnTo>
                  <a:pt x="2058" y="490"/>
                </a:lnTo>
                <a:lnTo>
                  <a:pt x="2096" y="526"/>
                </a:lnTo>
                <a:lnTo>
                  <a:pt x="2132" y="566"/>
                </a:lnTo>
                <a:lnTo>
                  <a:pt x="2168" y="606"/>
                </a:lnTo>
                <a:lnTo>
                  <a:pt x="2200" y="648"/>
                </a:lnTo>
                <a:lnTo>
                  <a:pt x="2232" y="692"/>
                </a:lnTo>
                <a:lnTo>
                  <a:pt x="2260" y="736"/>
                </a:lnTo>
                <a:lnTo>
                  <a:pt x="2288" y="782"/>
                </a:lnTo>
                <a:lnTo>
                  <a:pt x="2312" y="830"/>
                </a:lnTo>
                <a:lnTo>
                  <a:pt x="2334" y="880"/>
                </a:lnTo>
                <a:lnTo>
                  <a:pt x="2354" y="930"/>
                </a:lnTo>
                <a:lnTo>
                  <a:pt x="2372" y="982"/>
                </a:lnTo>
                <a:lnTo>
                  <a:pt x="2386" y="1034"/>
                </a:lnTo>
                <a:lnTo>
                  <a:pt x="2398" y="1088"/>
                </a:lnTo>
                <a:lnTo>
                  <a:pt x="2408" y="1142"/>
                </a:lnTo>
                <a:lnTo>
                  <a:pt x="2416" y="1198"/>
                </a:lnTo>
                <a:lnTo>
                  <a:pt x="2420" y="1254"/>
                </a:lnTo>
                <a:lnTo>
                  <a:pt x="2422" y="1312"/>
                </a:lnTo>
                <a:lnTo>
                  <a:pt x="2420" y="1368"/>
                </a:lnTo>
                <a:lnTo>
                  <a:pt x="2416" y="1424"/>
                </a:lnTo>
                <a:lnTo>
                  <a:pt x="2408" y="1480"/>
                </a:lnTo>
                <a:lnTo>
                  <a:pt x="2398" y="1534"/>
                </a:lnTo>
                <a:lnTo>
                  <a:pt x="2386" y="1588"/>
                </a:lnTo>
                <a:lnTo>
                  <a:pt x="2372" y="1642"/>
                </a:lnTo>
                <a:lnTo>
                  <a:pt x="2354" y="1692"/>
                </a:lnTo>
                <a:lnTo>
                  <a:pt x="2334" y="1744"/>
                </a:lnTo>
                <a:lnTo>
                  <a:pt x="2312" y="1792"/>
                </a:lnTo>
                <a:lnTo>
                  <a:pt x="2288" y="1840"/>
                </a:lnTo>
                <a:lnTo>
                  <a:pt x="2260" y="1886"/>
                </a:lnTo>
                <a:lnTo>
                  <a:pt x="2232" y="1932"/>
                </a:lnTo>
                <a:lnTo>
                  <a:pt x="2200" y="1976"/>
                </a:lnTo>
                <a:lnTo>
                  <a:pt x="2168" y="2018"/>
                </a:lnTo>
                <a:lnTo>
                  <a:pt x="2132" y="2058"/>
                </a:lnTo>
                <a:lnTo>
                  <a:pt x="2096" y="2096"/>
                </a:lnTo>
                <a:lnTo>
                  <a:pt x="2058" y="2132"/>
                </a:lnTo>
                <a:lnTo>
                  <a:pt x="2018" y="2168"/>
                </a:lnTo>
                <a:lnTo>
                  <a:pt x="1976" y="2200"/>
                </a:lnTo>
                <a:lnTo>
                  <a:pt x="1932" y="2232"/>
                </a:lnTo>
                <a:lnTo>
                  <a:pt x="1886" y="2260"/>
                </a:lnTo>
                <a:lnTo>
                  <a:pt x="1840" y="2286"/>
                </a:lnTo>
                <a:lnTo>
                  <a:pt x="1792" y="2312"/>
                </a:lnTo>
                <a:lnTo>
                  <a:pt x="1744" y="2334"/>
                </a:lnTo>
                <a:lnTo>
                  <a:pt x="1694" y="2354"/>
                </a:lnTo>
                <a:lnTo>
                  <a:pt x="1642" y="2370"/>
                </a:lnTo>
                <a:lnTo>
                  <a:pt x="1588" y="2386"/>
                </a:lnTo>
                <a:lnTo>
                  <a:pt x="1536" y="2398"/>
                </a:lnTo>
                <a:lnTo>
                  <a:pt x="1480" y="2408"/>
                </a:lnTo>
                <a:lnTo>
                  <a:pt x="1426" y="2416"/>
                </a:lnTo>
                <a:lnTo>
                  <a:pt x="1368" y="2420"/>
                </a:lnTo>
                <a:lnTo>
                  <a:pt x="1312" y="2420"/>
                </a:lnTo>
                <a:close/>
              </a:path>
            </a:pathLst>
          </a:custGeom>
          <a:solidFill>
            <a:schemeClr val="tx1">
              <a:lumMod val="85000"/>
              <a:lumOff val="15000"/>
            </a:schemeClr>
          </a:solidFill>
          <a:ln>
            <a:noFill/>
          </a:ln>
          <a:effectLst>
            <a:innerShdw blurRad="63500" dir="12240000" dist="25400">
              <a:prstClr val="black">
                <a:alpha val="52000"/>
              </a:prstClr>
            </a:inn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44" name="Oval 676"/>
          <p:cNvSpPr>
            <a:spLocks noChangeArrowheads="1"/>
          </p:cNvSpPr>
          <p:nvPr/>
        </p:nvSpPr>
        <p:spPr bwMode="auto">
          <a:xfrm rot="4026370">
            <a:off x="5020255" y="1093166"/>
            <a:ext cx="1429196" cy="1428354"/>
          </a:xfrm>
          <a:prstGeom prst="ellipse">
            <a:avLst/>
          </a:prstGeom>
          <a:solidFill>
            <a:schemeClr val="tx1">
              <a:lumMod val="85000"/>
              <a:lumOff val="15000"/>
            </a:schemeClr>
          </a:solidFill>
          <a:ln>
            <a:noFill/>
          </a:ln>
          <a:effectLst>
            <a:innerShdw blurRad="63500" dir="12240000" dist="25400">
              <a:prstClr val="black">
                <a:alpha val="52000"/>
              </a:prstClr>
            </a:inn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ko-KR">
              <a:solidFill>
                <a:schemeClr val="bg1"/>
              </a:solidFill>
            </a:endParaRPr>
          </a:p>
        </p:txBody>
      </p:sp>
      <p:sp>
        <p:nvSpPr>
          <p:cNvPr id="45" name="Oval 677"/>
          <p:cNvSpPr>
            <a:spLocks noChangeArrowheads="1"/>
          </p:cNvSpPr>
          <p:nvPr/>
        </p:nvSpPr>
        <p:spPr bwMode="auto">
          <a:xfrm rot="4026370">
            <a:off x="5950024" y="2702979"/>
            <a:ext cx="955322" cy="955322"/>
          </a:xfrm>
          <a:prstGeom prst="ellipse">
            <a:avLst/>
          </a:prstGeom>
          <a:solidFill>
            <a:srgbClr val="C00000"/>
          </a:solidFill>
          <a:ln>
            <a:noFill/>
          </a:ln>
          <a:effectLst>
            <a:innerShdw blurRad="63500" dir="12240000" dist="25400">
              <a:prstClr val="black">
                <a:alpha val="52000"/>
              </a:prstClr>
            </a:inn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ko-KR">
              <a:solidFill>
                <a:schemeClr val="bg1"/>
              </a:solidFill>
            </a:endParaRPr>
          </a:p>
        </p:txBody>
      </p:sp>
      <p:sp>
        <p:nvSpPr>
          <p:cNvPr id="46" name="Freeform 679"/>
          <p:cNvSpPr>
            <a:spLocks noEditPoints="1"/>
          </p:cNvSpPr>
          <p:nvPr/>
        </p:nvSpPr>
        <p:spPr bwMode="auto">
          <a:xfrm rot="4026370">
            <a:off x="5050178" y="3548816"/>
            <a:ext cx="1221298" cy="1222139"/>
          </a:xfrm>
          <a:custGeom>
            <a:gdLst>
              <a:gd fmla="*/ 2147483647 w 1816" name="T0"/>
              <a:gd fmla="*/ 2147483647 h 1816" name="T1"/>
              <a:gd fmla="*/ 2147483647 w 1816" name="T2"/>
              <a:gd fmla="*/ 2147483647 h 1816" name="T3"/>
              <a:gd fmla="*/ 2147483647 w 1816" name="T4"/>
              <a:gd fmla="*/ 2147483647 h 1816" name="T5"/>
              <a:gd fmla="*/ 2147483647 w 1816" name="T6"/>
              <a:gd fmla="*/ 2147483647 h 1816" name="T7"/>
              <a:gd fmla="*/ 2147483647 w 1816" name="T8"/>
              <a:gd fmla="*/ 2147483647 h 1816" name="T9"/>
              <a:gd fmla="*/ 2147483647 w 1816" name="T10"/>
              <a:gd fmla="*/ 2147483647 h 1816" name="T11"/>
              <a:gd fmla="*/ 2147483647 w 1816" name="T12"/>
              <a:gd fmla="*/ 2147483647 h 1816" name="T13"/>
              <a:gd fmla="*/ 2147483647 w 1816" name="T14"/>
              <a:gd fmla="*/ 2147483647 h 1816" name="T15"/>
              <a:gd fmla="*/ 2147483647 w 1816" name="T16"/>
              <a:gd fmla="*/ 2147483647 h 1816" name="T17"/>
              <a:gd fmla="*/ 2147483647 w 1816" name="T18"/>
              <a:gd fmla="*/ 2147483647 h 1816" name="T19"/>
              <a:gd fmla="*/ 2147483647 w 1816" name="T20"/>
              <a:gd fmla="*/ 2147483647 h 1816" name="T21"/>
              <a:gd fmla="*/ 2147483647 w 1816" name="T22"/>
              <a:gd fmla="*/ 2147483647 h 1816" name="T23"/>
              <a:gd fmla="*/ 0 w 1816" name="T24"/>
              <a:gd fmla="*/ 2147483647 h 1816" name="T25"/>
              <a:gd fmla="*/ 2147483647 w 1816" name="T26"/>
              <a:gd fmla="*/ 2147483647 h 1816" name="T27"/>
              <a:gd fmla="*/ 2147483647 w 1816" name="T28"/>
              <a:gd fmla="*/ 2147483647 h 1816" name="T29"/>
              <a:gd fmla="*/ 2147483647 w 1816" name="T30"/>
              <a:gd fmla="*/ 2147483647 h 1816" name="T31"/>
              <a:gd fmla="*/ 2147483647 w 1816" name="T32"/>
              <a:gd fmla="*/ 2147483647 h 1816" name="T33"/>
              <a:gd fmla="*/ 2147483647 w 1816" name="T34"/>
              <a:gd fmla="*/ 2147483647 h 1816" name="T35"/>
              <a:gd fmla="*/ 2147483647 w 1816" name="T36"/>
              <a:gd fmla="*/ 2147483647 h 1816" name="T37"/>
              <a:gd fmla="*/ 2147483647 w 1816" name="T38"/>
              <a:gd fmla="*/ 2147483647 h 1816" name="T39"/>
              <a:gd fmla="*/ 2147483647 w 1816" name="T40"/>
              <a:gd fmla="*/ 2147483647 h 1816" name="T41"/>
              <a:gd fmla="*/ 2147483647 w 1816" name="T42"/>
              <a:gd fmla="*/ 2147483647 h 1816" name="T43"/>
              <a:gd fmla="*/ 2147483647 w 1816" name="T44"/>
              <a:gd fmla="*/ 2147483647 h 1816" name="T45"/>
              <a:gd fmla="*/ 2147483647 w 1816" name="T46"/>
              <a:gd fmla="*/ 2147483647 h 1816" name="T47"/>
              <a:gd fmla="*/ 2147483647 w 1816" name="T48"/>
              <a:gd fmla="*/ 2147483647 h 1816" name="T49"/>
              <a:gd fmla="*/ 2147483647 w 1816" name="T50"/>
              <a:gd fmla="*/ 2147483647 h 1816" name="T51"/>
              <a:gd fmla="*/ 2147483647 w 1816" name="T52"/>
              <a:gd fmla="*/ 2147483647 h 1816" name="T53"/>
              <a:gd fmla="*/ 2147483647 w 1816" name="T54"/>
              <a:gd fmla="*/ 2147483647 h 1816" name="T55"/>
              <a:gd fmla="*/ 2147483647 w 1816" name="T56"/>
              <a:gd fmla="*/ 2147483647 h 1816" name="T57"/>
              <a:gd fmla="*/ 2147483647 w 1816" name="T58"/>
              <a:gd fmla="*/ 2147483647 h 1816" name="T59"/>
              <a:gd fmla="*/ 2147483647 w 1816" name="T60"/>
              <a:gd fmla="*/ 2147483647 h 1816" name="T61"/>
              <a:gd fmla="*/ 2147483647 w 1816" name="T62"/>
              <a:gd fmla="*/ 2147483647 h 1816" name="T63"/>
              <a:gd fmla="*/ 2147483647 w 1816" name="T64"/>
              <a:gd fmla="*/ 2147483647 h 1816" name="T65"/>
              <a:gd fmla="*/ 2147483647 w 1816" name="T66"/>
              <a:gd fmla="*/ 2147483647 h 1816" name="T67"/>
              <a:gd fmla="*/ 2147483647 w 1816" name="T68"/>
              <a:gd fmla="*/ 2147483647 h 1816" name="T69"/>
              <a:gd fmla="*/ 2147483647 w 1816" name="T70"/>
              <a:gd fmla="*/ 2147483647 h 1816" name="T71"/>
              <a:gd fmla="*/ 2147483647 w 1816" name="T72"/>
              <a:gd fmla="*/ 2147483647 h 1816" name="T73"/>
              <a:gd fmla="*/ 2147483647 w 1816" name="T74"/>
              <a:gd fmla="*/ 2147483647 h 1816" name="T75"/>
              <a:gd fmla="*/ 2147483647 w 1816" name="T76"/>
              <a:gd fmla="*/ 2147483647 h 1816" name="T77"/>
              <a:gd fmla="*/ 2147483647 w 1816" name="T78"/>
              <a:gd fmla="*/ 2147483647 h 1816" name="T79"/>
              <a:gd fmla="*/ 2147483647 w 1816" name="T80"/>
              <a:gd fmla="*/ 2147483647 h 1816" name="T81"/>
              <a:gd fmla="*/ 2147483647 w 1816" name="T82"/>
              <a:gd fmla="*/ 2147483647 h 1816" name="T83"/>
              <a:gd fmla="*/ 2147483647 w 1816" name="T84"/>
              <a:gd fmla="*/ 2147483647 h 1816" name="T85"/>
              <a:gd fmla="*/ 2147483647 w 1816" name="T86"/>
              <a:gd fmla="*/ 2147483647 h 1816" name="T87"/>
              <a:gd fmla="*/ 2147483647 w 1816" name="T88"/>
              <a:gd fmla="*/ 2147483647 h 1816" name="T89"/>
              <a:gd fmla="*/ 2147483647 w 1816" name="T90"/>
              <a:gd fmla="*/ 2147483647 h 1816" name="T91"/>
              <a:gd fmla="*/ 2147483647 w 1816" name="T92"/>
              <a:gd fmla="*/ 2147483647 h 1816" name="T93"/>
              <a:gd fmla="*/ 2147483647 w 1816" name="T94"/>
              <a:gd fmla="*/ 2147483647 h 1816" name="T95"/>
              <a:gd fmla="*/ 2147483647 w 1816" name="T96"/>
              <a:gd fmla="*/ 2147483647 h 1816" name="T97"/>
              <a:gd fmla="*/ 2147483647 w 1816" name="T98"/>
              <a:gd fmla="*/ 2147483647 h 1816" name="T99"/>
              <a:gd fmla="*/ 2147483647 w 1816" name="T100"/>
              <a:gd fmla="*/ 2147483647 h 1816" name="T101"/>
              <a:gd fmla="*/ 2147483647 w 1816" name="T102"/>
              <a:gd fmla="*/ 2147483647 h 181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w 1816" name="T156"/>
              <a:gd fmla="*/ 0 h 1816" name="T157"/>
              <a:gd fmla="*/ 1816 w 1816" name="T158"/>
              <a:gd fmla="*/ 1816 h 1816" name="T159"/>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T159" l="T156" r="T158" t="T157"/>
            <a:pathLst>
              <a:path h="1815" w="1815">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chemeClr val="tx1">
              <a:lumMod val="85000"/>
              <a:lumOff val="15000"/>
            </a:schemeClr>
          </a:solidFill>
          <a:ln>
            <a:noFill/>
          </a:ln>
          <a:effectLst>
            <a:innerShdw blurRad="63500" dir="12240000" dist="25400">
              <a:prstClr val="black">
                <a:alpha val="52000"/>
              </a:prstClr>
            </a:inn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52" name="Oval 680"/>
          <p:cNvSpPr>
            <a:spLocks noChangeArrowheads="1"/>
          </p:cNvSpPr>
          <p:nvPr/>
        </p:nvSpPr>
        <p:spPr bwMode="auto">
          <a:xfrm rot="4026370">
            <a:off x="5242380" y="3741163"/>
            <a:ext cx="836643" cy="836643"/>
          </a:xfrm>
          <a:prstGeom prst="ellipse">
            <a:avLst/>
          </a:prstGeom>
          <a:solidFill>
            <a:schemeClr val="tx1">
              <a:lumMod val="85000"/>
              <a:lumOff val="15000"/>
            </a:schemeClr>
          </a:solidFill>
          <a:ln>
            <a:noFill/>
          </a:ln>
          <a:effectLst>
            <a:innerShdw blurRad="63500" dir="12240000" dist="25400">
              <a:prstClr val="black">
                <a:alpha val="52000"/>
              </a:prstClr>
            </a:inn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ko-KR">
              <a:solidFill>
                <a:schemeClr val="bg1"/>
              </a:solidFill>
            </a:endParaRPr>
          </a:p>
        </p:txBody>
      </p:sp>
      <p:sp>
        <p:nvSpPr>
          <p:cNvPr id="53" name="Arc 681"/>
          <p:cNvSpPr/>
          <p:nvPr/>
        </p:nvSpPr>
        <p:spPr bwMode="auto">
          <a:xfrm rot="11852799">
            <a:off x="5101823" y="2793109"/>
            <a:ext cx="1010874" cy="821493"/>
          </a:xfrm>
          <a:custGeom>
            <a:gdLst>
              <a:gd fmla="*/ 2147483647 w 21600" name="T0"/>
              <a:gd fmla="*/ 0 h 15695" name="T1"/>
              <a:gd fmla="*/ 2147483647 w 21600" name="T2"/>
              <a:gd fmla="*/ 2147483647 h 15695" name="T3"/>
              <a:gd fmla="*/ 0 w 21600" name="T4"/>
              <a:gd fmla="*/ 2147483647 h 15695" name="T5"/>
              <a:gd fmla="*/ 0 60000 65536" name="T6"/>
              <a:gd fmla="*/ 0 60000 65536" name="T7"/>
              <a:gd fmla="*/ 0 60000 65536" name="T8"/>
              <a:gd fmla="*/ 0 w 21600" name="T9"/>
              <a:gd fmla="*/ 0 h 15695" name="T10"/>
              <a:gd fmla="*/ 21600 w 21600" name="T11"/>
              <a:gd fmla="*/ 15695 h 15695" name="T12"/>
            </a:gdLst>
            <a:cxnLst>
              <a:cxn ang="T6">
                <a:pos x="T0" y="T1"/>
              </a:cxn>
              <a:cxn ang="T7">
                <a:pos x="T2" y="T3"/>
              </a:cxn>
              <a:cxn ang="T8">
                <a:pos x="T4" y="T5"/>
              </a:cxn>
            </a:cxnLst>
            <a:rect b="T12" l="T9" r="T11" t="T10"/>
            <a:pathLst>
              <a:path extrusionOk="0" fill="none" h="15695" w="21600">
                <a:moveTo>
                  <a:pt x="14840" y="-1"/>
                </a:moveTo>
                <a:cubicBezTo>
                  <a:pt x="19155" y="4079"/>
                  <a:pt x="21600" y="9756"/>
                  <a:pt x="21600" y="15695"/>
                </a:cubicBezTo>
              </a:path>
              <a:path extrusionOk="0" h="15695" stroke="0" w="21600">
                <a:moveTo>
                  <a:pt x="14840" y="-1"/>
                </a:moveTo>
                <a:cubicBezTo>
                  <a:pt x="19155" y="4079"/>
                  <a:pt x="21600" y="9756"/>
                  <a:pt x="21600" y="15695"/>
                </a:cubicBezTo>
                <a:lnTo>
                  <a:pt x="0" y="15695"/>
                </a:lnTo>
                <a:lnTo>
                  <a:pt x="14840" y="-1"/>
                </a:lnTo>
                <a:close/>
              </a:path>
            </a:pathLst>
          </a:custGeom>
          <a:noFill/>
          <a:ln w="12700">
            <a:solidFill>
              <a:srgbClr val="C00000"/>
            </a:solidFill>
            <a:prstDash val="sysDot"/>
            <a:round/>
            <a:tailEnd len="med" type="triangle" w="med"/>
          </a:ln>
          <a:extLst>
            <a:ext uri="{909E8E84-426E-40DD-AFC4-6F175D3DCCD1}">
              <a14:hiddenFill>
                <a:solidFill>
                  <a:srgbClr val="FFFFFF"/>
                </a:solidFill>
              </a14:hiddenFill>
            </a:ext>
          </a:extLst>
        </p:spPr>
        <p:txBody>
          <a:bodyPr anchor="ctr" wrap="none"/>
          <a:lstStyle/>
          <a:p>
            <a:pPr defTabSz="914391" fontAlgn="base" latinLnBrk="1">
              <a:spcBef>
                <a:spcPct val="0"/>
              </a:spcBef>
              <a:spcAft>
                <a:spcPct val="0"/>
              </a:spcAft>
              <a:defRPr/>
            </a:pPr>
            <a:endParaRPr altLang="en-US" kern="0" kumimoji="1" lang="zh-CN" sz="2400">
              <a:solidFill>
                <a:schemeClr val="bg1"/>
              </a:solidFill>
              <a:ea charset="-127" pitchFamily="34" typeface="Gulim"/>
            </a:endParaRPr>
          </a:p>
        </p:txBody>
      </p:sp>
      <p:sp>
        <p:nvSpPr>
          <p:cNvPr id="54" name="Arc 683"/>
          <p:cNvSpPr/>
          <p:nvPr/>
        </p:nvSpPr>
        <p:spPr bwMode="auto">
          <a:xfrm rot="4608058">
            <a:off x="6400297" y="3906117"/>
            <a:ext cx="329102" cy="476398"/>
          </a:xfrm>
          <a:custGeom>
            <a:gdLst>
              <a:gd fmla="*/ 2147483647 w 21600" name="T0"/>
              <a:gd fmla="*/ 0 h 31203" name="T1"/>
              <a:gd fmla="*/ 2147483647 w 21600" name="T2"/>
              <a:gd fmla="*/ 2147483647 h 31203" name="T3"/>
              <a:gd fmla="*/ 0 w 21600" name="T4"/>
              <a:gd fmla="*/ 2147483647 h 31203" name="T5"/>
              <a:gd fmla="*/ 0 60000 65536" name="T6"/>
              <a:gd fmla="*/ 0 60000 65536" name="T7"/>
              <a:gd fmla="*/ 0 60000 65536" name="T8"/>
              <a:gd fmla="*/ 0 w 21600" name="T9"/>
              <a:gd fmla="*/ 0 h 31203" name="T10"/>
              <a:gd fmla="*/ 21600 w 21600" name="T11"/>
              <a:gd fmla="*/ 31203 h 31203" name="T12"/>
            </a:gdLst>
            <a:cxnLst>
              <a:cxn ang="T6">
                <a:pos x="T0" y="T1"/>
              </a:cxn>
              <a:cxn ang="T7">
                <a:pos x="T2" y="T3"/>
              </a:cxn>
              <a:cxn ang="T8">
                <a:pos x="T4" y="T5"/>
              </a:cxn>
            </a:cxnLst>
            <a:rect b="T12" l="T9" r="T11" t="T10"/>
            <a:pathLst>
              <a:path extrusionOk="0" fill="none" h="31203" w="21600">
                <a:moveTo>
                  <a:pt x="3237" y="-1"/>
                </a:moveTo>
                <a:cubicBezTo>
                  <a:pt x="13795" y="1600"/>
                  <a:pt x="21600" y="10676"/>
                  <a:pt x="21600" y="21356"/>
                </a:cubicBezTo>
                <a:cubicBezTo>
                  <a:pt x="21600" y="24780"/>
                  <a:pt x="20785" y="28155"/>
                  <a:pt x="19224" y="31202"/>
                </a:cubicBezTo>
              </a:path>
              <a:path extrusionOk="0" h="31203" stroke="0" w="21600">
                <a:moveTo>
                  <a:pt x="3237" y="-1"/>
                </a:moveTo>
                <a:cubicBezTo>
                  <a:pt x="13795" y="1600"/>
                  <a:pt x="21600" y="10676"/>
                  <a:pt x="21600" y="21356"/>
                </a:cubicBezTo>
                <a:cubicBezTo>
                  <a:pt x="21600" y="24780"/>
                  <a:pt x="20785" y="28155"/>
                  <a:pt x="19224" y="31202"/>
                </a:cubicBezTo>
                <a:lnTo>
                  <a:pt x="0" y="21356"/>
                </a:lnTo>
                <a:lnTo>
                  <a:pt x="3237" y="-1"/>
                </a:lnTo>
                <a:close/>
              </a:path>
            </a:pathLst>
          </a:custGeom>
          <a:noFill/>
          <a:ln w="12700">
            <a:solidFill>
              <a:srgbClr val="C00000"/>
            </a:solidFill>
            <a:prstDash val="sysDot"/>
            <a:round/>
            <a:tailEnd len="med" type="triangle" w="med"/>
          </a:ln>
          <a:extLst>
            <a:ext uri="{909E8E84-426E-40DD-AFC4-6F175D3DCCD1}">
              <a14:hiddenFill>
                <a:solidFill>
                  <a:srgbClr val="FFFFFF"/>
                </a:solidFill>
              </a14:hiddenFill>
            </a:ext>
          </a:extLst>
        </p:spPr>
        <p:txBody>
          <a:bodyPr anchor="ctr" wrap="none"/>
          <a:lstStyle/>
          <a:p>
            <a:pPr defTabSz="914391" fontAlgn="base" latinLnBrk="1">
              <a:spcBef>
                <a:spcPct val="0"/>
              </a:spcBef>
              <a:spcAft>
                <a:spcPct val="0"/>
              </a:spcAft>
              <a:defRPr/>
            </a:pPr>
            <a:endParaRPr altLang="en-US" kern="0" kumimoji="1" lang="zh-CN" sz="2400">
              <a:solidFill>
                <a:schemeClr val="bg1"/>
              </a:solidFill>
              <a:ea charset="-127" pitchFamily="34" typeface="Gulim"/>
            </a:endParaRPr>
          </a:p>
        </p:txBody>
      </p:sp>
      <p:sp>
        <p:nvSpPr>
          <p:cNvPr id="55" name="TextBox 12"/>
          <p:cNvSpPr txBox="1"/>
          <p:nvPr/>
        </p:nvSpPr>
        <p:spPr>
          <a:xfrm>
            <a:off x="5171325" y="1447554"/>
            <a:ext cx="1148480" cy="701040"/>
          </a:xfrm>
          <a:prstGeom prst="rect">
            <a:avLst/>
          </a:prstGeom>
          <a:noFill/>
        </p:spPr>
        <p:txBody>
          <a:bodyPr rtlCol="0" wrap="square">
            <a:spAutoFit/>
          </a:bodyPr>
          <a:lstStyle/>
          <a:p>
            <a:pPr algn="ctr"/>
            <a:r>
              <a:rPr altLang="en-US" lang="zh-CN" sz="1000">
                <a:solidFill>
                  <a:schemeClr val="bg1"/>
                </a:solidFill>
                <a:latin charset="-122" panose="020b0503020204020204" pitchFamily="34" typeface="微软雅黑"/>
                <a:ea charset="-122" panose="020b0503020204020204" pitchFamily="34" typeface="微软雅黑"/>
              </a:rPr>
              <a:t>良好的心态</a:t>
            </a:r>
          </a:p>
          <a:p>
            <a:pPr algn="ctr"/>
            <a:r>
              <a:rPr altLang="en-US" lang="zh-CN" sz="1000">
                <a:solidFill>
                  <a:schemeClr val="bg1"/>
                </a:solidFill>
                <a:latin charset="-122" panose="020b0503020204020204" pitchFamily="34" typeface="微软雅黑"/>
                <a:ea charset="-122" panose="020b0503020204020204" pitchFamily="34" typeface="微软雅黑"/>
              </a:rPr>
              <a:t>持之以恒的毅力</a:t>
            </a:r>
          </a:p>
          <a:p>
            <a:pPr algn="ctr"/>
            <a:r>
              <a:rPr altLang="en-US" lang="zh-CN" sz="1000">
                <a:solidFill>
                  <a:schemeClr val="bg1"/>
                </a:solidFill>
                <a:latin charset="-122" panose="020b0503020204020204" pitchFamily="34" typeface="微软雅黑"/>
                <a:ea charset="-122" panose="020b0503020204020204" pitchFamily="34" typeface="微软雅黑"/>
              </a:rPr>
              <a:t>全面的知识结构</a:t>
            </a:r>
          </a:p>
          <a:p>
            <a:pPr algn="ctr"/>
            <a:r>
              <a:rPr altLang="en-US" lang="zh-CN" sz="1000">
                <a:solidFill>
                  <a:schemeClr val="bg1"/>
                </a:solidFill>
                <a:latin charset="-122" panose="020b0503020204020204" pitchFamily="34" typeface="微软雅黑"/>
                <a:ea charset="-122" panose="020b0503020204020204" pitchFamily="34" typeface="微软雅黑"/>
              </a:rPr>
              <a:t>人文素质修养</a:t>
            </a:r>
          </a:p>
        </p:txBody>
      </p:sp>
      <p:sp>
        <p:nvSpPr>
          <p:cNvPr id="56" name="TextBox 12"/>
          <p:cNvSpPr txBox="1"/>
          <p:nvPr/>
        </p:nvSpPr>
        <p:spPr>
          <a:xfrm>
            <a:off x="5086460" y="3974864"/>
            <a:ext cx="1148480" cy="396240"/>
          </a:xfrm>
          <a:prstGeom prst="rect">
            <a:avLst/>
          </a:prstGeom>
          <a:noFill/>
        </p:spPr>
        <p:txBody>
          <a:bodyPr rtlCol="0" wrap="square">
            <a:spAutoFit/>
          </a:bodyPr>
          <a:lstStyle/>
          <a:p>
            <a:pPr algn="ctr"/>
            <a:r>
              <a:rPr altLang="en-US" lang="zh-CN" sz="1000">
                <a:solidFill>
                  <a:schemeClr val="bg1"/>
                </a:solidFill>
                <a:latin charset="-122" panose="020b0503020204020204" pitchFamily="34" typeface="微软雅黑"/>
                <a:ea charset="-122" panose="020b0503020204020204" pitchFamily="34" typeface="微软雅黑"/>
              </a:rPr>
              <a:t>专业知识</a:t>
            </a:r>
          </a:p>
          <a:p>
            <a:pPr algn="ctr"/>
            <a:r>
              <a:rPr altLang="en-US" lang="zh-CN" sz="1000">
                <a:solidFill>
                  <a:schemeClr val="bg1"/>
                </a:solidFill>
                <a:latin charset="-122" panose="020b0503020204020204" pitchFamily="34" typeface="微软雅黑"/>
                <a:ea charset="-122" panose="020b0503020204020204" pitchFamily="34" typeface="微软雅黑"/>
              </a:rPr>
              <a:t>与技能</a:t>
            </a:r>
          </a:p>
        </p:txBody>
      </p:sp>
      <p:sp>
        <p:nvSpPr>
          <p:cNvPr id="57" name="TextBox 12"/>
          <p:cNvSpPr txBox="1"/>
          <p:nvPr/>
        </p:nvSpPr>
        <p:spPr>
          <a:xfrm>
            <a:off x="5867652" y="2995242"/>
            <a:ext cx="1148480" cy="396240"/>
          </a:xfrm>
          <a:prstGeom prst="rect">
            <a:avLst/>
          </a:prstGeom>
          <a:noFill/>
        </p:spPr>
        <p:txBody>
          <a:bodyPr rtlCol="0" wrap="square">
            <a:spAutoFit/>
          </a:bodyPr>
          <a:lstStyle/>
          <a:p>
            <a:pPr algn="ctr"/>
            <a:r>
              <a:rPr altLang="en-US" lang="zh-CN" sz="1000">
                <a:solidFill>
                  <a:schemeClr val="bg1"/>
                </a:solidFill>
                <a:latin charset="-122" panose="020b0503020204020204" pitchFamily="34" typeface="微软雅黑"/>
                <a:ea charset="-122" panose="020b0503020204020204" pitchFamily="34" typeface="微软雅黑"/>
              </a:rPr>
              <a:t>人力资源管</a:t>
            </a:r>
          </a:p>
          <a:p>
            <a:pPr algn="ctr"/>
            <a:r>
              <a:rPr altLang="en-US" lang="zh-CN" sz="1000">
                <a:solidFill>
                  <a:schemeClr val="bg1"/>
                </a:solidFill>
                <a:latin charset="-122" panose="020b0503020204020204" pitchFamily="34" typeface="微软雅黑"/>
                <a:ea charset="-122" panose="020b0503020204020204" pitchFamily="34" typeface="微软雅黑"/>
              </a:rPr>
              <a:t>理意识</a:t>
            </a:r>
          </a:p>
        </p:txBody>
      </p:sp>
      <p:sp>
        <p:nvSpPr>
          <p:cNvPr id="58" name="TextBox 5"/>
          <p:cNvSpPr txBox="1"/>
          <p:nvPr/>
        </p:nvSpPr>
        <p:spPr>
          <a:xfrm>
            <a:off x="-396502" y="234337"/>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Tree>
    <p:extLst>
      <p:ext uri="{BB962C8B-B14F-4D97-AF65-F5344CB8AC3E}">
        <p14:creationId val="3638058584"/>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24"/>
                                        </p:tgtEl>
                                        <p:attrNameLst>
                                          <p:attrName>style.visibility</p:attrName>
                                        </p:attrNameLst>
                                      </p:cBhvr>
                                      <p:to>
                                        <p:strVal val="visible"/>
                                      </p:to>
                                    </p:set>
                                    <p:animEffect filter="fade" transition="in">
                                      <p:cBhvr>
                                        <p:cTn dur="500" id="7"/>
                                        <p:tgtEl>
                                          <p:spTgt spid="24"/>
                                        </p:tgtEl>
                                      </p:cBhvr>
                                    </p:animEffect>
                                  </p:childTnLst>
                                </p:cTn>
                              </p:par>
                            </p:childTnLst>
                          </p:cTn>
                        </p:par>
                        <p:par>
                          <p:cTn fill="hold" id="8" nodeType="afterGroup">
                            <p:stCondLst>
                              <p:cond delay="500"/>
                            </p:stCondLst>
                            <p:childTnLst>
                              <p:par>
                                <p:cTn accel="50000" decel="50000" fill="hold" grpId="0" id="9" nodeType="afterEffect" presetClass="path" presetID="42" presetSubtype="0">
                                  <p:stCondLst>
                                    <p:cond delay="0"/>
                                  </p:stCondLst>
                                  <p:childTnLst>
                                    <p:animMotion origin="layout" path="M -3.61111E-06 -3.33333E-06 L -3.61111E-06 0.09889" pathEditMode="relative" ptsTypes="AA" rAng="0">
                                      <p:cBhvr>
                                        <p:cTn dur="1000" fill="hold" id="10"/>
                                        <p:tgtEl>
                                          <p:spTgt spid="38"/>
                                        </p:tgtEl>
                                        <p:attrNameLst>
                                          <p:attrName>ppt_x</p:attrName>
                                          <p:attrName>ppt_y</p:attrName>
                                        </p:attrNameLst>
                                      </p:cBhvr>
                                      <p:rCtr x="0" y="4944"/>
                                    </p:animMotion>
                                  </p:childTnLst>
                                </p:cTn>
                              </p:par>
                              <p:par>
                                <p:cTn fill="hold" grpId="0" id="11" nodeType="withEffect" presetClass="emph" presetID="3" presetSubtype="2">
                                  <p:stCondLst>
                                    <p:cond delay="0"/>
                                  </p:stCondLst>
                                  <p:childTnLst>
                                    <p:animClr clrSpc="rgb" dir="cw">
                                      <p:cBhvr override="childStyle">
                                        <p:cTn dur="1000" fill="hold" id="12"/>
                                        <p:tgtEl>
                                          <p:spTgt spid="35"/>
                                        </p:tgtEl>
                                        <p:attrNameLst>
                                          <p:attrName>style.color</p:attrName>
                                        </p:attrNameLst>
                                      </p:cBhvr>
                                      <p:to>
                                        <a:schemeClr val="accent2"/>
                                      </p:to>
                                    </p:animClr>
                                  </p:childTnLst>
                                </p:cTn>
                              </p:par>
                              <p:par>
                                <p:cTn fill="hold" grpId="0" id="13" nodeType="withEffect" presetClass="emph" presetID="3" presetSubtype="2">
                                  <p:stCondLst>
                                    <p:cond delay="0"/>
                                  </p:stCondLst>
                                  <p:childTnLst>
                                    <p:animClr clrSpc="rgb" dir="cw">
                                      <p:cBhvr override="childStyle">
                                        <p:cTn dur="1000" fill="hold" id="14"/>
                                        <p:tgtEl>
                                          <p:spTgt spid="36"/>
                                        </p:tgtEl>
                                        <p:attrNameLst>
                                          <p:attrName>style.color</p:attrName>
                                        </p:attrNameLst>
                                      </p:cBhvr>
                                      <p:to>
                                        <a:schemeClr val="accent2"/>
                                      </p:to>
                                    </p:animClr>
                                  </p:childTnLst>
                                </p:cTn>
                              </p:par>
                            </p:childTnLst>
                          </p:cTn>
                        </p:par>
                        <p:par>
                          <p:cTn fill="hold" id="15" nodeType="afterGroup">
                            <p:stCondLst>
                              <p:cond delay="1500"/>
                            </p:stCondLst>
                            <p:childTnLst>
                              <p:par>
                                <p:cTn fill="hold" grpId="1" id="16" nodeType="afterEffect" presetClass="entr" presetID="10" presetSubtype="0">
                                  <p:stCondLst>
                                    <p:cond delay="0"/>
                                  </p:stCondLst>
                                  <p:childTnLst>
                                    <p:set>
                                      <p:cBhvr>
                                        <p:cTn dur="1" fill="hold" id="17">
                                          <p:stCondLst>
                                            <p:cond delay="0"/>
                                          </p:stCondLst>
                                        </p:cTn>
                                        <p:tgtEl>
                                          <p:spTgt spid="43"/>
                                        </p:tgtEl>
                                        <p:attrNameLst>
                                          <p:attrName>style.visibility</p:attrName>
                                        </p:attrNameLst>
                                      </p:cBhvr>
                                      <p:to>
                                        <p:strVal val="visible"/>
                                      </p:to>
                                    </p:set>
                                    <p:animEffect filter="fade" transition="in">
                                      <p:cBhvr>
                                        <p:cTn dur="500" id="18"/>
                                        <p:tgtEl>
                                          <p:spTgt spid="43"/>
                                        </p:tgtEl>
                                      </p:cBhvr>
                                    </p:animEffect>
                                  </p:childTnLst>
                                </p:cTn>
                              </p:par>
                              <p:par>
                                <p:cTn fill="hold" grpId="1" id="19" nodeType="withEffect" presetClass="entr" presetID="10" presetSubtype="0">
                                  <p:stCondLst>
                                    <p:cond delay="0"/>
                                  </p:stCondLst>
                                  <p:childTnLst>
                                    <p:set>
                                      <p:cBhvr>
                                        <p:cTn dur="1" fill="hold" id="20">
                                          <p:stCondLst>
                                            <p:cond delay="0"/>
                                          </p:stCondLst>
                                        </p:cTn>
                                        <p:tgtEl>
                                          <p:spTgt spid="44"/>
                                        </p:tgtEl>
                                        <p:attrNameLst>
                                          <p:attrName>style.visibility</p:attrName>
                                        </p:attrNameLst>
                                      </p:cBhvr>
                                      <p:to>
                                        <p:strVal val="visible"/>
                                      </p:to>
                                    </p:set>
                                    <p:animEffect filter="fade" transition="in">
                                      <p:cBhvr>
                                        <p:cTn dur="500" id="21"/>
                                        <p:tgtEl>
                                          <p:spTgt spid="44"/>
                                        </p:tgtEl>
                                      </p:cBhvr>
                                    </p:animEffect>
                                  </p:childTnLst>
                                </p:cTn>
                              </p:par>
                              <p:par>
                                <p:cTn fill="hold" grpId="1" id="22" nodeType="withEffect" presetClass="entr" presetID="10" presetSubtype="0">
                                  <p:stCondLst>
                                    <p:cond delay="0"/>
                                  </p:stCondLst>
                                  <p:childTnLst>
                                    <p:set>
                                      <p:cBhvr>
                                        <p:cTn dur="1" fill="hold" id="23">
                                          <p:stCondLst>
                                            <p:cond delay="0"/>
                                          </p:stCondLst>
                                        </p:cTn>
                                        <p:tgtEl>
                                          <p:spTgt spid="40"/>
                                        </p:tgtEl>
                                        <p:attrNameLst>
                                          <p:attrName>style.visibility</p:attrName>
                                        </p:attrNameLst>
                                      </p:cBhvr>
                                      <p:to>
                                        <p:strVal val="visible"/>
                                      </p:to>
                                    </p:set>
                                    <p:animEffect filter="fade" transition="in">
                                      <p:cBhvr>
                                        <p:cTn dur="500" id="24"/>
                                        <p:tgtEl>
                                          <p:spTgt spid="40"/>
                                        </p:tgtEl>
                                      </p:cBhvr>
                                    </p:animEffect>
                                  </p:childTnLst>
                                </p:cTn>
                              </p:par>
                              <p:par>
                                <p:cTn fill="hold" grpId="1" id="25" nodeType="withEffect" presetClass="entr" presetID="10" presetSubtype="0">
                                  <p:stCondLst>
                                    <p:cond delay="0"/>
                                  </p:stCondLst>
                                  <p:childTnLst>
                                    <p:set>
                                      <p:cBhvr>
                                        <p:cTn dur="1" fill="hold" id="26">
                                          <p:stCondLst>
                                            <p:cond delay="0"/>
                                          </p:stCondLst>
                                        </p:cTn>
                                        <p:tgtEl>
                                          <p:spTgt spid="45"/>
                                        </p:tgtEl>
                                        <p:attrNameLst>
                                          <p:attrName>style.visibility</p:attrName>
                                        </p:attrNameLst>
                                      </p:cBhvr>
                                      <p:to>
                                        <p:strVal val="visible"/>
                                      </p:to>
                                    </p:set>
                                    <p:animEffect filter="fade" transition="in">
                                      <p:cBhvr>
                                        <p:cTn dur="500" id="27"/>
                                        <p:tgtEl>
                                          <p:spTgt spid="45"/>
                                        </p:tgtEl>
                                      </p:cBhvr>
                                    </p:animEffect>
                                  </p:childTnLst>
                                </p:cTn>
                              </p:par>
                              <p:par>
                                <p:cTn fill="hold" grpId="1" id="28" nodeType="withEffect" presetClass="entr" presetID="10" presetSubtype="0">
                                  <p:stCondLst>
                                    <p:cond delay="0"/>
                                  </p:stCondLst>
                                  <p:childTnLst>
                                    <p:set>
                                      <p:cBhvr>
                                        <p:cTn dur="1" fill="hold" id="29">
                                          <p:stCondLst>
                                            <p:cond delay="0"/>
                                          </p:stCondLst>
                                        </p:cTn>
                                        <p:tgtEl>
                                          <p:spTgt spid="52"/>
                                        </p:tgtEl>
                                        <p:attrNameLst>
                                          <p:attrName>style.visibility</p:attrName>
                                        </p:attrNameLst>
                                      </p:cBhvr>
                                      <p:to>
                                        <p:strVal val="visible"/>
                                      </p:to>
                                    </p:set>
                                    <p:animEffect filter="fade" transition="in">
                                      <p:cBhvr>
                                        <p:cTn dur="500" id="30"/>
                                        <p:tgtEl>
                                          <p:spTgt spid="52"/>
                                        </p:tgtEl>
                                      </p:cBhvr>
                                    </p:animEffect>
                                  </p:childTnLst>
                                </p:cTn>
                              </p:par>
                              <p:par>
                                <p:cTn fill="hold" grpId="1" id="31" nodeType="withEffect" presetClass="entr" presetID="10" presetSubtype="0">
                                  <p:stCondLst>
                                    <p:cond delay="0"/>
                                  </p:stCondLst>
                                  <p:childTnLst>
                                    <p:set>
                                      <p:cBhvr>
                                        <p:cTn dur="1" fill="hold" id="32">
                                          <p:stCondLst>
                                            <p:cond delay="0"/>
                                          </p:stCondLst>
                                        </p:cTn>
                                        <p:tgtEl>
                                          <p:spTgt spid="46"/>
                                        </p:tgtEl>
                                        <p:attrNameLst>
                                          <p:attrName>style.visibility</p:attrName>
                                        </p:attrNameLst>
                                      </p:cBhvr>
                                      <p:to>
                                        <p:strVal val="visible"/>
                                      </p:to>
                                    </p:set>
                                    <p:animEffect filter="fade" transition="in">
                                      <p:cBhvr>
                                        <p:cTn dur="500" id="33"/>
                                        <p:tgtEl>
                                          <p:spTgt spid="46"/>
                                        </p:tgtEl>
                                      </p:cBhvr>
                                    </p:animEffect>
                                  </p:childTnLst>
                                </p:cTn>
                              </p:par>
                            </p:childTnLst>
                          </p:cTn>
                        </p:par>
                        <p:par>
                          <p:cTn fill="hold" id="34" nodeType="afterGroup">
                            <p:stCondLst>
                              <p:cond delay="2000"/>
                            </p:stCondLst>
                            <p:childTnLst>
                              <p:par>
                                <p:cTn fill="hold" grpId="0" id="35" nodeType="afterEffect" presetClass="emph" presetID="8" presetSubtype="0">
                                  <p:stCondLst>
                                    <p:cond delay="0"/>
                                  </p:stCondLst>
                                  <p:childTnLst>
                                    <p:animRot by="21600000">
                                      <p:cBhvr>
                                        <p:cTn dur="3000" fill="hold" id="36"/>
                                        <p:tgtEl>
                                          <p:spTgt spid="43"/>
                                        </p:tgtEl>
                                        <p:attrNameLst>
                                          <p:attrName>r</p:attrName>
                                        </p:attrNameLst>
                                      </p:cBhvr>
                                    </p:animRot>
                                  </p:childTnLst>
                                </p:cTn>
                              </p:par>
                              <p:par>
                                <p:cTn fill="hold" grpId="0" id="37" nodeType="withEffect" presetClass="emph" presetID="8" presetSubtype="0">
                                  <p:stCondLst>
                                    <p:cond delay="0"/>
                                  </p:stCondLst>
                                  <p:childTnLst>
                                    <p:animRot by="21600000">
                                      <p:cBhvr>
                                        <p:cTn dur="3000" fill="hold" id="38"/>
                                        <p:tgtEl>
                                          <p:spTgt spid="44"/>
                                        </p:tgtEl>
                                        <p:attrNameLst>
                                          <p:attrName>r</p:attrName>
                                        </p:attrNameLst>
                                      </p:cBhvr>
                                    </p:animRot>
                                  </p:childTnLst>
                                </p:cTn>
                              </p:par>
                              <p:par>
                                <p:cTn fill="hold" grpId="0" id="39" nodeType="withEffect" presetClass="emph" presetID="8" presetSubtype="0">
                                  <p:stCondLst>
                                    <p:cond delay="0"/>
                                  </p:stCondLst>
                                  <p:childTnLst>
                                    <p:animRot by="-21600000">
                                      <p:cBhvr>
                                        <p:cTn dur="3000" fill="hold" id="40"/>
                                        <p:tgtEl>
                                          <p:spTgt spid="40"/>
                                        </p:tgtEl>
                                        <p:attrNameLst>
                                          <p:attrName>r</p:attrName>
                                        </p:attrNameLst>
                                      </p:cBhvr>
                                    </p:animRot>
                                  </p:childTnLst>
                                </p:cTn>
                              </p:par>
                              <p:par>
                                <p:cTn fill="hold" grpId="0" id="41" nodeType="withEffect" presetClass="emph" presetID="8" presetSubtype="0">
                                  <p:stCondLst>
                                    <p:cond delay="0"/>
                                  </p:stCondLst>
                                  <p:childTnLst>
                                    <p:animRot by="-21600000">
                                      <p:cBhvr>
                                        <p:cTn dur="3000" fill="hold" id="42"/>
                                        <p:tgtEl>
                                          <p:spTgt spid="45"/>
                                        </p:tgtEl>
                                        <p:attrNameLst>
                                          <p:attrName>r</p:attrName>
                                        </p:attrNameLst>
                                      </p:cBhvr>
                                    </p:animRot>
                                  </p:childTnLst>
                                </p:cTn>
                              </p:par>
                              <p:par>
                                <p:cTn fill="hold" grpId="0" id="43" nodeType="withEffect" presetClass="emph" presetID="8" presetSubtype="0">
                                  <p:stCondLst>
                                    <p:cond delay="0"/>
                                  </p:stCondLst>
                                  <p:childTnLst>
                                    <p:animRot by="21600000">
                                      <p:cBhvr>
                                        <p:cTn dur="3000" fill="hold" id="44"/>
                                        <p:tgtEl>
                                          <p:spTgt spid="52"/>
                                        </p:tgtEl>
                                        <p:attrNameLst>
                                          <p:attrName>r</p:attrName>
                                        </p:attrNameLst>
                                      </p:cBhvr>
                                    </p:animRot>
                                  </p:childTnLst>
                                </p:cTn>
                              </p:par>
                              <p:par>
                                <p:cTn fill="hold" grpId="0" id="45" nodeType="withEffect" presetClass="emph" presetID="8" presetSubtype="0">
                                  <p:stCondLst>
                                    <p:cond delay="0"/>
                                  </p:stCondLst>
                                  <p:childTnLst>
                                    <p:animRot by="21600000">
                                      <p:cBhvr>
                                        <p:cTn dur="3000" fill="hold" id="46"/>
                                        <p:tgtEl>
                                          <p:spTgt spid="46"/>
                                        </p:tgtEl>
                                        <p:attrNameLst>
                                          <p:attrName>r</p:attrName>
                                        </p:attrNameLst>
                                      </p:cBhvr>
                                    </p:animRot>
                                  </p:childTnLst>
                                </p:cTn>
                              </p:par>
                              <p:par>
                                <p:cTn fill="hold" grpId="0" id="47" nodeType="withEffect" presetClass="entr" presetID="10" presetSubtype="0">
                                  <p:stCondLst>
                                    <p:cond delay="0"/>
                                  </p:stCondLst>
                                  <p:childTnLst>
                                    <p:set>
                                      <p:cBhvr>
                                        <p:cTn dur="1" fill="hold" id="48">
                                          <p:stCondLst>
                                            <p:cond delay="0"/>
                                          </p:stCondLst>
                                        </p:cTn>
                                        <p:tgtEl>
                                          <p:spTgt spid="55"/>
                                        </p:tgtEl>
                                        <p:attrNameLst>
                                          <p:attrName>style.visibility</p:attrName>
                                        </p:attrNameLst>
                                      </p:cBhvr>
                                      <p:to>
                                        <p:strVal val="visible"/>
                                      </p:to>
                                    </p:set>
                                    <p:animEffect filter="fade" transition="in">
                                      <p:cBhvr>
                                        <p:cTn dur="500" id="49"/>
                                        <p:tgtEl>
                                          <p:spTgt spid="55"/>
                                        </p:tgtEl>
                                      </p:cBhvr>
                                    </p:animEffect>
                                  </p:childTnLst>
                                </p:cTn>
                              </p:par>
                              <p:par>
                                <p:cTn fill="hold" grpId="0" id="50" nodeType="withEffect" presetClass="entr" presetID="10" presetSubtype="0">
                                  <p:stCondLst>
                                    <p:cond delay="250"/>
                                  </p:stCondLst>
                                  <p:childTnLst>
                                    <p:set>
                                      <p:cBhvr>
                                        <p:cTn dur="1" fill="hold" id="51">
                                          <p:stCondLst>
                                            <p:cond delay="0"/>
                                          </p:stCondLst>
                                        </p:cTn>
                                        <p:tgtEl>
                                          <p:spTgt spid="57"/>
                                        </p:tgtEl>
                                        <p:attrNameLst>
                                          <p:attrName>style.visibility</p:attrName>
                                        </p:attrNameLst>
                                      </p:cBhvr>
                                      <p:to>
                                        <p:strVal val="visible"/>
                                      </p:to>
                                    </p:set>
                                    <p:animEffect filter="fade" transition="in">
                                      <p:cBhvr>
                                        <p:cTn dur="500" id="52"/>
                                        <p:tgtEl>
                                          <p:spTgt spid="57"/>
                                        </p:tgtEl>
                                      </p:cBhvr>
                                    </p:animEffect>
                                  </p:childTnLst>
                                </p:cTn>
                              </p:par>
                              <p:par>
                                <p:cTn fill="hold" grpId="0" id="53" nodeType="withEffect" presetClass="entr" presetID="10" presetSubtype="0">
                                  <p:stCondLst>
                                    <p:cond delay="500"/>
                                  </p:stCondLst>
                                  <p:childTnLst>
                                    <p:set>
                                      <p:cBhvr>
                                        <p:cTn dur="1" fill="hold" id="54">
                                          <p:stCondLst>
                                            <p:cond delay="0"/>
                                          </p:stCondLst>
                                        </p:cTn>
                                        <p:tgtEl>
                                          <p:spTgt spid="56"/>
                                        </p:tgtEl>
                                        <p:attrNameLst>
                                          <p:attrName>style.visibility</p:attrName>
                                        </p:attrNameLst>
                                      </p:cBhvr>
                                      <p:to>
                                        <p:strVal val="visible"/>
                                      </p:to>
                                    </p:set>
                                    <p:animEffect filter="fade" transition="in">
                                      <p:cBhvr>
                                        <p:cTn dur="500" id="55"/>
                                        <p:tgtEl>
                                          <p:spTgt spid="56"/>
                                        </p:tgtEl>
                                      </p:cBhvr>
                                    </p:animEffect>
                                  </p:childTnLst>
                                </p:cTn>
                              </p:par>
                              <p:par>
                                <p:cTn fill="hold" grpId="0" id="56" nodeType="withEffect" presetClass="entr" presetID="22" presetSubtype="1">
                                  <p:stCondLst>
                                    <p:cond delay="1000"/>
                                  </p:stCondLst>
                                  <p:childTnLst>
                                    <p:set>
                                      <p:cBhvr>
                                        <p:cTn dur="1" fill="hold" id="57">
                                          <p:stCondLst>
                                            <p:cond delay="0"/>
                                          </p:stCondLst>
                                        </p:cTn>
                                        <p:tgtEl>
                                          <p:spTgt spid="39"/>
                                        </p:tgtEl>
                                        <p:attrNameLst>
                                          <p:attrName>style.visibility</p:attrName>
                                        </p:attrNameLst>
                                      </p:cBhvr>
                                      <p:to>
                                        <p:strVal val="visible"/>
                                      </p:to>
                                    </p:set>
                                    <p:animEffect filter="wipe(up)" transition="in">
                                      <p:cBhvr>
                                        <p:cTn dur="500" id="58"/>
                                        <p:tgtEl>
                                          <p:spTgt spid="39"/>
                                        </p:tgtEl>
                                      </p:cBhvr>
                                    </p:animEffect>
                                  </p:childTnLst>
                                </p:cTn>
                              </p:par>
                              <p:par>
                                <p:cTn fill="hold" grpId="0" id="59" nodeType="withEffect" presetClass="entr" presetID="22" presetSubtype="2">
                                  <p:stCondLst>
                                    <p:cond delay="1500"/>
                                  </p:stCondLst>
                                  <p:childTnLst>
                                    <p:set>
                                      <p:cBhvr>
                                        <p:cTn dur="1" fill="hold" id="60">
                                          <p:stCondLst>
                                            <p:cond delay="0"/>
                                          </p:stCondLst>
                                        </p:cTn>
                                        <p:tgtEl>
                                          <p:spTgt spid="54"/>
                                        </p:tgtEl>
                                        <p:attrNameLst>
                                          <p:attrName>style.visibility</p:attrName>
                                        </p:attrNameLst>
                                      </p:cBhvr>
                                      <p:to>
                                        <p:strVal val="visible"/>
                                      </p:to>
                                    </p:set>
                                    <p:animEffect filter="wipe(right)" transition="in">
                                      <p:cBhvr>
                                        <p:cTn dur="500" id="61"/>
                                        <p:tgtEl>
                                          <p:spTgt spid="54"/>
                                        </p:tgtEl>
                                      </p:cBhvr>
                                    </p:animEffect>
                                  </p:childTnLst>
                                </p:cTn>
                              </p:par>
                              <p:par>
                                <p:cTn fill="hold" grpId="0" id="62" nodeType="withEffect" presetClass="entr" presetID="22" presetSubtype="4">
                                  <p:stCondLst>
                                    <p:cond delay="2000"/>
                                  </p:stCondLst>
                                  <p:childTnLst>
                                    <p:set>
                                      <p:cBhvr>
                                        <p:cTn dur="1" fill="hold" id="63">
                                          <p:stCondLst>
                                            <p:cond delay="0"/>
                                          </p:stCondLst>
                                        </p:cTn>
                                        <p:tgtEl>
                                          <p:spTgt spid="53"/>
                                        </p:tgtEl>
                                        <p:attrNameLst>
                                          <p:attrName>style.visibility</p:attrName>
                                        </p:attrNameLst>
                                      </p:cBhvr>
                                      <p:to>
                                        <p:strVal val="visible"/>
                                      </p:to>
                                    </p:set>
                                    <p:animEffect filter="wipe(down)" transition="in">
                                      <p:cBhvr>
                                        <p:cTn dur="500" id="64"/>
                                        <p:tgtEl>
                                          <p:spTgt spid="5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35"/>
      <p:bldP grpId="0" spid="36"/>
      <p:bldP grpId="0" spid="38"/>
      <p:bldP grpId="0" spid="39"/>
      <p:bldP grpId="0" spid="40"/>
      <p:bldP grpId="1" spid="40"/>
      <p:bldP grpId="0" spid="43"/>
      <p:bldP grpId="1" spid="43"/>
      <p:bldP grpId="0" spid="44"/>
      <p:bldP grpId="1" spid="44"/>
      <p:bldP grpId="0" spid="45"/>
      <p:bldP grpId="1" spid="45"/>
      <p:bldP grpId="0" spid="46"/>
      <p:bldP grpId="1" spid="46"/>
      <p:bldP grpId="0" spid="52"/>
      <p:bldP grpId="1" spid="52"/>
      <p:bldP grpId="0" spid="53"/>
      <p:bldP grpId="0" spid="54"/>
      <p:bldP grpId="0" spid="55"/>
      <p:bldP grpId="0" spid="56"/>
      <p:bldP grpId="0" spid="57"/>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831530" y="971212"/>
            <a:ext cx="1535885" cy="720439"/>
            <a:chOff x="323528" y="971210"/>
            <a:chExt cx="1535885" cy="720439"/>
          </a:xfrm>
        </p:grpSpPr>
        <p:sp>
          <p:nvSpPr>
            <p:cNvPr id="16" name="矩形 15"/>
            <p:cNvSpPr/>
            <p:nvPr/>
          </p:nvSpPr>
          <p:spPr>
            <a:xfrm>
              <a:off x="323528" y="1139945"/>
              <a:ext cx="1535885" cy="55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ABOUT ME</a:t>
              </a:r>
            </a:p>
          </p:txBody>
        </p:sp>
        <p:sp>
          <p:nvSpPr>
            <p:cNvPr id="17" name="矩形 16"/>
            <p:cNvSpPr/>
            <p:nvPr/>
          </p:nvSpPr>
          <p:spPr>
            <a:xfrm>
              <a:off x="588229" y="971210"/>
              <a:ext cx="995885"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关于我</a:t>
              </a:r>
            </a:p>
          </p:txBody>
        </p:sp>
      </p:grpSp>
      <p:grpSp>
        <p:nvGrpSpPr>
          <p:cNvPr id="4" name="组合 3"/>
          <p:cNvGrpSpPr/>
          <p:nvPr/>
        </p:nvGrpSpPr>
        <p:grpSpPr>
          <a:xfrm>
            <a:off x="585456" y="1993210"/>
            <a:ext cx="2118280" cy="706553"/>
            <a:chOff x="77456" y="1993208"/>
            <a:chExt cx="2118280" cy="706553"/>
          </a:xfrm>
        </p:grpSpPr>
        <p:sp>
          <p:nvSpPr>
            <p:cNvPr id="18" name="矩形 17"/>
            <p:cNvSpPr/>
            <p:nvPr/>
          </p:nvSpPr>
          <p:spPr>
            <a:xfrm>
              <a:off x="77456" y="2160510"/>
              <a:ext cx="2118280" cy="539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POST COGNTIVE</a:t>
              </a:r>
            </a:p>
          </p:txBody>
        </p:sp>
        <p:sp>
          <p:nvSpPr>
            <p:cNvPr id="19" name="矩形 18"/>
            <p:cNvSpPr/>
            <p:nvPr/>
          </p:nvSpPr>
          <p:spPr>
            <a:xfrm>
              <a:off x="538773" y="1993208"/>
              <a:ext cx="1099452"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岗位认知</a:t>
              </a:r>
            </a:p>
          </p:txBody>
        </p:sp>
      </p:grpSp>
      <p:grpSp>
        <p:nvGrpSpPr>
          <p:cNvPr id="5" name="组合 4"/>
          <p:cNvGrpSpPr/>
          <p:nvPr/>
        </p:nvGrpSpPr>
        <p:grpSpPr>
          <a:xfrm>
            <a:off x="725614" y="3052318"/>
            <a:ext cx="1802563" cy="749550"/>
            <a:chOff x="217612" y="3052317"/>
            <a:chExt cx="1802563" cy="749550"/>
          </a:xfrm>
        </p:grpSpPr>
        <p:sp>
          <p:nvSpPr>
            <p:cNvPr id="20" name="矩形 19"/>
            <p:cNvSpPr/>
            <p:nvPr/>
          </p:nvSpPr>
          <p:spPr>
            <a:xfrm>
              <a:off x="217612" y="3203817"/>
              <a:ext cx="1802563" cy="5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COMPETENCE</a:t>
              </a:r>
            </a:p>
          </p:txBody>
        </p:sp>
        <p:sp>
          <p:nvSpPr>
            <p:cNvPr id="21" name="矩形 20"/>
            <p:cNvSpPr/>
            <p:nvPr/>
          </p:nvSpPr>
          <p:spPr>
            <a:xfrm>
              <a:off x="588018" y="3052317"/>
              <a:ext cx="1098311"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胜任能力</a:t>
              </a:r>
            </a:p>
          </p:txBody>
        </p:sp>
      </p:grpSp>
      <p:grpSp>
        <p:nvGrpSpPr>
          <p:cNvPr id="6" name="组合 5"/>
          <p:cNvGrpSpPr/>
          <p:nvPr/>
        </p:nvGrpSpPr>
        <p:grpSpPr>
          <a:xfrm>
            <a:off x="604456" y="4217887"/>
            <a:ext cx="2030562" cy="714122"/>
            <a:chOff x="96456" y="4217887"/>
            <a:chExt cx="2030562" cy="714122"/>
          </a:xfrm>
        </p:grpSpPr>
        <p:sp>
          <p:nvSpPr>
            <p:cNvPr id="22" name="矩形 21"/>
            <p:cNvSpPr/>
            <p:nvPr/>
          </p:nvSpPr>
          <p:spPr>
            <a:xfrm>
              <a:off x="96456" y="4382418"/>
              <a:ext cx="2030562" cy="5495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PROGRAMMING</a:t>
              </a:r>
            </a:p>
          </p:txBody>
        </p:sp>
        <p:sp>
          <p:nvSpPr>
            <p:cNvPr id="23" name="矩形 22"/>
            <p:cNvSpPr/>
            <p:nvPr/>
          </p:nvSpPr>
          <p:spPr>
            <a:xfrm>
              <a:off x="546370" y="4217887"/>
              <a:ext cx="1099452"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目标规划</a:t>
              </a:r>
            </a:p>
          </p:txBody>
        </p:sp>
      </p:grpSp>
      <p:sp>
        <p:nvSpPr>
          <p:cNvPr id="28" name="TextBox 5"/>
          <p:cNvSpPr txBox="1"/>
          <p:nvPr/>
        </p:nvSpPr>
        <p:spPr>
          <a:xfrm>
            <a:off x="-396502" y="234337"/>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Tree>
    <p:extLst>
      <p:ext uri="{BB962C8B-B14F-4D97-AF65-F5344CB8AC3E}">
        <p14:creationId val="1338932075"/>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xit" presetID="2" presetSubtype="8">
                                  <p:stCondLst>
                                    <p:cond delay="0"/>
                                  </p:stCondLst>
                                  <p:childTnLst>
                                    <p:anim calcmode="lin" valueType="num">
                                      <p:cBhvr additive="base">
                                        <p:cTn dur="500" id="6"/>
                                        <p:tgtEl>
                                          <p:spTgt spid="2"/>
                                        </p:tgtEl>
                                        <p:attrNameLst>
                                          <p:attrName>ppt_x</p:attrName>
                                        </p:attrNameLst>
                                      </p:cBhvr>
                                      <p:tavLst>
                                        <p:tav tm="0">
                                          <p:val>
                                            <p:strVal val="ppt_x"/>
                                          </p:val>
                                        </p:tav>
                                        <p:tav tm="100000">
                                          <p:val>
                                            <p:strVal val="0-ppt_w/2"/>
                                          </p:val>
                                        </p:tav>
                                      </p:tavLst>
                                    </p:anim>
                                    <p:anim calcmode="lin" valueType="num">
                                      <p:cBhvr additive="base">
                                        <p:cTn dur="500" id="7"/>
                                        <p:tgtEl>
                                          <p:spTgt spid="2"/>
                                        </p:tgtEl>
                                        <p:attrNameLst>
                                          <p:attrName>ppt_y</p:attrName>
                                        </p:attrNameLst>
                                      </p:cBhvr>
                                      <p:tavLst>
                                        <p:tav tm="0">
                                          <p:val>
                                            <p:strVal val="ppt_y"/>
                                          </p:val>
                                        </p:tav>
                                        <p:tav tm="100000">
                                          <p:val>
                                            <p:strVal val="ppt_y"/>
                                          </p:val>
                                        </p:tav>
                                      </p:tavLst>
                                    </p:anim>
                                    <p:set>
                                      <p:cBhvr>
                                        <p:cTn dur="1" fill="hold" id="8">
                                          <p:stCondLst>
                                            <p:cond delay="499"/>
                                          </p:stCondLst>
                                        </p:cTn>
                                        <p:tgtEl>
                                          <p:spTgt spid="2"/>
                                        </p:tgtEl>
                                        <p:attrNameLst>
                                          <p:attrName>style.visibility</p:attrName>
                                        </p:attrNameLst>
                                      </p:cBhvr>
                                      <p:to>
                                        <p:strVal val="hidden"/>
                                      </p:to>
                                    </p:set>
                                  </p:childTnLst>
                                </p:cTn>
                              </p:par>
                              <p:par>
                                <p:cTn fill="hold" id="9" nodeType="withEffect" presetClass="exit" presetID="2" presetSubtype="8">
                                  <p:stCondLst>
                                    <p:cond delay="150"/>
                                  </p:stCondLst>
                                  <p:childTnLst>
                                    <p:anim calcmode="lin" valueType="num">
                                      <p:cBhvr additive="base">
                                        <p:cTn dur="500" id="10"/>
                                        <p:tgtEl>
                                          <p:spTgt spid="6"/>
                                        </p:tgtEl>
                                        <p:attrNameLst>
                                          <p:attrName>ppt_x</p:attrName>
                                        </p:attrNameLst>
                                      </p:cBhvr>
                                      <p:tavLst>
                                        <p:tav tm="0">
                                          <p:val>
                                            <p:strVal val="ppt_x"/>
                                          </p:val>
                                        </p:tav>
                                        <p:tav tm="100000">
                                          <p:val>
                                            <p:strVal val="0-ppt_w/2"/>
                                          </p:val>
                                        </p:tav>
                                      </p:tavLst>
                                    </p:anim>
                                    <p:anim calcmode="lin" valueType="num">
                                      <p:cBhvr additive="base">
                                        <p:cTn dur="500" id="11"/>
                                        <p:tgtEl>
                                          <p:spTgt spid="6"/>
                                        </p:tgtEl>
                                        <p:attrNameLst>
                                          <p:attrName>ppt_y</p:attrName>
                                        </p:attrNameLst>
                                      </p:cBhvr>
                                      <p:tavLst>
                                        <p:tav tm="0">
                                          <p:val>
                                            <p:strVal val="ppt_y"/>
                                          </p:val>
                                        </p:tav>
                                        <p:tav tm="100000">
                                          <p:val>
                                            <p:strVal val="ppt_y"/>
                                          </p:val>
                                        </p:tav>
                                      </p:tavLst>
                                    </p:anim>
                                    <p:set>
                                      <p:cBhvr>
                                        <p:cTn dur="1" fill="hold" id="12">
                                          <p:stCondLst>
                                            <p:cond delay="499"/>
                                          </p:stCondLst>
                                        </p:cTn>
                                        <p:tgtEl>
                                          <p:spTgt spid="6"/>
                                        </p:tgtEl>
                                        <p:attrNameLst>
                                          <p:attrName>style.visibility</p:attrName>
                                        </p:attrNameLst>
                                      </p:cBhvr>
                                      <p:to>
                                        <p:strVal val="hidden"/>
                                      </p:to>
                                    </p:set>
                                  </p:childTnLst>
                                </p:cTn>
                              </p:par>
                              <p:par>
                                <p:cTn fill="hold" id="13" nodeType="withEffect" presetClass="exit" presetID="2" presetSubtype="8">
                                  <p:stCondLst>
                                    <p:cond delay="150"/>
                                  </p:stCondLst>
                                  <p:childTnLst>
                                    <p:anim calcmode="lin" valueType="num">
                                      <p:cBhvr additive="base">
                                        <p:cTn dur="500" id="14"/>
                                        <p:tgtEl>
                                          <p:spTgt spid="4"/>
                                        </p:tgtEl>
                                        <p:attrNameLst>
                                          <p:attrName>ppt_x</p:attrName>
                                        </p:attrNameLst>
                                      </p:cBhvr>
                                      <p:tavLst>
                                        <p:tav tm="0">
                                          <p:val>
                                            <p:strVal val="ppt_x"/>
                                          </p:val>
                                        </p:tav>
                                        <p:tav tm="100000">
                                          <p:val>
                                            <p:strVal val="0-ppt_w/2"/>
                                          </p:val>
                                        </p:tav>
                                      </p:tavLst>
                                    </p:anim>
                                    <p:anim calcmode="lin" valueType="num">
                                      <p:cBhvr additive="base">
                                        <p:cTn dur="500" id="15"/>
                                        <p:tgtEl>
                                          <p:spTgt spid="4"/>
                                        </p:tgtEl>
                                        <p:attrNameLst>
                                          <p:attrName>ppt_y</p:attrName>
                                        </p:attrNameLst>
                                      </p:cBhvr>
                                      <p:tavLst>
                                        <p:tav tm="0">
                                          <p:val>
                                            <p:strVal val="ppt_y"/>
                                          </p:val>
                                        </p:tav>
                                        <p:tav tm="100000">
                                          <p:val>
                                            <p:strVal val="ppt_y"/>
                                          </p:val>
                                        </p:tav>
                                      </p:tavLst>
                                    </p:anim>
                                    <p:set>
                                      <p:cBhvr>
                                        <p:cTn dur="1" fill="hold" id="16">
                                          <p:stCondLst>
                                            <p:cond delay="499"/>
                                          </p:stCondLst>
                                        </p:cTn>
                                        <p:tgtEl>
                                          <p:spTgt spid="4"/>
                                        </p:tgtEl>
                                        <p:attrNameLst>
                                          <p:attrName>style.visibility</p:attrName>
                                        </p:attrNameLst>
                                      </p:cBhvr>
                                      <p:to>
                                        <p:strVal val="hidden"/>
                                      </p:to>
                                    </p:set>
                                  </p:childTnLst>
                                </p:cTn>
                              </p:par>
                            </p:childTnLst>
                          </p:cTn>
                        </p:par>
                        <p:par>
                          <p:cTn fill="hold" id="17" nodeType="afterGroup">
                            <p:stCondLst>
                              <p:cond delay="650"/>
                            </p:stCondLst>
                            <p:childTnLst>
                              <p:par>
                                <p:cTn accel="50000" decel="50000" fill="hold" id="18" nodeType="afterEffect" presetClass="path" presetID="42" presetSubtype="0">
                                  <p:stCondLst>
                                    <p:cond delay="0"/>
                                  </p:stCondLst>
                                  <p:childTnLst>
                                    <p:animMotion origin="layout" path="M 8.33333E-07 -2.22222E-06 L 8.33333E-07 -0.36833" pathEditMode="relative" ptsTypes="AA" rAng="0">
                                      <p:cBhvr>
                                        <p:cTn dur="750" fill="hold" id="19"/>
                                        <p:tgtEl>
                                          <p:spTgt spid="5"/>
                                        </p:tgtEl>
                                        <p:attrNameLst>
                                          <p:attrName>ppt_x</p:attrName>
                                          <p:attrName>ppt_y</p:attrName>
                                        </p:attrNameLst>
                                      </p:cBhvr>
                                      <p:rCtr x="0" y="-18417"/>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5" name="TextBox 5"/>
          <p:cNvSpPr txBox="1"/>
          <p:nvPr/>
        </p:nvSpPr>
        <p:spPr>
          <a:xfrm>
            <a:off x="-396502" y="234337"/>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26" name="椭圆 25"/>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27" name="矩形 26"/>
          <p:cNvSpPr/>
          <p:nvPr/>
        </p:nvSpPr>
        <p:spPr>
          <a:xfrm>
            <a:off x="990019" y="16493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核心竞争力</a:t>
            </a:r>
          </a:p>
        </p:txBody>
      </p:sp>
      <p:sp>
        <p:nvSpPr>
          <p:cNvPr id="28" name="矩形 27"/>
          <p:cNvSpPr/>
          <p:nvPr/>
        </p:nvSpPr>
        <p:spPr>
          <a:xfrm>
            <a:off x="6866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DUTY</a:t>
            </a:r>
          </a:p>
        </p:txBody>
      </p:sp>
      <p:cxnSp>
        <p:nvCxnSpPr>
          <p:cNvPr id="29" name="直接连接符 28"/>
          <p:cNvCxnSpPr/>
          <p:nvPr/>
        </p:nvCxnSpPr>
        <p:spPr>
          <a:xfrm flipH="1">
            <a:off x="853144" y="1264697"/>
            <a:ext cx="0" cy="3849573"/>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2" name="矩形 51"/>
          <p:cNvSpPr/>
          <p:nvPr/>
        </p:nvSpPr>
        <p:spPr>
          <a:xfrm>
            <a:off x="847694" y="2333982"/>
            <a:ext cx="1499269"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执行力</a:t>
            </a:r>
          </a:p>
        </p:txBody>
      </p:sp>
      <p:sp>
        <p:nvSpPr>
          <p:cNvPr id="53" name="矩形 52"/>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EXECUTIVE FORCE</a:t>
            </a:r>
          </a:p>
        </p:txBody>
      </p:sp>
      <p:sp>
        <p:nvSpPr>
          <p:cNvPr id="54" name="矩形 53"/>
          <p:cNvSpPr/>
          <p:nvPr/>
        </p:nvSpPr>
        <p:spPr>
          <a:xfrm>
            <a:off x="978320" y="3628338"/>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团队合作</a:t>
            </a:r>
          </a:p>
        </p:txBody>
      </p:sp>
      <p:sp>
        <p:nvSpPr>
          <p:cNvPr id="55" name="矩形 54"/>
          <p:cNvSpPr/>
          <p:nvPr/>
        </p:nvSpPr>
        <p:spPr>
          <a:xfrm>
            <a:off x="687603" y="38999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TEAMWORK</a:t>
            </a:r>
          </a:p>
        </p:txBody>
      </p:sp>
      <p:sp>
        <p:nvSpPr>
          <p:cNvPr id="56" name="矩形 55"/>
          <p:cNvSpPr/>
          <p:nvPr/>
        </p:nvSpPr>
        <p:spPr>
          <a:xfrm>
            <a:off x="978321" y="2980803"/>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协调能力</a:t>
            </a:r>
          </a:p>
        </p:txBody>
      </p:sp>
      <p:sp>
        <p:nvSpPr>
          <p:cNvPr id="57" name="矩形 56"/>
          <p:cNvSpPr/>
          <p:nvPr/>
        </p:nvSpPr>
        <p:spPr>
          <a:xfrm>
            <a:off x="687603" y="325241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COORDINATION</a:t>
            </a:r>
          </a:p>
        </p:txBody>
      </p:sp>
      <p:grpSp>
        <p:nvGrpSpPr>
          <p:cNvPr id="41" name="组合 40"/>
          <p:cNvGrpSpPr/>
          <p:nvPr/>
        </p:nvGrpSpPr>
        <p:grpSpPr>
          <a:xfrm>
            <a:off x="725614" y="948350"/>
            <a:ext cx="1802563" cy="749550"/>
            <a:chOff x="217612" y="3052317"/>
            <a:chExt cx="1802563" cy="749550"/>
          </a:xfrm>
        </p:grpSpPr>
        <p:sp>
          <p:nvSpPr>
            <p:cNvPr id="42" name="矩形 41"/>
            <p:cNvSpPr/>
            <p:nvPr/>
          </p:nvSpPr>
          <p:spPr>
            <a:xfrm>
              <a:off x="217612" y="3203817"/>
              <a:ext cx="1802563" cy="5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COMPETENCE</a:t>
              </a:r>
            </a:p>
          </p:txBody>
        </p:sp>
        <p:sp>
          <p:nvSpPr>
            <p:cNvPr id="58" name="矩形 57"/>
            <p:cNvSpPr/>
            <p:nvPr/>
          </p:nvSpPr>
          <p:spPr>
            <a:xfrm>
              <a:off x="588018" y="3052317"/>
              <a:ext cx="1098311"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胜任能力</a:t>
              </a:r>
            </a:p>
          </p:txBody>
        </p:sp>
      </p:grpSp>
      <p:sp>
        <p:nvSpPr>
          <p:cNvPr id="2" name="椭圆 1"/>
          <p:cNvSpPr/>
          <p:nvPr/>
        </p:nvSpPr>
        <p:spPr>
          <a:xfrm>
            <a:off x="5010825" y="1969174"/>
            <a:ext cx="1773364" cy="1773364"/>
          </a:xfrm>
          <a:prstGeom prst="ellipse">
            <a:avLst/>
          </a:prstGeom>
          <a:solidFill>
            <a:srgbClr val="C00000"/>
          </a:solidFill>
          <a:ln>
            <a:noFill/>
          </a:ln>
          <a:effectLst>
            <a:innerShdw blurRad="63500" dir="13500000" dist="381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nvGrpSpPr>
          <p:cNvPr id="62" name="组合 61"/>
          <p:cNvGrpSpPr/>
          <p:nvPr/>
        </p:nvGrpSpPr>
        <p:grpSpPr>
          <a:xfrm>
            <a:off x="5535080" y="3946136"/>
            <a:ext cx="838154" cy="756766"/>
            <a:chOff x="5359399" y="1681431"/>
            <a:chExt cx="838154" cy="756766"/>
          </a:xfrm>
          <a:solidFill>
            <a:schemeClr val="tx1">
              <a:lumMod val="85000"/>
              <a:lumOff val="15000"/>
            </a:schemeClr>
          </a:solidFill>
        </p:grpSpPr>
        <p:sp>
          <p:nvSpPr>
            <p:cNvPr id="63" name="椭圆 62"/>
            <p:cNvSpPr/>
            <p:nvPr/>
          </p:nvSpPr>
          <p:spPr>
            <a:xfrm>
              <a:off x="5359399" y="1681431"/>
              <a:ext cx="756766" cy="756766"/>
            </a:xfrm>
            <a:prstGeom prst="ellipse">
              <a:avLst/>
            </a:prstGeom>
            <a:grpFill/>
            <a:ln>
              <a:noFill/>
            </a:ln>
            <a:effectLst>
              <a:innerShdw blurRad="63500" dir="13500000" dist="381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64" name="文本框 44"/>
            <p:cNvSpPr txBox="1"/>
            <p:nvPr/>
          </p:nvSpPr>
          <p:spPr>
            <a:xfrm>
              <a:off x="5480799" y="1810149"/>
              <a:ext cx="716754" cy="518160"/>
            </a:xfrm>
            <a:prstGeom prst="rect">
              <a:avLst/>
            </a:prstGeom>
            <a:noFill/>
          </p:spPr>
          <p:txBody>
            <a:bodyPr rtlCol="0" wrap="square">
              <a:spAutoFit/>
            </a:bodyPr>
            <a:lstStyle/>
            <a:p>
              <a:r>
                <a:rPr altLang="en-US" lang="zh-CN" sz="1400">
                  <a:solidFill>
                    <a:schemeClr val="bg1"/>
                  </a:solidFill>
                  <a:latin charset="-122" panose="020b0503020204020204" pitchFamily="34" typeface="微软雅黑"/>
                  <a:ea charset="-122" panose="020b0503020204020204" pitchFamily="34" typeface="微软雅黑"/>
                </a:rPr>
                <a:t>团队</a:t>
              </a:r>
            </a:p>
            <a:p>
              <a:r>
                <a:rPr altLang="en-US" lang="zh-CN" sz="1400">
                  <a:solidFill>
                    <a:schemeClr val="bg1"/>
                  </a:solidFill>
                  <a:latin charset="-122" panose="020b0503020204020204" pitchFamily="34" typeface="微软雅黑"/>
                  <a:ea charset="-122" panose="020b0503020204020204" pitchFamily="34" typeface="微软雅黑"/>
                </a:rPr>
                <a:t>合作</a:t>
              </a:r>
            </a:p>
          </p:txBody>
        </p:sp>
      </p:grpSp>
      <p:grpSp>
        <p:nvGrpSpPr>
          <p:cNvPr id="65" name="组合 64"/>
          <p:cNvGrpSpPr/>
          <p:nvPr/>
        </p:nvGrpSpPr>
        <p:grpSpPr>
          <a:xfrm>
            <a:off x="5562561" y="1021625"/>
            <a:ext cx="760850" cy="703699"/>
            <a:chOff x="5359399" y="1681431"/>
            <a:chExt cx="818224" cy="756766"/>
          </a:xfrm>
          <a:solidFill>
            <a:schemeClr val="tx1">
              <a:lumMod val="85000"/>
              <a:lumOff val="15000"/>
            </a:schemeClr>
          </a:solidFill>
        </p:grpSpPr>
        <p:sp>
          <p:nvSpPr>
            <p:cNvPr id="66" name="椭圆 65"/>
            <p:cNvSpPr/>
            <p:nvPr/>
          </p:nvSpPr>
          <p:spPr>
            <a:xfrm>
              <a:off x="5359399" y="1681431"/>
              <a:ext cx="756766" cy="756766"/>
            </a:xfrm>
            <a:prstGeom prst="ellipse">
              <a:avLst/>
            </a:prstGeom>
            <a:grpFill/>
            <a:ln>
              <a:noFill/>
            </a:ln>
            <a:effectLst>
              <a:innerShdw blurRad="63500" dir="13500000" dist="381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67" name="文本框 44"/>
            <p:cNvSpPr txBox="1"/>
            <p:nvPr/>
          </p:nvSpPr>
          <p:spPr>
            <a:xfrm>
              <a:off x="5368646" y="1905925"/>
              <a:ext cx="808977" cy="327785"/>
            </a:xfrm>
            <a:prstGeom prst="rect">
              <a:avLst/>
            </a:prstGeom>
            <a:noFill/>
          </p:spPr>
          <p:txBody>
            <a:bodyPr rtlCol="0" wrap="square">
              <a:spAutoFit/>
            </a:bodyPr>
            <a:lstStyle/>
            <a:p>
              <a:r>
                <a:rPr altLang="en-US" lang="zh-CN" sz="1400">
                  <a:solidFill>
                    <a:schemeClr val="bg1"/>
                  </a:solidFill>
                  <a:latin charset="-122" panose="020b0503020204020204" pitchFamily="34" typeface="微软雅黑"/>
                  <a:ea charset="-122" panose="020b0503020204020204" pitchFamily="34" typeface="微软雅黑"/>
                </a:rPr>
                <a:t>领导力</a:t>
              </a:r>
            </a:p>
          </p:txBody>
        </p:sp>
      </p:grpSp>
      <p:sp>
        <p:nvSpPr>
          <p:cNvPr id="35" name="空心弧 34"/>
          <p:cNvSpPr/>
          <p:nvPr/>
        </p:nvSpPr>
        <p:spPr>
          <a:xfrm rot="7003908">
            <a:off x="4842963" y="1791374"/>
            <a:ext cx="2106326" cy="2106326"/>
          </a:xfrm>
          <a:prstGeom prst="blockArc">
            <a:avLst>
              <a:gd fmla="val 20879588" name="adj1"/>
              <a:gd fmla="val 20873201" name="adj2"/>
              <a:gd fmla="val 1539" name="adj3"/>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nvGrpSpPr>
          <p:cNvPr id="71" name="组合 70"/>
          <p:cNvGrpSpPr/>
          <p:nvPr/>
        </p:nvGrpSpPr>
        <p:grpSpPr>
          <a:xfrm>
            <a:off x="4288075" y="1800593"/>
            <a:ext cx="760850" cy="703699"/>
            <a:chOff x="5359399" y="1681431"/>
            <a:chExt cx="818224" cy="756766"/>
          </a:xfrm>
          <a:solidFill>
            <a:schemeClr val="tx1">
              <a:lumMod val="85000"/>
              <a:lumOff val="15000"/>
            </a:schemeClr>
          </a:solidFill>
        </p:grpSpPr>
        <p:sp>
          <p:nvSpPr>
            <p:cNvPr id="72" name="椭圆 71"/>
            <p:cNvSpPr/>
            <p:nvPr/>
          </p:nvSpPr>
          <p:spPr>
            <a:xfrm>
              <a:off x="5359399" y="1681431"/>
              <a:ext cx="756766" cy="756766"/>
            </a:xfrm>
            <a:prstGeom prst="ellipse">
              <a:avLst/>
            </a:prstGeom>
            <a:grpFill/>
            <a:ln>
              <a:noFill/>
            </a:ln>
            <a:effectLst>
              <a:innerShdw blurRad="63500" dir="13500000" dist="381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73" name="文本框 44"/>
            <p:cNvSpPr txBox="1"/>
            <p:nvPr/>
          </p:nvSpPr>
          <p:spPr>
            <a:xfrm>
              <a:off x="5368646" y="1905925"/>
              <a:ext cx="808977" cy="327785"/>
            </a:xfrm>
            <a:prstGeom prst="rect">
              <a:avLst/>
            </a:prstGeom>
            <a:noFill/>
          </p:spPr>
          <p:txBody>
            <a:bodyPr rtlCol="0" wrap="square">
              <a:spAutoFit/>
            </a:bodyPr>
            <a:lstStyle/>
            <a:p>
              <a:r>
                <a:rPr altLang="en-US" lang="zh-CN" sz="1400">
                  <a:solidFill>
                    <a:schemeClr val="bg1"/>
                  </a:solidFill>
                  <a:latin charset="-122" panose="020b0503020204020204" pitchFamily="34" typeface="微软雅黑"/>
                  <a:ea charset="-122" panose="020b0503020204020204" pitchFamily="34" typeface="微软雅黑"/>
                </a:rPr>
                <a:t>执行力</a:t>
              </a:r>
            </a:p>
          </p:txBody>
        </p:sp>
      </p:grpSp>
      <p:grpSp>
        <p:nvGrpSpPr>
          <p:cNvPr id="74" name="组合 73"/>
          <p:cNvGrpSpPr/>
          <p:nvPr/>
        </p:nvGrpSpPr>
        <p:grpSpPr>
          <a:xfrm>
            <a:off x="6754910" y="1731210"/>
            <a:ext cx="760850" cy="703699"/>
            <a:chOff x="5359399" y="1681431"/>
            <a:chExt cx="818224" cy="756766"/>
          </a:xfrm>
          <a:solidFill>
            <a:schemeClr val="tx1">
              <a:lumMod val="85000"/>
              <a:lumOff val="15000"/>
            </a:schemeClr>
          </a:solidFill>
        </p:grpSpPr>
        <p:sp>
          <p:nvSpPr>
            <p:cNvPr id="75" name="椭圆 74"/>
            <p:cNvSpPr/>
            <p:nvPr/>
          </p:nvSpPr>
          <p:spPr>
            <a:xfrm>
              <a:off x="5359399" y="1681431"/>
              <a:ext cx="756766" cy="756766"/>
            </a:xfrm>
            <a:prstGeom prst="ellipse">
              <a:avLst/>
            </a:prstGeom>
            <a:grpFill/>
            <a:ln>
              <a:noFill/>
            </a:ln>
            <a:effectLst>
              <a:innerShdw blurRad="63500" dir="13500000" dist="381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76" name="文本框 44"/>
            <p:cNvSpPr txBox="1"/>
            <p:nvPr/>
          </p:nvSpPr>
          <p:spPr>
            <a:xfrm>
              <a:off x="5368647" y="1905925"/>
              <a:ext cx="808977" cy="327785"/>
            </a:xfrm>
            <a:prstGeom prst="rect">
              <a:avLst/>
            </a:prstGeom>
            <a:noFill/>
          </p:spPr>
          <p:txBody>
            <a:bodyPr rtlCol="0" wrap="square">
              <a:spAutoFit/>
            </a:bodyPr>
            <a:lstStyle/>
            <a:p>
              <a:r>
                <a:rPr altLang="en-US" lang="zh-CN" sz="1400">
                  <a:solidFill>
                    <a:schemeClr val="bg1"/>
                  </a:solidFill>
                  <a:latin charset="-122" panose="020b0503020204020204" pitchFamily="34" typeface="微软雅黑"/>
                  <a:ea charset="-122" panose="020b0503020204020204" pitchFamily="34" typeface="微软雅黑"/>
                </a:rPr>
                <a:t>创新力</a:t>
              </a:r>
            </a:p>
          </p:txBody>
        </p:sp>
      </p:grpSp>
      <p:grpSp>
        <p:nvGrpSpPr>
          <p:cNvPr id="77" name="组合 76"/>
          <p:cNvGrpSpPr/>
          <p:nvPr/>
        </p:nvGrpSpPr>
        <p:grpSpPr>
          <a:xfrm>
            <a:off x="6746091" y="3255797"/>
            <a:ext cx="848989" cy="756766"/>
            <a:chOff x="5359399" y="1681431"/>
            <a:chExt cx="848989" cy="756766"/>
          </a:xfrm>
          <a:solidFill>
            <a:schemeClr val="tx1">
              <a:lumMod val="85000"/>
              <a:lumOff val="15000"/>
            </a:schemeClr>
          </a:solidFill>
        </p:grpSpPr>
        <p:sp>
          <p:nvSpPr>
            <p:cNvPr id="78" name="椭圆 77"/>
            <p:cNvSpPr/>
            <p:nvPr/>
          </p:nvSpPr>
          <p:spPr>
            <a:xfrm>
              <a:off x="5359399" y="1681431"/>
              <a:ext cx="756766" cy="756766"/>
            </a:xfrm>
            <a:prstGeom prst="ellipse">
              <a:avLst/>
            </a:prstGeom>
            <a:grpFill/>
            <a:ln>
              <a:noFill/>
            </a:ln>
            <a:effectLst>
              <a:innerShdw blurRad="63500" dir="13500000" dist="381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79" name="文本框 44"/>
            <p:cNvSpPr txBox="1"/>
            <p:nvPr/>
          </p:nvSpPr>
          <p:spPr>
            <a:xfrm>
              <a:off x="5399411" y="1925771"/>
              <a:ext cx="808977" cy="304800"/>
            </a:xfrm>
            <a:prstGeom prst="rect">
              <a:avLst/>
            </a:prstGeom>
            <a:noFill/>
          </p:spPr>
          <p:txBody>
            <a:bodyPr rtlCol="0" wrap="square">
              <a:spAutoFit/>
            </a:bodyPr>
            <a:lstStyle/>
            <a:p>
              <a:r>
                <a:rPr altLang="en-US" lang="zh-CN" sz="1400">
                  <a:solidFill>
                    <a:schemeClr val="bg1"/>
                  </a:solidFill>
                  <a:latin charset="-122" panose="020b0503020204020204" pitchFamily="34" typeface="微软雅黑"/>
                  <a:ea charset="-122" panose="020b0503020204020204" pitchFamily="34" typeface="微软雅黑"/>
                </a:rPr>
                <a:t>协调力</a:t>
              </a:r>
            </a:p>
          </p:txBody>
        </p:sp>
      </p:grpSp>
      <p:grpSp>
        <p:nvGrpSpPr>
          <p:cNvPr id="80" name="组合 79"/>
          <p:cNvGrpSpPr/>
          <p:nvPr/>
        </p:nvGrpSpPr>
        <p:grpSpPr>
          <a:xfrm>
            <a:off x="4302264" y="3181278"/>
            <a:ext cx="827375" cy="703700"/>
            <a:chOff x="5359399" y="1681431"/>
            <a:chExt cx="889765" cy="756766"/>
          </a:xfrm>
          <a:solidFill>
            <a:schemeClr val="tx1">
              <a:lumMod val="85000"/>
              <a:lumOff val="15000"/>
            </a:schemeClr>
          </a:solidFill>
        </p:grpSpPr>
        <p:sp>
          <p:nvSpPr>
            <p:cNvPr id="81" name="椭圆 80"/>
            <p:cNvSpPr/>
            <p:nvPr/>
          </p:nvSpPr>
          <p:spPr>
            <a:xfrm>
              <a:off x="5359399" y="1681431"/>
              <a:ext cx="756766" cy="756766"/>
            </a:xfrm>
            <a:prstGeom prst="ellipse">
              <a:avLst/>
            </a:prstGeom>
            <a:grpFill/>
            <a:ln>
              <a:noFill/>
            </a:ln>
            <a:effectLst>
              <a:innerShdw blurRad="63500" dir="13500000" dist="381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82" name="文本框 44"/>
            <p:cNvSpPr txBox="1"/>
            <p:nvPr/>
          </p:nvSpPr>
          <p:spPr>
            <a:xfrm>
              <a:off x="5440187" y="1794678"/>
              <a:ext cx="808977" cy="557234"/>
            </a:xfrm>
            <a:prstGeom prst="rect">
              <a:avLst/>
            </a:prstGeom>
            <a:noFill/>
          </p:spPr>
          <p:txBody>
            <a:bodyPr rtlCol="0" wrap="square">
              <a:spAutoFit/>
            </a:bodyPr>
            <a:lstStyle/>
            <a:p>
              <a:r>
                <a:rPr altLang="en-US" lang="zh-CN" sz="1400">
                  <a:solidFill>
                    <a:schemeClr val="bg1"/>
                  </a:solidFill>
                  <a:latin charset="-122" panose="020b0503020204020204" pitchFamily="34" typeface="微软雅黑"/>
                  <a:ea charset="-122" panose="020b0503020204020204" pitchFamily="34" typeface="微软雅黑"/>
                </a:rPr>
                <a:t>专业</a:t>
              </a:r>
            </a:p>
            <a:p>
              <a:r>
                <a:rPr altLang="en-US" lang="zh-CN" sz="1400">
                  <a:solidFill>
                    <a:schemeClr val="bg1"/>
                  </a:solidFill>
                  <a:latin charset="-122" panose="020b0503020204020204" pitchFamily="34" typeface="微软雅黑"/>
                  <a:ea charset="-122" panose="020b0503020204020204" pitchFamily="34" typeface="微软雅黑"/>
                </a:rPr>
                <a:t>技能</a:t>
              </a:r>
            </a:p>
          </p:txBody>
        </p:sp>
      </p:grpSp>
      <p:sp>
        <p:nvSpPr>
          <p:cNvPr id="83" name="矩形 82"/>
          <p:cNvSpPr/>
          <p:nvPr/>
        </p:nvSpPr>
        <p:spPr>
          <a:xfrm>
            <a:off x="978320" y="4326465"/>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专业技能</a:t>
            </a:r>
          </a:p>
        </p:txBody>
      </p:sp>
      <p:sp>
        <p:nvSpPr>
          <p:cNvPr id="84" name="矩形 83"/>
          <p:cNvSpPr/>
          <p:nvPr/>
        </p:nvSpPr>
        <p:spPr>
          <a:xfrm>
            <a:off x="687603" y="4598074"/>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SKILL</a:t>
            </a:r>
          </a:p>
        </p:txBody>
      </p:sp>
      <p:sp>
        <p:nvSpPr>
          <p:cNvPr id="85" name="矩形 84"/>
          <p:cNvSpPr/>
          <p:nvPr/>
        </p:nvSpPr>
        <p:spPr>
          <a:xfrm>
            <a:off x="972966" y="4941680"/>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创新技能</a:t>
            </a:r>
          </a:p>
        </p:txBody>
      </p:sp>
      <p:sp>
        <p:nvSpPr>
          <p:cNvPr id="86" name="矩形 85"/>
          <p:cNvSpPr/>
          <p:nvPr/>
        </p:nvSpPr>
        <p:spPr>
          <a:xfrm>
            <a:off x="682248" y="52132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LNNOVATION</a:t>
            </a:r>
          </a:p>
        </p:txBody>
      </p:sp>
    </p:spTree>
    <p:extLst>
      <p:ext uri="{BB962C8B-B14F-4D97-AF65-F5344CB8AC3E}">
        <p14:creationId val="4025862456"/>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1" id="5" nodeType="withEffect" presetClass="entr" presetID="10" presetSubtype="0">
                                  <p:stCondLst>
                                    <p:cond delay="0"/>
                                  </p:stCondLst>
                                  <p:childTnLst>
                                    <p:set>
                                      <p:cBhvr>
                                        <p:cTn dur="1" fill="hold" id="6">
                                          <p:stCondLst>
                                            <p:cond delay="0"/>
                                          </p:stCondLst>
                                        </p:cTn>
                                        <p:tgtEl>
                                          <p:spTgt spid="26"/>
                                        </p:tgtEl>
                                        <p:attrNameLst>
                                          <p:attrName>style.visibility</p:attrName>
                                        </p:attrNameLst>
                                      </p:cBhvr>
                                      <p:to>
                                        <p:strVal val="visible"/>
                                      </p:to>
                                    </p:set>
                                    <p:animEffect filter="fade" transition="in">
                                      <p:cBhvr>
                                        <p:cTn dur="500" id="7"/>
                                        <p:tgtEl>
                                          <p:spTgt spid="26"/>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24"/>
                                        </p:tgtEl>
                                        <p:attrNameLst>
                                          <p:attrName>style.visibility</p:attrName>
                                        </p:attrNameLst>
                                      </p:cBhvr>
                                      <p:to>
                                        <p:strVal val="visible"/>
                                      </p:to>
                                    </p:set>
                                    <p:animEffect filter="fade" transition="in">
                                      <p:cBhvr>
                                        <p:cTn dur="500" id="10"/>
                                        <p:tgtEl>
                                          <p:spTgt spid="24"/>
                                        </p:tgtEl>
                                      </p:cBhvr>
                                    </p:animEffect>
                                  </p:childTnLst>
                                </p:cTn>
                              </p:par>
                            </p:childTnLst>
                          </p:cTn>
                        </p:par>
                        <p:par>
                          <p:cTn fill="hold" id="11" nodeType="afterGroup">
                            <p:stCondLst>
                              <p:cond delay="500"/>
                            </p:stCondLst>
                            <p:childTnLst>
                              <p:par>
                                <p:cTn fill="hold" id="12" nodeType="afterEffect" presetClass="entr" presetID="22" presetSubtype="1">
                                  <p:stCondLst>
                                    <p:cond delay="0"/>
                                  </p:stCondLst>
                                  <p:childTnLst>
                                    <p:set>
                                      <p:cBhvr>
                                        <p:cTn dur="1" fill="hold" id="13">
                                          <p:stCondLst>
                                            <p:cond delay="0"/>
                                          </p:stCondLst>
                                        </p:cTn>
                                        <p:tgtEl>
                                          <p:spTgt spid="29"/>
                                        </p:tgtEl>
                                        <p:attrNameLst>
                                          <p:attrName>style.visibility</p:attrName>
                                        </p:attrNameLst>
                                      </p:cBhvr>
                                      <p:to>
                                        <p:strVal val="visible"/>
                                      </p:to>
                                    </p:set>
                                    <p:animEffect filter="wipe(up)" transition="in">
                                      <p:cBhvr>
                                        <p:cTn dur="500" id="14"/>
                                        <p:tgtEl>
                                          <p:spTgt spid="29"/>
                                        </p:tgtEl>
                                      </p:cBhvr>
                                    </p:animEffect>
                                  </p:childTnLst>
                                </p:cTn>
                              </p:par>
                            </p:childTnLst>
                          </p:cTn>
                        </p:par>
                        <p:par>
                          <p:cTn fill="hold" id="15" nodeType="afterGroup">
                            <p:stCondLst>
                              <p:cond delay="1000"/>
                            </p:stCondLst>
                            <p:childTnLst>
                              <p:par>
                                <p:cTn fill="hold" grpId="0" id="16" nodeType="afterEffect" presetClass="entr" presetID="2" presetSubtype="4">
                                  <p:stCondLst>
                                    <p:cond delay="0"/>
                                  </p:stCondLst>
                                  <p:childTnLst>
                                    <p:set>
                                      <p:cBhvr>
                                        <p:cTn dur="1" fill="hold" id="17">
                                          <p:stCondLst>
                                            <p:cond delay="0"/>
                                          </p:stCondLst>
                                        </p:cTn>
                                        <p:tgtEl>
                                          <p:spTgt spid="27"/>
                                        </p:tgtEl>
                                        <p:attrNameLst>
                                          <p:attrName>style.visibility</p:attrName>
                                        </p:attrNameLst>
                                      </p:cBhvr>
                                      <p:to>
                                        <p:strVal val="visible"/>
                                      </p:to>
                                    </p:set>
                                    <p:anim calcmode="lin" valueType="num">
                                      <p:cBhvr additive="base">
                                        <p:cTn dur="500" fill="hold" id="18"/>
                                        <p:tgtEl>
                                          <p:spTgt spid="27"/>
                                        </p:tgtEl>
                                        <p:attrNameLst>
                                          <p:attrName>ppt_x</p:attrName>
                                        </p:attrNameLst>
                                      </p:cBhvr>
                                      <p:tavLst>
                                        <p:tav tm="0">
                                          <p:val>
                                            <p:strVal val="#ppt_x"/>
                                          </p:val>
                                        </p:tav>
                                        <p:tav tm="100000">
                                          <p:val>
                                            <p:strVal val="#ppt_x"/>
                                          </p:val>
                                        </p:tav>
                                      </p:tavLst>
                                    </p:anim>
                                    <p:anim calcmode="lin" valueType="num">
                                      <p:cBhvr additive="base">
                                        <p:cTn dur="500" fill="hold" id="19"/>
                                        <p:tgtEl>
                                          <p:spTgt spid="27"/>
                                        </p:tgtEl>
                                        <p:attrNameLst>
                                          <p:attrName>ppt_y</p:attrName>
                                        </p:attrNameLst>
                                      </p:cBhvr>
                                      <p:tavLst>
                                        <p:tav tm="0">
                                          <p:val>
                                            <p:strVal val="1+#ppt_h/2"/>
                                          </p:val>
                                        </p:tav>
                                        <p:tav tm="100000">
                                          <p:val>
                                            <p:strVal val="#ppt_y"/>
                                          </p:val>
                                        </p:tav>
                                      </p:tavLst>
                                    </p:anim>
                                  </p:childTnLst>
                                </p:cTn>
                              </p:par>
                              <p:par>
                                <p:cTn fill="hold" grpId="0" id="20" nodeType="withEffect" presetClass="entr" presetID="2" presetSubtype="4">
                                  <p:stCondLst>
                                    <p:cond delay="0"/>
                                  </p:stCondLst>
                                  <p:childTnLst>
                                    <p:set>
                                      <p:cBhvr>
                                        <p:cTn dur="1" fill="hold" id="21">
                                          <p:stCondLst>
                                            <p:cond delay="0"/>
                                          </p:stCondLst>
                                        </p:cTn>
                                        <p:tgtEl>
                                          <p:spTgt spid="28"/>
                                        </p:tgtEl>
                                        <p:attrNameLst>
                                          <p:attrName>style.visibility</p:attrName>
                                        </p:attrNameLst>
                                      </p:cBhvr>
                                      <p:to>
                                        <p:strVal val="visible"/>
                                      </p:to>
                                    </p:set>
                                    <p:anim calcmode="lin" valueType="num">
                                      <p:cBhvr additive="base">
                                        <p:cTn dur="500" fill="hold" id="22"/>
                                        <p:tgtEl>
                                          <p:spTgt spid="28"/>
                                        </p:tgtEl>
                                        <p:attrNameLst>
                                          <p:attrName>ppt_x</p:attrName>
                                        </p:attrNameLst>
                                      </p:cBhvr>
                                      <p:tavLst>
                                        <p:tav tm="0">
                                          <p:val>
                                            <p:strVal val="#ppt_x"/>
                                          </p:val>
                                        </p:tav>
                                        <p:tav tm="100000">
                                          <p:val>
                                            <p:strVal val="#ppt_x"/>
                                          </p:val>
                                        </p:tav>
                                      </p:tavLst>
                                    </p:anim>
                                    <p:anim calcmode="lin" valueType="num">
                                      <p:cBhvr additive="base">
                                        <p:cTn dur="500" fill="hold" id="23"/>
                                        <p:tgtEl>
                                          <p:spTgt spid="28"/>
                                        </p:tgtEl>
                                        <p:attrNameLst>
                                          <p:attrName>ppt_y</p:attrName>
                                        </p:attrNameLst>
                                      </p:cBhvr>
                                      <p:tavLst>
                                        <p:tav tm="0">
                                          <p:val>
                                            <p:strVal val="1+#ppt_h/2"/>
                                          </p:val>
                                        </p:tav>
                                        <p:tav tm="100000">
                                          <p:val>
                                            <p:strVal val="#ppt_y"/>
                                          </p:val>
                                        </p:tav>
                                      </p:tavLst>
                                    </p:anim>
                                  </p:childTnLst>
                                </p:cTn>
                              </p:par>
                              <p:par>
                                <p:cTn fill="hold" grpId="0" id="24" nodeType="withEffect" presetClass="entr" presetID="2" presetSubtype="4">
                                  <p:stCondLst>
                                    <p:cond delay="0"/>
                                  </p:stCondLst>
                                  <p:childTnLst>
                                    <p:set>
                                      <p:cBhvr>
                                        <p:cTn dur="1" fill="hold" id="25">
                                          <p:stCondLst>
                                            <p:cond delay="0"/>
                                          </p:stCondLst>
                                        </p:cTn>
                                        <p:tgtEl>
                                          <p:spTgt spid="52"/>
                                        </p:tgtEl>
                                        <p:attrNameLst>
                                          <p:attrName>style.visibility</p:attrName>
                                        </p:attrNameLst>
                                      </p:cBhvr>
                                      <p:to>
                                        <p:strVal val="visible"/>
                                      </p:to>
                                    </p:set>
                                    <p:anim calcmode="lin" valueType="num">
                                      <p:cBhvr additive="base">
                                        <p:cTn dur="500" fill="hold" id="26"/>
                                        <p:tgtEl>
                                          <p:spTgt spid="52"/>
                                        </p:tgtEl>
                                        <p:attrNameLst>
                                          <p:attrName>ppt_x</p:attrName>
                                        </p:attrNameLst>
                                      </p:cBhvr>
                                      <p:tavLst>
                                        <p:tav tm="0">
                                          <p:val>
                                            <p:strVal val="#ppt_x"/>
                                          </p:val>
                                        </p:tav>
                                        <p:tav tm="100000">
                                          <p:val>
                                            <p:strVal val="#ppt_x"/>
                                          </p:val>
                                        </p:tav>
                                      </p:tavLst>
                                    </p:anim>
                                    <p:anim calcmode="lin" valueType="num">
                                      <p:cBhvr additive="base">
                                        <p:cTn dur="500" fill="hold" id="27"/>
                                        <p:tgtEl>
                                          <p:spTgt spid="52"/>
                                        </p:tgtEl>
                                        <p:attrNameLst>
                                          <p:attrName>ppt_y</p:attrName>
                                        </p:attrNameLst>
                                      </p:cBhvr>
                                      <p:tavLst>
                                        <p:tav tm="0">
                                          <p:val>
                                            <p:strVal val="1+#ppt_h/2"/>
                                          </p:val>
                                        </p:tav>
                                        <p:tav tm="100000">
                                          <p:val>
                                            <p:strVal val="#ppt_y"/>
                                          </p:val>
                                        </p:tav>
                                      </p:tavLst>
                                    </p:anim>
                                  </p:childTnLst>
                                </p:cTn>
                              </p:par>
                              <p:par>
                                <p:cTn fill="hold" grpId="0" id="28" nodeType="withEffect" presetClass="entr" presetID="2" presetSubtype="4">
                                  <p:stCondLst>
                                    <p:cond delay="0"/>
                                  </p:stCondLst>
                                  <p:childTnLst>
                                    <p:set>
                                      <p:cBhvr>
                                        <p:cTn dur="1" fill="hold" id="29">
                                          <p:stCondLst>
                                            <p:cond delay="0"/>
                                          </p:stCondLst>
                                        </p:cTn>
                                        <p:tgtEl>
                                          <p:spTgt spid="53"/>
                                        </p:tgtEl>
                                        <p:attrNameLst>
                                          <p:attrName>style.visibility</p:attrName>
                                        </p:attrNameLst>
                                      </p:cBhvr>
                                      <p:to>
                                        <p:strVal val="visible"/>
                                      </p:to>
                                    </p:set>
                                    <p:anim calcmode="lin" valueType="num">
                                      <p:cBhvr additive="base">
                                        <p:cTn dur="500" fill="hold" id="30"/>
                                        <p:tgtEl>
                                          <p:spTgt spid="53"/>
                                        </p:tgtEl>
                                        <p:attrNameLst>
                                          <p:attrName>ppt_x</p:attrName>
                                        </p:attrNameLst>
                                      </p:cBhvr>
                                      <p:tavLst>
                                        <p:tav tm="0">
                                          <p:val>
                                            <p:strVal val="#ppt_x"/>
                                          </p:val>
                                        </p:tav>
                                        <p:tav tm="100000">
                                          <p:val>
                                            <p:strVal val="#ppt_x"/>
                                          </p:val>
                                        </p:tav>
                                      </p:tavLst>
                                    </p:anim>
                                    <p:anim calcmode="lin" valueType="num">
                                      <p:cBhvr additive="base">
                                        <p:cTn dur="500" fill="hold" id="31"/>
                                        <p:tgtEl>
                                          <p:spTgt spid="53"/>
                                        </p:tgtEl>
                                        <p:attrNameLst>
                                          <p:attrName>ppt_y</p:attrName>
                                        </p:attrNameLst>
                                      </p:cBhvr>
                                      <p:tavLst>
                                        <p:tav tm="0">
                                          <p:val>
                                            <p:strVal val="1+#ppt_h/2"/>
                                          </p:val>
                                        </p:tav>
                                        <p:tav tm="100000">
                                          <p:val>
                                            <p:strVal val="#ppt_y"/>
                                          </p:val>
                                        </p:tav>
                                      </p:tavLst>
                                    </p:anim>
                                  </p:childTnLst>
                                </p:cTn>
                              </p:par>
                              <p:par>
                                <p:cTn fill="hold" grpId="0" id="32" nodeType="withEffect" presetClass="entr" presetID="2" presetSubtype="4">
                                  <p:stCondLst>
                                    <p:cond delay="0"/>
                                  </p:stCondLst>
                                  <p:childTnLst>
                                    <p:set>
                                      <p:cBhvr>
                                        <p:cTn dur="1" fill="hold" id="33">
                                          <p:stCondLst>
                                            <p:cond delay="0"/>
                                          </p:stCondLst>
                                        </p:cTn>
                                        <p:tgtEl>
                                          <p:spTgt spid="54"/>
                                        </p:tgtEl>
                                        <p:attrNameLst>
                                          <p:attrName>style.visibility</p:attrName>
                                        </p:attrNameLst>
                                      </p:cBhvr>
                                      <p:to>
                                        <p:strVal val="visible"/>
                                      </p:to>
                                    </p:set>
                                    <p:anim calcmode="lin" valueType="num">
                                      <p:cBhvr additive="base">
                                        <p:cTn dur="500" fill="hold" id="34"/>
                                        <p:tgtEl>
                                          <p:spTgt spid="54"/>
                                        </p:tgtEl>
                                        <p:attrNameLst>
                                          <p:attrName>ppt_x</p:attrName>
                                        </p:attrNameLst>
                                      </p:cBhvr>
                                      <p:tavLst>
                                        <p:tav tm="0">
                                          <p:val>
                                            <p:strVal val="#ppt_x"/>
                                          </p:val>
                                        </p:tav>
                                        <p:tav tm="100000">
                                          <p:val>
                                            <p:strVal val="#ppt_x"/>
                                          </p:val>
                                        </p:tav>
                                      </p:tavLst>
                                    </p:anim>
                                    <p:anim calcmode="lin" valueType="num">
                                      <p:cBhvr additive="base">
                                        <p:cTn dur="500" fill="hold" id="35"/>
                                        <p:tgtEl>
                                          <p:spTgt spid="54"/>
                                        </p:tgtEl>
                                        <p:attrNameLst>
                                          <p:attrName>ppt_y</p:attrName>
                                        </p:attrNameLst>
                                      </p:cBhvr>
                                      <p:tavLst>
                                        <p:tav tm="0">
                                          <p:val>
                                            <p:strVal val="1+#ppt_h/2"/>
                                          </p:val>
                                        </p:tav>
                                        <p:tav tm="100000">
                                          <p:val>
                                            <p:strVal val="#ppt_y"/>
                                          </p:val>
                                        </p:tav>
                                      </p:tavLst>
                                    </p:anim>
                                  </p:childTnLst>
                                </p:cTn>
                              </p:par>
                              <p:par>
                                <p:cTn fill="hold" grpId="0" id="36" nodeType="withEffect" presetClass="entr" presetID="2" presetSubtype="4">
                                  <p:stCondLst>
                                    <p:cond delay="0"/>
                                  </p:stCondLst>
                                  <p:childTnLst>
                                    <p:set>
                                      <p:cBhvr>
                                        <p:cTn dur="1" fill="hold" id="37">
                                          <p:stCondLst>
                                            <p:cond delay="0"/>
                                          </p:stCondLst>
                                        </p:cTn>
                                        <p:tgtEl>
                                          <p:spTgt spid="55"/>
                                        </p:tgtEl>
                                        <p:attrNameLst>
                                          <p:attrName>style.visibility</p:attrName>
                                        </p:attrNameLst>
                                      </p:cBhvr>
                                      <p:to>
                                        <p:strVal val="visible"/>
                                      </p:to>
                                    </p:set>
                                    <p:anim calcmode="lin" valueType="num">
                                      <p:cBhvr additive="base">
                                        <p:cTn dur="500" fill="hold" id="38"/>
                                        <p:tgtEl>
                                          <p:spTgt spid="55"/>
                                        </p:tgtEl>
                                        <p:attrNameLst>
                                          <p:attrName>ppt_x</p:attrName>
                                        </p:attrNameLst>
                                      </p:cBhvr>
                                      <p:tavLst>
                                        <p:tav tm="0">
                                          <p:val>
                                            <p:strVal val="#ppt_x"/>
                                          </p:val>
                                        </p:tav>
                                        <p:tav tm="100000">
                                          <p:val>
                                            <p:strVal val="#ppt_x"/>
                                          </p:val>
                                        </p:tav>
                                      </p:tavLst>
                                    </p:anim>
                                    <p:anim calcmode="lin" valueType="num">
                                      <p:cBhvr additive="base">
                                        <p:cTn dur="500" fill="hold" id="39"/>
                                        <p:tgtEl>
                                          <p:spTgt spid="55"/>
                                        </p:tgtEl>
                                        <p:attrNameLst>
                                          <p:attrName>ppt_y</p:attrName>
                                        </p:attrNameLst>
                                      </p:cBhvr>
                                      <p:tavLst>
                                        <p:tav tm="0">
                                          <p:val>
                                            <p:strVal val="1+#ppt_h/2"/>
                                          </p:val>
                                        </p:tav>
                                        <p:tav tm="100000">
                                          <p:val>
                                            <p:strVal val="#ppt_y"/>
                                          </p:val>
                                        </p:tav>
                                      </p:tavLst>
                                    </p:anim>
                                  </p:childTnLst>
                                </p:cTn>
                              </p:par>
                              <p:par>
                                <p:cTn fill="hold" grpId="0" id="40" nodeType="withEffect" presetClass="entr" presetID="2" presetSubtype="4">
                                  <p:stCondLst>
                                    <p:cond delay="0"/>
                                  </p:stCondLst>
                                  <p:childTnLst>
                                    <p:set>
                                      <p:cBhvr>
                                        <p:cTn dur="1" fill="hold" id="41">
                                          <p:stCondLst>
                                            <p:cond delay="0"/>
                                          </p:stCondLst>
                                        </p:cTn>
                                        <p:tgtEl>
                                          <p:spTgt spid="56"/>
                                        </p:tgtEl>
                                        <p:attrNameLst>
                                          <p:attrName>style.visibility</p:attrName>
                                        </p:attrNameLst>
                                      </p:cBhvr>
                                      <p:to>
                                        <p:strVal val="visible"/>
                                      </p:to>
                                    </p:set>
                                    <p:anim calcmode="lin" valueType="num">
                                      <p:cBhvr additive="base">
                                        <p:cTn dur="500" fill="hold" id="42"/>
                                        <p:tgtEl>
                                          <p:spTgt spid="56"/>
                                        </p:tgtEl>
                                        <p:attrNameLst>
                                          <p:attrName>ppt_x</p:attrName>
                                        </p:attrNameLst>
                                      </p:cBhvr>
                                      <p:tavLst>
                                        <p:tav tm="0">
                                          <p:val>
                                            <p:strVal val="#ppt_x"/>
                                          </p:val>
                                        </p:tav>
                                        <p:tav tm="100000">
                                          <p:val>
                                            <p:strVal val="#ppt_x"/>
                                          </p:val>
                                        </p:tav>
                                      </p:tavLst>
                                    </p:anim>
                                    <p:anim calcmode="lin" valueType="num">
                                      <p:cBhvr additive="base">
                                        <p:cTn dur="500" fill="hold" id="43"/>
                                        <p:tgtEl>
                                          <p:spTgt spid="56"/>
                                        </p:tgtEl>
                                        <p:attrNameLst>
                                          <p:attrName>ppt_y</p:attrName>
                                        </p:attrNameLst>
                                      </p:cBhvr>
                                      <p:tavLst>
                                        <p:tav tm="0">
                                          <p:val>
                                            <p:strVal val="1+#ppt_h/2"/>
                                          </p:val>
                                        </p:tav>
                                        <p:tav tm="100000">
                                          <p:val>
                                            <p:strVal val="#ppt_y"/>
                                          </p:val>
                                        </p:tav>
                                      </p:tavLst>
                                    </p:anim>
                                  </p:childTnLst>
                                </p:cTn>
                              </p:par>
                              <p:par>
                                <p:cTn fill="hold" grpId="0" id="44" nodeType="withEffect" presetClass="entr" presetID="2" presetSubtype="4">
                                  <p:stCondLst>
                                    <p:cond delay="0"/>
                                  </p:stCondLst>
                                  <p:childTnLst>
                                    <p:set>
                                      <p:cBhvr>
                                        <p:cTn dur="1" fill="hold" id="45">
                                          <p:stCondLst>
                                            <p:cond delay="0"/>
                                          </p:stCondLst>
                                        </p:cTn>
                                        <p:tgtEl>
                                          <p:spTgt spid="57"/>
                                        </p:tgtEl>
                                        <p:attrNameLst>
                                          <p:attrName>style.visibility</p:attrName>
                                        </p:attrNameLst>
                                      </p:cBhvr>
                                      <p:to>
                                        <p:strVal val="visible"/>
                                      </p:to>
                                    </p:set>
                                    <p:anim calcmode="lin" valueType="num">
                                      <p:cBhvr additive="base">
                                        <p:cTn dur="500" fill="hold" id="46"/>
                                        <p:tgtEl>
                                          <p:spTgt spid="57"/>
                                        </p:tgtEl>
                                        <p:attrNameLst>
                                          <p:attrName>ppt_x</p:attrName>
                                        </p:attrNameLst>
                                      </p:cBhvr>
                                      <p:tavLst>
                                        <p:tav tm="0">
                                          <p:val>
                                            <p:strVal val="#ppt_x"/>
                                          </p:val>
                                        </p:tav>
                                        <p:tav tm="100000">
                                          <p:val>
                                            <p:strVal val="#ppt_x"/>
                                          </p:val>
                                        </p:tav>
                                      </p:tavLst>
                                    </p:anim>
                                    <p:anim calcmode="lin" valueType="num">
                                      <p:cBhvr additive="base">
                                        <p:cTn dur="500" fill="hold" id="47"/>
                                        <p:tgtEl>
                                          <p:spTgt spid="57"/>
                                        </p:tgtEl>
                                        <p:attrNameLst>
                                          <p:attrName>ppt_y</p:attrName>
                                        </p:attrNameLst>
                                      </p:cBhvr>
                                      <p:tavLst>
                                        <p:tav tm="0">
                                          <p:val>
                                            <p:strVal val="1+#ppt_h/2"/>
                                          </p:val>
                                        </p:tav>
                                        <p:tav tm="100000">
                                          <p:val>
                                            <p:strVal val="#ppt_y"/>
                                          </p:val>
                                        </p:tav>
                                      </p:tavLst>
                                    </p:anim>
                                  </p:childTnLst>
                                </p:cTn>
                              </p:par>
                              <p:par>
                                <p:cTn fill="hold" grpId="0" id="48" nodeType="withEffect" presetClass="entr" presetID="2" presetSubtype="4">
                                  <p:stCondLst>
                                    <p:cond delay="0"/>
                                  </p:stCondLst>
                                  <p:childTnLst>
                                    <p:set>
                                      <p:cBhvr>
                                        <p:cTn dur="1" fill="hold" id="49">
                                          <p:stCondLst>
                                            <p:cond delay="0"/>
                                          </p:stCondLst>
                                        </p:cTn>
                                        <p:tgtEl>
                                          <p:spTgt spid="83"/>
                                        </p:tgtEl>
                                        <p:attrNameLst>
                                          <p:attrName>style.visibility</p:attrName>
                                        </p:attrNameLst>
                                      </p:cBhvr>
                                      <p:to>
                                        <p:strVal val="visible"/>
                                      </p:to>
                                    </p:set>
                                    <p:anim calcmode="lin" valueType="num">
                                      <p:cBhvr additive="base">
                                        <p:cTn dur="500" fill="hold" id="50"/>
                                        <p:tgtEl>
                                          <p:spTgt spid="83"/>
                                        </p:tgtEl>
                                        <p:attrNameLst>
                                          <p:attrName>ppt_x</p:attrName>
                                        </p:attrNameLst>
                                      </p:cBhvr>
                                      <p:tavLst>
                                        <p:tav tm="0">
                                          <p:val>
                                            <p:strVal val="#ppt_x"/>
                                          </p:val>
                                        </p:tav>
                                        <p:tav tm="100000">
                                          <p:val>
                                            <p:strVal val="#ppt_x"/>
                                          </p:val>
                                        </p:tav>
                                      </p:tavLst>
                                    </p:anim>
                                    <p:anim calcmode="lin" valueType="num">
                                      <p:cBhvr additive="base">
                                        <p:cTn dur="500" fill="hold" id="51"/>
                                        <p:tgtEl>
                                          <p:spTgt spid="83"/>
                                        </p:tgtEl>
                                        <p:attrNameLst>
                                          <p:attrName>ppt_y</p:attrName>
                                        </p:attrNameLst>
                                      </p:cBhvr>
                                      <p:tavLst>
                                        <p:tav tm="0">
                                          <p:val>
                                            <p:strVal val="1+#ppt_h/2"/>
                                          </p:val>
                                        </p:tav>
                                        <p:tav tm="100000">
                                          <p:val>
                                            <p:strVal val="#ppt_y"/>
                                          </p:val>
                                        </p:tav>
                                      </p:tavLst>
                                    </p:anim>
                                  </p:childTnLst>
                                </p:cTn>
                              </p:par>
                              <p:par>
                                <p:cTn fill="hold" grpId="0" id="52" nodeType="withEffect" presetClass="entr" presetID="2" presetSubtype="4">
                                  <p:stCondLst>
                                    <p:cond delay="0"/>
                                  </p:stCondLst>
                                  <p:childTnLst>
                                    <p:set>
                                      <p:cBhvr>
                                        <p:cTn dur="1" fill="hold" id="53">
                                          <p:stCondLst>
                                            <p:cond delay="0"/>
                                          </p:stCondLst>
                                        </p:cTn>
                                        <p:tgtEl>
                                          <p:spTgt spid="84"/>
                                        </p:tgtEl>
                                        <p:attrNameLst>
                                          <p:attrName>style.visibility</p:attrName>
                                        </p:attrNameLst>
                                      </p:cBhvr>
                                      <p:to>
                                        <p:strVal val="visible"/>
                                      </p:to>
                                    </p:set>
                                    <p:anim calcmode="lin" valueType="num">
                                      <p:cBhvr additive="base">
                                        <p:cTn dur="500" fill="hold" id="54"/>
                                        <p:tgtEl>
                                          <p:spTgt spid="84"/>
                                        </p:tgtEl>
                                        <p:attrNameLst>
                                          <p:attrName>ppt_x</p:attrName>
                                        </p:attrNameLst>
                                      </p:cBhvr>
                                      <p:tavLst>
                                        <p:tav tm="0">
                                          <p:val>
                                            <p:strVal val="#ppt_x"/>
                                          </p:val>
                                        </p:tav>
                                        <p:tav tm="100000">
                                          <p:val>
                                            <p:strVal val="#ppt_x"/>
                                          </p:val>
                                        </p:tav>
                                      </p:tavLst>
                                    </p:anim>
                                    <p:anim calcmode="lin" valueType="num">
                                      <p:cBhvr additive="base">
                                        <p:cTn dur="500" fill="hold" id="55"/>
                                        <p:tgtEl>
                                          <p:spTgt spid="84"/>
                                        </p:tgtEl>
                                        <p:attrNameLst>
                                          <p:attrName>ppt_y</p:attrName>
                                        </p:attrNameLst>
                                      </p:cBhvr>
                                      <p:tavLst>
                                        <p:tav tm="0">
                                          <p:val>
                                            <p:strVal val="1+#ppt_h/2"/>
                                          </p:val>
                                        </p:tav>
                                        <p:tav tm="100000">
                                          <p:val>
                                            <p:strVal val="#ppt_y"/>
                                          </p:val>
                                        </p:tav>
                                      </p:tavLst>
                                    </p:anim>
                                  </p:childTnLst>
                                </p:cTn>
                              </p:par>
                              <p:par>
                                <p:cTn fill="hold" grpId="0" id="56" nodeType="withEffect" presetClass="entr" presetID="2" presetSubtype="4">
                                  <p:stCondLst>
                                    <p:cond delay="0"/>
                                  </p:stCondLst>
                                  <p:childTnLst>
                                    <p:set>
                                      <p:cBhvr>
                                        <p:cTn dur="1" fill="hold" id="57">
                                          <p:stCondLst>
                                            <p:cond delay="0"/>
                                          </p:stCondLst>
                                        </p:cTn>
                                        <p:tgtEl>
                                          <p:spTgt spid="85"/>
                                        </p:tgtEl>
                                        <p:attrNameLst>
                                          <p:attrName>style.visibility</p:attrName>
                                        </p:attrNameLst>
                                      </p:cBhvr>
                                      <p:to>
                                        <p:strVal val="visible"/>
                                      </p:to>
                                    </p:set>
                                    <p:anim calcmode="lin" valueType="num">
                                      <p:cBhvr additive="base">
                                        <p:cTn dur="500" fill="hold" id="58"/>
                                        <p:tgtEl>
                                          <p:spTgt spid="85"/>
                                        </p:tgtEl>
                                        <p:attrNameLst>
                                          <p:attrName>ppt_x</p:attrName>
                                        </p:attrNameLst>
                                      </p:cBhvr>
                                      <p:tavLst>
                                        <p:tav tm="0">
                                          <p:val>
                                            <p:strVal val="#ppt_x"/>
                                          </p:val>
                                        </p:tav>
                                        <p:tav tm="100000">
                                          <p:val>
                                            <p:strVal val="#ppt_x"/>
                                          </p:val>
                                        </p:tav>
                                      </p:tavLst>
                                    </p:anim>
                                    <p:anim calcmode="lin" valueType="num">
                                      <p:cBhvr additive="base">
                                        <p:cTn dur="500" fill="hold" id="59"/>
                                        <p:tgtEl>
                                          <p:spTgt spid="85"/>
                                        </p:tgtEl>
                                        <p:attrNameLst>
                                          <p:attrName>ppt_y</p:attrName>
                                        </p:attrNameLst>
                                      </p:cBhvr>
                                      <p:tavLst>
                                        <p:tav tm="0">
                                          <p:val>
                                            <p:strVal val="1+#ppt_h/2"/>
                                          </p:val>
                                        </p:tav>
                                        <p:tav tm="100000">
                                          <p:val>
                                            <p:strVal val="#ppt_y"/>
                                          </p:val>
                                        </p:tav>
                                      </p:tavLst>
                                    </p:anim>
                                  </p:childTnLst>
                                </p:cTn>
                              </p:par>
                              <p:par>
                                <p:cTn fill="hold" grpId="0" id="60" nodeType="withEffect" presetClass="entr" presetID="2" presetSubtype="4">
                                  <p:stCondLst>
                                    <p:cond delay="0"/>
                                  </p:stCondLst>
                                  <p:childTnLst>
                                    <p:set>
                                      <p:cBhvr>
                                        <p:cTn dur="1" fill="hold" id="61">
                                          <p:stCondLst>
                                            <p:cond delay="0"/>
                                          </p:stCondLst>
                                        </p:cTn>
                                        <p:tgtEl>
                                          <p:spTgt spid="86"/>
                                        </p:tgtEl>
                                        <p:attrNameLst>
                                          <p:attrName>style.visibility</p:attrName>
                                        </p:attrNameLst>
                                      </p:cBhvr>
                                      <p:to>
                                        <p:strVal val="visible"/>
                                      </p:to>
                                    </p:set>
                                    <p:anim calcmode="lin" valueType="num">
                                      <p:cBhvr additive="base">
                                        <p:cTn dur="500" fill="hold" id="62"/>
                                        <p:tgtEl>
                                          <p:spTgt spid="86"/>
                                        </p:tgtEl>
                                        <p:attrNameLst>
                                          <p:attrName>ppt_x</p:attrName>
                                        </p:attrNameLst>
                                      </p:cBhvr>
                                      <p:tavLst>
                                        <p:tav tm="0">
                                          <p:val>
                                            <p:strVal val="#ppt_x"/>
                                          </p:val>
                                        </p:tav>
                                        <p:tav tm="100000">
                                          <p:val>
                                            <p:strVal val="#ppt_x"/>
                                          </p:val>
                                        </p:tav>
                                      </p:tavLst>
                                    </p:anim>
                                    <p:anim calcmode="lin" valueType="num">
                                      <p:cBhvr additive="base">
                                        <p:cTn dur="500" fill="hold" id="63"/>
                                        <p:tgtEl>
                                          <p:spTgt spid="86"/>
                                        </p:tgtEl>
                                        <p:attrNameLst>
                                          <p:attrName>ppt_y</p:attrName>
                                        </p:attrNameLst>
                                      </p:cBhvr>
                                      <p:tavLst>
                                        <p:tav tm="0">
                                          <p:val>
                                            <p:strVal val="1+#ppt_h/2"/>
                                          </p:val>
                                        </p:tav>
                                        <p:tav tm="100000">
                                          <p:val>
                                            <p:strVal val="#ppt_y"/>
                                          </p:val>
                                        </p:tav>
                                      </p:tavLst>
                                    </p:anim>
                                  </p:childTnLst>
                                </p:cTn>
                              </p:par>
                            </p:childTnLst>
                          </p:cTn>
                        </p:par>
                        <p:par>
                          <p:cTn fill="hold" id="64" nodeType="afterGroup">
                            <p:stCondLst>
                              <p:cond delay="1500"/>
                            </p:stCondLst>
                            <p:childTnLst>
                              <p:par>
                                <p:cTn accel="50000" decel="50000" fill="hold" grpId="0" id="65" nodeType="afterEffect" presetClass="path" presetID="42" presetSubtype="0">
                                  <p:stCondLst>
                                    <p:cond delay="0"/>
                                  </p:stCondLst>
                                  <p:childTnLst>
                                    <p:animMotion origin="layout" path="M -3.61111E-06 -2.22222E-06 L -3.61111E-06 0.1225" pathEditMode="relative" ptsTypes="AA" rAng="0">
                                      <p:cBhvr>
                                        <p:cTn dur="1000" fill="hold" id="66"/>
                                        <p:tgtEl>
                                          <p:spTgt spid="26"/>
                                        </p:tgtEl>
                                        <p:attrNameLst>
                                          <p:attrName>ppt_x</p:attrName>
                                          <p:attrName>ppt_y</p:attrName>
                                        </p:attrNameLst>
                                      </p:cBhvr>
                                      <p:rCtr x="0" y="6111"/>
                                    </p:animMotion>
                                  </p:childTnLst>
                                </p:cTn>
                              </p:par>
                              <p:par>
                                <p:cTn fill="hold" grpId="1" id="67" nodeType="withEffect" presetClass="emph" presetID="3" presetSubtype="2">
                                  <p:stCondLst>
                                    <p:cond delay="0"/>
                                  </p:stCondLst>
                                  <p:childTnLst>
                                    <p:animClr clrSpc="rgb" dir="cw">
                                      <p:cBhvr override="childStyle">
                                        <p:cTn dur="1000" fill="hold" id="68"/>
                                        <p:tgtEl>
                                          <p:spTgt spid="27"/>
                                        </p:tgtEl>
                                        <p:attrNameLst>
                                          <p:attrName>style.color</p:attrName>
                                        </p:attrNameLst>
                                      </p:cBhvr>
                                      <p:to>
                                        <a:schemeClr val="accent2"/>
                                      </p:to>
                                    </p:animClr>
                                  </p:childTnLst>
                                </p:cTn>
                              </p:par>
                              <p:par>
                                <p:cTn fill="hold" grpId="1" id="69" nodeType="withEffect" presetClass="emph" presetID="3" presetSubtype="2">
                                  <p:stCondLst>
                                    <p:cond delay="0"/>
                                  </p:stCondLst>
                                  <p:childTnLst>
                                    <p:animClr clrSpc="rgb" dir="cw">
                                      <p:cBhvr override="childStyle">
                                        <p:cTn dur="1000" fill="hold" id="70"/>
                                        <p:tgtEl>
                                          <p:spTgt spid="28"/>
                                        </p:tgtEl>
                                        <p:attrNameLst>
                                          <p:attrName>style.color</p:attrName>
                                        </p:attrNameLst>
                                      </p:cBhvr>
                                      <p:to>
                                        <a:schemeClr val="accent2"/>
                                      </p:to>
                                    </p:animClr>
                                  </p:childTnLst>
                                </p:cTn>
                              </p:par>
                            </p:childTnLst>
                          </p:cTn>
                        </p:par>
                        <p:par>
                          <p:cTn fill="hold" id="71" nodeType="afterGroup">
                            <p:stCondLst>
                              <p:cond delay="2500"/>
                            </p:stCondLst>
                            <p:childTnLst>
                              <p:par>
                                <p:cTn fill="hold" grpId="0" id="72" nodeType="afterEffect" presetClass="entr" presetID="10" presetSubtype="0">
                                  <p:stCondLst>
                                    <p:cond delay="0"/>
                                  </p:stCondLst>
                                  <p:childTnLst>
                                    <p:set>
                                      <p:cBhvr>
                                        <p:cTn dur="1" fill="hold" id="73">
                                          <p:stCondLst>
                                            <p:cond delay="0"/>
                                          </p:stCondLst>
                                        </p:cTn>
                                        <p:tgtEl>
                                          <p:spTgt spid="2"/>
                                        </p:tgtEl>
                                        <p:attrNameLst>
                                          <p:attrName>style.visibility</p:attrName>
                                        </p:attrNameLst>
                                      </p:cBhvr>
                                      <p:to>
                                        <p:strVal val="visible"/>
                                      </p:to>
                                    </p:set>
                                    <p:animEffect filter="fade" transition="in">
                                      <p:cBhvr>
                                        <p:cTn dur="500" id="74"/>
                                        <p:tgtEl>
                                          <p:spTgt spid="2"/>
                                        </p:tgtEl>
                                      </p:cBhvr>
                                    </p:animEffect>
                                  </p:childTnLst>
                                </p:cTn>
                              </p:par>
                            </p:childTnLst>
                          </p:cTn>
                        </p:par>
                        <p:par>
                          <p:cTn fill="hold" id="75" nodeType="afterGroup">
                            <p:stCondLst>
                              <p:cond delay="3000"/>
                            </p:stCondLst>
                            <p:childTnLst>
                              <p:par>
                                <p:cTn fill="hold" grpId="0" id="76" nodeType="afterEffect" presetClass="entr" presetID="21" presetSubtype="1">
                                  <p:stCondLst>
                                    <p:cond delay="0"/>
                                  </p:stCondLst>
                                  <p:childTnLst>
                                    <p:set>
                                      <p:cBhvr>
                                        <p:cTn dur="1" fill="hold" id="77">
                                          <p:stCondLst>
                                            <p:cond delay="0"/>
                                          </p:stCondLst>
                                        </p:cTn>
                                        <p:tgtEl>
                                          <p:spTgt spid="35"/>
                                        </p:tgtEl>
                                        <p:attrNameLst>
                                          <p:attrName>style.visibility</p:attrName>
                                        </p:attrNameLst>
                                      </p:cBhvr>
                                      <p:to>
                                        <p:strVal val="visible"/>
                                      </p:to>
                                    </p:set>
                                    <p:animEffect filter="wheel(1)" transition="in">
                                      <p:cBhvr>
                                        <p:cTn dur="1000" id="78"/>
                                        <p:tgtEl>
                                          <p:spTgt spid="35"/>
                                        </p:tgtEl>
                                      </p:cBhvr>
                                    </p:animEffect>
                                  </p:childTnLst>
                                </p:cTn>
                              </p:par>
                            </p:childTnLst>
                          </p:cTn>
                        </p:par>
                        <p:par>
                          <p:cTn fill="hold" id="79" nodeType="afterGroup">
                            <p:stCondLst>
                              <p:cond delay="4000"/>
                            </p:stCondLst>
                            <p:childTnLst>
                              <p:par>
                                <p:cTn fill="hold" id="80" nodeType="afterEffect" presetClass="entr" presetID="10" presetSubtype="0">
                                  <p:stCondLst>
                                    <p:cond delay="0"/>
                                  </p:stCondLst>
                                  <p:childTnLst>
                                    <p:set>
                                      <p:cBhvr>
                                        <p:cTn dur="1" fill="hold" id="81">
                                          <p:stCondLst>
                                            <p:cond delay="0"/>
                                          </p:stCondLst>
                                        </p:cTn>
                                        <p:tgtEl>
                                          <p:spTgt spid="65"/>
                                        </p:tgtEl>
                                        <p:attrNameLst>
                                          <p:attrName>style.visibility</p:attrName>
                                        </p:attrNameLst>
                                      </p:cBhvr>
                                      <p:to>
                                        <p:strVal val="visible"/>
                                      </p:to>
                                    </p:set>
                                    <p:animEffect filter="fade" transition="in">
                                      <p:cBhvr>
                                        <p:cTn dur="500" id="82"/>
                                        <p:tgtEl>
                                          <p:spTgt spid="65"/>
                                        </p:tgtEl>
                                      </p:cBhvr>
                                    </p:animEffect>
                                  </p:childTnLst>
                                </p:cTn>
                              </p:par>
                              <p:par>
                                <p:cTn fill="hold" id="83" nodeType="withEffect" presetClass="entr" presetID="10" presetSubtype="0">
                                  <p:stCondLst>
                                    <p:cond delay="250"/>
                                  </p:stCondLst>
                                  <p:childTnLst>
                                    <p:set>
                                      <p:cBhvr>
                                        <p:cTn dur="1" fill="hold" id="84">
                                          <p:stCondLst>
                                            <p:cond delay="0"/>
                                          </p:stCondLst>
                                        </p:cTn>
                                        <p:tgtEl>
                                          <p:spTgt spid="74"/>
                                        </p:tgtEl>
                                        <p:attrNameLst>
                                          <p:attrName>style.visibility</p:attrName>
                                        </p:attrNameLst>
                                      </p:cBhvr>
                                      <p:to>
                                        <p:strVal val="visible"/>
                                      </p:to>
                                    </p:set>
                                    <p:animEffect filter="fade" transition="in">
                                      <p:cBhvr>
                                        <p:cTn dur="500" id="85"/>
                                        <p:tgtEl>
                                          <p:spTgt spid="74"/>
                                        </p:tgtEl>
                                      </p:cBhvr>
                                    </p:animEffect>
                                  </p:childTnLst>
                                </p:cTn>
                              </p:par>
                              <p:par>
                                <p:cTn fill="hold" id="86" nodeType="withEffect" presetClass="entr" presetID="10" presetSubtype="0">
                                  <p:stCondLst>
                                    <p:cond delay="500"/>
                                  </p:stCondLst>
                                  <p:childTnLst>
                                    <p:set>
                                      <p:cBhvr>
                                        <p:cTn dur="1" fill="hold" id="87">
                                          <p:stCondLst>
                                            <p:cond delay="0"/>
                                          </p:stCondLst>
                                        </p:cTn>
                                        <p:tgtEl>
                                          <p:spTgt spid="77"/>
                                        </p:tgtEl>
                                        <p:attrNameLst>
                                          <p:attrName>style.visibility</p:attrName>
                                        </p:attrNameLst>
                                      </p:cBhvr>
                                      <p:to>
                                        <p:strVal val="visible"/>
                                      </p:to>
                                    </p:set>
                                    <p:animEffect filter="fade" transition="in">
                                      <p:cBhvr>
                                        <p:cTn dur="500" id="88"/>
                                        <p:tgtEl>
                                          <p:spTgt spid="77"/>
                                        </p:tgtEl>
                                      </p:cBhvr>
                                    </p:animEffect>
                                  </p:childTnLst>
                                </p:cTn>
                              </p:par>
                              <p:par>
                                <p:cTn fill="hold" id="89" nodeType="withEffect" presetClass="entr" presetID="10" presetSubtype="0">
                                  <p:stCondLst>
                                    <p:cond delay="750"/>
                                  </p:stCondLst>
                                  <p:childTnLst>
                                    <p:set>
                                      <p:cBhvr>
                                        <p:cTn dur="1" fill="hold" id="90">
                                          <p:stCondLst>
                                            <p:cond delay="0"/>
                                          </p:stCondLst>
                                        </p:cTn>
                                        <p:tgtEl>
                                          <p:spTgt spid="62"/>
                                        </p:tgtEl>
                                        <p:attrNameLst>
                                          <p:attrName>style.visibility</p:attrName>
                                        </p:attrNameLst>
                                      </p:cBhvr>
                                      <p:to>
                                        <p:strVal val="visible"/>
                                      </p:to>
                                    </p:set>
                                    <p:animEffect filter="fade" transition="in">
                                      <p:cBhvr>
                                        <p:cTn dur="500" id="91"/>
                                        <p:tgtEl>
                                          <p:spTgt spid="62"/>
                                        </p:tgtEl>
                                      </p:cBhvr>
                                    </p:animEffect>
                                  </p:childTnLst>
                                </p:cTn>
                              </p:par>
                              <p:par>
                                <p:cTn fill="hold" id="92" nodeType="withEffect" presetClass="entr" presetID="10" presetSubtype="0">
                                  <p:stCondLst>
                                    <p:cond delay="1000"/>
                                  </p:stCondLst>
                                  <p:childTnLst>
                                    <p:set>
                                      <p:cBhvr>
                                        <p:cTn dur="1" fill="hold" id="93">
                                          <p:stCondLst>
                                            <p:cond delay="0"/>
                                          </p:stCondLst>
                                        </p:cTn>
                                        <p:tgtEl>
                                          <p:spTgt spid="80"/>
                                        </p:tgtEl>
                                        <p:attrNameLst>
                                          <p:attrName>style.visibility</p:attrName>
                                        </p:attrNameLst>
                                      </p:cBhvr>
                                      <p:to>
                                        <p:strVal val="visible"/>
                                      </p:to>
                                    </p:set>
                                    <p:animEffect filter="fade" transition="in">
                                      <p:cBhvr>
                                        <p:cTn dur="500" id="94"/>
                                        <p:tgtEl>
                                          <p:spTgt spid="80"/>
                                        </p:tgtEl>
                                      </p:cBhvr>
                                    </p:animEffect>
                                  </p:childTnLst>
                                </p:cTn>
                              </p:par>
                              <p:par>
                                <p:cTn fill="hold" id="95" nodeType="withEffect" presetClass="entr" presetID="10" presetSubtype="0">
                                  <p:stCondLst>
                                    <p:cond delay="1250"/>
                                  </p:stCondLst>
                                  <p:childTnLst>
                                    <p:set>
                                      <p:cBhvr>
                                        <p:cTn dur="1" fill="hold" id="96">
                                          <p:stCondLst>
                                            <p:cond delay="0"/>
                                          </p:stCondLst>
                                        </p:cTn>
                                        <p:tgtEl>
                                          <p:spTgt spid="71"/>
                                        </p:tgtEl>
                                        <p:attrNameLst>
                                          <p:attrName>style.visibility</p:attrName>
                                        </p:attrNameLst>
                                      </p:cBhvr>
                                      <p:to>
                                        <p:strVal val="visible"/>
                                      </p:to>
                                    </p:set>
                                    <p:animEffect filter="fade" transition="in">
                                      <p:cBhvr>
                                        <p:cTn dur="500" id="97"/>
                                        <p:tgtEl>
                                          <p:spTgt spid="7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26"/>
      <p:bldP grpId="1" spid="26"/>
      <p:bldP grpId="0" spid="27"/>
      <p:bldP grpId="1" spid="27"/>
      <p:bldP grpId="0" spid="28"/>
      <p:bldP grpId="1" spid="28"/>
      <p:bldP grpId="0" spid="52"/>
      <p:bldP grpId="0" spid="53"/>
      <p:bldP grpId="0" spid="54"/>
      <p:bldP grpId="0" spid="55"/>
      <p:bldP grpId="0" spid="56"/>
      <p:bldP grpId="0" spid="57"/>
      <p:bldP grpId="0" spid="2"/>
      <p:bldP grpId="0" spid="35"/>
      <p:bldP grpId="0" spid="83"/>
      <p:bldP grpId="0" spid="84"/>
      <p:bldP grpId="0" spid="85"/>
      <p:bldP grpId="0" spid="86"/>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8" name="直接连接符 7"/>
          <p:cNvCxnSpPr/>
          <p:nvPr/>
        </p:nvCxnSpPr>
        <p:spPr>
          <a:xfrm flipH="1">
            <a:off x="4848521" y="1614471"/>
            <a:ext cx="1238250" cy="2250552"/>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4848522" y="3865022"/>
            <a:ext cx="2476500"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H="1" flipV="1">
            <a:off x="6086772" y="1614471"/>
            <a:ext cx="1238250" cy="2250552"/>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grpSp>
        <p:nvGrpSpPr>
          <p:cNvPr id="41" name="组合 40"/>
          <p:cNvGrpSpPr/>
          <p:nvPr/>
        </p:nvGrpSpPr>
        <p:grpSpPr>
          <a:xfrm>
            <a:off x="725614" y="948350"/>
            <a:ext cx="1802563" cy="749550"/>
            <a:chOff x="217612" y="3052317"/>
            <a:chExt cx="1802563" cy="749550"/>
          </a:xfrm>
        </p:grpSpPr>
        <p:sp>
          <p:nvSpPr>
            <p:cNvPr id="42" name="矩形 41"/>
            <p:cNvSpPr/>
            <p:nvPr/>
          </p:nvSpPr>
          <p:spPr>
            <a:xfrm>
              <a:off x="217612" y="3203817"/>
              <a:ext cx="1802563" cy="5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COMPETENCE</a:t>
              </a:r>
            </a:p>
          </p:txBody>
        </p:sp>
        <p:sp>
          <p:nvSpPr>
            <p:cNvPr id="58" name="矩形 57"/>
            <p:cNvSpPr/>
            <p:nvPr/>
          </p:nvSpPr>
          <p:spPr>
            <a:xfrm>
              <a:off x="588018" y="3052317"/>
              <a:ext cx="1098311"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胜任能力</a:t>
              </a:r>
            </a:p>
          </p:txBody>
        </p:sp>
      </p:grpSp>
      <p:sp>
        <p:nvSpPr>
          <p:cNvPr id="40" name="椭圆 39"/>
          <p:cNvSpPr/>
          <p:nvPr/>
        </p:nvSpPr>
        <p:spPr>
          <a:xfrm>
            <a:off x="781479" y="1843145"/>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grpSp>
        <p:nvGrpSpPr>
          <p:cNvPr id="43" name="组合 42"/>
          <p:cNvGrpSpPr/>
          <p:nvPr/>
        </p:nvGrpSpPr>
        <p:grpSpPr>
          <a:xfrm>
            <a:off x="5469132" y="1027158"/>
            <a:ext cx="1255667" cy="1174624"/>
            <a:chOff x="5339861" y="1681431"/>
            <a:chExt cx="808977" cy="756766"/>
          </a:xfrm>
        </p:grpSpPr>
        <p:sp>
          <p:nvSpPr>
            <p:cNvPr id="44" name="椭圆 43"/>
            <p:cNvSpPr/>
            <p:nvPr/>
          </p:nvSpPr>
          <p:spPr>
            <a:xfrm>
              <a:off x="5359399" y="1681431"/>
              <a:ext cx="756766" cy="756766"/>
            </a:xfrm>
            <a:prstGeom prst="ellipse">
              <a:avLst/>
            </a:prstGeom>
            <a:solidFill>
              <a:srgbClr val="C00000"/>
            </a:solidFill>
            <a:ln>
              <a:noFill/>
            </a:ln>
            <a:effectLst>
              <a:innerShdw blurRad="63500" dir="13500000" dist="381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45" name="文本框 44"/>
            <p:cNvSpPr txBox="1"/>
            <p:nvPr/>
          </p:nvSpPr>
          <p:spPr>
            <a:xfrm>
              <a:off x="5339861" y="1875702"/>
              <a:ext cx="808977" cy="412379"/>
            </a:xfrm>
            <a:prstGeom prst="rect">
              <a:avLst/>
            </a:prstGeom>
            <a:noFill/>
          </p:spPr>
          <p:txBody>
            <a:bodyPr rtlCol="0" wrap="square">
              <a:spAutoFit/>
            </a:bodyPr>
            <a:lstStyle/>
            <a:p>
              <a:pPr algn="ctr"/>
              <a:r>
                <a:rPr altLang="en-US" lang="zh-CN">
                  <a:solidFill>
                    <a:schemeClr val="bg1"/>
                  </a:solidFill>
                  <a:latin charset="-122" panose="020b0503020204020204" pitchFamily="34" typeface="微软雅黑"/>
                  <a:ea charset="-122" panose="020b0503020204020204" pitchFamily="34" typeface="微软雅黑"/>
                </a:rPr>
                <a:t>战略</a:t>
              </a:r>
            </a:p>
            <a:p>
              <a:pPr algn="ctr"/>
              <a:r>
                <a:rPr altLang="en-US" lang="zh-CN">
                  <a:solidFill>
                    <a:schemeClr val="bg1"/>
                  </a:solidFill>
                  <a:latin charset="-122" panose="020b0503020204020204" pitchFamily="34" typeface="微软雅黑"/>
                  <a:ea charset="-122" panose="020b0503020204020204" pitchFamily="34" typeface="微软雅黑"/>
                </a:rPr>
                <a:t>执行力</a:t>
              </a:r>
            </a:p>
          </p:txBody>
        </p:sp>
      </p:grpSp>
      <p:grpSp>
        <p:nvGrpSpPr>
          <p:cNvPr id="46" name="组合 45"/>
          <p:cNvGrpSpPr/>
          <p:nvPr/>
        </p:nvGrpSpPr>
        <p:grpSpPr>
          <a:xfrm>
            <a:off x="4220688" y="3277710"/>
            <a:ext cx="1255667" cy="1174624"/>
            <a:chOff x="5354775" y="1681431"/>
            <a:chExt cx="808977" cy="756766"/>
          </a:xfrm>
        </p:grpSpPr>
        <p:sp>
          <p:nvSpPr>
            <p:cNvPr id="47" name="椭圆 46"/>
            <p:cNvSpPr/>
            <p:nvPr/>
          </p:nvSpPr>
          <p:spPr>
            <a:xfrm>
              <a:off x="5359399" y="1681431"/>
              <a:ext cx="756766" cy="756766"/>
            </a:xfrm>
            <a:prstGeom prst="ellipse">
              <a:avLst/>
            </a:prstGeom>
            <a:solidFill>
              <a:schemeClr val="tx1">
                <a:lumMod val="85000"/>
                <a:lumOff val="15000"/>
              </a:schemeClr>
            </a:solidFill>
            <a:ln>
              <a:noFill/>
            </a:ln>
            <a:effectLst>
              <a:innerShdw blurRad="63500" dir="13500000" dist="381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48" name="文本框 44"/>
            <p:cNvSpPr txBox="1"/>
            <p:nvPr/>
          </p:nvSpPr>
          <p:spPr>
            <a:xfrm>
              <a:off x="5354775" y="1875702"/>
              <a:ext cx="808977" cy="412379"/>
            </a:xfrm>
            <a:prstGeom prst="rect">
              <a:avLst/>
            </a:prstGeom>
            <a:noFill/>
          </p:spPr>
          <p:txBody>
            <a:bodyPr rtlCol="0" wrap="square">
              <a:spAutoFit/>
            </a:bodyPr>
            <a:lstStyle/>
            <a:p>
              <a:pPr algn="ctr"/>
              <a:r>
                <a:rPr altLang="en-US" lang="zh-CN">
                  <a:solidFill>
                    <a:schemeClr val="bg1"/>
                  </a:solidFill>
                  <a:latin charset="0" panose="020b0604020202020204" pitchFamily="34" typeface="Arial"/>
                  <a:ea charset="-122" panose="020b0503020204020204" pitchFamily="34" typeface="微软雅黑"/>
                  <a:cs charset="0" panose="020b0604020202020204" pitchFamily="34" typeface="Arial"/>
                </a:rPr>
                <a:t>制度</a:t>
              </a:r>
            </a:p>
            <a:p>
              <a:pPr algn="ctr"/>
              <a:r>
                <a:rPr altLang="en-US" lang="zh-CN">
                  <a:solidFill>
                    <a:schemeClr val="bg1"/>
                  </a:solidFill>
                  <a:latin charset="0" panose="020b0604020202020204" pitchFamily="34" typeface="Arial"/>
                  <a:ea charset="-122" panose="020b0503020204020204" pitchFamily="34" typeface="微软雅黑"/>
                  <a:cs charset="0" panose="020b0604020202020204" pitchFamily="34" typeface="Arial"/>
                </a:rPr>
                <a:t>执行力</a:t>
              </a:r>
            </a:p>
          </p:txBody>
        </p:sp>
      </p:grpSp>
      <p:grpSp>
        <p:nvGrpSpPr>
          <p:cNvPr id="49" name="组合 48"/>
          <p:cNvGrpSpPr/>
          <p:nvPr/>
        </p:nvGrpSpPr>
        <p:grpSpPr>
          <a:xfrm>
            <a:off x="6747950" y="3280648"/>
            <a:ext cx="1255667" cy="1174624"/>
            <a:chOff x="5354775" y="1681431"/>
            <a:chExt cx="808977" cy="756766"/>
          </a:xfrm>
        </p:grpSpPr>
        <p:sp>
          <p:nvSpPr>
            <p:cNvPr id="50" name="椭圆 49"/>
            <p:cNvSpPr/>
            <p:nvPr/>
          </p:nvSpPr>
          <p:spPr>
            <a:xfrm>
              <a:off x="5359399" y="1681431"/>
              <a:ext cx="756766" cy="756766"/>
            </a:xfrm>
            <a:prstGeom prst="ellipse">
              <a:avLst/>
            </a:prstGeom>
            <a:solidFill>
              <a:schemeClr val="tx1">
                <a:lumMod val="85000"/>
                <a:lumOff val="15000"/>
              </a:schemeClr>
            </a:solidFill>
            <a:ln>
              <a:noFill/>
            </a:ln>
            <a:effectLst>
              <a:innerShdw blurRad="63500" dir="13500000" dist="381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51" name="文本框 44"/>
            <p:cNvSpPr txBox="1"/>
            <p:nvPr/>
          </p:nvSpPr>
          <p:spPr>
            <a:xfrm>
              <a:off x="5354775" y="1875702"/>
              <a:ext cx="808977" cy="412379"/>
            </a:xfrm>
            <a:prstGeom prst="rect">
              <a:avLst/>
            </a:prstGeom>
            <a:noFill/>
          </p:spPr>
          <p:txBody>
            <a:bodyPr rtlCol="0" wrap="square">
              <a:spAutoFit/>
            </a:bodyPr>
            <a:lstStyle/>
            <a:p>
              <a:pPr algn="ctr"/>
              <a:r>
                <a:rPr altLang="en-US" lang="zh-CN">
                  <a:solidFill>
                    <a:schemeClr val="bg1"/>
                  </a:solidFill>
                  <a:latin charset="0" panose="020b0604020202020204" pitchFamily="34" typeface="Arial"/>
                  <a:ea charset="-122" panose="020b0503020204020204" pitchFamily="34" typeface="微软雅黑"/>
                  <a:cs charset="0" panose="020b0604020202020204" pitchFamily="34" typeface="Arial"/>
                </a:rPr>
                <a:t>应急</a:t>
              </a:r>
            </a:p>
            <a:p>
              <a:pPr algn="ctr"/>
              <a:r>
                <a:rPr altLang="en-US" lang="zh-CN">
                  <a:solidFill>
                    <a:schemeClr val="bg1"/>
                  </a:solidFill>
                  <a:latin charset="0" panose="020b0604020202020204" pitchFamily="34" typeface="Arial"/>
                  <a:ea charset="-122" panose="020b0503020204020204" pitchFamily="34" typeface="微软雅黑"/>
                  <a:cs charset="0" panose="020b0604020202020204" pitchFamily="34" typeface="Arial"/>
                </a:rPr>
                <a:t>执行力</a:t>
              </a:r>
            </a:p>
          </p:txBody>
        </p:sp>
      </p:grpSp>
      <p:sp>
        <p:nvSpPr>
          <p:cNvPr id="59" name="TextBox 11"/>
          <p:cNvSpPr txBox="1"/>
          <p:nvPr/>
        </p:nvSpPr>
        <p:spPr>
          <a:xfrm>
            <a:off x="5444498" y="2630309"/>
            <a:ext cx="1261605" cy="822960"/>
          </a:xfrm>
          <a:prstGeom prst="rect">
            <a:avLst/>
          </a:prstGeom>
          <a:noFill/>
        </p:spPr>
        <p:txBody>
          <a:bodyPr rtlCol="0" wrap="square">
            <a:spAutoFit/>
          </a:bodyPr>
          <a:lstStyle/>
          <a:p>
            <a:pPr algn="ctr">
              <a:lnSpc>
                <a:spcPct val="120000"/>
              </a:lnSpc>
            </a:pPr>
            <a:r>
              <a:rPr altLang="en-US" lang="zh-CN" sz="1000">
                <a:solidFill>
                  <a:schemeClr val="tx1">
                    <a:lumMod val="85000"/>
                    <a:lumOff val="15000"/>
                  </a:schemeClr>
                </a:solidFill>
                <a:latin charset="-122" panose="020b0503020204020204" pitchFamily="34" typeface="微软雅黑"/>
                <a:ea charset="-122" panose="020b0503020204020204" pitchFamily="34" typeface="微软雅黑"/>
              </a:rPr>
              <a:t>执行力是</a:t>
            </a:r>
          </a:p>
          <a:p>
            <a:pPr algn="ctr">
              <a:lnSpc>
                <a:spcPct val="120000"/>
              </a:lnSpc>
            </a:pPr>
            <a:r>
              <a:rPr altLang="en-US" lang="zh-CN" sz="1000">
                <a:solidFill>
                  <a:schemeClr val="tx1">
                    <a:lumMod val="85000"/>
                    <a:lumOff val="15000"/>
                  </a:schemeClr>
                </a:solidFill>
                <a:latin charset="-122" panose="020b0503020204020204" pitchFamily="34" typeface="微软雅黑"/>
                <a:ea charset="-122" panose="020b0503020204020204" pitchFamily="34" typeface="微软雅黑"/>
              </a:rPr>
              <a:t>项目成功的核</a:t>
            </a:r>
          </a:p>
          <a:p>
            <a:pPr algn="ctr">
              <a:lnSpc>
                <a:spcPct val="120000"/>
              </a:lnSpc>
            </a:pPr>
            <a:r>
              <a:rPr altLang="en-US" lang="zh-CN" sz="1000">
                <a:solidFill>
                  <a:schemeClr val="tx1">
                    <a:lumMod val="85000"/>
                    <a:lumOff val="15000"/>
                  </a:schemeClr>
                </a:solidFill>
                <a:latin charset="-122" panose="020b0503020204020204" pitchFamily="34" typeface="微软雅黑"/>
                <a:ea charset="-122" panose="020b0503020204020204" pitchFamily="34" typeface="微软雅黑"/>
              </a:rPr>
              <a:t> 心因素，如何能 切实可行的执行务</a:t>
            </a:r>
          </a:p>
        </p:txBody>
      </p:sp>
      <p:sp>
        <p:nvSpPr>
          <p:cNvPr id="60" name="TextBox 11"/>
          <p:cNvSpPr txBox="1"/>
          <p:nvPr/>
        </p:nvSpPr>
        <p:spPr>
          <a:xfrm>
            <a:off x="5192021" y="566625"/>
            <a:ext cx="1914245" cy="457200"/>
          </a:xfrm>
          <a:prstGeom prst="rect">
            <a:avLst/>
          </a:prstGeom>
          <a:noFill/>
        </p:spPr>
        <p:txBody>
          <a:bodyPr rtlCol="0" wrap="square">
            <a:spAutoFit/>
          </a:bodyPr>
          <a:lstStyle/>
          <a:p>
            <a:pPr>
              <a:lnSpc>
                <a:spcPct val="120000"/>
              </a:lnSpc>
            </a:pPr>
            <a:r>
              <a:rPr altLang="en-US" lang="zh-CN" sz="1000">
                <a:solidFill>
                  <a:schemeClr val="tx1">
                    <a:lumMod val="85000"/>
                    <a:lumOff val="15000"/>
                  </a:schemeClr>
                </a:solidFill>
                <a:latin charset="-122" panose="020b0503020204020204" pitchFamily="34" typeface="微软雅黑"/>
                <a:ea charset="-122" panose="020b0503020204020204" pitchFamily="34" typeface="微软雅黑"/>
              </a:rPr>
              <a:t>执行力是项目成功的核心因素，如何能 切实可行的执行务</a:t>
            </a:r>
          </a:p>
        </p:txBody>
      </p:sp>
      <p:sp>
        <p:nvSpPr>
          <p:cNvPr id="61" name="TextBox 11"/>
          <p:cNvSpPr txBox="1"/>
          <p:nvPr/>
        </p:nvSpPr>
        <p:spPr>
          <a:xfrm>
            <a:off x="3891400" y="4549232"/>
            <a:ext cx="1914245" cy="457200"/>
          </a:xfrm>
          <a:prstGeom prst="rect">
            <a:avLst/>
          </a:prstGeom>
          <a:noFill/>
        </p:spPr>
        <p:txBody>
          <a:bodyPr rtlCol="0" wrap="square">
            <a:spAutoFit/>
          </a:bodyPr>
          <a:lstStyle/>
          <a:p>
            <a:pPr>
              <a:lnSpc>
                <a:spcPct val="120000"/>
              </a:lnSpc>
            </a:pPr>
            <a:r>
              <a:rPr altLang="en-US" lang="zh-CN" sz="1000">
                <a:solidFill>
                  <a:schemeClr val="tx1">
                    <a:lumMod val="85000"/>
                    <a:lumOff val="15000"/>
                  </a:schemeClr>
                </a:solidFill>
                <a:latin charset="-122" panose="020b0503020204020204" pitchFamily="34" typeface="微软雅黑"/>
                <a:ea charset="-122" panose="020b0503020204020204" pitchFamily="34" typeface="微软雅黑"/>
              </a:rPr>
              <a:t>执行力是项目成功的核心因素，如何能 切实可行的执行务</a:t>
            </a:r>
          </a:p>
        </p:txBody>
      </p:sp>
      <p:sp>
        <p:nvSpPr>
          <p:cNvPr id="68" name="TextBox 11"/>
          <p:cNvSpPr txBox="1"/>
          <p:nvPr/>
        </p:nvSpPr>
        <p:spPr>
          <a:xfrm>
            <a:off x="6418660" y="4525653"/>
            <a:ext cx="1914245" cy="457200"/>
          </a:xfrm>
          <a:prstGeom prst="rect">
            <a:avLst/>
          </a:prstGeom>
          <a:noFill/>
        </p:spPr>
        <p:txBody>
          <a:bodyPr rtlCol="0" wrap="square">
            <a:spAutoFit/>
          </a:bodyPr>
          <a:lstStyle/>
          <a:p>
            <a:pPr>
              <a:lnSpc>
                <a:spcPct val="120000"/>
              </a:lnSpc>
            </a:pPr>
            <a:r>
              <a:rPr altLang="en-US" lang="zh-CN" sz="1000">
                <a:solidFill>
                  <a:schemeClr val="tx1">
                    <a:lumMod val="85000"/>
                    <a:lumOff val="15000"/>
                  </a:schemeClr>
                </a:solidFill>
                <a:latin charset="-122" panose="020b0503020204020204" pitchFamily="34" typeface="微软雅黑"/>
                <a:ea charset="-122" panose="020b0503020204020204" pitchFamily="34" typeface="微软雅黑"/>
              </a:rPr>
              <a:t>执行力是项目成功的核心因素，如何能 切实可行的执行务</a:t>
            </a:r>
          </a:p>
        </p:txBody>
      </p:sp>
      <p:sp>
        <p:nvSpPr>
          <p:cNvPr id="69" name="矩形 68"/>
          <p:cNvSpPr/>
          <p:nvPr/>
        </p:nvSpPr>
        <p:spPr>
          <a:xfrm>
            <a:off x="990019" y="16493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核心竞争力</a:t>
            </a:r>
          </a:p>
        </p:txBody>
      </p:sp>
      <p:sp>
        <p:nvSpPr>
          <p:cNvPr id="70" name="矩形 69"/>
          <p:cNvSpPr/>
          <p:nvPr/>
        </p:nvSpPr>
        <p:spPr>
          <a:xfrm>
            <a:off x="6866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DUTY</a:t>
            </a:r>
          </a:p>
        </p:txBody>
      </p:sp>
      <p:sp>
        <p:nvSpPr>
          <p:cNvPr id="85" name="矩形 84"/>
          <p:cNvSpPr/>
          <p:nvPr/>
        </p:nvSpPr>
        <p:spPr>
          <a:xfrm>
            <a:off x="847694" y="2333982"/>
            <a:ext cx="1499269"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执行力</a:t>
            </a:r>
          </a:p>
        </p:txBody>
      </p:sp>
      <p:sp>
        <p:nvSpPr>
          <p:cNvPr id="86" name="矩形 85"/>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EXECUTIVE FORCE</a:t>
            </a:r>
          </a:p>
        </p:txBody>
      </p:sp>
      <p:sp>
        <p:nvSpPr>
          <p:cNvPr id="87" name="矩形 86"/>
          <p:cNvSpPr/>
          <p:nvPr/>
        </p:nvSpPr>
        <p:spPr>
          <a:xfrm>
            <a:off x="978320" y="3628338"/>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团队合作</a:t>
            </a:r>
          </a:p>
        </p:txBody>
      </p:sp>
      <p:sp>
        <p:nvSpPr>
          <p:cNvPr id="88" name="矩形 87"/>
          <p:cNvSpPr/>
          <p:nvPr/>
        </p:nvSpPr>
        <p:spPr>
          <a:xfrm>
            <a:off x="687603" y="38999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TEAMWORK</a:t>
            </a:r>
          </a:p>
        </p:txBody>
      </p:sp>
      <p:sp>
        <p:nvSpPr>
          <p:cNvPr id="89" name="矩形 88"/>
          <p:cNvSpPr/>
          <p:nvPr/>
        </p:nvSpPr>
        <p:spPr>
          <a:xfrm>
            <a:off x="978321" y="2980803"/>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协调能力</a:t>
            </a:r>
          </a:p>
        </p:txBody>
      </p:sp>
      <p:sp>
        <p:nvSpPr>
          <p:cNvPr id="90" name="矩形 89"/>
          <p:cNvSpPr/>
          <p:nvPr/>
        </p:nvSpPr>
        <p:spPr>
          <a:xfrm>
            <a:off x="687603" y="325241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COORDINATION</a:t>
            </a:r>
          </a:p>
        </p:txBody>
      </p:sp>
      <p:sp>
        <p:nvSpPr>
          <p:cNvPr id="91" name="矩形 90"/>
          <p:cNvSpPr/>
          <p:nvPr/>
        </p:nvSpPr>
        <p:spPr>
          <a:xfrm>
            <a:off x="978320" y="4326465"/>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专业技能</a:t>
            </a:r>
          </a:p>
        </p:txBody>
      </p:sp>
      <p:sp>
        <p:nvSpPr>
          <p:cNvPr id="92" name="矩形 91"/>
          <p:cNvSpPr/>
          <p:nvPr/>
        </p:nvSpPr>
        <p:spPr>
          <a:xfrm>
            <a:off x="687603" y="4598074"/>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SKILL</a:t>
            </a:r>
          </a:p>
        </p:txBody>
      </p:sp>
      <p:sp>
        <p:nvSpPr>
          <p:cNvPr id="93" name="矩形 92"/>
          <p:cNvSpPr/>
          <p:nvPr/>
        </p:nvSpPr>
        <p:spPr>
          <a:xfrm>
            <a:off x="972966" y="4941680"/>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创新技能</a:t>
            </a:r>
          </a:p>
        </p:txBody>
      </p:sp>
      <p:sp>
        <p:nvSpPr>
          <p:cNvPr id="94" name="矩形 93"/>
          <p:cNvSpPr/>
          <p:nvPr/>
        </p:nvSpPr>
        <p:spPr>
          <a:xfrm>
            <a:off x="682248" y="52132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LNNOVATION</a:t>
            </a:r>
          </a:p>
        </p:txBody>
      </p:sp>
      <p:cxnSp>
        <p:nvCxnSpPr>
          <p:cNvPr id="95" name="直接连接符 94"/>
          <p:cNvCxnSpPr/>
          <p:nvPr/>
        </p:nvCxnSpPr>
        <p:spPr>
          <a:xfrm flipH="1">
            <a:off x="853144" y="1264697"/>
            <a:ext cx="0" cy="3931419"/>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8" name="TextBox 5"/>
          <p:cNvSpPr txBox="1"/>
          <p:nvPr/>
        </p:nvSpPr>
        <p:spPr>
          <a:xfrm>
            <a:off x="-396502" y="234337"/>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Tree>
    <p:extLst>
      <p:ext uri="{BB962C8B-B14F-4D97-AF65-F5344CB8AC3E}">
        <p14:creationId val="2338727239"/>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24"/>
                                        </p:tgtEl>
                                        <p:attrNameLst>
                                          <p:attrName>style.visibility</p:attrName>
                                        </p:attrNameLst>
                                      </p:cBhvr>
                                      <p:to>
                                        <p:strVal val="visible"/>
                                      </p:to>
                                    </p:set>
                                    <p:animEffect filter="fade" transition="in">
                                      <p:cBhvr>
                                        <p:cTn dur="500" id="7"/>
                                        <p:tgtEl>
                                          <p:spTgt spid="24"/>
                                        </p:tgtEl>
                                      </p:cBhvr>
                                    </p:animEffect>
                                  </p:childTnLst>
                                </p:cTn>
                              </p:par>
                            </p:childTnLst>
                          </p:cTn>
                        </p:par>
                        <p:par>
                          <p:cTn fill="hold" id="8" nodeType="afterGroup">
                            <p:stCondLst>
                              <p:cond delay="500"/>
                            </p:stCondLst>
                            <p:childTnLst>
                              <p:par>
                                <p:cTn accel="50000" decel="50000" fill="hold" grpId="0" id="9" nodeType="afterEffect" presetClass="path" presetID="42" presetSubtype="0">
                                  <p:stCondLst>
                                    <p:cond delay="0"/>
                                  </p:stCondLst>
                                  <p:childTnLst>
                                    <p:animMotion origin="layout" path="M -3.61111E-06 -2.22222E-06 L -3.61111E-06 0.1225" pathEditMode="relative" ptsTypes="AA" rAng="0">
                                      <p:cBhvr>
                                        <p:cTn dur="1000" fill="hold" id="10"/>
                                        <p:tgtEl>
                                          <p:spTgt spid="40"/>
                                        </p:tgtEl>
                                        <p:attrNameLst>
                                          <p:attrName>ppt_x</p:attrName>
                                          <p:attrName>ppt_y</p:attrName>
                                        </p:attrNameLst>
                                      </p:cBhvr>
                                      <p:rCtr x="0" y="6111"/>
                                    </p:animMotion>
                                  </p:childTnLst>
                                </p:cTn>
                              </p:par>
                              <p:par>
                                <p:cTn fill="hold" grpId="0" id="11" nodeType="withEffect" presetClass="emph" presetID="3" presetSubtype="2">
                                  <p:stCondLst>
                                    <p:cond delay="0"/>
                                  </p:stCondLst>
                                  <p:childTnLst>
                                    <p:animClr clrSpc="rgb" dir="cw">
                                      <p:cBhvr override="childStyle">
                                        <p:cTn dur="1000" fill="hold" id="12"/>
                                        <p:tgtEl>
                                          <p:spTgt spid="85"/>
                                        </p:tgtEl>
                                        <p:attrNameLst>
                                          <p:attrName>style.color</p:attrName>
                                        </p:attrNameLst>
                                      </p:cBhvr>
                                      <p:to>
                                        <a:schemeClr val="accent2"/>
                                      </p:to>
                                    </p:animClr>
                                  </p:childTnLst>
                                </p:cTn>
                              </p:par>
                              <p:par>
                                <p:cTn fill="hold" grpId="0" id="13" nodeType="withEffect" presetClass="emph" presetID="3" presetSubtype="2">
                                  <p:stCondLst>
                                    <p:cond delay="0"/>
                                  </p:stCondLst>
                                  <p:childTnLst>
                                    <p:animClr clrSpc="rgb" dir="cw">
                                      <p:cBhvr override="childStyle">
                                        <p:cTn dur="1000" fill="hold" id="14"/>
                                        <p:tgtEl>
                                          <p:spTgt spid="86"/>
                                        </p:tgtEl>
                                        <p:attrNameLst>
                                          <p:attrName>style.color</p:attrName>
                                        </p:attrNameLst>
                                      </p:cBhvr>
                                      <p:to>
                                        <a:schemeClr val="accent2"/>
                                      </p:to>
                                    </p:animClr>
                                  </p:childTnLst>
                                </p:cTn>
                              </p:par>
                            </p:childTnLst>
                          </p:cTn>
                        </p:par>
                        <p:par>
                          <p:cTn fill="hold" id="15" nodeType="afterGroup">
                            <p:stCondLst>
                              <p:cond delay="1500"/>
                            </p:stCondLst>
                            <p:childTnLst>
                              <p:par>
                                <p:cTn fill="hold" id="16" nodeType="afterEffect" presetClass="entr" presetID="10" presetSubtype="0">
                                  <p:stCondLst>
                                    <p:cond delay="0"/>
                                  </p:stCondLst>
                                  <p:childTnLst>
                                    <p:set>
                                      <p:cBhvr>
                                        <p:cTn dur="1" fill="hold" id="17">
                                          <p:stCondLst>
                                            <p:cond delay="0"/>
                                          </p:stCondLst>
                                        </p:cTn>
                                        <p:tgtEl>
                                          <p:spTgt spid="43"/>
                                        </p:tgtEl>
                                        <p:attrNameLst>
                                          <p:attrName>style.visibility</p:attrName>
                                        </p:attrNameLst>
                                      </p:cBhvr>
                                      <p:to>
                                        <p:strVal val="visible"/>
                                      </p:to>
                                    </p:set>
                                    <p:animEffect filter="fade" transition="in">
                                      <p:cBhvr>
                                        <p:cTn dur="500" id="18"/>
                                        <p:tgtEl>
                                          <p:spTgt spid="43"/>
                                        </p:tgtEl>
                                      </p:cBhvr>
                                    </p:animEffect>
                                  </p:childTnLst>
                                </p:cTn>
                              </p:par>
                            </p:childTnLst>
                          </p:cTn>
                        </p:par>
                        <p:par>
                          <p:cTn fill="hold" id="19" nodeType="afterGroup">
                            <p:stCondLst>
                              <p:cond delay="2000"/>
                            </p:stCondLst>
                            <p:childTnLst>
                              <p:par>
                                <p:cTn fill="hold" id="20" nodeType="afterEffect" presetClass="entr" presetID="22" presetSubtype="1">
                                  <p:stCondLst>
                                    <p:cond delay="0"/>
                                  </p:stCondLst>
                                  <p:childTnLst>
                                    <p:set>
                                      <p:cBhvr>
                                        <p:cTn dur="1" fill="hold" id="21">
                                          <p:stCondLst>
                                            <p:cond delay="0"/>
                                          </p:stCondLst>
                                        </p:cTn>
                                        <p:tgtEl>
                                          <p:spTgt spid="8"/>
                                        </p:tgtEl>
                                        <p:attrNameLst>
                                          <p:attrName>style.visibility</p:attrName>
                                        </p:attrNameLst>
                                      </p:cBhvr>
                                      <p:to>
                                        <p:strVal val="visible"/>
                                      </p:to>
                                    </p:set>
                                    <p:animEffect filter="wipe(up)" transition="in">
                                      <p:cBhvr>
                                        <p:cTn dur="500" id="22"/>
                                        <p:tgtEl>
                                          <p:spTgt spid="8"/>
                                        </p:tgtEl>
                                      </p:cBhvr>
                                    </p:animEffect>
                                  </p:childTnLst>
                                </p:cTn>
                              </p:par>
                            </p:childTnLst>
                          </p:cTn>
                        </p:par>
                        <p:par>
                          <p:cTn fill="hold" id="23" nodeType="afterGroup">
                            <p:stCondLst>
                              <p:cond delay="2500"/>
                            </p:stCondLst>
                            <p:childTnLst>
                              <p:par>
                                <p:cTn fill="hold" id="24" nodeType="afterEffect" presetClass="entr" presetID="10" presetSubtype="0">
                                  <p:stCondLst>
                                    <p:cond delay="0"/>
                                  </p:stCondLst>
                                  <p:childTnLst>
                                    <p:set>
                                      <p:cBhvr>
                                        <p:cTn dur="1" fill="hold" id="25">
                                          <p:stCondLst>
                                            <p:cond delay="0"/>
                                          </p:stCondLst>
                                        </p:cTn>
                                        <p:tgtEl>
                                          <p:spTgt spid="46"/>
                                        </p:tgtEl>
                                        <p:attrNameLst>
                                          <p:attrName>style.visibility</p:attrName>
                                        </p:attrNameLst>
                                      </p:cBhvr>
                                      <p:to>
                                        <p:strVal val="visible"/>
                                      </p:to>
                                    </p:set>
                                    <p:animEffect filter="fade" transition="in">
                                      <p:cBhvr>
                                        <p:cTn dur="500" id="26"/>
                                        <p:tgtEl>
                                          <p:spTgt spid="46"/>
                                        </p:tgtEl>
                                      </p:cBhvr>
                                    </p:animEffect>
                                  </p:childTnLst>
                                </p:cTn>
                              </p:par>
                            </p:childTnLst>
                          </p:cTn>
                        </p:par>
                        <p:par>
                          <p:cTn fill="hold" id="27" nodeType="afterGroup">
                            <p:stCondLst>
                              <p:cond delay="3000"/>
                            </p:stCondLst>
                            <p:childTnLst>
                              <p:par>
                                <p:cTn fill="hold" id="28" nodeType="afterEffect" presetClass="entr" presetID="22" presetSubtype="8">
                                  <p:stCondLst>
                                    <p:cond delay="0"/>
                                  </p:stCondLst>
                                  <p:childTnLst>
                                    <p:set>
                                      <p:cBhvr>
                                        <p:cTn dur="1" fill="hold" id="29">
                                          <p:stCondLst>
                                            <p:cond delay="0"/>
                                          </p:stCondLst>
                                        </p:cTn>
                                        <p:tgtEl>
                                          <p:spTgt spid="10"/>
                                        </p:tgtEl>
                                        <p:attrNameLst>
                                          <p:attrName>style.visibility</p:attrName>
                                        </p:attrNameLst>
                                      </p:cBhvr>
                                      <p:to>
                                        <p:strVal val="visible"/>
                                      </p:to>
                                    </p:set>
                                    <p:animEffect filter="wipe(left)" transition="in">
                                      <p:cBhvr>
                                        <p:cTn dur="500" id="30"/>
                                        <p:tgtEl>
                                          <p:spTgt spid="10"/>
                                        </p:tgtEl>
                                      </p:cBhvr>
                                    </p:animEffect>
                                  </p:childTnLst>
                                </p:cTn>
                              </p:par>
                            </p:childTnLst>
                          </p:cTn>
                        </p:par>
                        <p:par>
                          <p:cTn fill="hold" id="31" nodeType="afterGroup">
                            <p:stCondLst>
                              <p:cond delay="3500"/>
                            </p:stCondLst>
                            <p:childTnLst>
                              <p:par>
                                <p:cTn fill="hold" id="32" nodeType="afterEffect" presetClass="entr" presetID="10" presetSubtype="0">
                                  <p:stCondLst>
                                    <p:cond delay="0"/>
                                  </p:stCondLst>
                                  <p:childTnLst>
                                    <p:set>
                                      <p:cBhvr>
                                        <p:cTn dur="1" fill="hold" id="33">
                                          <p:stCondLst>
                                            <p:cond delay="0"/>
                                          </p:stCondLst>
                                        </p:cTn>
                                        <p:tgtEl>
                                          <p:spTgt spid="49"/>
                                        </p:tgtEl>
                                        <p:attrNameLst>
                                          <p:attrName>style.visibility</p:attrName>
                                        </p:attrNameLst>
                                      </p:cBhvr>
                                      <p:to>
                                        <p:strVal val="visible"/>
                                      </p:to>
                                    </p:set>
                                    <p:animEffect filter="fade" transition="in">
                                      <p:cBhvr>
                                        <p:cTn dur="500" id="34"/>
                                        <p:tgtEl>
                                          <p:spTgt spid="49"/>
                                        </p:tgtEl>
                                      </p:cBhvr>
                                    </p:animEffect>
                                  </p:childTnLst>
                                </p:cTn>
                              </p:par>
                            </p:childTnLst>
                          </p:cTn>
                        </p:par>
                        <p:par>
                          <p:cTn fill="hold" id="35" nodeType="afterGroup">
                            <p:stCondLst>
                              <p:cond delay="4000"/>
                            </p:stCondLst>
                            <p:childTnLst>
                              <p:par>
                                <p:cTn fill="hold" id="36" nodeType="afterEffect" presetClass="entr" presetID="22" presetSubtype="4">
                                  <p:stCondLst>
                                    <p:cond delay="0"/>
                                  </p:stCondLst>
                                  <p:childTnLst>
                                    <p:set>
                                      <p:cBhvr>
                                        <p:cTn dur="1" fill="hold" id="37">
                                          <p:stCondLst>
                                            <p:cond delay="0"/>
                                          </p:stCondLst>
                                        </p:cTn>
                                        <p:tgtEl>
                                          <p:spTgt spid="12"/>
                                        </p:tgtEl>
                                        <p:attrNameLst>
                                          <p:attrName>style.visibility</p:attrName>
                                        </p:attrNameLst>
                                      </p:cBhvr>
                                      <p:to>
                                        <p:strVal val="visible"/>
                                      </p:to>
                                    </p:set>
                                    <p:animEffect filter="wipe(down)" transition="in">
                                      <p:cBhvr>
                                        <p:cTn dur="500" id="38"/>
                                        <p:tgtEl>
                                          <p:spTgt spid="12"/>
                                        </p:tgtEl>
                                      </p:cBhvr>
                                    </p:animEffect>
                                  </p:childTnLst>
                                </p:cTn>
                              </p:par>
                            </p:childTnLst>
                          </p:cTn>
                        </p:par>
                        <p:par>
                          <p:cTn fill="hold" id="39" nodeType="afterGroup">
                            <p:stCondLst>
                              <p:cond delay="4500"/>
                            </p:stCondLst>
                            <p:childTnLst>
                              <p:par>
                                <p:cTn fill="hold" grpId="0" id="40" nodeType="afterEffect" presetClass="entr" presetID="10" presetSubtype="0">
                                  <p:stCondLst>
                                    <p:cond delay="0"/>
                                  </p:stCondLst>
                                  <p:iterate type="lt">
                                    <p:tmPct val="3000"/>
                                  </p:iterate>
                                  <p:childTnLst>
                                    <p:set>
                                      <p:cBhvr>
                                        <p:cTn dur="1" fill="hold" id="41">
                                          <p:stCondLst>
                                            <p:cond delay="0"/>
                                          </p:stCondLst>
                                        </p:cTn>
                                        <p:tgtEl>
                                          <p:spTgt spid="59"/>
                                        </p:tgtEl>
                                        <p:attrNameLst>
                                          <p:attrName>style.visibility</p:attrName>
                                        </p:attrNameLst>
                                      </p:cBhvr>
                                      <p:to>
                                        <p:strVal val="visible"/>
                                      </p:to>
                                    </p:set>
                                    <p:animEffect filter="fade" transition="in">
                                      <p:cBhvr>
                                        <p:cTn dur="500" id="42"/>
                                        <p:tgtEl>
                                          <p:spTgt spid="59"/>
                                        </p:tgtEl>
                                      </p:cBhvr>
                                    </p:animEffect>
                                  </p:childTnLst>
                                </p:cTn>
                              </p:par>
                            </p:childTnLst>
                          </p:cTn>
                        </p:par>
                        <p:par>
                          <p:cTn fill="hold" id="43" nodeType="afterGroup">
                            <p:stCondLst>
                              <p:cond delay="5000"/>
                            </p:stCondLst>
                            <p:childTnLst>
                              <p:par>
                                <p:cTn fill="hold" grpId="0" id="44" nodeType="afterEffect" presetClass="entr" presetID="2" presetSubtype="2">
                                  <p:stCondLst>
                                    <p:cond delay="0"/>
                                  </p:stCondLst>
                                  <p:childTnLst>
                                    <p:set>
                                      <p:cBhvr>
                                        <p:cTn dur="1" fill="hold" id="45">
                                          <p:stCondLst>
                                            <p:cond delay="0"/>
                                          </p:stCondLst>
                                        </p:cTn>
                                        <p:tgtEl>
                                          <p:spTgt spid="60"/>
                                        </p:tgtEl>
                                        <p:attrNameLst>
                                          <p:attrName>style.visibility</p:attrName>
                                        </p:attrNameLst>
                                      </p:cBhvr>
                                      <p:to>
                                        <p:strVal val="visible"/>
                                      </p:to>
                                    </p:set>
                                    <p:anim calcmode="lin" valueType="num">
                                      <p:cBhvr additive="base">
                                        <p:cTn dur="500" fill="hold" id="46"/>
                                        <p:tgtEl>
                                          <p:spTgt spid="60"/>
                                        </p:tgtEl>
                                        <p:attrNameLst>
                                          <p:attrName>ppt_x</p:attrName>
                                        </p:attrNameLst>
                                      </p:cBhvr>
                                      <p:tavLst>
                                        <p:tav tm="0">
                                          <p:val>
                                            <p:strVal val="1+#ppt_w/2"/>
                                          </p:val>
                                        </p:tav>
                                        <p:tav tm="100000">
                                          <p:val>
                                            <p:strVal val="#ppt_x"/>
                                          </p:val>
                                        </p:tav>
                                      </p:tavLst>
                                    </p:anim>
                                    <p:anim calcmode="lin" valueType="num">
                                      <p:cBhvr additive="base">
                                        <p:cTn dur="500" fill="hold" id="47"/>
                                        <p:tgtEl>
                                          <p:spTgt spid="60"/>
                                        </p:tgtEl>
                                        <p:attrNameLst>
                                          <p:attrName>ppt_y</p:attrName>
                                        </p:attrNameLst>
                                      </p:cBhvr>
                                      <p:tavLst>
                                        <p:tav tm="0">
                                          <p:val>
                                            <p:strVal val="#ppt_y"/>
                                          </p:val>
                                        </p:tav>
                                        <p:tav tm="100000">
                                          <p:val>
                                            <p:strVal val="#ppt_y"/>
                                          </p:val>
                                        </p:tav>
                                      </p:tavLst>
                                    </p:anim>
                                  </p:childTnLst>
                                </p:cTn>
                              </p:par>
                              <p:par>
                                <p:cTn fill="hold" grpId="0" id="48" nodeType="withEffect" presetClass="entr" presetID="2" presetSubtype="4">
                                  <p:stCondLst>
                                    <p:cond delay="0"/>
                                  </p:stCondLst>
                                  <p:childTnLst>
                                    <p:set>
                                      <p:cBhvr>
                                        <p:cTn dur="1" fill="hold" id="49">
                                          <p:stCondLst>
                                            <p:cond delay="0"/>
                                          </p:stCondLst>
                                        </p:cTn>
                                        <p:tgtEl>
                                          <p:spTgt spid="61"/>
                                        </p:tgtEl>
                                        <p:attrNameLst>
                                          <p:attrName>style.visibility</p:attrName>
                                        </p:attrNameLst>
                                      </p:cBhvr>
                                      <p:to>
                                        <p:strVal val="visible"/>
                                      </p:to>
                                    </p:set>
                                    <p:anim calcmode="lin" valueType="num">
                                      <p:cBhvr additive="base">
                                        <p:cTn dur="500" fill="hold" id="50"/>
                                        <p:tgtEl>
                                          <p:spTgt spid="61"/>
                                        </p:tgtEl>
                                        <p:attrNameLst>
                                          <p:attrName>ppt_x</p:attrName>
                                        </p:attrNameLst>
                                      </p:cBhvr>
                                      <p:tavLst>
                                        <p:tav tm="0">
                                          <p:val>
                                            <p:strVal val="#ppt_x"/>
                                          </p:val>
                                        </p:tav>
                                        <p:tav tm="100000">
                                          <p:val>
                                            <p:strVal val="#ppt_x"/>
                                          </p:val>
                                        </p:tav>
                                      </p:tavLst>
                                    </p:anim>
                                    <p:anim calcmode="lin" valueType="num">
                                      <p:cBhvr additive="base">
                                        <p:cTn dur="500" fill="hold" id="51"/>
                                        <p:tgtEl>
                                          <p:spTgt spid="61"/>
                                        </p:tgtEl>
                                        <p:attrNameLst>
                                          <p:attrName>ppt_y</p:attrName>
                                        </p:attrNameLst>
                                      </p:cBhvr>
                                      <p:tavLst>
                                        <p:tav tm="0">
                                          <p:val>
                                            <p:strVal val="1+#ppt_h/2"/>
                                          </p:val>
                                        </p:tav>
                                        <p:tav tm="100000">
                                          <p:val>
                                            <p:strVal val="#ppt_y"/>
                                          </p:val>
                                        </p:tav>
                                      </p:tavLst>
                                    </p:anim>
                                  </p:childTnLst>
                                </p:cTn>
                              </p:par>
                              <p:par>
                                <p:cTn fill="hold" grpId="0" id="52" nodeType="withEffect" presetClass="entr" presetID="2" presetSubtype="4">
                                  <p:stCondLst>
                                    <p:cond delay="0"/>
                                  </p:stCondLst>
                                  <p:childTnLst>
                                    <p:set>
                                      <p:cBhvr>
                                        <p:cTn dur="1" fill="hold" id="53">
                                          <p:stCondLst>
                                            <p:cond delay="0"/>
                                          </p:stCondLst>
                                        </p:cTn>
                                        <p:tgtEl>
                                          <p:spTgt spid="68"/>
                                        </p:tgtEl>
                                        <p:attrNameLst>
                                          <p:attrName>style.visibility</p:attrName>
                                        </p:attrNameLst>
                                      </p:cBhvr>
                                      <p:to>
                                        <p:strVal val="visible"/>
                                      </p:to>
                                    </p:set>
                                    <p:anim calcmode="lin" valueType="num">
                                      <p:cBhvr additive="base">
                                        <p:cTn dur="500" fill="hold" id="54"/>
                                        <p:tgtEl>
                                          <p:spTgt spid="68"/>
                                        </p:tgtEl>
                                        <p:attrNameLst>
                                          <p:attrName>ppt_x</p:attrName>
                                        </p:attrNameLst>
                                      </p:cBhvr>
                                      <p:tavLst>
                                        <p:tav tm="0">
                                          <p:val>
                                            <p:strVal val="#ppt_x"/>
                                          </p:val>
                                        </p:tav>
                                        <p:tav tm="100000">
                                          <p:val>
                                            <p:strVal val="#ppt_x"/>
                                          </p:val>
                                        </p:tav>
                                      </p:tavLst>
                                    </p:anim>
                                    <p:anim calcmode="lin" valueType="num">
                                      <p:cBhvr additive="base">
                                        <p:cTn dur="500" fill="hold" id="55"/>
                                        <p:tgtEl>
                                          <p:spTgt spid="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40"/>
      <p:bldP grpId="0" spid="59"/>
      <p:bldP grpId="0" spid="60"/>
      <p:bldP grpId="0" spid="61"/>
      <p:bldP grpId="0" spid="68"/>
      <p:bldP grpId="0" spid="85"/>
      <p:bldP grpId="0" spid="86"/>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cxnSp>
        <p:nvCxnSpPr>
          <p:cNvPr id="29" name="直接连接符 28"/>
          <p:cNvCxnSpPr/>
          <p:nvPr/>
        </p:nvCxnSpPr>
        <p:spPr>
          <a:xfrm flipH="1">
            <a:off x="853144" y="1264697"/>
            <a:ext cx="0" cy="3931419"/>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41" name="组合 40"/>
          <p:cNvGrpSpPr/>
          <p:nvPr/>
        </p:nvGrpSpPr>
        <p:grpSpPr>
          <a:xfrm>
            <a:off x="725614" y="948350"/>
            <a:ext cx="1802563" cy="749550"/>
            <a:chOff x="217612" y="3052317"/>
            <a:chExt cx="1802563" cy="749550"/>
          </a:xfrm>
        </p:grpSpPr>
        <p:sp>
          <p:nvSpPr>
            <p:cNvPr id="42" name="矩形 41"/>
            <p:cNvSpPr/>
            <p:nvPr/>
          </p:nvSpPr>
          <p:spPr>
            <a:xfrm>
              <a:off x="217612" y="3203817"/>
              <a:ext cx="1802563" cy="5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COMPETENCE</a:t>
              </a:r>
            </a:p>
          </p:txBody>
        </p:sp>
        <p:sp>
          <p:nvSpPr>
            <p:cNvPr id="58" name="矩形 57"/>
            <p:cNvSpPr/>
            <p:nvPr/>
          </p:nvSpPr>
          <p:spPr>
            <a:xfrm>
              <a:off x="588018" y="3052317"/>
              <a:ext cx="1098311"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胜任能力</a:t>
              </a:r>
            </a:p>
          </p:txBody>
        </p:sp>
      </p:grpSp>
      <p:sp>
        <p:nvSpPr>
          <p:cNvPr id="33" name="椭圆 32"/>
          <p:cNvSpPr/>
          <p:nvPr/>
        </p:nvSpPr>
        <p:spPr>
          <a:xfrm>
            <a:off x="781479" y="2548381"/>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34" name="Freeform 679"/>
          <p:cNvSpPr>
            <a:spLocks noEditPoints="1"/>
          </p:cNvSpPr>
          <p:nvPr/>
        </p:nvSpPr>
        <p:spPr bwMode="auto">
          <a:xfrm rot="4026370">
            <a:off x="3707817" y="1402363"/>
            <a:ext cx="951912" cy="952568"/>
          </a:xfrm>
          <a:custGeom>
            <a:gdLst>
              <a:gd fmla="*/ 2147483647 w 1816" name="T0"/>
              <a:gd fmla="*/ 2147483647 h 1816" name="T1"/>
              <a:gd fmla="*/ 2147483647 w 1816" name="T2"/>
              <a:gd fmla="*/ 2147483647 h 1816" name="T3"/>
              <a:gd fmla="*/ 2147483647 w 1816" name="T4"/>
              <a:gd fmla="*/ 2147483647 h 1816" name="T5"/>
              <a:gd fmla="*/ 2147483647 w 1816" name="T6"/>
              <a:gd fmla="*/ 2147483647 h 1816" name="T7"/>
              <a:gd fmla="*/ 2147483647 w 1816" name="T8"/>
              <a:gd fmla="*/ 2147483647 h 1816" name="T9"/>
              <a:gd fmla="*/ 2147483647 w 1816" name="T10"/>
              <a:gd fmla="*/ 2147483647 h 1816" name="T11"/>
              <a:gd fmla="*/ 2147483647 w 1816" name="T12"/>
              <a:gd fmla="*/ 2147483647 h 1816" name="T13"/>
              <a:gd fmla="*/ 2147483647 w 1816" name="T14"/>
              <a:gd fmla="*/ 2147483647 h 1816" name="T15"/>
              <a:gd fmla="*/ 2147483647 w 1816" name="T16"/>
              <a:gd fmla="*/ 2147483647 h 1816" name="T17"/>
              <a:gd fmla="*/ 2147483647 w 1816" name="T18"/>
              <a:gd fmla="*/ 2147483647 h 1816" name="T19"/>
              <a:gd fmla="*/ 2147483647 w 1816" name="T20"/>
              <a:gd fmla="*/ 2147483647 h 1816" name="T21"/>
              <a:gd fmla="*/ 2147483647 w 1816" name="T22"/>
              <a:gd fmla="*/ 2147483647 h 1816" name="T23"/>
              <a:gd fmla="*/ 0 w 1816" name="T24"/>
              <a:gd fmla="*/ 2147483647 h 1816" name="T25"/>
              <a:gd fmla="*/ 2147483647 w 1816" name="T26"/>
              <a:gd fmla="*/ 2147483647 h 1816" name="T27"/>
              <a:gd fmla="*/ 2147483647 w 1816" name="T28"/>
              <a:gd fmla="*/ 2147483647 h 1816" name="T29"/>
              <a:gd fmla="*/ 2147483647 w 1816" name="T30"/>
              <a:gd fmla="*/ 2147483647 h 1816" name="T31"/>
              <a:gd fmla="*/ 2147483647 w 1816" name="T32"/>
              <a:gd fmla="*/ 2147483647 h 1816" name="T33"/>
              <a:gd fmla="*/ 2147483647 w 1816" name="T34"/>
              <a:gd fmla="*/ 2147483647 h 1816" name="T35"/>
              <a:gd fmla="*/ 2147483647 w 1816" name="T36"/>
              <a:gd fmla="*/ 2147483647 h 1816" name="T37"/>
              <a:gd fmla="*/ 2147483647 w 1816" name="T38"/>
              <a:gd fmla="*/ 2147483647 h 1816" name="T39"/>
              <a:gd fmla="*/ 2147483647 w 1816" name="T40"/>
              <a:gd fmla="*/ 2147483647 h 1816" name="T41"/>
              <a:gd fmla="*/ 2147483647 w 1816" name="T42"/>
              <a:gd fmla="*/ 2147483647 h 1816" name="T43"/>
              <a:gd fmla="*/ 2147483647 w 1816" name="T44"/>
              <a:gd fmla="*/ 2147483647 h 1816" name="T45"/>
              <a:gd fmla="*/ 2147483647 w 1816" name="T46"/>
              <a:gd fmla="*/ 2147483647 h 1816" name="T47"/>
              <a:gd fmla="*/ 2147483647 w 1816" name="T48"/>
              <a:gd fmla="*/ 2147483647 h 1816" name="T49"/>
              <a:gd fmla="*/ 2147483647 w 1816" name="T50"/>
              <a:gd fmla="*/ 2147483647 h 1816" name="T51"/>
              <a:gd fmla="*/ 2147483647 w 1816" name="T52"/>
              <a:gd fmla="*/ 2147483647 h 1816" name="T53"/>
              <a:gd fmla="*/ 2147483647 w 1816" name="T54"/>
              <a:gd fmla="*/ 2147483647 h 1816" name="T55"/>
              <a:gd fmla="*/ 2147483647 w 1816" name="T56"/>
              <a:gd fmla="*/ 2147483647 h 1816" name="T57"/>
              <a:gd fmla="*/ 2147483647 w 1816" name="T58"/>
              <a:gd fmla="*/ 2147483647 h 1816" name="T59"/>
              <a:gd fmla="*/ 2147483647 w 1816" name="T60"/>
              <a:gd fmla="*/ 2147483647 h 1816" name="T61"/>
              <a:gd fmla="*/ 2147483647 w 1816" name="T62"/>
              <a:gd fmla="*/ 2147483647 h 1816" name="T63"/>
              <a:gd fmla="*/ 2147483647 w 1816" name="T64"/>
              <a:gd fmla="*/ 2147483647 h 1816" name="T65"/>
              <a:gd fmla="*/ 2147483647 w 1816" name="T66"/>
              <a:gd fmla="*/ 2147483647 h 1816" name="T67"/>
              <a:gd fmla="*/ 2147483647 w 1816" name="T68"/>
              <a:gd fmla="*/ 2147483647 h 1816" name="T69"/>
              <a:gd fmla="*/ 2147483647 w 1816" name="T70"/>
              <a:gd fmla="*/ 2147483647 h 1816" name="T71"/>
              <a:gd fmla="*/ 2147483647 w 1816" name="T72"/>
              <a:gd fmla="*/ 2147483647 h 1816" name="T73"/>
              <a:gd fmla="*/ 2147483647 w 1816" name="T74"/>
              <a:gd fmla="*/ 2147483647 h 1816" name="T75"/>
              <a:gd fmla="*/ 2147483647 w 1816" name="T76"/>
              <a:gd fmla="*/ 2147483647 h 1816" name="T77"/>
              <a:gd fmla="*/ 2147483647 w 1816" name="T78"/>
              <a:gd fmla="*/ 2147483647 h 1816" name="T79"/>
              <a:gd fmla="*/ 2147483647 w 1816" name="T80"/>
              <a:gd fmla="*/ 2147483647 h 1816" name="T81"/>
              <a:gd fmla="*/ 2147483647 w 1816" name="T82"/>
              <a:gd fmla="*/ 2147483647 h 1816" name="T83"/>
              <a:gd fmla="*/ 2147483647 w 1816" name="T84"/>
              <a:gd fmla="*/ 2147483647 h 1816" name="T85"/>
              <a:gd fmla="*/ 2147483647 w 1816" name="T86"/>
              <a:gd fmla="*/ 2147483647 h 1816" name="T87"/>
              <a:gd fmla="*/ 2147483647 w 1816" name="T88"/>
              <a:gd fmla="*/ 2147483647 h 1816" name="T89"/>
              <a:gd fmla="*/ 2147483647 w 1816" name="T90"/>
              <a:gd fmla="*/ 2147483647 h 1816" name="T91"/>
              <a:gd fmla="*/ 2147483647 w 1816" name="T92"/>
              <a:gd fmla="*/ 2147483647 h 1816" name="T93"/>
              <a:gd fmla="*/ 2147483647 w 1816" name="T94"/>
              <a:gd fmla="*/ 2147483647 h 1816" name="T95"/>
              <a:gd fmla="*/ 2147483647 w 1816" name="T96"/>
              <a:gd fmla="*/ 2147483647 h 1816" name="T97"/>
              <a:gd fmla="*/ 2147483647 w 1816" name="T98"/>
              <a:gd fmla="*/ 2147483647 h 1816" name="T99"/>
              <a:gd fmla="*/ 2147483647 w 1816" name="T100"/>
              <a:gd fmla="*/ 2147483647 h 1816" name="T101"/>
              <a:gd fmla="*/ 2147483647 w 1816" name="T102"/>
              <a:gd fmla="*/ 2147483647 h 181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w 1816" name="T156"/>
              <a:gd fmla="*/ 0 h 1816" name="T157"/>
              <a:gd fmla="*/ 1816 w 1816" name="T158"/>
              <a:gd fmla="*/ 1816 h 1816" name="T159"/>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T159" l="T156" r="T158" t="T157"/>
            <a:pathLst>
              <a:path h="1815" w="1815">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chemeClr val="tx1">
              <a:lumMod val="85000"/>
              <a:lumOff val="15000"/>
            </a:schemeClr>
          </a:solidFill>
          <a:ln>
            <a:noFill/>
          </a:ln>
          <a:effectLst>
            <a:innerShdw blurRad="63500" dir="12240000" dist="25400">
              <a:prstClr val="black">
                <a:alpha val="52000"/>
              </a:prstClr>
            </a:inn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1200">
              <a:solidFill>
                <a:schemeClr val="tx1">
                  <a:lumMod val="85000"/>
                  <a:lumOff val="15000"/>
                </a:schemeClr>
              </a:solidFill>
            </a:endParaRPr>
          </a:p>
        </p:txBody>
      </p:sp>
      <p:sp>
        <p:nvSpPr>
          <p:cNvPr id="35" name="Freeform 679"/>
          <p:cNvSpPr>
            <a:spLocks noEditPoints="1"/>
          </p:cNvSpPr>
          <p:nvPr/>
        </p:nvSpPr>
        <p:spPr bwMode="auto">
          <a:xfrm rot="4026370">
            <a:off x="4393945" y="1921791"/>
            <a:ext cx="1247538" cy="1248396"/>
          </a:xfrm>
          <a:custGeom>
            <a:gdLst>
              <a:gd fmla="*/ 2147483647 w 1816" name="T0"/>
              <a:gd fmla="*/ 2147483647 h 1816" name="T1"/>
              <a:gd fmla="*/ 2147483647 w 1816" name="T2"/>
              <a:gd fmla="*/ 2147483647 h 1816" name="T3"/>
              <a:gd fmla="*/ 2147483647 w 1816" name="T4"/>
              <a:gd fmla="*/ 2147483647 h 1816" name="T5"/>
              <a:gd fmla="*/ 2147483647 w 1816" name="T6"/>
              <a:gd fmla="*/ 2147483647 h 1816" name="T7"/>
              <a:gd fmla="*/ 2147483647 w 1816" name="T8"/>
              <a:gd fmla="*/ 2147483647 h 1816" name="T9"/>
              <a:gd fmla="*/ 2147483647 w 1816" name="T10"/>
              <a:gd fmla="*/ 2147483647 h 1816" name="T11"/>
              <a:gd fmla="*/ 2147483647 w 1816" name="T12"/>
              <a:gd fmla="*/ 2147483647 h 1816" name="T13"/>
              <a:gd fmla="*/ 2147483647 w 1816" name="T14"/>
              <a:gd fmla="*/ 2147483647 h 1816" name="T15"/>
              <a:gd fmla="*/ 2147483647 w 1816" name="T16"/>
              <a:gd fmla="*/ 2147483647 h 1816" name="T17"/>
              <a:gd fmla="*/ 2147483647 w 1816" name="T18"/>
              <a:gd fmla="*/ 2147483647 h 1816" name="T19"/>
              <a:gd fmla="*/ 2147483647 w 1816" name="T20"/>
              <a:gd fmla="*/ 2147483647 h 1816" name="T21"/>
              <a:gd fmla="*/ 2147483647 w 1816" name="T22"/>
              <a:gd fmla="*/ 2147483647 h 1816" name="T23"/>
              <a:gd fmla="*/ 0 w 1816" name="T24"/>
              <a:gd fmla="*/ 2147483647 h 1816" name="T25"/>
              <a:gd fmla="*/ 2147483647 w 1816" name="T26"/>
              <a:gd fmla="*/ 2147483647 h 1816" name="T27"/>
              <a:gd fmla="*/ 2147483647 w 1816" name="T28"/>
              <a:gd fmla="*/ 2147483647 h 1816" name="T29"/>
              <a:gd fmla="*/ 2147483647 w 1816" name="T30"/>
              <a:gd fmla="*/ 2147483647 h 1816" name="T31"/>
              <a:gd fmla="*/ 2147483647 w 1816" name="T32"/>
              <a:gd fmla="*/ 2147483647 h 1816" name="T33"/>
              <a:gd fmla="*/ 2147483647 w 1816" name="T34"/>
              <a:gd fmla="*/ 2147483647 h 1816" name="T35"/>
              <a:gd fmla="*/ 2147483647 w 1816" name="T36"/>
              <a:gd fmla="*/ 2147483647 h 1816" name="T37"/>
              <a:gd fmla="*/ 2147483647 w 1816" name="T38"/>
              <a:gd fmla="*/ 2147483647 h 1816" name="T39"/>
              <a:gd fmla="*/ 2147483647 w 1816" name="T40"/>
              <a:gd fmla="*/ 2147483647 h 1816" name="T41"/>
              <a:gd fmla="*/ 2147483647 w 1816" name="T42"/>
              <a:gd fmla="*/ 2147483647 h 1816" name="T43"/>
              <a:gd fmla="*/ 2147483647 w 1816" name="T44"/>
              <a:gd fmla="*/ 2147483647 h 1816" name="T45"/>
              <a:gd fmla="*/ 2147483647 w 1816" name="T46"/>
              <a:gd fmla="*/ 2147483647 h 1816" name="T47"/>
              <a:gd fmla="*/ 2147483647 w 1816" name="T48"/>
              <a:gd fmla="*/ 2147483647 h 1816" name="T49"/>
              <a:gd fmla="*/ 2147483647 w 1816" name="T50"/>
              <a:gd fmla="*/ 2147483647 h 1816" name="T51"/>
              <a:gd fmla="*/ 2147483647 w 1816" name="T52"/>
              <a:gd fmla="*/ 2147483647 h 1816" name="T53"/>
              <a:gd fmla="*/ 2147483647 w 1816" name="T54"/>
              <a:gd fmla="*/ 2147483647 h 1816" name="T55"/>
              <a:gd fmla="*/ 2147483647 w 1816" name="T56"/>
              <a:gd fmla="*/ 2147483647 h 1816" name="T57"/>
              <a:gd fmla="*/ 2147483647 w 1816" name="T58"/>
              <a:gd fmla="*/ 2147483647 h 1816" name="T59"/>
              <a:gd fmla="*/ 2147483647 w 1816" name="T60"/>
              <a:gd fmla="*/ 2147483647 h 1816" name="T61"/>
              <a:gd fmla="*/ 2147483647 w 1816" name="T62"/>
              <a:gd fmla="*/ 2147483647 h 1816" name="T63"/>
              <a:gd fmla="*/ 2147483647 w 1816" name="T64"/>
              <a:gd fmla="*/ 2147483647 h 1816" name="T65"/>
              <a:gd fmla="*/ 2147483647 w 1816" name="T66"/>
              <a:gd fmla="*/ 2147483647 h 1816" name="T67"/>
              <a:gd fmla="*/ 2147483647 w 1816" name="T68"/>
              <a:gd fmla="*/ 2147483647 h 1816" name="T69"/>
              <a:gd fmla="*/ 2147483647 w 1816" name="T70"/>
              <a:gd fmla="*/ 2147483647 h 1816" name="T71"/>
              <a:gd fmla="*/ 2147483647 w 1816" name="T72"/>
              <a:gd fmla="*/ 2147483647 h 1816" name="T73"/>
              <a:gd fmla="*/ 2147483647 w 1816" name="T74"/>
              <a:gd fmla="*/ 2147483647 h 1816" name="T75"/>
              <a:gd fmla="*/ 2147483647 w 1816" name="T76"/>
              <a:gd fmla="*/ 2147483647 h 1816" name="T77"/>
              <a:gd fmla="*/ 2147483647 w 1816" name="T78"/>
              <a:gd fmla="*/ 2147483647 h 1816" name="T79"/>
              <a:gd fmla="*/ 2147483647 w 1816" name="T80"/>
              <a:gd fmla="*/ 2147483647 h 1816" name="T81"/>
              <a:gd fmla="*/ 2147483647 w 1816" name="T82"/>
              <a:gd fmla="*/ 2147483647 h 1816" name="T83"/>
              <a:gd fmla="*/ 2147483647 w 1816" name="T84"/>
              <a:gd fmla="*/ 2147483647 h 1816" name="T85"/>
              <a:gd fmla="*/ 2147483647 w 1816" name="T86"/>
              <a:gd fmla="*/ 2147483647 h 1816" name="T87"/>
              <a:gd fmla="*/ 2147483647 w 1816" name="T88"/>
              <a:gd fmla="*/ 2147483647 h 1816" name="T89"/>
              <a:gd fmla="*/ 2147483647 w 1816" name="T90"/>
              <a:gd fmla="*/ 2147483647 h 1816" name="T91"/>
              <a:gd fmla="*/ 2147483647 w 1816" name="T92"/>
              <a:gd fmla="*/ 2147483647 h 1816" name="T93"/>
              <a:gd fmla="*/ 2147483647 w 1816" name="T94"/>
              <a:gd fmla="*/ 2147483647 h 1816" name="T95"/>
              <a:gd fmla="*/ 2147483647 w 1816" name="T96"/>
              <a:gd fmla="*/ 2147483647 h 1816" name="T97"/>
              <a:gd fmla="*/ 2147483647 w 1816" name="T98"/>
              <a:gd fmla="*/ 2147483647 h 1816" name="T99"/>
              <a:gd fmla="*/ 2147483647 w 1816" name="T100"/>
              <a:gd fmla="*/ 2147483647 h 1816" name="T101"/>
              <a:gd fmla="*/ 2147483647 w 1816" name="T102"/>
              <a:gd fmla="*/ 2147483647 h 181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w 1816" name="T156"/>
              <a:gd fmla="*/ 0 h 1816" name="T157"/>
              <a:gd fmla="*/ 1816 w 1816" name="T158"/>
              <a:gd fmla="*/ 1816 h 1816" name="T159"/>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T159" l="T156" r="T158" t="T157"/>
            <a:pathLst>
              <a:path h="1815" w="1815">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chemeClr val="tx1">
              <a:lumMod val="85000"/>
              <a:lumOff val="15000"/>
            </a:schemeClr>
          </a:solidFill>
          <a:ln>
            <a:noFill/>
          </a:ln>
          <a:effectLst>
            <a:innerShdw blurRad="63500" dir="12240000" dist="25400">
              <a:prstClr val="black">
                <a:alpha val="52000"/>
              </a:prstClr>
            </a:inn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tx1">
                  <a:lumMod val="85000"/>
                  <a:lumOff val="15000"/>
                </a:schemeClr>
              </a:solidFill>
            </a:endParaRPr>
          </a:p>
        </p:txBody>
      </p:sp>
      <p:sp>
        <p:nvSpPr>
          <p:cNvPr id="36" name="Freeform 679"/>
          <p:cNvSpPr>
            <a:spLocks noEditPoints="1"/>
          </p:cNvSpPr>
          <p:nvPr/>
        </p:nvSpPr>
        <p:spPr bwMode="auto">
          <a:xfrm rot="4026370">
            <a:off x="5578934" y="1771389"/>
            <a:ext cx="951912" cy="952568"/>
          </a:xfrm>
          <a:custGeom>
            <a:gdLst>
              <a:gd fmla="*/ 2147483647 w 1816" name="T0"/>
              <a:gd fmla="*/ 2147483647 h 1816" name="T1"/>
              <a:gd fmla="*/ 2147483647 w 1816" name="T2"/>
              <a:gd fmla="*/ 2147483647 h 1816" name="T3"/>
              <a:gd fmla="*/ 2147483647 w 1816" name="T4"/>
              <a:gd fmla="*/ 2147483647 h 1816" name="T5"/>
              <a:gd fmla="*/ 2147483647 w 1816" name="T6"/>
              <a:gd fmla="*/ 2147483647 h 1816" name="T7"/>
              <a:gd fmla="*/ 2147483647 w 1816" name="T8"/>
              <a:gd fmla="*/ 2147483647 h 1816" name="T9"/>
              <a:gd fmla="*/ 2147483647 w 1816" name="T10"/>
              <a:gd fmla="*/ 2147483647 h 1816" name="T11"/>
              <a:gd fmla="*/ 2147483647 w 1816" name="T12"/>
              <a:gd fmla="*/ 2147483647 h 1816" name="T13"/>
              <a:gd fmla="*/ 2147483647 w 1816" name="T14"/>
              <a:gd fmla="*/ 2147483647 h 1816" name="T15"/>
              <a:gd fmla="*/ 2147483647 w 1816" name="T16"/>
              <a:gd fmla="*/ 2147483647 h 1816" name="T17"/>
              <a:gd fmla="*/ 2147483647 w 1816" name="T18"/>
              <a:gd fmla="*/ 2147483647 h 1816" name="T19"/>
              <a:gd fmla="*/ 2147483647 w 1816" name="T20"/>
              <a:gd fmla="*/ 2147483647 h 1816" name="T21"/>
              <a:gd fmla="*/ 2147483647 w 1816" name="T22"/>
              <a:gd fmla="*/ 2147483647 h 1816" name="T23"/>
              <a:gd fmla="*/ 0 w 1816" name="T24"/>
              <a:gd fmla="*/ 2147483647 h 1816" name="T25"/>
              <a:gd fmla="*/ 2147483647 w 1816" name="T26"/>
              <a:gd fmla="*/ 2147483647 h 1816" name="T27"/>
              <a:gd fmla="*/ 2147483647 w 1816" name="T28"/>
              <a:gd fmla="*/ 2147483647 h 1816" name="T29"/>
              <a:gd fmla="*/ 2147483647 w 1816" name="T30"/>
              <a:gd fmla="*/ 2147483647 h 1816" name="T31"/>
              <a:gd fmla="*/ 2147483647 w 1816" name="T32"/>
              <a:gd fmla="*/ 2147483647 h 1816" name="T33"/>
              <a:gd fmla="*/ 2147483647 w 1816" name="T34"/>
              <a:gd fmla="*/ 2147483647 h 1816" name="T35"/>
              <a:gd fmla="*/ 2147483647 w 1816" name="T36"/>
              <a:gd fmla="*/ 2147483647 h 1816" name="T37"/>
              <a:gd fmla="*/ 2147483647 w 1816" name="T38"/>
              <a:gd fmla="*/ 2147483647 h 1816" name="T39"/>
              <a:gd fmla="*/ 2147483647 w 1816" name="T40"/>
              <a:gd fmla="*/ 2147483647 h 1816" name="T41"/>
              <a:gd fmla="*/ 2147483647 w 1816" name="T42"/>
              <a:gd fmla="*/ 2147483647 h 1816" name="T43"/>
              <a:gd fmla="*/ 2147483647 w 1816" name="T44"/>
              <a:gd fmla="*/ 2147483647 h 1816" name="T45"/>
              <a:gd fmla="*/ 2147483647 w 1816" name="T46"/>
              <a:gd fmla="*/ 2147483647 h 1816" name="T47"/>
              <a:gd fmla="*/ 2147483647 w 1816" name="T48"/>
              <a:gd fmla="*/ 2147483647 h 1816" name="T49"/>
              <a:gd fmla="*/ 2147483647 w 1816" name="T50"/>
              <a:gd fmla="*/ 2147483647 h 1816" name="T51"/>
              <a:gd fmla="*/ 2147483647 w 1816" name="T52"/>
              <a:gd fmla="*/ 2147483647 h 1816" name="T53"/>
              <a:gd fmla="*/ 2147483647 w 1816" name="T54"/>
              <a:gd fmla="*/ 2147483647 h 1816" name="T55"/>
              <a:gd fmla="*/ 2147483647 w 1816" name="T56"/>
              <a:gd fmla="*/ 2147483647 h 1816" name="T57"/>
              <a:gd fmla="*/ 2147483647 w 1816" name="T58"/>
              <a:gd fmla="*/ 2147483647 h 1816" name="T59"/>
              <a:gd fmla="*/ 2147483647 w 1816" name="T60"/>
              <a:gd fmla="*/ 2147483647 h 1816" name="T61"/>
              <a:gd fmla="*/ 2147483647 w 1816" name="T62"/>
              <a:gd fmla="*/ 2147483647 h 1816" name="T63"/>
              <a:gd fmla="*/ 2147483647 w 1816" name="T64"/>
              <a:gd fmla="*/ 2147483647 h 1816" name="T65"/>
              <a:gd fmla="*/ 2147483647 w 1816" name="T66"/>
              <a:gd fmla="*/ 2147483647 h 1816" name="T67"/>
              <a:gd fmla="*/ 2147483647 w 1816" name="T68"/>
              <a:gd fmla="*/ 2147483647 h 1816" name="T69"/>
              <a:gd fmla="*/ 2147483647 w 1816" name="T70"/>
              <a:gd fmla="*/ 2147483647 h 1816" name="T71"/>
              <a:gd fmla="*/ 2147483647 w 1816" name="T72"/>
              <a:gd fmla="*/ 2147483647 h 1816" name="T73"/>
              <a:gd fmla="*/ 2147483647 w 1816" name="T74"/>
              <a:gd fmla="*/ 2147483647 h 1816" name="T75"/>
              <a:gd fmla="*/ 2147483647 w 1816" name="T76"/>
              <a:gd fmla="*/ 2147483647 h 1816" name="T77"/>
              <a:gd fmla="*/ 2147483647 w 1816" name="T78"/>
              <a:gd fmla="*/ 2147483647 h 1816" name="T79"/>
              <a:gd fmla="*/ 2147483647 w 1816" name="T80"/>
              <a:gd fmla="*/ 2147483647 h 1816" name="T81"/>
              <a:gd fmla="*/ 2147483647 w 1816" name="T82"/>
              <a:gd fmla="*/ 2147483647 h 1816" name="T83"/>
              <a:gd fmla="*/ 2147483647 w 1816" name="T84"/>
              <a:gd fmla="*/ 2147483647 h 1816" name="T85"/>
              <a:gd fmla="*/ 2147483647 w 1816" name="T86"/>
              <a:gd fmla="*/ 2147483647 h 1816" name="T87"/>
              <a:gd fmla="*/ 2147483647 w 1816" name="T88"/>
              <a:gd fmla="*/ 2147483647 h 1816" name="T89"/>
              <a:gd fmla="*/ 2147483647 w 1816" name="T90"/>
              <a:gd fmla="*/ 2147483647 h 1816" name="T91"/>
              <a:gd fmla="*/ 2147483647 w 1816" name="T92"/>
              <a:gd fmla="*/ 2147483647 h 1816" name="T93"/>
              <a:gd fmla="*/ 2147483647 w 1816" name="T94"/>
              <a:gd fmla="*/ 2147483647 h 1816" name="T95"/>
              <a:gd fmla="*/ 2147483647 w 1816" name="T96"/>
              <a:gd fmla="*/ 2147483647 h 1816" name="T97"/>
              <a:gd fmla="*/ 2147483647 w 1816" name="T98"/>
              <a:gd fmla="*/ 2147483647 h 1816" name="T99"/>
              <a:gd fmla="*/ 2147483647 w 1816" name="T100"/>
              <a:gd fmla="*/ 2147483647 h 1816" name="T101"/>
              <a:gd fmla="*/ 2147483647 w 1816" name="T102"/>
              <a:gd fmla="*/ 2147483647 h 181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w 1816" name="T156"/>
              <a:gd fmla="*/ 0 h 1816" name="T157"/>
              <a:gd fmla="*/ 1816 w 1816" name="T158"/>
              <a:gd fmla="*/ 1816 h 1816" name="T159"/>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T159" l="T156" r="T158" t="T157"/>
            <a:pathLst>
              <a:path h="1815" w="1815">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chemeClr val="tx1">
              <a:lumMod val="85000"/>
              <a:lumOff val="15000"/>
            </a:schemeClr>
          </a:solidFill>
          <a:ln>
            <a:noFill/>
          </a:ln>
          <a:effectLst>
            <a:innerShdw blurRad="63500" dir="12240000" dist="25400">
              <a:prstClr val="black">
                <a:alpha val="52000"/>
              </a:prstClr>
            </a:inn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tx1">
                  <a:lumMod val="85000"/>
                  <a:lumOff val="15000"/>
                </a:schemeClr>
              </a:solidFill>
            </a:endParaRPr>
          </a:p>
        </p:txBody>
      </p:sp>
      <p:sp>
        <p:nvSpPr>
          <p:cNvPr id="37" name="Freeform 679"/>
          <p:cNvSpPr>
            <a:spLocks noEditPoints="1"/>
          </p:cNvSpPr>
          <p:nvPr/>
        </p:nvSpPr>
        <p:spPr bwMode="auto">
          <a:xfrm rot="4026370">
            <a:off x="6420241" y="1526926"/>
            <a:ext cx="708956" cy="709446"/>
          </a:xfrm>
          <a:custGeom>
            <a:gdLst>
              <a:gd fmla="*/ 2147483647 w 1816" name="T0"/>
              <a:gd fmla="*/ 2147483647 h 1816" name="T1"/>
              <a:gd fmla="*/ 2147483647 w 1816" name="T2"/>
              <a:gd fmla="*/ 2147483647 h 1816" name="T3"/>
              <a:gd fmla="*/ 2147483647 w 1816" name="T4"/>
              <a:gd fmla="*/ 2147483647 h 1816" name="T5"/>
              <a:gd fmla="*/ 2147483647 w 1816" name="T6"/>
              <a:gd fmla="*/ 2147483647 h 1816" name="T7"/>
              <a:gd fmla="*/ 2147483647 w 1816" name="T8"/>
              <a:gd fmla="*/ 2147483647 h 1816" name="T9"/>
              <a:gd fmla="*/ 2147483647 w 1816" name="T10"/>
              <a:gd fmla="*/ 2147483647 h 1816" name="T11"/>
              <a:gd fmla="*/ 2147483647 w 1816" name="T12"/>
              <a:gd fmla="*/ 2147483647 h 1816" name="T13"/>
              <a:gd fmla="*/ 2147483647 w 1816" name="T14"/>
              <a:gd fmla="*/ 2147483647 h 1816" name="T15"/>
              <a:gd fmla="*/ 2147483647 w 1816" name="T16"/>
              <a:gd fmla="*/ 2147483647 h 1816" name="T17"/>
              <a:gd fmla="*/ 2147483647 w 1816" name="T18"/>
              <a:gd fmla="*/ 2147483647 h 1816" name="T19"/>
              <a:gd fmla="*/ 2147483647 w 1816" name="T20"/>
              <a:gd fmla="*/ 2147483647 h 1816" name="T21"/>
              <a:gd fmla="*/ 2147483647 w 1816" name="T22"/>
              <a:gd fmla="*/ 2147483647 h 1816" name="T23"/>
              <a:gd fmla="*/ 0 w 1816" name="T24"/>
              <a:gd fmla="*/ 2147483647 h 1816" name="T25"/>
              <a:gd fmla="*/ 2147483647 w 1816" name="T26"/>
              <a:gd fmla="*/ 2147483647 h 1816" name="T27"/>
              <a:gd fmla="*/ 2147483647 w 1816" name="T28"/>
              <a:gd fmla="*/ 2147483647 h 1816" name="T29"/>
              <a:gd fmla="*/ 2147483647 w 1816" name="T30"/>
              <a:gd fmla="*/ 2147483647 h 1816" name="T31"/>
              <a:gd fmla="*/ 2147483647 w 1816" name="T32"/>
              <a:gd fmla="*/ 2147483647 h 1816" name="T33"/>
              <a:gd fmla="*/ 2147483647 w 1816" name="T34"/>
              <a:gd fmla="*/ 2147483647 h 1816" name="T35"/>
              <a:gd fmla="*/ 2147483647 w 1816" name="T36"/>
              <a:gd fmla="*/ 2147483647 h 1816" name="T37"/>
              <a:gd fmla="*/ 2147483647 w 1816" name="T38"/>
              <a:gd fmla="*/ 2147483647 h 1816" name="T39"/>
              <a:gd fmla="*/ 2147483647 w 1816" name="T40"/>
              <a:gd fmla="*/ 2147483647 h 1816" name="T41"/>
              <a:gd fmla="*/ 2147483647 w 1816" name="T42"/>
              <a:gd fmla="*/ 2147483647 h 1816" name="T43"/>
              <a:gd fmla="*/ 2147483647 w 1816" name="T44"/>
              <a:gd fmla="*/ 2147483647 h 1816" name="T45"/>
              <a:gd fmla="*/ 2147483647 w 1816" name="T46"/>
              <a:gd fmla="*/ 2147483647 h 1816" name="T47"/>
              <a:gd fmla="*/ 2147483647 w 1816" name="T48"/>
              <a:gd fmla="*/ 2147483647 h 1816" name="T49"/>
              <a:gd fmla="*/ 2147483647 w 1816" name="T50"/>
              <a:gd fmla="*/ 2147483647 h 1816" name="T51"/>
              <a:gd fmla="*/ 2147483647 w 1816" name="T52"/>
              <a:gd fmla="*/ 2147483647 h 1816" name="T53"/>
              <a:gd fmla="*/ 2147483647 w 1816" name="T54"/>
              <a:gd fmla="*/ 2147483647 h 1816" name="T55"/>
              <a:gd fmla="*/ 2147483647 w 1816" name="T56"/>
              <a:gd fmla="*/ 2147483647 h 1816" name="T57"/>
              <a:gd fmla="*/ 2147483647 w 1816" name="T58"/>
              <a:gd fmla="*/ 2147483647 h 1816" name="T59"/>
              <a:gd fmla="*/ 2147483647 w 1816" name="T60"/>
              <a:gd fmla="*/ 2147483647 h 1816" name="T61"/>
              <a:gd fmla="*/ 2147483647 w 1816" name="T62"/>
              <a:gd fmla="*/ 2147483647 h 1816" name="T63"/>
              <a:gd fmla="*/ 2147483647 w 1816" name="T64"/>
              <a:gd fmla="*/ 2147483647 h 1816" name="T65"/>
              <a:gd fmla="*/ 2147483647 w 1816" name="T66"/>
              <a:gd fmla="*/ 2147483647 h 1816" name="T67"/>
              <a:gd fmla="*/ 2147483647 w 1816" name="T68"/>
              <a:gd fmla="*/ 2147483647 h 1816" name="T69"/>
              <a:gd fmla="*/ 2147483647 w 1816" name="T70"/>
              <a:gd fmla="*/ 2147483647 h 1816" name="T71"/>
              <a:gd fmla="*/ 2147483647 w 1816" name="T72"/>
              <a:gd fmla="*/ 2147483647 h 1816" name="T73"/>
              <a:gd fmla="*/ 2147483647 w 1816" name="T74"/>
              <a:gd fmla="*/ 2147483647 h 1816" name="T75"/>
              <a:gd fmla="*/ 2147483647 w 1816" name="T76"/>
              <a:gd fmla="*/ 2147483647 h 1816" name="T77"/>
              <a:gd fmla="*/ 2147483647 w 1816" name="T78"/>
              <a:gd fmla="*/ 2147483647 h 1816" name="T79"/>
              <a:gd fmla="*/ 2147483647 w 1816" name="T80"/>
              <a:gd fmla="*/ 2147483647 h 1816" name="T81"/>
              <a:gd fmla="*/ 2147483647 w 1816" name="T82"/>
              <a:gd fmla="*/ 2147483647 h 1816" name="T83"/>
              <a:gd fmla="*/ 2147483647 w 1816" name="T84"/>
              <a:gd fmla="*/ 2147483647 h 1816" name="T85"/>
              <a:gd fmla="*/ 2147483647 w 1816" name="T86"/>
              <a:gd fmla="*/ 2147483647 h 1816" name="T87"/>
              <a:gd fmla="*/ 2147483647 w 1816" name="T88"/>
              <a:gd fmla="*/ 2147483647 h 1816" name="T89"/>
              <a:gd fmla="*/ 2147483647 w 1816" name="T90"/>
              <a:gd fmla="*/ 2147483647 h 1816" name="T91"/>
              <a:gd fmla="*/ 2147483647 w 1816" name="T92"/>
              <a:gd fmla="*/ 2147483647 h 1816" name="T93"/>
              <a:gd fmla="*/ 2147483647 w 1816" name="T94"/>
              <a:gd fmla="*/ 2147483647 h 1816" name="T95"/>
              <a:gd fmla="*/ 2147483647 w 1816" name="T96"/>
              <a:gd fmla="*/ 2147483647 h 1816" name="T97"/>
              <a:gd fmla="*/ 2147483647 w 1816" name="T98"/>
              <a:gd fmla="*/ 2147483647 h 1816" name="T99"/>
              <a:gd fmla="*/ 2147483647 w 1816" name="T100"/>
              <a:gd fmla="*/ 2147483647 h 1816" name="T101"/>
              <a:gd fmla="*/ 2147483647 w 1816" name="T102"/>
              <a:gd fmla="*/ 2147483647 h 181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w 1816" name="T156"/>
              <a:gd fmla="*/ 0 h 1816" name="T157"/>
              <a:gd fmla="*/ 1816 w 1816" name="T158"/>
              <a:gd fmla="*/ 1816 h 1816" name="T159"/>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T159" l="T156" r="T158" t="T157"/>
            <a:pathLst>
              <a:path h="1815" w="1815">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chemeClr val="tx1">
              <a:lumMod val="85000"/>
              <a:lumOff val="15000"/>
            </a:schemeClr>
          </a:solidFill>
          <a:ln>
            <a:noFill/>
          </a:ln>
          <a:effectLst>
            <a:innerShdw blurRad="63500" dir="12240000" dist="25400">
              <a:prstClr val="black">
                <a:alpha val="52000"/>
              </a:prstClr>
            </a:inn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tx1">
                  <a:lumMod val="85000"/>
                  <a:lumOff val="15000"/>
                </a:schemeClr>
              </a:solidFill>
            </a:endParaRPr>
          </a:p>
        </p:txBody>
      </p:sp>
      <p:sp>
        <p:nvSpPr>
          <p:cNvPr id="38" name="Freeform 679"/>
          <p:cNvSpPr>
            <a:spLocks noEditPoints="1"/>
          </p:cNvSpPr>
          <p:nvPr/>
        </p:nvSpPr>
        <p:spPr bwMode="auto">
          <a:xfrm rot="4026370">
            <a:off x="6738161" y="1987682"/>
            <a:ext cx="1247538" cy="1248396"/>
          </a:xfrm>
          <a:custGeom>
            <a:gdLst>
              <a:gd fmla="*/ 2147483647 w 1816" name="T0"/>
              <a:gd fmla="*/ 2147483647 h 1816" name="T1"/>
              <a:gd fmla="*/ 2147483647 w 1816" name="T2"/>
              <a:gd fmla="*/ 2147483647 h 1816" name="T3"/>
              <a:gd fmla="*/ 2147483647 w 1816" name="T4"/>
              <a:gd fmla="*/ 2147483647 h 1816" name="T5"/>
              <a:gd fmla="*/ 2147483647 w 1816" name="T6"/>
              <a:gd fmla="*/ 2147483647 h 1816" name="T7"/>
              <a:gd fmla="*/ 2147483647 w 1816" name="T8"/>
              <a:gd fmla="*/ 2147483647 h 1816" name="T9"/>
              <a:gd fmla="*/ 2147483647 w 1816" name="T10"/>
              <a:gd fmla="*/ 2147483647 h 1816" name="T11"/>
              <a:gd fmla="*/ 2147483647 w 1816" name="T12"/>
              <a:gd fmla="*/ 2147483647 h 1816" name="T13"/>
              <a:gd fmla="*/ 2147483647 w 1816" name="T14"/>
              <a:gd fmla="*/ 2147483647 h 1816" name="T15"/>
              <a:gd fmla="*/ 2147483647 w 1816" name="T16"/>
              <a:gd fmla="*/ 2147483647 h 1816" name="T17"/>
              <a:gd fmla="*/ 2147483647 w 1816" name="T18"/>
              <a:gd fmla="*/ 2147483647 h 1816" name="T19"/>
              <a:gd fmla="*/ 2147483647 w 1816" name="T20"/>
              <a:gd fmla="*/ 2147483647 h 1816" name="T21"/>
              <a:gd fmla="*/ 2147483647 w 1816" name="T22"/>
              <a:gd fmla="*/ 2147483647 h 1816" name="T23"/>
              <a:gd fmla="*/ 0 w 1816" name="T24"/>
              <a:gd fmla="*/ 2147483647 h 1816" name="T25"/>
              <a:gd fmla="*/ 2147483647 w 1816" name="T26"/>
              <a:gd fmla="*/ 2147483647 h 1816" name="T27"/>
              <a:gd fmla="*/ 2147483647 w 1816" name="T28"/>
              <a:gd fmla="*/ 2147483647 h 1816" name="T29"/>
              <a:gd fmla="*/ 2147483647 w 1816" name="T30"/>
              <a:gd fmla="*/ 2147483647 h 1816" name="T31"/>
              <a:gd fmla="*/ 2147483647 w 1816" name="T32"/>
              <a:gd fmla="*/ 2147483647 h 1816" name="T33"/>
              <a:gd fmla="*/ 2147483647 w 1816" name="T34"/>
              <a:gd fmla="*/ 2147483647 h 1816" name="T35"/>
              <a:gd fmla="*/ 2147483647 w 1816" name="T36"/>
              <a:gd fmla="*/ 2147483647 h 1816" name="T37"/>
              <a:gd fmla="*/ 2147483647 w 1816" name="T38"/>
              <a:gd fmla="*/ 2147483647 h 1816" name="T39"/>
              <a:gd fmla="*/ 2147483647 w 1816" name="T40"/>
              <a:gd fmla="*/ 2147483647 h 1816" name="T41"/>
              <a:gd fmla="*/ 2147483647 w 1816" name="T42"/>
              <a:gd fmla="*/ 2147483647 h 1816" name="T43"/>
              <a:gd fmla="*/ 2147483647 w 1816" name="T44"/>
              <a:gd fmla="*/ 2147483647 h 1816" name="T45"/>
              <a:gd fmla="*/ 2147483647 w 1816" name="T46"/>
              <a:gd fmla="*/ 2147483647 h 1816" name="T47"/>
              <a:gd fmla="*/ 2147483647 w 1816" name="T48"/>
              <a:gd fmla="*/ 2147483647 h 1816" name="T49"/>
              <a:gd fmla="*/ 2147483647 w 1816" name="T50"/>
              <a:gd fmla="*/ 2147483647 h 1816" name="T51"/>
              <a:gd fmla="*/ 2147483647 w 1816" name="T52"/>
              <a:gd fmla="*/ 2147483647 h 1816" name="T53"/>
              <a:gd fmla="*/ 2147483647 w 1816" name="T54"/>
              <a:gd fmla="*/ 2147483647 h 1816" name="T55"/>
              <a:gd fmla="*/ 2147483647 w 1816" name="T56"/>
              <a:gd fmla="*/ 2147483647 h 1816" name="T57"/>
              <a:gd fmla="*/ 2147483647 w 1816" name="T58"/>
              <a:gd fmla="*/ 2147483647 h 1816" name="T59"/>
              <a:gd fmla="*/ 2147483647 w 1816" name="T60"/>
              <a:gd fmla="*/ 2147483647 h 1816" name="T61"/>
              <a:gd fmla="*/ 2147483647 w 1816" name="T62"/>
              <a:gd fmla="*/ 2147483647 h 1816" name="T63"/>
              <a:gd fmla="*/ 2147483647 w 1816" name="T64"/>
              <a:gd fmla="*/ 2147483647 h 1816" name="T65"/>
              <a:gd fmla="*/ 2147483647 w 1816" name="T66"/>
              <a:gd fmla="*/ 2147483647 h 1816" name="T67"/>
              <a:gd fmla="*/ 2147483647 w 1816" name="T68"/>
              <a:gd fmla="*/ 2147483647 h 1816" name="T69"/>
              <a:gd fmla="*/ 2147483647 w 1816" name="T70"/>
              <a:gd fmla="*/ 2147483647 h 1816" name="T71"/>
              <a:gd fmla="*/ 2147483647 w 1816" name="T72"/>
              <a:gd fmla="*/ 2147483647 h 1816" name="T73"/>
              <a:gd fmla="*/ 2147483647 w 1816" name="T74"/>
              <a:gd fmla="*/ 2147483647 h 1816" name="T75"/>
              <a:gd fmla="*/ 2147483647 w 1816" name="T76"/>
              <a:gd fmla="*/ 2147483647 h 1816" name="T77"/>
              <a:gd fmla="*/ 2147483647 w 1816" name="T78"/>
              <a:gd fmla="*/ 2147483647 h 1816" name="T79"/>
              <a:gd fmla="*/ 2147483647 w 1816" name="T80"/>
              <a:gd fmla="*/ 2147483647 h 1816" name="T81"/>
              <a:gd fmla="*/ 2147483647 w 1816" name="T82"/>
              <a:gd fmla="*/ 2147483647 h 1816" name="T83"/>
              <a:gd fmla="*/ 2147483647 w 1816" name="T84"/>
              <a:gd fmla="*/ 2147483647 h 1816" name="T85"/>
              <a:gd fmla="*/ 2147483647 w 1816" name="T86"/>
              <a:gd fmla="*/ 2147483647 h 1816" name="T87"/>
              <a:gd fmla="*/ 2147483647 w 1816" name="T88"/>
              <a:gd fmla="*/ 2147483647 h 1816" name="T89"/>
              <a:gd fmla="*/ 2147483647 w 1816" name="T90"/>
              <a:gd fmla="*/ 2147483647 h 1816" name="T91"/>
              <a:gd fmla="*/ 2147483647 w 1816" name="T92"/>
              <a:gd fmla="*/ 2147483647 h 1816" name="T93"/>
              <a:gd fmla="*/ 2147483647 w 1816" name="T94"/>
              <a:gd fmla="*/ 2147483647 h 1816" name="T95"/>
              <a:gd fmla="*/ 2147483647 w 1816" name="T96"/>
              <a:gd fmla="*/ 2147483647 h 1816" name="T97"/>
              <a:gd fmla="*/ 2147483647 w 1816" name="T98"/>
              <a:gd fmla="*/ 2147483647 h 1816" name="T99"/>
              <a:gd fmla="*/ 2147483647 w 1816" name="T100"/>
              <a:gd fmla="*/ 2147483647 h 1816" name="T101"/>
              <a:gd fmla="*/ 2147483647 w 1816" name="T102"/>
              <a:gd fmla="*/ 2147483647 h 181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w 1816" name="T156"/>
              <a:gd fmla="*/ 0 h 1816" name="T157"/>
              <a:gd fmla="*/ 1816 w 1816" name="T158"/>
              <a:gd fmla="*/ 1816 h 1816" name="T159"/>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T159" l="T156" r="T158" t="T157"/>
            <a:pathLst>
              <a:path h="1815" w="1815">
                <a:moveTo>
                  <a:pt x="1816" y="978"/>
                </a:moveTo>
                <a:lnTo>
                  <a:pt x="1816" y="836"/>
                </a:lnTo>
                <a:lnTo>
                  <a:pt x="1710" y="836"/>
                </a:lnTo>
                <a:lnTo>
                  <a:pt x="1706" y="792"/>
                </a:lnTo>
                <a:lnTo>
                  <a:pt x="1698" y="750"/>
                </a:lnTo>
                <a:lnTo>
                  <a:pt x="1688" y="708"/>
                </a:lnTo>
                <a:lnTo>
                  <a:pt x="1678" y="666"/>
                </a:lnTo>
                <a:lnTo>
                  <a:pt x="1774" y="626"/>
                </a:lnTo>
                <a:lnTo>
                  <a:pt x="1718" y="494"/>
                </a:lnTo>
                <a:lnTo>
                  <a:pt x="1622" y="534"/>
                </a:lnTo>
                <a:lnTo>
                  <a:pt x="1602" y="496"/>
                </a:lnTo>
                <a:lnTo>
                  <a:pt x="1578" y="460"/>
                </a:lnTo>
                <a:lnTo>
                  <a:pt x="1552" y="424"/>
                </a:lnTo>
                <a:lnTo>
                  <a:pt x="1526" y="390"/>
                </a:lnTo>
                <a:lnTo>
                  <a:pt x="1600" y="316"/>
                </a:lnTo>
                <a:lnTo>
                  <a:pt x="1498" y="216"/>
                </a:lnTo>
                <a:lnTo>
                  <a:pt x="1426" y="290"/>
                </a:lnTo>
                <a:lnTo>
                  <a:pt x="1392" y="262"/>
                </a:lnTo>
                <a:lnTo>
                  <a:pt x="1356" y="236"/>
                </a:lnTo>
                <a:lnTo>
                  <a:pt x="1318" y="214"/>
                </a:lnTo>
                <a:lnTo>
                  <a:pt x="1280" y="192"/>
                </a:lnTo>
                <a:lnTo>
                  <a:pt x="1320" y="96"/>
                </a:lnTo>
                <a:lnTo>
                  <a:pt x="1188" y="42"/>
                </a:lnTo>
                <a:lnTo>
                  <a:pt x="1150" y="138"/>
                </a:lnTo>
                <a:lnTo>
                  <a:pt x="1108" y="126"/>
                </a:lnTo>
                <a:lnTo>
                  <a:pt x="1066" y="116"/>
                </a:lnTo>
                <a:lnTo>
                  <a:pt x="1022" y="110"/>
                </a:lnTo>
                <a:lnTo>
                  <a:pt x="978" y="104"/>
                </a:lnTo>
                <a:lnTo>
                  <a:pt x="978" y="0"/>
                </a:lnTo>
                <a:lnTo>
                  <a:pt x="836" y="0"/>
                </a:lnTo>
                <a:lnTo>
                  <a:pt x="836" y="104"/>
                </a:lnTo>
                <a:lnTo>
                  <a:pt x="792" y="110"/>
                </a:lnTo>
                <a:lnTo>
                  <a:pt x="750" y="116"/>
                </a:lnTo>
                <a:lnTo>
                  <a:pt x="706" y="126"/>
                </a:lnTo>
                <a:lnTo>
                  <a:pt x="666" y="138"/>
                </a:lnTo>
                <a:lnTo>
                  <a:pt x="626" y="42"/>
                </a:lnTo>
                <a:lnTo>
                  <a:pt x="494" y="96"/>
                </a:lnTo>
                <a:lnTo>
                  <a:pt x="534" y="192"/>
                </a:lnTo>
                <a:lnTo>
                  <a:pt x="496" y="214"/>
                </a:lnTo>
                <a:lnTo>
                  <a:pt x="460" y="236"/>
                </a:lnTo>
                <a:lnTo>
                  <a:pt x="424" y="262"/>
                </a:lnTo>
                <a:lnTo>
                  <a:pt x="390" y="290"/>
                </a:lnTo>
                <a:lnTo>
                  <a:pt x="316" y="216"/>
                </a:lnTo>
                <a:lnTo>
                  <a:pt x="216" y="316"/>
                </a:lnTo>
                <a:lnTo>
                  <a:pt x="288" y="390"/>
                </a:lnTo>
                <a:lnTo>
                  <a:pt x="262" y="424"/>
                </a:lnTo>
                <a:lnTo>
                  <a:pt x="236" y="460"/>
                </a:lnTo>
                <a:lnTo>
                  <a:pt x="214" y="496"/>
                </a:lnTo>
                <a:lnTo>
                  <a:pt x="192" y="534"/>
                </a:lnTo>
                <a:lnTo>
                  <a:pt x="96" y="494"/>
                </a:lnTo>
                <a:lnTo>
                  <a:pt x="42" y="626"/>
                </a:lnTo>
                <a:lnTo>
                  <a:pt x="138" y="666"/>
                </a:lnTo>
                <a:lnTo>
                  <a:pt x="126" y="708"/>
                </a:lnTo>
                <a:lnTo>
                  <a:pt x="116" y="750"/>
                </a:lnTo>
                <a:lnTo>
                  <a:pt x="108" y="792"/>
                </a:lnTo>
                <a:lnTo>
                  <a:pt x="104" y="836"/>
                </a:lnTo>
                <a:lnTo>
                  <a:pt x="0" y="836"/>
                </a:lnTo>
                <a:lnTo>
                  <a:pt x="0" y="978"/>
                </a:lnTo>
                <a:lnTo>
                  <a:pt x="104" y="978"/>
                </a:lnTo>
                <a:lnTo>
                  <a:pt x="108" y="1022"/>
                </a:lnTo>
                <a:lnTo>
                  <a:pt x="116" y="1066"/>
                </a:lnTo>
                <a:lnTo>
                  <a:pt x="126" y="1108"/>
                </a:lnTo>
                <a:lnTo>
                  <a:pt x="138" y="1150"/>
                </a:lnTo>
                <a:lnTo>
                  <a:pt x="42" y="1190"/>
                </a:lnTo>
                <a:lnTo>
                  <a:pt x="96" y="1320"/>
                </a:lnTo>
                <a:lnTo>
                  <a:pt x="192" y="1280"/>
                </a:lnTo>
                <a:lnTo>
                  <a:pt x="214" y="1320"/>
                </a:lnTo>
                <a:lnTo>
                  <a:pt x="236" y="1356"/>
                </a:lnTo>
                <a:lnTo>
                  <a:pt x="262" y="1392"/>
                </a:lnTo>
                <a:lnTo>
                  <a:pt x="288" y="1426"/>
                </a:lnTo>
                <a:lnTo>
                  <a:pt x="216" y="1500"/>
                </a:lnTo>
                <a:lnTo>
                  <a:pt x="316" y="1600"/>
                </a:lnTo>
                <a:lnTo>
                  <a:pt x="390" y="1526"/>
                </a:lnTo>
                <a:lnTo>
                  <a:pt x="424" y="1554"/>
                </a:lnTo>
                <a:lnTo>
                  <a:pt x="460" y="1578"/>
                </a:lnTo>
                <a:lnTo>
                  <a:pt x="496" y="1602"/>
                </a:lnTo>
                <a:lnTo>
                  <a:pt x="534" y="1622"/>
                </a:lnTo>
                <a:lnTo>
                  <a:pt x="494" y="1718"/>
                </a:lnTo>
                <a:lnTo>
                  <a:pt x="626" y="1774"/>
                </a:lnTo>
                <a:lnTo>
                  <a:pt x="666" y="1678"/>
                </a:lnTo>
                <a:lnTo>
                  <a:pt x="706" y="1690"/>
                </a:lnTo>
                <a:lnTo>
                  <a:pt x="750" y="1698"/>
                </a:lnTo>
                <a:lnTo>
                  <a:pt x="792" y="1706"/>
                </a:lnTo>
                <a:lnTo>
                  <a:pt x="836" y="1712"/>
                </a:lnTo>
                <a:lnTo>
                  <a:pt x="836" y="1816"/>
                </a:lnTo>
                <a:lnTo>
                  <a:pt x="978" y="1816"/>
                </a:lnTo>
                <a:lnTo>
                  <a:pt x="978" y="1712"/>
                </a:lnTo>
                <a:lnTo>
                  <a:pt x="1022" y="1706"/>
                </a:lnTo>
                <a:lnTo>
                  <a:pt x="1066" y="1698"/>
                </a:lnTo>
                <a:lnTo>
                  <a:pt x="1108" y="1690"/>
                </a:lnTo>
                <a:lnTo>
                  <a:pt x="1150" y="1678"/>
                </a:lnTo>
                <a:lnTo>
                  <a:pt x="1188" y="1774"/>
                </a:lnTo>
                <a:lnTo>
                  <a:pt x="1320" y="1718"/>
                </a:lnTo>
                <a:lnTo>
                  <a:pt x="1280" y="1622"/>
                </a:lnTo>
                <a:lnTo>
                  <a:pt x="1318" y="1602"/>
                </a:lnTo>
                <a:lnTo>
                  <a:pt x="1356" y="1578"/>
                </a:lnTo>
                <a:lnTo>
                  <a:pt x="1392" y="1554"/>
                </a:lnTo>
                <a:lnTo>
                  <a:pt x="1426" y="1526"/>
                </a:lnTo>
                <a:lnTo>
                  <a:pt x="1498" y="1600"/>
                </a:lnTo>
                <a:lnTo>
                  <a:pt x="1600" y="1500"/>
                </a:lnTo>
                <a:lnTo>
                  <a:pt x="1526" y="1426"/>
                </a:lnTo>
                <a:lnTo>
                  <a:pt x="1552" y="1392"/>
                </a:lnTo>
                <a:lnTo>
                  <a:pt x="1578" y="1356"/>
                </a:lnTo>
                <a:lnTo>
                  <a:pt x="1602" y="1320"/>
                </a:lnTo>
                <a:lnTo>
                  <a:pt x="1622" y="1280"/>
                </a:lnTo>
                <a:lnTo>
                  <a:pt x="1718" y="1320"/>
                </a:lnTo>
                <a:lnTo>
                  <a:pt x="1774" y="1190"/>
                </a:lnTo>
                <a:lnTo>
                  <a:pt x="1678" y="1150"/>
                </a:lnTo>
                <a:lnTo>
                  <a:pt x="1688" y="1108"/>
                </a:lnTo>
                <a:lnTo>
                  <a:pt x="1698" y="1066"/>
                </a:lnTo>
                <a:lnTo>
                  <a:pt x="1706" y="1022"/>
                </a:lnTo>
                <a:lnTo>
                  <a:pt x="1710" y="978"/>
                </a:lnTo>
                <a:lnTo>
                  <a:pt x="1816" y="978"/>
                </a:lnTo>
                <a:close/>
                <a:moveTo>
                  <a:pt x="908" y="1614"/>
                </a:moveTo>
                <a:lnTo>
                  <a:pt x="908" y="1614"/>
                </a:lnTo>
                <a:lnTo>
                  <a:pt x="872" y="1612"/>
                </a:lnTo>
                <a:lnTo>
                  <a:pt x="836" y="1610"/>
                </a:lnTo>
                <a:lnTo>
                  <a:pt x="800" y="1606"/>
                </a:lnTo>
                <a:lnTo>
                  <a:pt x="766" y="1600"/>
                </a:lnTo>
                <a:lnTo>
                  <a:pt x="730" y="1592"/>
                </a:lnTo>
                <a:lnTo>
                  <a:pt x="698" y="1582"/>
                </a:lnTo>
                <a:lnTo>
                  <a:pt x="664" y="1570"/>
                </a:lnTo>
                <a:lnTo>
                  <a:pt x="632" y="1558"/>
                </a:lnTo>
                <a:lnTo>
                  <a:pt x="602" y="1544"/>
                </a:lnTo>
                <a:lnTo>
                  <a:pt x="570" y="1528"/>
                </a:lnTo>
                <a:lnTo>
                  <a:pt x="542" y="1512"/>
                </a:lnTo>
                <a:lnTo>
                  <a:pt x="512" y="1492"/>
                </a:lnTo>
                <a:lnTo>
                  <a:pt x="484" y="1474"/>
                </a:lnTo>
                <a:lnTo>
                  <a:pt x="458" y="1452"/>
                </a:lnTo>
                <a:lnTo>
                  <a:pt x="432" y="1430"/>
                </a:lnTo>
                <a:lnTo>
                  <a:pt x="408" y="1406"/>
                </a:lnTo>
                <a:lnTo>
                  <a:pt x="384" y="1382"/>
                </a:lnTo>
                <a:lnTo>
                  <a:pt x="362" y="1356"/>
                </a:lnTo>
                <a:lnTo>
                  <a:pt x="342" y="1330"/>
                </a:lnTo>
                <a:lnTo>
                  <a:pt x="322" y="1302"/>
                </a:lnTo>
                <a:lnTo>
                  <a:pt x="304" y="1274"/>
                </a:lnTo>
                <a:lnTo>
                  <a:pt x="286" y="1244"/>
                </a:lnTo>
                <a:lnTo>
                  <a:pt x="272" y="1214"/>
                </a:lnTo>
                <a:lnTo>
                  <a:pt x="256" y="1182"/>
                </a:lnTo>
                <a:lnTo>
                  <a:pt x="244" y="1150"/>
                </a:lnTo>
                <a:lnTo>
                  <a:pt x="234" y="1118"/>
                </a:lnTo>
                <a:lnTo>
                  <a:pt x="224" y="1084"/>
                </a:lnTo>
                <a:lnTo>
                  <a:pt x="216" y="1050"/>
                </a:lnTo>
                <a:lnTo>
                  <a:pt x="210" y="1016"/>
                </a:lnTo>
                <a:lnTo>
                  <a:pt x="206" y="980"/>
                </a:lnTo>
                <a:lnTo>
                  <a:pt x="202" y="944"/>
                </a:lnTo>
                <a:lnTo>
                  <a:pt x="202" y="908"/>
                </a:lnTo>
                <a:lnTo>
                  <a:pt x="202" y="872"/>
                </a:lnTo>
                <a:lnTo>
                  <a:pt x="206" y="836"/>
                </a:lnTo>
                <a:lnTo>
                  <a:pt x="210" y="800"/>
                </a:lnTo>
                <a:lnTo>
                  <a:pt x="216" y="766"/>
                </a:lnTo>
                <a:lnTo>
                  <a:pt x="224" y="732"/>
                </a:lnTo>
                <a:lnTo>
                  <a:pt x="234" y="698"/>
                </a:lnTo>
                <a:lnTo>
                  <a:pt x="244" y="664"/>
                </a:lnTo>
                <a:lnTo>
                  <a:pt x="256" y="632"/>
                </a:lnTo>
                <a:lnTo>
                  <a:pt x="272" y="602"/>
                </a:lnTo>
                <a:lnTo>
                  <a:pt x="286" y="572"/>
                </a:lnTo>
                <a:lnTo>
                  <a:pt x="304" y="542"/>
                </a:lnTo>
                <a:lnTo>
                  <a:pt x="322" y="512"/>
                </a:lnTo>
                <a:lnTo>
                  <a:pt x="342" y="486"/>
                </a:lnTo>
                <a:lnTo>
                  <a:pt x="362" y="458"/>
                </a:lnTo>
                <a:lnTo>
                  <a:pt x="384" y="432"/>
                </a:lnTo>
                <a:lnTo>
                  <a:pt x="408" y="408"/>
                </a:lnTo>
                <a:lnTo>
                  <a:pt x="432" y="386"/>
                </a:lnTo>
                <a:lnTo>
                  <a:pt x="458" y="362"/>
                </a:lnTo>
                <a:lnTo>
                  <a:pt x="484" y="342"/>
                </a:lnTo>
                <a:lnTo>
                  <a:pt x="512" y="322"/>
                </a:lnTo>
                <a:lnTo>
                  <a:pt x="542" y="304"/>
                </a:lnTo>
                <a:lnTo>
                  <a:pt x="570" y="286"/>
                </a:lnTo>
                <a:lnTo>
                  <a:pt x="602" y="272"/>
                </a:lnTo>
                <a:lnTo>
                  <a:pt x="632" y="258"/>
                </a:lnTo>
                <a:lnTo>
                  <a:pt x="664" y="244"/>
                </a:lnTo>
                <a:lnTo>
                  <a:pt x="698" y="234"/>
                </a:lnTo>
                <a:lnTo>
                  <a:pt x="730" y="224"/>
                </a:lnTo>
                <a:lnTo>
                  <a:pt x="766" y="216"/>
                </a:lnTo>
                <a:lnTo>
                  <a:pt x="800" y="210"/>
                </a:lnTo>
                <a:lnTo>
                  <a:pt x="836" y="206"/>
                </a:lnTo>
                <a:lnTo>
                  <a:pt x="872" y="202"/>
                </a:lnTo>
                <a:lnTo>
                  <a:pt x="908" y="202"/>
                </a:lnTo>
                <a:lnTo>
                  <a:pt x="944" y="202"/>
                </a:lnTo>
                <a:lnTo>
                  <a:pt x="980" y="206"/>
                </a:lnTo>
                <a:lnTo>
                  <a:pt x="1014" y="210"/>
                </a:lnTo>
                <a:lnTo>
                  <a:pt x="1050" y="216"/>
                </a:lnTo>
                <a:lnTo>
                  <a:pt x="1084" y="224"/>
                </a:lnTo>
                <a:lnTo>
                  <a:pt x="1118" y="234"/>
                </a:lnTo>
                <a:lnTo>
                  <a:pt x="1150" y="244"/>
                </a:lnTo>
                <a:lnTo>
                  <a:pt x="1182" y="258"/>
                </a:lnTo>
                <a:lnTo>
                  <a:pt x="1214" y="272"/>
                </a:lnTo>
                <a:lnTo>
                  <a:pt x="1244" y="286"/>
                </a:lnTo>
                <a:lnTo>
                  <a:pt x="1274" y="304"/>
                </a:lnTo>
                <a:lnTo>
                  <a:pt x="1302" y="322"/>
                </a:lnTo>
                <a:lnTo>
                  <a:pt x="1330" y="342"/>
                </a:lnTo>
                <a:lnTo>
                  <a:pt x="1356" y="362"/>
                </a:lnTo>
                <a:lnTo>
                  <a:pt x="1382" y="386"/>
                </a:lnTo>
                <a:lnTo>
                  <a:pt x="1406" y="408"/>
                </a:lnTo>
                <a:lnTo>
                  <a:pt x="1430" y="432"/>
                </a:lnTo>
                <a:lnTo>
                  <a:pt x="1452" y="458"/>
                </a:lnTo>
                <a:lnTo>
                  <a:pt x="1474" y="486"/>
                </a:lnTo>
                <a:lnTo>
                  <a:pt x="1492" y="512"/>
                </a:lnTo>
                <a:lnTo>
                  <a:pt x="1512" y="542"/>
                </a:lnTo>
                <a:lnTo>
                  <a:pt x="1528" y="572"/>
                </a:lnTo>
                <a:lnTo>
                  <a:pt x="1544" y="602"/>
                </a:lnTo>
                <a:lnTo>
                  <a:pt x="1558" y="632"/>
                </a:lnTo>
                <a:lnTo>
                  <a:pt x="1570" y="664"/>
                </a:lnTo>
                <a:lnTo>
                  <a:pt x="1582" y="698"/>
                </a:lnTo>
                <a:lnTo>
                  <a:pt x="1592" y="732"/>
                </a:lnTo>
                <a:lnTo>
                  <a:pt x="1598" y="766"/>
                </a:lnTo>
                <a:lnTo>
                  <a:pt x="1606" y="800"/>
                </a:lnTo>
                <a:lnTo>
                  <a:pt x="1610" y="836"/>
                </a:lnTo>
                <a:lnTo>
                  <a:pt x="1612" y="872"/>
                </a:lnTo>
                <a:lnTo>
                  <a:pt x="1614" y="908"/>
                </a:lnTo>
                <a:lnTo>
                  <a:pt x="1612" y="944"/>
                </a:lnTo>
                <a:lnTo>
                  <a:pt x="1610" y="980"/>
                </a:lnTo>
                <a:lnTo>
                  <a:pt x="1606" y="1016"/>
                </a:lnTo>
                <a:lnTo>
                  <a:pt x="1598" y="1050"/>
                </a:lnTo>
                <a:lnTo>
                  <a:pt x="1592" y="1084"/>
                </a:lnTo>
                <a:lnTo>
                  <a:pt x="1582" y="1118"/>
                </a:lnTo>
                <a:lnTo>
                  <a:pt x="1570" y="1150"/>
                </a:lnTo>
                <a:lnTo>
                  <a:pt x="1558" y="1182"/>
                </a:lnTo>
                <a:lnTo>
                  <a:pt x="1544" y="1214"/>
                </a:lnTo>
                <a:lnTo>
                  <a:pt x="1528" y="1244"/>
                </a:lnTo>
                <a:lnTo>
                  <a:pt x="1512" y="1274"/>
                </a:lnTo>
                <a:lnTo>
                  <a:pt x="1492" y="1302"/>
                </a:lnTo>
                <a:lnTo>
                  <a:pt x="1474" y="1330"/>
                </a:lnTo>
                <a:lnTo>
                  <a:pt x="1452" y="1356"/>
                </a:lnTo>
                <a:lnTo>
                  <a:pt x="1430" y="1382"/>
                </a:lnTo>
                <a:lnTo>
                  <a:pt x="1406" y="1406"/>
                </a:lnTo>
                <a:lnTo>
                  <a:pt x="1382" y="1430"/>
                </a:lnTo>
                <a:lnTo>
                  <a:pt x="1356" y="1452"/>
                </a:lnTo>
                <a:lnTo>
                  <a:pt x="1330" y="1474"/>
                </a:lnTo>
                <a:lnTo>
                  <a:pt x="1302" y="1492"/>
                </a:lnTo>
                <a:lnTo>
                  <a:pt x="1274" y="1512"/>
                </a:lnTo>
                <a:lnTo>
                  <a:pt x="1244" y="1528"/>
                </a:lnTo>
                <a:lnTo>
                  <a:pt x="1214" y="1544"/>
                </a:lnTo>
                <a:lnTo>
                  <a:pt x="1182" y="1558"/>
                </a:lnTo>
                <a:lnTo>
                  <a:pt x="1150" y="1570"/>
                </a:lnTo>
                <a:lnTo>
                  <a:pt x="1118" y="1582"/>
                </a:lnTo>
                <a:lnTo>
                  <a:pt x="1084" y="1592"/>
                </a:lnTo>
                <a:lnTo>
                  <a:pt x="1050" y="1600"/>
                </a:lnTo>
                <a:lnTo>
                  <a:pt x="1014" y="1606"/>
                </a:lnTo>
                <a:lnTo>
                  <a:pt x="980" y="1610"/>
                </a:lnTo>
                <a:lnTo>
                  <a:pt x="944" y="1612"/>
                </a:lnTo>
                <a:lnTo>
                  <a:pt x="908" y="1614"/>
                </a:lnTo>
                <a:close/>
              </a:path>
            </a:pathLst>
          </a:custGeom>
          <a:solidFill>
            <a:schemeClr val="tx1">
              <a:lumMod val="85000"/>
              <a:lumOff val="15000"/>
            </a:schemeClr>
          </a:solidFill>
          <a:ln>
            <a:noFill/>
          </a:ln>
          <a:effectLst>
            <a:innerShdw blurRad="63500" dir="12240000" dist="25400">
              <a:prstClr val="black">
                <a:alpha val="52000"/>
              </a:prstClr>
            </a:inn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tx1">
                  <a:lumMod val="85000"/>
                  <a:lumOff val="15000"/>
                </a:schemeClr>
              </a:solidFill>
            </a:endParaRPr>
          </a:p>
        </p:txBody>
      </p:sp>
      <p:sp>
        <p:nvSpPr>
          <p:cNvPr id="39" name="文本框 44"/>
          <p:cNvSpPr txBox="1"/>
          <p:nvPr/>
        </p:nvSpPr>
        <p:spPr>
          <a:xfrm>
            <a:off x="3704419" y="1636536"/>
            <a:ext cx="978700" cy="457200"/>
          </a:xfrm>
          <a:prstGeom prst="rect">
            <a:avLst/>
          </a:prstGeom>
          <a:noFill/>
        </p:spPr>
        <p:txBody>
          <a:bodyPr rtlCol="0" wrap="square">
            <a:spAutoFit/>
          </a:bodyPr>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协调</a:t>
            </a:r>
          </a:p>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奋斗目标</a:t>
            </a:r>
          </a:p>
        </p:txBody>
      </p:sp>
      <p:sp>
        <p:nvSpPr>
          <p:cNvPr id="60" name="文本框 44"/>
          <p:cNvSpPr txBox="1"/>
          <p:nvPr/>
        </p:nvSpPr>
        <p:spPr>
          <a:xfrm>
            <a:off x="4433455" y="2253601"/>
            <a:ext cx="1168517" cy="518160"/>
          </a:xfrm>
          <a:prstGeom prst="rect">
            <a:avLst/>
          </a:prstGeom>
          <a:noFill/>
        </p:spPr>
        <p:txBody>
          <a:bodyPr rtlCol="0" wrap="square">
            <a:spAutoFit/>
          </a:bodyPr>
          <a:lstStyle/>
          <a:p>
            <a:pPr algn="ctr"/>
            <a:r>
              <a:rPr altLang="en-US" lang="zh-CN" sz="14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协调</a:t>
            </a:r>
          </a:p>
          <a:p>
            <a:pPr algn="ctr"/>
            <a:r>
              <a:rPr altLang="en-US" lang="zh-CN" sz="14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工作计划</a:t>
            </a:r>
          </a:p>
        </p:txBody>
      </p:sp>
      <p:sp>
        <p:nvSpPr>
          <p:cNvPr id="61" name="文本框 44"/>
          <p:cNvSpPr txBox="1"/>
          <p:nvPr/>
        </p:nvSpPr>
        <p:spPr>
          <a:xfrm>
            <a:off x="5565540" y="2037095"/>
            <a:ext cx="978700" cy="426720"/>
          </a:xfrm>
          <a:prstGeom prst="rect">
            <a:avLst/>
          </a:prstGeom>
          <a:noFill/>
        </p:spPr>
        <p:txBody>
          <a:bodyPr rtlCol="0" wrap="square">
            <a:spAutoFit/>
          </a:bodyPr>
          <a:lstStyle/>
          <a:p>
            <a:pPr algn="ctr"/>
            <a:r>
              <a:rPr altLang="en-US" lang="zh-CN" sz="11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协调</a:t>
            </a:r>
          </a:p>
          <a:p>
            <a:pPr algn="ctr"/>
            <a:r>
              <a:rPr altLang="en-US" lang="zh-CN" sz="11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职权关系</a:t>
            </a:r>
          </a:p>
        </p:txBody>
      </p:sp>
      <p:sp>
        <p:nvSpPr>
          <p:cNvPr id="62" name="文本框 44"/>
          <p:cNvSpPr txBox="1"/>
          <p:nvPr/>
        </p:nvSpPr>
        <p:spPr>
          <a:xfrm>
            <a:off x="6291822" y="1684460"/>
            <a:ext cx="978696" cy="396240"/>
          </a:xfrm>
          <a:prstGeom prst="rect">
            <a:avLst/>
          </a:prstGeom>
          <a:noFill/>
        </p:spPr>
        <p:txBody>
          <a:bodyPr rtlCol="0" wrap="square">
            <a:spAutoFit/>
          </a:bodyPr>
          <a:lstStyle/>
          <a:p>
            <a:pPr algn="ctr"/>
            <a:r>
              <a:rPr altLang="en-US" lang="zh-CN" sz="10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协调</a:t>
            </a:r>
          </a:p>
          <a:p>
            <a:pPr algn="ctr"/>
            <a:r>
              <a:rPr altLang="en-US" lang="zh-CN" sz="10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政策关系</a:t>
            </a:r>
          </a:p>
        </p:txBody>
      </p:sp>
      <p:sp>
        <p:nvSpPr>
          <p:cNvPr id="63" name="文本框 44"/>
          <p:cNvSpPr txBox="1"/>
          <p:nvPr/>
        </p:nvSpPr>
        <p:spPr>
          <a:xfrm>
            <a:off x="6885180" y="2377472"/>
            <a:ext cx="978698" cy="518160"/>
          </a:xfrm>
          <a:prstGeom prst="rect">
            <a:avLst/>
          </a:prstGeom>
          <a:noFill/>
        </p:spPr>
        <p:txBody>
          <a:bodyPr rtlCol="0" wrap="square">
            <a:spAutoFit/>
          </a:bodyPr>
          <a:lstStyle/>
          <a:p>
            <a:pPr algn="ctr"/>
            <a:r>
              <a:rPr altLang="en-US" lang="zh-CN" sz="14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协调</a:t>
            </a:r>
          </a:p>
          <a:p>
            <a:pPr algn="ctr"/>
            <a:r>
              <a:rPr altLang="en-US" lang="zh-CN" sz="14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思想认识</a:t>
            </a:r>
          </a:p>
        </p:txBody>
      </p:sp>
      <p:sp>
        <p:nvSpPr>
          <p:cNvPr id="64" name="椭圆 63"/>
          <p:cNvSpPr/>
          <p:nvPr/>
        </p:nvSpPr>
        <p:spPr>
          <a:xfrm>
            <a:off x="3561088" y="3620817"/>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65" name="TextBox 5"/>
          <p:cNvSpPr txBox="1"/>
          <p:nvPr/>
        </p:nvSpPr>
        <p:spPr>
          <a:xfrm>
            <a:off x="3704421" y="3534687"/>
            <a:ext cx="4727831" cy="955040"/>
          </a:xfrm>
          <a:prstGeom prst="rect">
            <a:avLst/>
          </a:prstGeom>
          <a:noFill/>
        </p:spPr>
        <p:txBody>
          <a:bodyPr rtlCol="0" wrap="square">
            <a:spAutoFit/>
          </a:bodyPr>
          <a:lstStyle/>
          <a:p>
            <a:pPr>
              <a:lnSpc>
                <a:spcPts val="1700"/>
              </a:lnSpc>
            </a:pPr>
            <a:r>
              <a:rPr altLang="en-US" lang="zh-CN" sz="1200">
                <a:solidFill>
                  <a:schemeClr val="tx1">
                    <a:lumMod val="85000"/>
                    <a:lumOff val="15000"/>
                  </a:schemeClr>
                </a:solidFill>
                <a:latin charset="-122" panose="02000000000000000000" pitchFamily="2" typeface="方正兰亭黑_GBK"/>
                <a:ea charset="-122" panose="02000000000000000000" pitchFamily="2" typeface="方正兰亭黑_GBK"/>
              </a:rPr>
              <a:t>发现问题是解决问题的先决条件，但是仅仅满足提出问题是不够的，提出问题的目的是为了寻找解决的办法，人生就是一个发现问题与解决问题的过程中，我们需要在解决问题中学习怎么去生活、怎么去克服、怎么去发现新事物。</a:t>
            </a:r>
          </a:p>
        </p:txBody>
      </p:sp>
      <p:sp>
        <p:nvSpPr>
          <p:cNvPr id="66" name="矩形 65"/>
          <p:cNvSpPr/>
          <p:nvPr/>
        </p:nvSpPr>
        <p:spPr>
          <a:xfrm>
            <a:off x="990019" y="16493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核心竞争力</a:t>
            </a:r>
          </a:p>
        </p:txBody>
      </p:sp>
      <p:sp>
        <p:nvSpPr>
          <p:cNvPr id="67" name="矩形 66"/>
          <p:cNvSpPr/>
          <p:nvPr/>
        </p:nvSpPr>
        <p:spPr>
          <a:xfrm>
            <a:off x="6866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DUTY</a:t>
            </a:r>
          </a:p>
        </p:txBody>
      </p:sp>
      <p:sp>
        <p:nvSpPr>
          <p:cNvPr id="68" name="矩形 67"/>
          <p:cNvSpPr/>
          <p:nvPr/>
        </p:nvSpPr>
        <p:spPr>
          <a:xfrm>
            <a:off x="847694" y="2333982"/>
            <a:ext cx="1499269"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执行力</a:t>
            </a:r>
          </a:p>
        </p:txBody>
      </p:sp>
      <p:sp>
        <p:nvSpPr>
          <p:cNvPr id="69" name="矩形 68"/>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EXECUTIVE FORCE</a:t>
            </a:r>
          </a:p>
        </p:txBody>
      </p:sp>
      <p:sp>
        <p:nvSpPr>
          <p:cNvPr id="70" name="矩形 69"/>
          <p:cNvSpPr/>
          <p:nvPr/>
        </p:nvSpPr>
        <p:spPr>
          <a:xfrm>
            <a:off x="978320" y="3628338"/>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团队合作</a:t>
            </a:r>
          </a:p>
        </p:txBody>
      </p:sp>
      <p:sp>
        <p:nvSpPr>
          <p:cNvPr id="71" name="矩形 70"/>
          <p:cNvSpPr/>
          <p:nvPr/>
        </p:nvSpPr>
        <p:spPr>
          <a:xfrm>
            <a:off x="687603" y="38999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TEAMWORK</a:t>
            </a:r>
          </a:p>
        </p:txBody>
      </p:sp>
      <p:sp>
        <p:nvSpPr>
          <p:cNvPr id="72" name="矩形 71"/>
          <p:cNvSpPr/>
          <p:nvPr/>
        </p:nvSpPr>
        <p:spPr>
          <a:xfrm>
            <a:off x="978321" y="2980803"/>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协调能力</a:t>
            </a:r>
          </a:p>
        </p:txBody>
      </p:sp>
      <p:sp>
        <p:nvSpPr>
          <p:cNvPr id="73" name="矩形 72"/>
          <p:cNvSpPr/>
          <p:nvPr/>
        </p:nvSpPr>
        <p:spPr>
          <a:xfrm>
            <a:off x="687603" y="325241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COORDINATION</a:t>
            </a:r>
          </a:p>
        </p:txBody>
      </p:sp>
      <p:sp>
        <p:nvSpPr>
          <p:cNvPr id="74" name="矩形 73"/>
          <p:cNvSpPr/>
          <p:nvPr/>
        </p:nvSpPr>
        <p:spPr>
          <a:xfrm>
            <a:off x="978320" y="4326465"/>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专业技能</a:t>
            </a:r>
          </a:p>
        </p:txBody>
      </p:sp>
      <p:sp>
        <p:nvSpPr>
          <p:cNvPr id="75" name="矩形 74"/>
          <p:cNvSpPr/>
          <p:nvPr/>
        </p:nvSpPr>
        <p:spPr>
          <a:xfrm>
            <a:off x="687603" y="4598074"/>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SKILL</a:t>
            </a:r>
          </a:p>
        </p:txBody>
      </p:sp>
      <p:sp>
        <p:nvSpPr>
          <p:cNvPr id="76" name="矩形 75"/>
          <p:cNvSpPr/>
          <p:nvPr/>
        </p:nvSpPr>
        <p:spPr>
          <a:xfrm>
            <a:off x="972966" y="4941680"/>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创新技能</a:t>
            </a:r>
          </a:p>
        </p:txBody>
      </p:sp>
      <p:sp>
        <p:nvSpPr>
          <p:cNvPr id="77" name="矩形 76"/>
          <p:cNvSpPr/>
          <p:nvPr/>
        </p:nvSpPr>
        <p:spPr>
          <a:xfrm>
            <a:off x="682248" y="52132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LNNOVATION</a:t>
            </a:r>
          </a:p>
        </p:txBody>
      </p:sp>
      <p:sp>
        <p:nvSpPr>
          <p:cNvPr id="78" name="TextBox 5"/>
          <p:cNvSpPr txBox="1"/>
          <p:nvPr/>
        </p:nvSpPr>
        <p:spPr>
          <a:xfrm>
            <a:off x="-396502" y="234337"/>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Tree>
    <p:extLst>
      <p:ext uri="{BB962C8B-B14F-4D97-AF65-F5344CB8AC3E}">
        <p14:creationId val="3538974572"/>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24"/>
                                        </p:tgtEl>
                                        <p:attrNameLst>
                                          <p:attrName>style.visibility</p:attrName>
                                        </p:attrNameLst>
                                      </p:cBhvr>
                                      <p:to>
                                        <p:strVal val="visible"/>
                                      </p:to>
                                    </p:set>
                                    <p:animEffect filter="fade" transition="in">
                                      <p:cBhvr>
                                        <p:cTn dur="500" id="7"/>
                                        <p:tgtEl>
                                          <p:spTgt spid="24"/>
                                        </p:tgtEl>
                                      </p:cBhvr>
                                    </p:animEffect>
                                  </p:childTnLst>
                                </p:cTn>
                              </p:par>
                            </p:childTnLst>
                          </p:cTn>
                        </p:par>
                        <p:par>
                          <p:cTn fill="hold" id="8" nodeType="afterGroup">
                            <p:stCondLst>
                              <p:cond delay="500"/>
                            </p:stCondLst>
                            <p:childTnLst>
                              <p:par>
                                <p:cTn accel="50000" decel="50000" fill="hold" grpId="0" id="9" nodeType="afterEffect" presetClass="path" presetID="42" presetSubtype="0">
                                  <p:stCondLst>
                                    <p:cond delay="0"/>
                                  </p:stCondLst>
                                  <p:childTnLst>
                                    <p:animMotion origin="layout" path="M -3.61111E-06 -2.22222E-06 L -3.61111E-06 0.1225" pathEditMode="relative" ptsTypes="AA" rAng="0">
                                      <p:cBhvr>
                                        <p:cTn dur="1000" fill="hold" id="10"/>
                                        <p:tgtEl>
                                          <p:spTgt spid="33"/>
                                        </p:tgtEl>
                                        <p:attrNameLst>
                                          <p:attrName>ppt_x</p:attrName>
                                          <p:attrName>ppt_y</p:attrName>
                                        </p:attrNameLst>
                                      </p:cBhvr>
                                      <p:rCtr x="0" y="6111"/>
                                    </p:animMotion>
                                  </p:childTnLst>
                                </p:cTn>
                              </p:par>
                              <p:par>
                                <p:cTn fill="hold" grpId="0" id="11" nodeType="withEffect" presetClass="emph" presetID="3" presetSubtype="2">
                                  <p:stCondLst>
                                    <p:cond delay="0"/>
                                  </p:stCondLst>
                                  <p:childTnLst>
                                    <p:animClr clrSpc="rgb" dir="cw">
                                      <p:cBhvr override="childStyle">
                                        <p:cTn dur="1000" fill="hold" id="12"/>
                                        <p:tgtEl>
                                          <p:spTgt spid="72"/>
                                        </p:tgtEl>
                                        <p:attrNameLst>
                                          <p:attrName>style.color</p:attrName>
                                        </p:attrNameLst>
                                      </p:cBhvr>
                                      <p:to>
                                        <a:schemeClr val="accent2"/>
                                      </p:to>
                                    </p:animClr>
                                  </p:childTnLst>
                                </p:cTn>
                              </p:par>
                              <p:par>
                                <p:cTn fill="hold" grpId="0" id="13" nodeType="withEffect" presetClass="emph" presetID="3" presetSubtype="2">
                                  <p:stCondLst>
                                    <p:cond delay="0"/>
                                  </p:stCondLst>
                                  <p:childTnLst>
                                    <p:animClr clrSpc="rgb" dir="cw">
                                      <p:cBhvr override="childStyle">
                                        <p:cTn dur="1000" fill="hold" id="14"/>
                                        <p:tgtEl>
                                          <p:spTgt spid="73"/>
                                        </p:tgtEl>
                                        <p:attrNameLst>
                                          <p:attrName>style.color</p:attrName>
                                        </p:attrNameLst>
                                      </p:cBhvr>
                                      <p:to>
                                        <a:schemeClr val="accent2"/>
                                      </p:to>
                                    </p:animClr>
                                  </p:childTnLst>
                                </p:cTn>
                              </p:par>
                              <p:par>
                                <p:cTn fill="hold" grpId="1" id="15" nodeType="withEffect" presetClass="entr" presetID="10" presetSubtype="0">
                                  <p:stCondLst>
                                    <p:cond delay="0"/>
                                  </p:stCondLst>
                                  <p:childTnLst>
                                    <p:set>
                                      <p:cBhvr>
                                        <p:cTn dur="1" fill="hold" id="16">
                                          <p:stCondLst>
                                            <p:cond delay="0"/>
                                          </p:stCondLst>
                                        </p:cTn>
                                        <p:tgtEl>
                                          <p:spTgt spid="34"/>
                                        </p:tgtEl>
                                        <p:attrNameLst>
                                          <p:attrName>style.visibility</p:attrName>
                                        </p:attrNameLst>
                                      </p:cBhvr>
                                      <p:to>
                                        <p:strVal val="visible"/>
                                      </p:to>
                                    </p:set>
                                    <p:animEffect filter="fade" transition="in">
                                      <p:cBhvr>
                                        <p:cTn dur="500" id="17"/>
                                        <p:tgtEl>
                                          <p:spTgt spid="34"/>
                                        </p:tgtEl>
                                      </p:cBhvr>
                                    </p:animEffect>
                                  </p:childTnLst>
                                </p:cTn>
                              </p:par>
                              <p:par>
                                <p:cTn fill="hold" grpId="0" id="18" nodeType="withEffect" presetClass="emph" presetID="8" presetSubtype="0" repeatCount="2000">
                                  <p:stCondLst>
                                    <p:cond delay="0"/>
                                  </p:stCondLst>
                                  <p:childTnLst>
                                    <p:animRot by="21600000">
                                      <p:cBhvr>
                                        <p:cTn dur="2500" fill="hold" id="19"/>
                                        <p:tgtEl>
                                          <p:spTgt spid="34"/>
                                        </p:tgtEl>
                                        <p:attrNameLst>
                                          <p:attrName>r</p:attrName>
                                        </p:attrNameLst>
                                      </p:cBhvr>
                                    </p:animRot>
                                  </p:childTnLst>
                                </p:cTn>
                              </p:par>
                              <p:par>
                                <p:cTn fill="hold" grpId="1" id="20" nodeType="withEffect" presetClass="entr" presetID="10" presetSubtype="0">
                                  <p:stCondLst>
                                    <p:cond delay="0"/>
                                  </p:stCondLst>
                                  <p:childTnLst>
                                    <p:set>
                                      <p:cBhvr>
                                        <p:cTn dur="1" fill="hold" id="21">
                                          <p:stCondLst>
                                            <p:cond delay="0"/>
                                          </p:stCondLst>
                                        </p:cTn>
                                        <p:tgtEl>
                                          <p:spTgt spid="35"/>
                                        </p:tgtEl>
                                        <p:attrNameLst>
                                          <p:attrName>style.visibility</p:attrName>
                                        </p:attrNameLst>
                                      </p:cBhvr>
                                      <p:to>
                                        <p:strVal val="visible"/>
                                      </p:to>
                                    </p:set>
                                    <p:animEffect filter="fade" transition="in">
                                      <p:cBhvr>
                                        <p:cTn dur="500" id="22"/>
                                        <p:tgtEl>
                                          <p:spTgt spid="35"/>
                                        </p:tgtEl>
                                      </p:cBhvr>
                                    </p:animEffect>
                                  </p:childTnLst>
                                </p:cTn>
                              </p:par>
                              <p:par>
                                <p:cTn fill="hold" grpId="0" id="23" nodeType="withEffect" presetClass="emph" presetID="8" presetSubtype="0" repeatCount="2000">
                                  <p:stCondLst>
                                    <p:cond delay="0"/>
                                  </p:stCondLst>
                                  <p:childTnLst>
                                    <p:animRot by="-21600000">
                                      <p:cBhvr>
                                        <p:cTn dur="2500" fill="hold" id="24"/>
                                        <p:tgtEl>
                                          <p:spTgt spid="35"/>
                                        </p:tgtEl>
                                        <p:attrNameLst>
                                          <p:attrName>r</p:attrName>
                                        </p:attrNameLst>
                                      </p:cBhvr>
                                    </p:animRot>
                                  </p:childTnLst>
                                </p:cTn>
                              </p:par>
                              <p:par>
                                <p:cTn fill="hold" grpId="1" id="25" nodeType="withEffect" presetClass="entr" presetID="10" presetSubtype="0">
                                  <p:stCondLst>
                                    <p:cond delay="0"/>
                                  </p:stCondLst>
                                  <p:childTnLst>
                                    <p:set>
                                      <p:cBhvr>
                                        <p:cTn dur="1" fill="hold" id="26">
                                          <p:stCondLst>
                                            <p:cond delay="0"/>
                                          </p:stCondLst>
                                        </p:cTn>
                                        <p:tgtEl>
                                          <p:spTgt spid="36"/>
                                        </p:tgtEl>
                                        <p:attrNameLst>
                                          <p:attrName>style.visibility</p:attrName>
                                        </p:attrNameLst>
                                      </p:cBhvr>
                                      <p:to>
                                        <p:strVal val="visible"/>
                                      </p:to>
                                    </p:set>
                                    <p:animEffect filter="fade" transition="in">
                                      <p:cBhvr>
                                        <p:cTn dur="500" id="27"/>
                                        <p:tgtEl>
                                          <p:spTgt spid="36"/>
                                        </p:tgtEl>
                                      </p:cBhvr>
                                    </p:animEffect>
                                  </p:childTnLst>
                                </p:cTn>
                              </p:par>
                              <p:par>
                                <p:cTn fill="hold" grpId="0" id="28" nodeType="withEffect" presetClass="emph" presetID="8" presetSubtype="0" repeatCount="2000">
                                  <p:stCondLst>
                                    <p:cond delay="0"/>
                                  </p:stCondLst>
                                  <p:childTnLst>
                                    <p:animRot by="21600000">
                                      <p:cBhvr>
                                        <p:cTn dur="2500" fill="hold" id="29"/>
                                        <p:tgtEl>
                                          <p:spTgt spid="36"/>
                                        </p:tgtEl>
                                        <p:attrNameLst>
                                          <p:attrName>r</p:attrName>
                                        </p:attrNameLst>
                                      </p:cBhvr>
                                    </p:animRot>
                                  </p:childTnLst>
                                </p:cTn>
                              </p:par>
                              <p:par>
                                <p:cTn fill="hold" grpId="1" id="30" nodeType="withEffect" presetClass="entr" presetID="10" presetSubtype="0">
                                  <p:stCondLst>
                                    <p:cond delay="0"/>
                                  </p:stCondLst>
                                  <p:childTnLst>
                                    <p:set>
                                      <p:cBhvr>
                                        <p:cTn dur="1" fill="hold" id="31">
                                          <p:stCondLst>
                                            <p:cond delay="0"/>
                                          </p:stCondLst>
                                        </p:cTn>
                                        <p:tgtEl>
                                          <p:spTgt spid="37"/>
                                        </p:tgtEl>
                                        <p:attrNameLst>
                                          <p:attrName>style.visibility</p:attrName>
                                        </p:attrNameLst>
                                      </p:cBhvr>
                                      <p:to>
                                        <p:strVal val="visible"/>
                                      </p:to>
                                    </p:set>
                                    <p:animEffect filter="fade" transition="in">
                                      <p:cBhvr>
                                        <p:cTn dur="500" id="32"/>
                                        <p:tgtEl>
                                          <p:spTgt spid="37"/>
                                        </p:tgtEl>
                                      </p:cBhvr>
                                    </p:animEffect>
                                  </p:childTnLst>
                                </p:cTn>
                              </p:par>
                              <p:par>
                                <p:cTn fill="hold" grpId="0" id="33" nodeType="withEffect" presetClass="emph" presetID="8" presetSubtype="0" repeatCount="2000">
                                  <p:stCondLst>
                                    <p:cond delay="0"/>
                                  </p:stCondLst>
                                  <p:childTnLst>
                                    <p:animRot by="-21600000">
                                      <p:cBhvr>
                                        <p:cTn dur="2500" fill="hold" id="34"/>
                                        <p:tgtEl>
                                          <p:spTgt spid="37"/>
                                        </p:tgtEl>
                                        <p:attrNameLst>
                                          <p:attrName>r</p:attrName>
                                        </p:attrNameLst>
                                      </p:cBhvr>
                                    </p:animRot>
                                  </p:childTnLst>
                                </p:cTn>
                              </p:par>
                              <p:par>
                                <p:cTn fill="hold" grpId="1" id="35" nodeType="withEffect" presetClass="entr" presetID="10" presetSubtype="0">
                                  <p:stCondLst>
                                    <p:cond delay="0"/>
                                  </p:stCondLst>
                                  <p:childTnLst>
                                    <p:set>
                                      <p:cBhvr>
                                        <p:cTn dur="1" fill="hold" id="36">
                                          <p:stCondLst>
                                            <p:cond delay="0"/>
                                          </p:stCondLst>
                                        </p:cTn>
                                        <p:tgtEl>
                                          <p:spTgt spid="38"/>
                                        </p:tgtEl>
                                        <p:attrNameLst>
                                          <p:attrName>style.visibility</p:attrName>
                                        </p:attrNameLst>
                                      </p:cBhvr>
                                      <p:to>
                                        <p:strVal val="visible"/>
                                      </p:to>
                                    </p:set>
                                    <p:animEffect filter="fade" transition="in">
                                      <p:cBhvr>
                                        <p:cTn dur="500" id="37"/>
                                        <p:tgtEl>
                                          <p:spTgt spid="38"/>
                                        </p:tgtEl>
                                      </p:cBhvr>
                                    </p:animEffect>
                                  </p:childTnLst>
                                </p:cTn>
                              </p:par>
                              <p:par>
                                <p:cTn fill="hold" grpId="0" id="38" nodeType="withEffect" presetClass="emph" presetID="8" presetSubtype="0" repeatCount="2000">
                                  <p:stCondLst>
                                    <p:cond delay="0"/>
                                  </p:stCondLst>
                                  <p:childTnLst>
                                    <p:animRot by="21600000">
                                      <p:cBhvr>
                                        <p:cTn dur="2500" fill="hold" id="39"/>
                                        <p:tgtEl>
                                          <p:spTgt spid="38"/>
                                        </p:tgtEl>
                                        <p:attrNameLst>
                                          <p:attrName>r</p:attrName>
                                        </p:attrNameLst>
                                      </p:cBhvr>
                                    </p:animRot>
                                  </p:childTnLst>
                                </p:cTn>
                              </p:par>
                              <p:par>
                                <p:cTn fill="hold" grpId="0" id="40" nodeType="withEffect" presetClass="entr" presetID="10" presetSubtype="0">
                                  <p:stCondLst>
                                    <p:cond delay="500"/>
                                  </p:stCondLst>
                                  <p:childTnLst>
                                    <p:set>
                                      <p:cBhvr>
                                        <p:cTn dur="1" fill="hold" id="41">
                                          <p:stCondLst>
                                            <p:cond delay="0"/>
                                          </p:stCondLst>
                                        </p:cTn>
                                        <p:tgtEl>
                                          <p:spTgt spid="39"/>
                                        </p:tgtEl>
                                        <p:attrNameLst>
                                          <p:attrName>style.visibility</p:attrName>
                                        </p:attrNameLst>
                                      </p:cBhvr>
                                      <p:to>
                                        <p:strVal val="visible"/>
                                      </p:to>
                                    </p:set>
                                    <p:animEffect filter="fade" transition="in">
                                      <p:cBhvr>
                                        <p:cTn dur="500" id="42"/>
                                        <p:tgtEl>
                                          <p:spTgt spid="39"/>
                                        </p:tgtEl>
                                      </p:cBhvr>
                                    </p:animEffect>
                                  </p:childTnLst>
                                </p:cTn>
                              </p:par>
                              <p:par>
                                <p:cTn fill="hold" grpId="0" id="43" nodeType="withEffect" presetClass="entr" presetID="10" presetSubtype="0">
                                  <p:stCondLst>
                                    <p:cond delay="750"/>
                                  </p:stCondLst>
                                  <p:childTnLst>
                                    <p:set>
                                      <p:cBhvr>
                                        <p:cTn dur="1" fill="hold" id="44">
                                          <p:stCondLst>
                                            <p:cond delay="0"/>
                                          </p:stCondLst>
                                        </p:cTn>
                                        <p:tgtEl>
                                          <p:spTgt spid="60"/>
                                        </p:tgtEl>
                                        <p:attrNameLst>
                                          <p:attrName>style.visibility</p:attrName>
                                        </p:attrNameLst>
                                      </p:cBhvr>
                                      <p:to>
                                        <p:strVal val="visible"/>
                                      </p:to>
                                    </p:set>
                                    <p:animEffect filter="fade" transition="in">
                                      <p:cBhvr>
                                        <p:cTn dur="500" id="45"/>
                                        <p:tgtEl>
                                          <p:spTgt spid="60"/>
                                        </p:tgtEl>
                                      </p:cBhvr>
                                    </p:animEffect>
                                  </p:childTnLst>
                                </p:cTn>
                              </p:par>
                              <p:par>
                                <p:cTn fill="hold" grpId="0" id="46" nodeType="withEffect" presetClass="entr" presetID="10" presetSubtype="0">
                                  <p:stCondLst>
                                    <p:cond delay="1000"/>
                                  </p:stCondLst>
                                  <p:childTnLst>
                                    <p:set>
                                      <p:cBhvr>
                                        <p:cTn dur="1" fill="hold" id="47">
                                          <p:stCondLst>
                                            <p:cond delay="0"/>
                                          </p:stCondLst>
                                        </p:cTn>
                                        <p:tgtEl>
                                          <p:spTgt spid="61"/>
                                        </p:tgtEl>
                                        <p:attrNameLst>
                                          <p:attrName>style.visibility</p:attrName>
                                        </p:attrNameLst>
                                      </p:cBhvr>
                                      <p:to>
                                        <p:strVal val="visible"/>
                                      </p:to>
                                    </p:set>
                                    <p:animEffect filter="fade" transition="in">
                                      <p:cBhvr>
                                        <p:cTn dur="500" id="48"/>
                                        <p:tgtEl>
                                          <p:spTgt spid="61"/>
                                        </p:tgtEl>
                                      </p:cBhvr>
                                    </p:animEffect>
                                  </p:childTnLst>
                                </p:cTn>
                              </p:par>
                              <p:par>
                                <p:cTn fill="hold" grpId="0" id="49" nodeType="withEffect" presetClass="entr" presetID="10" presetSubtype="0">
                                  <p:stCondLst>
                                    <p:cond delay="1250"/>
                                  </p:stCondLst>
                                  <p:childTnLst>
                                    <p:set>
                                      <p:cBhvr>
                                        <p:cTn dur="1" fill="hold" id="50">
                                          <p:stCondLst>
                                            <p:cond delay="0"/>
                                          </p:stCondLst>
                                        </p:cTn>
                                        <p:tgtEl>
                                          <p:spTgt spid="62"/>
                                        </p:tgtEl>
                                        <p:attrNameLst>
                                          <p:attrName>style.visibility</p:attrName>
                                        </p:attrNameLst>
                                      </p:cBhvr>
                                      <p:to>
                                        <p:strVal val="visible"/>
                                      </p:to>
                                    </p:set>
                                    <p:animEffect filter="fade" transition="in">
                                      <p:cBhvr>
                                        <p:cTn dur="500" id="51"/>
                                        <p:tgtEl>
                                          <p:spTgt spid="62"/>
                                        </p:tgtEl>
                                      </p:cBhvr>
                                    </p:animEffect>
                                  </p:childTnLst>
                                </p:cTn>
                              </p:par>
                              <p:par>
                                <p:cTn fill="hold" grpId="0" id="52" nodeType="withEffect" presetClass="entr" presetID="10" presetSubtype="0">
                                  <p:stCondLst>
                                    <p:cond delay="1500"/>
                                  </p:stCondLst>
                                  <p:childTnLst>
                                    <p:set>
                                      <p:cBhvr>
                                        <p:cTn dur="1" fill="hold" id="53">
                                          <p:stCondLst>
                                            <p:cond delay="0"/>
                                          </p:stCondLst>
                                        </p:cTn>
                                        <p:tgtEl>
                                          <p:spTgt spid="63"/>
                                        </p:tgtEl>
                                        <p:attrNameLst>
                                          <p:attrName>style.visibility</p:attrName>
                                        </p:attrNameLst>
                                      </p:cBhvr>
                                      <p:to>
                                        <p:strVal val="visible"/>
                                      </p:to>
                                    </p:set>
                                    <p:animEffect filter="fade" transition="in">
                                      <p:cBhvr>
                                        <p:cTn dur="500" id="54"/>
                                        <p:tgtEl>
                                          <p:spTgt spid="63"/>
                                        </p:tgtEl>
                                      </p:cBhvr>
                                    </p:animEffect>
                                  </p:childTnLst>
                                </p:cTn>
                              </p:par>
                              <p:par>
                                <p:cTn fill="hold" grpId="0" id="55" nodeType="withEffect" presetClass="entr" presetID="10" presetSubtype="0" repeatCount="2000">
                                  <p:stCondLst>
                                    <p:cond delay="2000"/>
                                  </p:stCondLst>
                                  <p:childTnLst>
                                    <p:set>
                                      <p:cBhvr>
                                        <p:cTn dur="1" fill="hold" id="56">
                                          <p:stCondLst>
                                            <p:cond delay="0"/>
                                          </p:stCondLst>
                                        </p:cTn>
                                        <p:tgtEl>
                                          <p:spTgt spid="64"/>
                                        </p:tgtEl>
                                        <p:attrNameLst>
                                          <p:attrName>style.visibility</p:attrName>
                                        </p:attrNameLst>
                                      </p:cBhvr>
                                      <p:to>
                                        <p:strVal val="visible"/>
                                      </p:to>
                                    </p:set>
                                    <p:animEffect filter="fade" transition="in">
                                      <p:cBhvr>
                                        <p:cTn dur="500" id="57"/>
                                        <p:tgtEl>
                                          <p:spTgt spid="64"/>
                                        </p:tgtEl>
                                      </p:cBhvr>
                                    </p:animEffect>
                                  </p:childTnLst>
                                </p:cTn>
                              </p:par>
                              <p:par>
                                <p:cTn fill="hold" grpId="0" id="58" nodeType="withEffect" presetClass="entr" presetID="10" presetSubtype="0">
                                  <p:stCondLst>
                                    <p:cond delay="3000"/>
                                  </p:stCondLst>
                                  <p:iterate type="lt">
                                    <p:tmPct val="3000"/>
                                  </p:iterate>
                                  <p:childTnLst>
                                    <p:set>
                                      <p:cBhvr>
                                        <p:cTn dur="1" fill="hold" id="59">
                                          <p:stCondLst>
                                            <p:cond delay="0"/>
                                          </p:stCondLst>
                                        </p:cTn>
                                        <p:tgtEl>
                                          <p:spTgt spid="65"/>
                                        </p:tgtEl>
                                        <p:attrNameLst>
                                          <p:attrName>style.visibility</p:attrName>
                                        </p:attrNameLst>
                                      </p:cBhvr>
                                      <p:to>
                                        <p:strVal val="visible"/>
                                      </p:to>
                                    </p:set>
                                    <p:animEffect filter="fade" transition="in">
                                      <p:cBhvr>
                                        <p:cTn dur="500" id="60"/>
                                        <p:tgtEl>
                                          <p:spTgt spid="6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33"/>
      <p:bldP grpId="0" spid="34"/>
      <p:bldP grpId="1" spid="34"/>
      <p:bldP grpId="0" spid="35"/>
      <p:bldP grpId="1" spid="35"/>
      <p:bldP grpId="0" spid="36"/>
      <p:bldP grpId="1" spid="36"/>
      <p:bldP grpId="0" spid="37"/>
      <p:bldP grpId="1" spid="37"/>
      <p:bldP grpId="0" spid="38"/>
      <p:bldP grpId="1" spid="38"/>
      <p:bldP grpId="0" spid="39"/>
      <p:bldP grpId="0" spid="60"/>
      <p:bldP grpId="0" spid="61"/>
      <p:bldP grpId="0" spid="62"/>
      <p:bldP grpId="0" spid="63"/>
      <p:bldP grpId="0" spid="64"/>
      <p:bldP grpId="0" spid="65"/>
      <p:bldP grpId="0" spid="72"/>
      <p:bldP grpId="0" spid="73"/>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grpSp>
        <p:nvGrpSpPr>
          <p:cNvPr id="41" name="组合 40"/>
          <p:cNvGrpSpPr/>
          <p:nvPr/>
        </p:nvGrpSpPr>
        <p:grpSpPr>
          <a:xfrm>
            <a:off x="725614" y="948350"/>
            <a:ext cx="1802563" cy="749550"/>
            <a:chOff x="217612" y="3052317"/>
            <a:chExt cx="1802563" cy="749550"/>
          </a:xfrm>
        </p:grpSpPr>
        <p:sp>
          <p:nvSpPr>
            <p:cNvPr id="42" name="矩形 41"/>
            <p:cNvSpPr/>
            <p:nvPr/>
          </p:nvSpPr>
          <p:spPr>
            <a:xfrm>
              <a:off x="217612" y="3203817"/>
              <a:ext cx="1802563" cy="5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COMPETENCE</a:t>
              </a:r>
            </a:p>
          </p:txBody>
        </p:sp>
        <p:sp>
          <p:nvSpPr>
            <p:cNvPr id="58" name="矩形 57"/>
            <p:cNvSpPr/>
            <p:nvPr/>
          </p:nvSpPr>
          <p:spPr>
            <a:xfrm>
              <a:off x="588018" y="3052317"/>
              <a:ext cx="1098311"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胜任能力</a:t>
              </a:r>
            </a:p>
          </p:txBody>
        </p:sp>
      </p:grpSp>
      <p:sp>
        <p:nvSpPr>
          <p:cNvPr id="32" name="椭圆 31"/>
          <p:cNvSpPr/>
          <p:nvPr/>
        </p:nvSpPr>
        <p:spPr>
          <a:xfrm>
            <a:off x="781479" y="3252413"/>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cxnSp>
        <p:nvCxnSpPr>
          <p:cNvPr id="40" name="直接连接符 39"/>
          <p:cNvCxnSpPr/>
          <p:nvPr/>
        </p:nvCxnSpPr>
        <p:spPr>
          <a:xfrm>
            <a:off x="4207730" y="1655603"/>
            <a:ext cx="950746" cy="1419237"/>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flipV="1">
            <a:off x="5191819" y="1644491"/>
            <a:ext cx="1648966" cy="1430348"/>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flipH="1" flipV="1">
            <a:off x="6840787" y="1655602"/>
            <a:ext cx="1298036" cy="1246648"/>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pSp>
        <p:nvGrpSpPr>
          <p:cNvPr id="45" name="组合 44"/>
          <p:cNvGrpSpPr/>
          <p:nvPr/>
        </p:nvGrpSpPr>
        <p:grpSpPr>
          <a:xfrm>
            <a:off x="3675681" y="1125252"/>
            <a:ext cx="1084488" cy="1014494"/>
            <a:chOff x="5339861" y="1700379"/>
            <a:chExt cx="808977" cy="756766"/>
          </a:xfrm>
          <a:solidFill>
            <a:schemeClr val="tx1">
              <a:lumMod val="85000"/>
              <a:lumOff val="15000"/>
            </a:schemeClr>
          </a:solidFill>
        </p:grpSpPr>
        <p:sp>
          <p:nvSpPr>
            <p:cNvPr id="46" name="椭圆 45"/>
            <p:cNvSpPr/>
            <p:nvPr/>
          </p:nvSpPr>
          <p:spPr>
            <a:xfrm>
              <a:off x="5359399" y="1700379"/>
              <a:ext cx="756766" cy="756766"/>
            </a:xfrm>
            <a:prstGeom prst="ellipse">
              <a:avLst/>
            </a:prstGeom>
            <a:solidFill>
              <a:srgbClr val="C00000"/>
            </a:solidFill>
            <a:ln>
              <a:noFill/>
            </a:ln>
            <a:effectLst>
              <a:innerShdw blurRad="63500" dir="13500000" dist="381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47" name="文本框 44"/>
            <p:cNvSpPr txBox="1"/>
            <p:nvPr/>
          </p:nvSpPr>
          <p:spPr>
            <a:xfrm>
              <a:off x="5339860" y="1875702"/>
              <a:ext cx="808977" cy="431997"/>
            </a:xfrm>
            <a:prstGeom prst="rect">
              <a:avLst/>
            </a:prstGeom>
            <a:noFill/>
          </p:spPr>
          <p:txBody>
            <a:bodyPr rtlCol="0" wrap="square">
              <a:spAutoFit/>
            </a:bodyPr>
            <a:lstStyle/>
            <a:p>
              <a:pPr algn="ctr"/>
              <a:r>
                <a:rPr altLang="en-US" lang="zh-CN" sz="1600">
                  <a:solidFill>
                    <a:schemeClr val="bg1"/>
                  </a:solidFill>
                  <a:latin charset="-122" panose="020b0503020204020204" pitchFamily="34" typeface="微软雅黑"/>
                  <a:ea charset="-122" panose="020b0503020204020204" pitchFamily="34" typeface="微软雅黑"/>
                </a:rPr>
                <a:t>核心</a:t>
              </a:r>
            </a:p>
            <a:p>
              <a:pPr algn="ctr"/>
              <a:r>
                <a:rPr altLang="en-US" lang="zh-CN" sz="1600">
                  <a:solidFill>
                    <a:schemeClr val="bg1"/>
                  </a:solidFill>
                  <a:latin charset="-122" panose="020b0503020204020204" pitchFamily="34" typeface="微软雅黑"/>
                  <a:ea charset="-122" panose="020b0503020204020204" pitchFamily="34" typeface="微软雅黑"/>
                </a:rPr>
                <a:t>是人</a:t>
              </a:r>
            </a:p>
          </p:txBody>
        </p:sp>
      </p:grpSp>
      <p:grpSp>
        <p:nvGrpSpPr>
          <p:cNvPr id="48" name="组合 47"/>
          <p:cNvGrpSpPr/>
          <p:nvPr/>
        </p:nvGrpSpPr>
        <p:grpSpPr>
          <a:xfrm>
            <a:off x="4594569" y="2520875"/>
            <a:ext cx="1084488" cy="1014494"/>
            <a:chOff x="5339861" y="1700379"/>
            <a:chExt cx="808977" cy="756766"/>
          </a:xfrm>
        </p:grpSpPr>
        <p:sp>
          <p:nvSpPr>
            <p:cNvPr id="49" name="椭圆 48"/>
            <p:cNvSpPr/>
            <p:nvPr/>
          </p:nvSpPr>
          <p:spPr>
            <a:xfrm>
              <a:off x="5359399" y="1700379"/>
              <a:ext cx="756766" cy="756766"/>
            </a:xfrm>
            <a:prstGeom prst="ellipse">
              <a:avLst/>
            </a:prstGeom>
            <a:solidFill>
              <a:schemeClr val="tx1">
                <a:lumMod val="85000"/>
                <a:lumOff val="15000"/>
              </a:schemeClr>
            </a:solidFill>
            <a:ln>
              <a:noFill/>
            </a:ln>
            <a:effectLst>
              <a:innerShdw blurRad="63500" dir="13500000" dist="381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bg1"/>
                </a:solidFill>
              </a:endParaRPr>
            </a:p>
          </p:txBody>
        </p:sp>
        <p:sp>
          <p:nvSpPr>
            <p:cNvPr id="50" name="文本框 44"/>
            <p:cNvSpPr txBox="1"/>
            <p:nvPr/>
          </p:nvSpPr>
          <p:spPr>
            <a:xfrm>
              <a:off x="5339861" y="1879735"/>
              <a:ext cx="808977" cy="386524"/>
            </a:xfrm>
            <a:prstGeom prst="rect">
              <a:avLst/>
            </a:prstGeom>
            <a:noFill/>
          </p:spPr>
          <p:txBody>
            <a:bodyPr rtlCol="0" wrap="square">
              <a:spAutoFit/>
            </a:bodyPr>
            <a:lstStyle/>
            <a:p>
              <a:pPr algn="ctr"/>
              <a:r>
                <a:rPr altLang="en-US" lang="zh-CN" sz="1400">
                  <a:solidFill>
                    <a:schemeClr val="bg1"/>
                  </a:solidFill>
                  <a:latin charset="0" panose="020b0604020202020204" pitchFamily="34" typeface="Arial"/>
                  <a:ea charset="-122" panose="020b0503020204020204" pitchFamily="34" typeface="微软雅黑"/>
                  <a:cs charset="0" panose="020b0604020202020204" pitchFamily="34" typeface="Arial"/>
                </a:rPr>
                <a:t>了解</a:t>
              </a:r>
            </a:p>
            <a:p>
              <a:pPr algn="ctr"/>
              <a:r>
                <a:rPr altLang="en-US" lang="zh-CN" sz="1400">
                  <a:solidFill>
                    <a:schemeClr val="bg1"/>
                  </a:solidFill>
                  <a:latin charset="0" panose="020b0604020202020204" pitchFamily="34" typeface="Arial"/>
                  <a:ea charset="-122" panose="020b0503020204020204" pitchFamily="34" typeface="微软雅黑"/>
                  <a:cs charset="0" panose="020b0604020202020204" pitchFamily="34" typeface="Arial"/>
                </a:rPr>
                <a:t>各部门成员</a:t>
              </a:r>
            </a:p>
          </p:txBody>
        </p:sp>
      </p:grpSp>
      <p:grpSp>
        <p:nvGrpSpPr>
          <p:cNvPr id="51" name="组合 50"/>
          <p:cNvGrpSpPr/>
          <p:nvPr/>
        </p:nvGrpSpPr>
        <p:grpSpPr>
          <a:xfrm>
            <a:off x="6308736" y="1131326"/>
            <a:ext cx="1084488" cy="1014494"/>
            <a:chOff x="5339861" y="1700379"/>
            <a:chExt cx="808977" cy="756766"/>
          </a:xfrm>
        </p:grpSpPr>
        <p:sp>
          <p:nvSpPr>
            <p:cNvPr id="59" name="椭圆 58"/>
            <p:cNvSpPr/>
            <p:nvPr/>
          </p:nvSpPr>
          <p:spPr>
            <a:xfrm>
              <a:off x="5359399" y="1700379"/>
              <a:ext cx="756766" cy="756766"/>
            </a:xfrm>
            <a:prstGeom prst="ellipse">
              <a:avLst/>
            </a:prstGeom>
            <a:solidFill>
              <a:schemeClr val="tx1">
                <a:lumMod val="85000"/>
                <a:lumOff val="15000"/>
              </a:schemeClr>
            </a:solidFill>
            <a:ln>
              <a:noFill/>
            </a:ln>
            <a:effectLst>
              <a:innerShdw blurRad="63500" dir="13500000" dist="381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bg1"/>
                </a:solidFill>
              </a:endParaRPr>
            </a:p>
          </p:txBody>
        </p:sp>
        <p:sp>
          <p:nvSpPr>
            <p:cNvPr id="66" name="文本框 44"/>
            <p:cNvSpPr txBox="1"/>
            <p:nvPr/>
          </p:nvSpPr>
          <p:spPr>
            <a:xfrm>
              <a:off x="5339861" y="1890617"/>
              <a:ext cx="808977" cy="386524"/>
            </a:xfrm>
            <a:prstGeom prst="rect">
              <a:avLst/>
            </a:prstGeom>
            <a:noFill/>
          </p:spPr>
          <p:txBody>
            <a:bodyPr rtlCol="0" wrap="square">
              <a:spAutoFit/>
            </a:bodyPr>
            <a:lstStyle/>
            <a:p>
              <a:pPr algn="ctr"/>
              <a:r>
                <a:rPr altLang="en-US" lang="zh-CN" sz="1400">
                  <a:solidFill>
                    <a:schemeClr val="bg1"/>
                  </a:solidFill>
                  <a:latin charset="0" panose="020b0604020202020204" pitchFamily="34" typeface="Arial"/>
                  <a:ea charset="-122" panose="020b0503020204020204" pitchFamily="34" typeface="微软雅黑"/>
                  <a:cs charset="0" panose="020b0604020202020204" pitchFamily="34" typeface="Arial"/>
                </a:rPr>
                <a:t>包容</a:t>
              </a:r>
            </a:p>
            <a:p>
              <a:pPr algn="ctr"/>
              <a:r>
                <a:rPr altLang="en-US" lang="zh-CN" sz="1400">
                  <a:solidFill>
                    <a:schemeClr val="bg1"/>
                  </a:solidFill>
                  <a:latin charset="0" panose="020b0604020202020204" pitchFamily="34" typeface="Arial"/>
                  <a:ea charset="-122" panose="020b0503020204020204" pitchFamily="34" typeface="微软雅黑"/>
                  <a:cs charset="0" panose="020b0604020202020204" pitchFamily="34" typeface="Arial"/>
                </a:rPr>
                <a:t>心态</a:t>
              </a:r>
            </a:p>
          </p:txBody>
        </p:sp>
      </p:grpSp>
      <p:grpSp>
        <p:nvGrpSpPr>
          <p:cNvPr id="68" name="组合 67"/>
          <p:cNvGrpSpPr/>
          <p:nvPr/>
        </p:nvGrpSpPr>
        <p:grpSpPr>
          <a:xfrm>
            <a:off x="7596581" y="2388722"/>
            <a:ext cx="1084488" cy="1014494"/>
            <a:chOff x="5354775" y="1700379"/>
            <a:chExt cx="808977" cy="756766"/>
          </a:xfrm>
        </p:grpSpPr>
        <p:sp>
          <p:nvSpPr>
            <p:cNvPr id="69" name="椭圆 68"/>
            <p:cNvSpPr/>
            <p:nvPr/>
          </p:nvSpPr>
          <p:spPr>
            <a:xfrm>
              <a:off x="5359399" y="1700379"/>
              <a:ext cx="756766" cy="756766"/>
            </a:xfrm>
            <a:prstGeom prst="ellipse">
              <a:avLst/>
            </a:prstGeom>
            <a:solidFill>
              <a:schemeClr val="tx1">
                <a:lumMod val="85000"/>
                <a:lumOff val="15000"/>
              </a:schemeClr>
            </a:solidFill>
            <a:ln>
              <a:noFill/>
            </a:ln>
            <a:effectLst>
              <a:innerShdw blurRad="63500" dir="13500000" dist="381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bg1"/>
                </a:solidFill>
              </a:endParaRPr>
            </a:p>
          </p:txBody>
        </p:sp>
        <p:sp>
          <p:nvSpPr>
            <p:cNvPr id="70" name="文本框 44"/>
            <p:cNvSpPr txBox="1"/>
            <p:nvPr/>
          </p:nvSpPr>
          <p:spPr>
            <a:xfrm>
              <a:off x="5354775" y="1898075"/>
              <a:ext cx="808977" cy="386524"/>
            </a:xfrm>
            <a:prstGeom prst="rect">
              <a:avLst/>
            </a:prstGeom>
            <a:noFill/>
          </p:spPr>
          <p:txBody>
            <a:bodyPr rtlCol="0" wrap="square">
              <a:spAutoFit/>
            </a:bodyPr>
            <a:lstStyle/>
            <a:p>
              <a:pPr algn="ctr"/>
              <a:r>
                <a:rPr altLang="en-US" lang="zh-CN" sz="1400">
                  <a:solidFill>
                    <a:schemeClr val="bg1"/>
                  </a:solidFill>
                  <a:latin charset="0" panose="020b0604020202020204" pitchFamily="34" typeface="Arial"/>
                  <a:ea charset="-122" panose="020b0503020204020204" pitchFamily="34" typeface="微软雅黑"/>
                  <a:cs charset="0" panose="020b0604020202020204" pitchFamily="34" typeface="Arial"/>
                </a:rPr>
                <a:t>保持</a:t>
              </a:r>
            </a:p>
            <a:p>
              <a:pPr algn="ctr"/>
              <a:r>
                <a:rPr altLang="en-US" lang="zh-CN" sz="1400">
                  <a:solidFill>
                    <a:schemeClr val="bg1"/>
                  </a:solidFill>
                  <a:latin charset="0" panose="020b0604020202020204" pitchFamily="34" typeface="Arial"/>
                  <a:ea charset="-122" panose="020b0503020204020204" pitchFamily="34" typeface="微软雅黑"/>
                  <a:cs charset="0" panose="020b0604020202020204" pitchFamily="34" typeface="Arial"/>
                </a:rPr>
                <a:t>谦虚</a:t>
              </a:r>
            </a:p>
          </p:txBody>
        </p:sp>
      </p:grpSp>
      <p:sp>
        <p:nvSpPr>
          <p:cNvPr id="71" name="TextBox 11"/>
          <p:cNvSpPr txBox="1"/>
          <p:nvPr/>
        </p:nvSpPr>
        <p:spPr>
          <a:xfrm>
            <a:off x="3025928" y="425934"/>
            <a:ext cx="2383997" cy="640080"/>
          </a:xfrm>
          <a:prstGeom prst="rect">
            <a:avLst/>
          </a:prstGeom>
          <a:noFill/>
        </p:spPr>
        <p:txBody>
          <a:bodyPr rtlCol="0" wrap="square">
            <a:spAutoFit/>
          </a:bodyPr>
          <a:lstStyle/>
          <a:p>
            <a:pPr>
              <a:lnSpc>
                <a:spcPct val="120000"/>
              </a:lnSpc>
            </a:pPr>
            <a:r>
              <a:rPr altLang="en-US" lang="zh-CN" sz="1000">
                <a:solidFill>
                  <a:schemeClr val="tx1">
                    <a:lumMod val="85000"/>
                    <a:lumOff val="15000"/>
                  </a:schemeClr>
                </a:solidFill>
                <a:latin charset="-122" panose="020b0503020204020204" pitchFamily="34" typeface="微软雅黑"/>
                <a:ea charset="-122" panose="020b0503020204020204" pitchFamily="34" typeface="微软雅黑"/>
              </a:rPr>
              <a:t>在整个团队中人是作为整个运行的根本，没有一个人是可以独立工作的，合理的分配才是最重要的。</a:t>
            </a:r>
          </a:p>
        </p:txBody>
      </p:sp>
      <p:sp>
        <p:nvSpPr>
          <p:cNvPr id="72" name="TextBox 11"/>
          <p:cNvSpPr txBox="1"/>
          <p:nvPr/>
        </p:nvSpPr>
        <p:spPr>
          <a:xfrm>
            <a:off x="3948959" y="3595731"/>
            <a:ext cx="2355319" cy="640080"/>
          </a:xfrm>
          <a:prstGeom prst="rect">
            <a:avLst/>
          </a:prstGeom>
          <a:noFill/>
        </p:spPr>
        <p:txBody>
          <a:bodyPr rtlCol="0" wrap="square">
            <a:spAutoFit/>
          </a:bodyPr>
          <a:lstStyle/>
          <a:p>
            <a:pPr>
              <a:lnSpc>
                <a:spcPct val="120000"/>
              </a:lnSpc>
            </a:pPr>
            <a:r>
              <a:rPr altLang="en-US" lang="zh-CN" sz="1000">
                <a:solidFill>
                  <a:schemeClr val="tx1">
                    <a:lumMod val="85000"/>
                    <a:lumOff val="15000"/>
                  </a:schemeClr>
                </a:solidFill>
                <a:latin charset="-122" panose="020b0503020204020204" pitchFamily="34" typeface="微软雅黑"/>
                <a:ea charset="-122" panose="020b0503020204020204" pitchFamily="34" typeface="微软雅黑"/>
              </a:rPr>
              <a:t>在整个团队中每个成员的能力是不同的，所以要了解每个成员的能力然后合理分配。</a:t>
            </a:r>
          </a:p>
        </p:txBody>
      </p:sp>
      <p:sp>
        <p:nvSpPr>
          <p:cNvPr id="73" name="TextBox 11"/>
          <p:cNvSpPr txBox="1"/>
          <p:nvPr/>
        </p:nvSpPr>
        <p:spPr>
          <a:xfrm>
            <a:off x="5732664" y="546410"/>
            <a:ext cx="2391549" cy="457200"/>
          </a:xfrm>
          <a:prstGeom prst="rect">
            <a:avLst/>
          </a:prstGeom>
          <a:noFill/>
        </p:spPr>
        <p:txBody>
          <a:bodyPr rtlCol="0" wrap="square">
            <a:spAutoFit/>
          </a:bodyPr>
          <a:lstStyle/>
          <a:p>
            <a:pPr>
              <a:lnSpc>
                <a:spcPct val="120000"/>
              </a:lnSpc>
            </a:pPr>
            <a:r>
              <a:rPr altLang="en-US" lang="zh-CN" sz="1000">
                <a:solidFill>
                  <a:schemeClr val="tx1">
                    <a:lumMod val="85000"/>
                    <a:lumOff val="15000"/>
                  </a:schemeClr>
                </a:solidFill>
                <a:latin charset="-122" panose="020b0503020204020204" pitchFamily="34" typeface="微软雅黑"/>
                <a:ea charset="-122" panose="020b0503020204020204" pitchFamily="34" typeface="微软雅黑"/>
              </a:rPr>
              <a:t>在整个团队中每个人都会有自己的脾气，所以在整个项目中要有包容的心态。</a:t>
            </a:r>
          </a:p>
        </p:txBody>
      </p:sp>
      <p:sp>
        <p:nvSpPr>
          <p:cNvPr id="75" name="TextBox 11"/>
          <p:cNvSpPr txBox="1"/>
          <p:nvPr/>
        </p:nvSpPr>
        <p:spPr>
          <a:xfrm>
            <a:off x="6928438" y="3557630"/>
            <a:ext cx="2355319" cy="457200"/>
          </a:xfrm>
          <a:prstGeom prst="rect">
            <a:avLst/>
          </a:prstGeom>
          <a:noFill/>
        </p:spPr>
        <p:txBody>
          <a:bodyPr rtlCol="0" wrap="square">
            <a:spAutoFit/>
          </a:bodyPr>
          <a:lstStyle/>
          <a:p>
            <a:pPr>
              <a:lnSpc>
                <a:spcPct val="120000"/>
              </a:lnSpc>
            </a:pPr>
            <a:r>
              <a:rPr altLang="en-US" lang="zh-CN" sz="1000">
                <a:solidFill>
                  <a:schemeClr val="tx1">
                    <a:lumMod val="85000"/>
                    <a:lumOff val="15000"/>
                  </a:schemeClr>
                </a:solidFill>
                <a:latin charset="-122" panose="020b0503020204020204" pitchFamily="34" typeface="微软雅黑"/>
                <a:ea charset="-122" panose="020b0503020204020204" pitchFamily="34" typeface="微软雅黑"/>
              </a:rPr>
              <a:t>在整个团队中成员都是各有各的优点，要保持谦虚，虚心学习他们身上的长处。</a:t>
            </a:r>
          </a:p>
        </p:txBody>
      </p:sp>
      <p:sp>
        <p:nvSpPr>
          <p:cNvPr id="76" name="椭圆 75"/>
          <p:cNvSpPr/>
          <p:nvPr/>
        </p:nvSpPr>
        <p:spPr>
          <a:xfrm>
            <a:off x="3338357" y="4595504"/>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77" name="TextBox 5"/>
          <p:cNvSpPr txBox="1"/>
          <p:nvPr/>
        </p:nvSpPr>
        <p:spPr>
          <a:xfrm>
            <a:off x="3481690" y="4509374"/>
            <a:ext cx="5680065" cy="530352"/>
          </a:xfrm>
          <a:prstGeom prst="rect">
            <a:avLst/>
          </a:prstGeom>
          <a:noFill/>
        </p:spPr>
        <p:txBody>
          <a:bodyPr rtlCol="0" wrap="square">
            <a:spAutoFit/>
          </a:bodyPr>
          <a:lstStyle/>
          <a:p>
            <a:pPr>
              <a:lnSpc>
                <a:spcPct val="120000"/>
              </a:lnSpc>
            </a:pPr>
            <a:r>
              <a:rPr altLang="en-US" lang="zh-CN" sz="1200">
                <a:solidFill>
                  <a:schemeClr val="tx1">
                    <a:lumMod val="85000"/>
                    <a:lumOff val="15000"/>
                  </a:schemeClr>
                </a:solidFill>
                <a:latin charset="-122" panose="020b0503020204020204" pitchFamily="34" typeface="微软雅黑"/>
                <a:ea charset="-122" panose="020b0503020204020204" pitchFamily="34" typeface="微软雅黑"/>
              </a:rPr>
              <a:t>在整个团队中人是作为整个运行的根本，没有一个人是可以独立工作的，合理的分配才是最重要的。这里输入你的对整个的理解。</a:t>
            </a:r>
          </a:p>
        </p:txBody>
      </p:sp>
      <p:sp>
        <p:nvSpPr>
          <p:cNvPr id="78" name="矩形 77"/>
          <p:cNvSpPr/>
          <p:nvPr/>
        </p:nvSpPr>
        <p:spPr>
          <a:xfrm>
            <a:off x="990019" y="16493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核心竞争力</a:t>
            </a:r>
          </a:p>
        </p:txBody>
      </p:sp>
      <p:sp>
        <p:nvSpPr>
          <p:cNvPr id="79" name="矩形 78"/>
          <p:cNvSpPr/>
          <p:nvPr/>
        </p:nvSpPr>
        <p:spPr>
          <a:xfrm>
            <a:off x="6866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DUTY</a:t>
            </a:r>
          </a:p>
        </p:txBody>
      </p:sp>
      <p:sp>
        <p:nvSpPr>
          <p:cNvPr id="80" name="矩形 79"/>
          <p:cNvSpPr/>
          <p:nvPr/>
        </p:nvSpPr>
        <p:spPr>
          <a:xfrm>
            <a:off x="847694" y="2333982"/>
            <a:ext cx="1499269"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执行力</a:t>
            </a:r>
          </a:p>
        </p:txBody>
      </p:sp>
      <p:sp>
        <p:nvSpPr>
          <p:cNvPr id="81" name="矩形 80"/>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EXECUTIVE FORCE</a:t>
            </a:r>
          </a:p>
        </p:txBody>
      </p:sp>
      <p:sp>
        <p:nvSpPr>
          <p:cNvPr id="82" name="矩形 81"/>
          <p:cNvSpPr/>
          <p:nvPr/>
        </p:nvSpPr>
        <p:spPr>
          <a:xfrm>
            <a:off x="978320" y="3628338"/>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团队合作</a:t>
            </a:r>
          </a:p>
        </p:txBody>
      </p:sp>
      <p:sp>
        <p:nvSpPr>
          <p:cNvPr id="85" name="矩形 84"/>
          <p:cNvSpPr/>
          <p:nvPr/>
        </p:nvSpPr>
        <p:spPr>
          <a:xfrm>
            <a:off x="687603" y="38999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TEAMWORK</a:t>
            </a:r>
          </a:p>
        </p:txBody>
      </p:sp>
      <p:sp>
        <p:nvSpPr>
          <p:cNvPr id="86" name="矩形 85"/>
          <p:cNvSpPr/>
          <p:nvPr/>
        </p:nvSpPr>
        <p:spPr>
          <a:xfrm>
            <a:off x="978321" y="2980803"/>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协调能力</a:t>
            </a:r>
          </a:p>
        </p:txBody>
      </p:sp>
      <p:sp>
        <p:nvSpPr>
          <p:cNvPr id="87" name="矩形 86"/>
          <p:cNvSpPr/>
          <p:nvPr/>
        </p:nvSpPr>
        <p:spPr>
          <a:xfrm>
            <a:off x="687603" y="325241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COORDINATION</a:t>
            </a:r>
          </a:p>
        </p:txBody>
      </p:sp>
      <p:sp>
        <p:nvSpPr>
          <p:cNvPr id="88" name="矩形 87"/>
          <p:cNvSpPr/>
          <p:nvPr/>
        </p:nvSpPr>
        <p:spPr>
          <a:xfrm>
            <a:off x="978320" y="4326465"/>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专业技能</a:t>
            </a:r>
          </a:p>
        </p:txBody>
      </p:sp>
      <p:sp>
        <p:nvSpPr>
          <p:cNvPr id="89" name="矩形 88"/>
          <p:cNvSpPr/>
          <p:nvPr/>
        </p:nvSpPr>
        <p:spPr>
          <a:xfrm>
            <a:off x="687603" y="4598074"/>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SKILL</a:t>
            </a:r>
          </a:p>
        </p:txBody>
      </p:sp>
      <p:sp>
        <p:nvSpPr>
          <p:cNvPr id="90" name="矩形 89"/>
          <p:cNvSpPr/>
          <p:nvPr/>
        </p:nvSpPr>
        <p:spPr>
          <a:xfrm>
            <a:off x="972966" y="4941680"/>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创新技能</a:t>
            </a:r>
          </a:p>
        </p:txBody>
      </p:sp>
      <p:sp>
        <p:nvSpPr>
          <p:cNvPr id="91" name="矩形 90"/>
          <p:cNvSpPr/>
          <p:nvPr/>
        </p:nvSpPr>
        <p:spPr>
          <a:xfrm>
            <a:off x="682248" y="52132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LNNOVATION</a:t>
            </a:r>
          </a:p>
        </p:txBody>
      </p:sp>
      <p:cxnSp>
        <p:nvCxnSpPr>
          <p:cNvPr id="92" name="直接连接符 91"/>
          <p:cNvCxnSpPr/>
          <p:nvPr/>
        </p:nvCxnSpPr>
        <p:spPr>
          <a:xfrm flipH="1">
            <a:off x="853144" y="1264697"/>
            <a:ext cx="0" cy="3931419"/>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93" name="TextBox 5"/>
          <p:cNvSpPr txBox="1"/>
          <p:nvPr/>
        </p:nvSpPr>
        <p:spPr>
          <a:xfrm>
            <a:off x="-396502" y="234337"/>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Tree>
    <p:extLst>
      <p:ext uri="{BB962C8B-B14F-4D97-AF65-F5344CB8AC3E}">
        <p14:creationId val="212867029"/>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24"/>
                                        </p:tgtEl>
                                        <p:attrNameLst>
                                          <p:attrName>style.visibility</p:attrName>
                                        </p:attrNameLst>
                                      </p:cBhvr>
                                      <p:to>
                                        <p:strVal val="visible"/>
                                      </p:to>
                                    </p:set>
                                    <p:animEffect filter="fade" transition="in">
                                      <p:cBhvr>
                                        <p:cTn dur="500" id="7"/>
                                        <p:tgtEl>
                                          <p:spTgt spid="24"/>
                                        </p:tgtEl>
                                      </p:cBhvr>
                                    </p:animEffect>
                                  </p:childTnLst>
                                </p:cTn>
                              </p:par>
                            </p:childTnLst>
                          </p:cTn>
                        </p:par>
                        <p:par>
                          <p:cTn fill="hold" id="8" nodeType="afterGroup">
                            <p:stCondLst>
                              <p:cond delay="500"/>
                            </p:stCondLst>
                            <p:childTnLst>
                              <p:par>
                                <p:cTn accel="50000" decel="50000" fill="hold" grpId="0" id="9" nodeType="afterEffect" presetClass="path" presetID="42" presetSubtype="0">
                                  <p:stCondLst>
                                    <p:cond delay="0"/>
                                  </p:stCondLst>
                                  <p:childTnLst>
                                    <p:animMotion origin="layout" path="M -3.61111E-06 -3.33333E-06 L -3.61111E-06 0.10167" pathEditMode="relative" ptsTypes="AA" rAng="0">
                                      <p:cBhvr>
                                        <p:cTn dur="1000" fill="hold" id="10"/>
                                        <p:tgtEl>
                                          <p:spTgt spid="32"/>
                                        </p:tgtEl>
                                        <p:attrNameLst>
                                          <p:attrName>ppt_x</p:attrName>
                                          <p:attrName>ppt_y</p:attrName>
                                        </p:attrNameLst>
                                      </p:cBhvr>
                                      <p:rCtr x="0" y="5083"/>
                                    </p:animMotion>
                                  </p:childTnLst>
                                </p:cTn>
                              </p:par>
                              <p:par>
                                <p:cTn fill="hold" grpId="0" id="11" nodeType="withEffect" presetClass="emph" presetID="3" presetSubtype="2">
                                  <p:stCondLst>
                                    <p:cond delay="0"/>
                                  </p:stCondLst>
                                  <p:childTnLst>
                                    <p:animClr clrSpc="rgb" dir="cw">
                                      <p:cBhvr override="childStyle">
                                        <p:cTn dur="1000" fill="hold" id="12"/>
                                        <p:tgtEl>
                                          <p:spTgt spid="82"/>
                                        </p:tgtEl>
                                        <p:attrNameLst>
                                          <p:attrName>style.color</p:attrName>
                                        </p:attrNameLst>
                                      </p:cBhvr>
                                      <p:to>
                                        <a:schemeClr val="accent2"/>
                                      </p:to>
                                    </p:animClr>
                                  </p:childTnLst>
                                </p:cTn>
                              </p:par>
                              <p:par>
                                <p:cTn fill="hold" grpId="0" id="13" nodeType="withEffect" presetClass="emph" presetID="3" presetSubtype="2">
                                  <p:stCondLst>
                                    <p:cond delay="0"/>
                                  </p:stCondLst>
                                  <p:childTnLst>
                                    <p:animClr clrSpc="rgb" dir="cw">
                                      <p:cBhvr override="childStyle">
                                        <p:cTn dur="1000" fill="hold" id="14"/>
                                        <p:tgtEl>
                                          <p:spTgt spid="85"/>
                                        </p:tgtEl>
                                        <p:attrNameLst>
                                          <p:attrName>style.color</p:attrName>
                                        </p:attrNameLst>
                                      </p:cBhvr>
                                      <p:to>
                                        <a:schemeClr val="accent2"/>
                                      </p:to>
                                    </p:animClr>
                                  </p:childTnLst>
                                </p:cTn>
                              </p:par>
                            </p:childTnLst>
                          </p:cTn>
                        </p:par>
                        <p:par>
                          <p:cTn fill="hold" id="15" nodeType="afterGroup">
                            <p:stCondLst>
                              <p:cond delay="1500"/>
                            </p:stCondLst>
                            <p:childTnLst>
                              <p:par>
                                <p:cTn fill="hold" id="16" nodeType="afterEffect" presetClass="entr" presetID="10" presetSubtype="0">
                                  <p:stCondLst>
                                    <p:cond delay="0"/>
                                  </p:stCondLst>
                                  <p:childTnLst>
                                    <p:set>
                                      <p:cBhvr>
                                        <p:cTn dur="1" fill="hold" id="17">
                                          <p:stCondLst>
                                            <p:cond delay="0"/>
                                          </p:stCondLst>
                                        </p:cTn>
                                        <p:tgtEl>
                                          <p:spTgt spid="45"/>
                                        </p:tgtEl>
                                        <p:attrNameLst>
                                          <p:attrName>style.visibility</p:attrName>
                                        </p:attrNameLst>
                                      </p:cBhvr>
                                      <p:to>
                                        <p:strVal val="visible"/>
                                      </p:to>
                                    </p:set>
                                    <p:animEffect filter="fade" transition="in">
                                      <p:cBhvr>
                                        <p:cTn dur="500" id="18"/>
                                        <p:tgtEl>
                                          <p:spTgt spid="45"/>
                                        </p:tgtEl>
                                      </p:cBhvr>
                                    </p:animEffect>
                                  </p:childTnLst>
                                </p:cTn>
                              </p:par>
                            </p:childTnLst>
                          </p:cTn>
                        </p:par>
                        <p:par>
                          <p:cTn fill="hold" id="19" nodeType="afterGroup">
                            <p:stCondLst>
                              <p:cond delay="2000"/>
                            </p:stCondLst>
                            <p:childTnLst>
                              <p:par>
                                <p:cTn fill="hold" id="20" nodeType="afterEffect" presetClass="entr" presetID="22" presetSubtype="1">
                                  <p:stCondLst>
                                    <p:cond delay="0"/>
                                  </p:stCondLst>
                                  <p:childTnLst>
                                    <p:set>
                                      <p:cBhvr>
                                        <p:cTn dur="1" fill="hold" id="21">
                                          <p:stCondLst>
                                            <p:cond delay="0"/>
                                          </p:stCondLst>
                                        </p:cTn>
                                        <p:tgtEl>
                                          <p:spTgt spid="40"/>
                                        </p:tgtEl>
                                        <p:attrNameLst>
                                          <p:attrName>style.visibility</p:attrName>
                                        </p:attrNameLst>
                                      </p:cBhvr>
                                      <p:to>
                                        <p:strVal val="visible"/>
                                      </p:to>
                                    </p:set>
                                    <p:animEffect filter="wipe(up)" transition="in">
                                      <p:cBhvr>
                                        <p:cTn dur="500" id="22"/>
                                        <p:tgtEl>
                                          <p:spTgt spid="40"/>
                                        </p:tgtEl>
                                      </p:cBhvr>
                                    </p:animEffect>
                                  </p:childTnLst>
                                </p:cTn>
                              </p:par>
                            </p:childTnLst>
                          </p:cTn>
                        </p:par>
                        <p:par>
                          <p:cTn fill="hold" id="23" nodeType="afterGroup">
                            <p:stCondLst>
                              <p:cond delay="2500"/>
                            </p:stCondLst>
                            <p:childTnLst>
                              <p:par>
                                <p:cTn fill="hold" id="24" nodeType="afterEffect" presetClass="entr" presetID="10" presetSubtype="0">
                                  <p:stCondLst>
                                    <p:cond delay="0"/>
                                  </p:stCondLst>
                                  <p:childTnLst>
                                    <p:set>
                                      <p:cBhvr>
                                        <p:cTn dur="1" fill="hold" id="25">
                                          <p:stCondLst>
                                            <p:cond delay="0"/>
                                          </p:stCondLst>
                                        </p:cTn>
                                        <p:tgtEl>
                                          <p:spTgt spid="48"/>
                                        </p:tgtEl>
                                        <p:attrNameLst>
                                          <p:attrName>style.visibility</p:attrName>
                                        </p:attrNameLst>
                                      </p:cBhvr>
                                      <p:to>
                                        <p:strVal val="visible"/>
                                      </p:to>
                                    </p:set>
                                    <p:animEffect filter="fade" transition="in">
                                      <p:cBhvr>
                                        <p:cTn dur="500" id="26"/>
                                        <p:tgtEl>
                                          <p:spTgt spid="48"/>
                                        </p:tgtEl>
                                      </p:cBhvr>
                                    </p:animEffect>
                                  </p:childTnLst>
                                </p:cTn>
                              </p:par>
                            </p:childTnLst>
                          </p:cTn>
                        </p:par>
                        <p:par>
                          <p:cTn fill="hold" id="27" nodeType="afterGroup">
                            <p:stCondLst>
                              <p:cond delay="3000"/>
                            </p:stCondLst>
                            <p:childTnLst>
                              <p:par>
                                <p:cTn fill="hold" id="28" nodeType="afterEffect" presetClass="entr" presetID="22" presetSubtype="8">
                                  <p:stCondLst>
                                    <p:cond delay="0"/>
                                  </p:stCondLst>
                                  <p:childTnLst>
                                    <p:set>
                                      <p:cBhvr>
                                        <p:cTn dur="1" fill="hold" id="29">
                                          <p:stCondLst>
                                            <p:cond delay="0"/>
                                          </p:stCondLst>
                                        </p:cTn>
                                        <p:tgtEl>
                                          <p:spTgt spid="43"/>
                                        </p:tgtEl>
                                        <p:attrNameLst>
                                          <p:attrName>style.visibility</p:attrName>
                                        </p:attrNameLst>
                                      </p:cBhvr>
                                      <p:to>
                                        <p:strVal val="visible"/>
                                      </p:to>
                                    </p:set>
                                    <p:animEffect filter="wipe(left)" transition="in">
                                      <p:cBhvr>
                                        <p:cTn dur="500" id="30"/>
                                        <p:tgtEl>
                                          <p:spTgt spid="43"/>
                                        </p:tgtEl>
                                      </p:cBhvr>
                                    </p:animEffect>
                                  </p:childTnLst>
                                </p:cTn>
                              </p:par>
                            </p:childTnLst>
                          </p:cTn>
                        </p:par>
                        <p:par>
                          <p:cTn fill="hold" id="31" nodeType="afterGroup">
                            <p:stCondLst>
                              <p:cond delay="3500"/>
                            </p:stCondLst>
                            <p:childTnLst>
                              <p:par>
                                <p:cTn fill="hold" id="32" nodeType="afterEffect" presetClass="entr" presetID="10" presetSubtype="0">
                                  <p:stCondLst>
                                    <p:cond delay="0"/>
                                  </p:stCondLst>
                                  <p:childTnLst>
                                    <p:set>
                                      <p:cBhvr>
                                        <p:cTn dur="1" fill="hold" id="33">
                                          <p:stCondLst>
                                            <p:cond delay="0"/>
                                          </p:stCondLst>
                                        </p:cTn>
                                        <p:tgtEl>
                                          <p:spTgt spid="51"/>
                                        </p:tgtEl>
                                        <p:attrNameLst>
                                          <p:attrName>style.visibility</p:attrName>
                                        </p:attrNameLst>
                                      </p:cBhvr>
                                      <p:to>
                                        <p:strVal val="visible"/>
                                      </p:to>
                                    </p:set>
                                    <p:animEffect filter="fade" transition="in">
                                      <p:cBhvr>
                                        <p:cTn dur="500" id="34"/>
                                        <p:tgtEl>
                                          <p:spTgt spid="51"/>
                                        </p:tgtEl>
                                      </p:cBhvr>
                                    </p:animEffect>
                                  </p:childTnLst>
                                </p:cTn>
                              </p:par>
                            </p:childTnLst>
                          </p:cTn>
                        </p:par>
                        <p:par>
                          <p:cTn fill="hold" id="35" nodeType="afterGroup">
                            <p:stCondLst>
                              <p:cond delay="4000"/>
                            </p:stCondLst>
                            <p:childTnLst>
                              <p:par>
                                <p:cTn fill="hold" id="36" nodeType="afterEffect" presetClass="entr" presetID="22" presetSubtype="1">
                                  <p:stCondLst>
                                    <p:cond delay="0"/>
                                  </p:stCondLst>
                                  <p:childTnLst>
                                    <p:set>
                                      <p:cBhvr>
                                        <p:cTn dur="1" fill="hold" id="37">
                                          <p:stCondLst>
                                            <p:cond delay="0"/>
                                          </p:stCondLst>
                                        </p:cTn>
                                        <p:tgtEl>
                                          <p:spTgt spid="44"/>
                                        </p:tgtEl>
                                        <p:attrNameLst>
                                          <p:attrName>style.visibility</p:attrName>
                                        </p:attrNameLst>
                                      </p:cBhvr>
                                      <p:to>
                                        <p:strVal val="visible"/>
                                      </p:to>
                                    </p:set>
                                    <p:animEffect filter="wipe(up)" transition="in">
                                      <p:cBhvr>
                                        <p:cTn dur="500" id="38"/>
                                        <p:tgtEl>
                                          <p:spTgt spid="44"/>
                                        </p:tgtEl>
                                      </p:cBhvr>
                                    </p:animEffect>
                                  </p:childTnLst>
                                </p:cTn>
                              </p:par>
                            </p:childTnLst>
                          </p:cTn>
                        </p:par>
                        <p:par>
                          <p:cTn fill="hold" id="39" nodeType="afterGroup">
                            <p:stCondLst>
                              <p:cond delay="4500"/>
                            </p:stCondLst>
                            <p:childTnLst>
                              <p:par>
                                <p:cTn fill="hold" id="40" nodeType="afterEffect" presetClass="entr" presetID="10" presetSubtype="0">
                                  <p:stCondLst>
                                    <p:cond delay="0"/>
                                  </p:stCondLst>
                                  <p:childTnLst>
                                    <p:set>
                                      <p:cBhvr>
                                        <p:cTn dur="1" fill="hold" id="41">
                                          <p:stCondLst>
                                            <p:cond delay="0"/>
                                          </p:stCondLst>
                                        </p:cTn>
                                        <p:tgtEl>
                                          <p:spTgt spid="68"/>
                                        </p:tgtEl>
                                        <p:attrNameLst>
                                          <p:attrName>style.visibility</p:attrName>
                                        </p:attrNameLst>
                                      </p:cBhvr>
                                      <p:to>
                                        <p:strVal val="visible"/>
                                      </p:to>
                                    </p:set>
                                    <p:animEffect filter="fade" transition="in">
                                      <p:cBhvr>
                                        <p:cTn dur="500" id="42"/>
                                        <p:tgtEl>
                                          <p:spTgt spid="68"/>
                                        </p:tgtEl>
                                      </p:cBhvr>
                                    </p:animEffect>
                                  </p:childTnLst>
                                </p:cTn>
                              </p:par>
                            </p:childTnLst>
                          </p:cTn>
                        </p:par>
                        <p:par>
                          <p:cTn fill="hold" id="43" nodeType="afterGroup">
                            <p:stCondLst>
                              <p:cond delay="5000"/>
                            </p:stCondLst>
                            <p:childTnLst>
                              <p:par>
                                <p:cTn fill="hold" grpId="0" id="44" nodeType="afterEffect" presetClass="entr" presetID="2" presetSubtype="1">
                                  <p:stCondLst>
                                    <p:cond delay="0"/>
                                  </p:stCondLst>
                                  <p:childTnLst>
                                    <p:set>
                                      <p:cBhvr>
                                        <p:cTn dur="1" fill="hold" id="45">
                                          <p:stCondLst>
                                            <p:cond delay="0"/>
                                          </p:stCondLst>
                                        </p:cTn>
                                        <p:tgtEl>
                                          <p:spTgt spid="71"/>
                                        </p:tgtEl>
                                        <p:attrNameLst>
                                          <p:attrName>style.visibility</p:attrName>
                                        </p:attrNameLst>
                                      </p:cBhvr>
                                      <p:to>
                                        <p:strVal val="visible"/>
                                      </p:to>
                                    </p:set>
                                    <p:anim calcmode="lin" valueType="num">
                                      <p:cBhvr additive="base">
                                        <p:cTn dur="500" fill="hold" id="46"/>
                                        <p:tgtEl>
                                          <p:spTgt spid="71"/>
                                        </p:tgtEl>
                                        <p:attrNameLst>
                                          <p:attrName>ppt_x</p:attrName>
                                        </p:attrNameLst>
                                      </p:cBhvr>
                                      <p:tavLst>
                                        <p:tav tm="0">
                                          <p:val>
                                            <p:strVal val="#ppt_x"/>
                                          </p:val>
                                        </p:tav>
                                        <p:tav tm="100000">
                                          <p:val>
                                            <p:strVal val="#ppt_x"/>
                                          </p:val>
                                        </p:tav>
                                      </p:tavLst>
                                    </p:anim>
                                    <p:anim calcmode="lin" valueType="num">
                                      <p:cBhvr additive="base">
                                        <p:cTn dur="500" fill="hold" id="47"/>
                                        <p:tgtEl>
                                          <p:spTgt spid="71"/>
                                        </p:tgtEl>
                                        <p:attrNameLst>
                                          <p:attrName>ppt_y</p:attrName>
                                        </p:attrNameLst>
                                      </p:cBhvr>
                                      <p:tavLst>
                                        <p:tav tm="0">
                                          <p:val>
                                            <p:strVal val="0-#ppt_h/2"/>
                                          </p:val>
                                        </p:tav>
                                        <p:tav tm="100000">
                                          <p:val>
                                            <p:strVal val="#ppt_y"/>
                                          </p:val>
                                        </p:tav>
                                      </p:tavLst>
                                    </p:anim>
                                  </p:childTnLst>
                                </p:cTn>
                              </p:par>
                            </p:childTnLst>
                          </p:cTn>
                        </p:par>
                        <p:par>
                          <p:cTn fill="hold" id="48" nodeType="afterGroup">
                            <p:stCondLst>
                              <p:cond delay="5500"/>
                            </p:stCondLst>
                            <p:childTnLst>
                              <p:par>
                                <p:cTn fill="hold" grpId="0" id="49" nodeType="afterEffect" presetClass="entr" presetID="2" presetSubtype="4">
                                  <p:stCondLst>
                                    <p:cond delay="0"/>
                                  </p:stCondLst>
                                  <p:childTnLst>
                                    <p:set>
                                      <p:cBhvr>
                                        <p:cTn dur="1" fill="hold" id="50">
                                          <p:stCondLst>
                                            <p:cond delay="0"/>
                                          </p:stCondLst>
                                        </p:cTn>
                                        <p:tgtEl>
                                          <p:spTgt spid="72"/>
                                        </p:tgtEl>
                                        <p:attrNameLst>
                                          <p:attrName>style.visibility</p:attrName>
                                        </p:attrNameLst>
                                      </p:cBhvr>
                                      <p:to>
                                        <p:strVal val="visible"/>
                                      </p:to>
                                    </p:set>
                                    <p:anim calcmode="lin" valueType="num">
                                      <p:cBhvr additive="base">
                                        <p:cTn dur="500" fill="hold" id="51"/>
                                        <p:tgtEl>
                                          <p:spTgt spid="72"/>
                                        </p:tgtEl>
                                        <p:attrNameLst>
                                          <p:attrName>ppt_x</p:attrName>
                                        </p:attrNameLst>
                                      </p:cBhvr>
                                      <p:tavLst>
                                        <p:tav tm="0">
                                          <p:val>
                                            <p:strVal val="#ppt_x"/>
                                          </p:val>
                                        </p:tav>
                                        <p:tav tm="100000">
                                          <p:val>
                                            <p:strVal val="#ppt_x"/>
                                          </p:val>
                                        </p:tav>
                                      </p:tavLst>
                                    </p:anim>
                                    <p:anim calcmode="lin" valueType="num">
                                      <p:cBhvr additive="base">
                                        <p:cTn dur="500" fill="hold" id="52"/>
                                        <p:tgtEl>
                                          <p:spTgt spid="72"/>
                                        </p:tgtEl>
                                        <p:attrNameLst>
                                          <p:attrName>ppt_y</p:attrName>
                                        </p:attrNameLst>
                                      </p:cBhvr>
                                      <p:tavLst>
                                        <p:tav tm="0">
                                          <p:val>
                                            <p:strVal val="1+#ppt_h/2"/>
                                          </p:val>
                                        </p:tav>
                                        <p:tav tm="100000">
                                          <p:val>
                                            <p:strVal val="#ppt_y"/>
                                          </p:val>
                                        </p:tav>
                                      </p:tavLst>
                                    </p:anim>
                                  </p:childTnLst>
                                </p:cTn>
                              </p:par>
                            </p:childTnLst>
                          </p:cTn>
                        </p:par>
                        <p:par>
                          <p:cTn fill="hold" id="53" nodeType="afterGroup">
                            <p:stCondLst>
                              <p:cond delay="6000"/>
                            </p:stCondLst>
                            <p:childTnLst>
                              <p:par>
                                <p:cTn fill="hold" grpId="0" id="54" nodeType="afterEffect" presetClass="entr" presetID="2" presetSubtype="1">
                                  <p:stCondLst>
                                    <p:cond delay="0"/>
                                  </p:stCondLst>
                                  <p:childTnLst>
                                    <p:set>
                                      <p:cBhvr>
                                        <p:cTn dur="1" fill="hold" id="55">
                                          <p:stCondLst>
                                            <p:cond delay="0"/>
                                          </p:stCondLst>
                                        </p:cTn>
                                        <p:tgtEl>
                                          <p:spTgt spid="73"/>
                                        </p:tgtEl>
                                        <p:attrNameLst>
                                          <p:attrName>style.visibility</p:attrName>
                                        </p:attrNameLst>
                                      </p:cBhvr>
                                      <p:to>
                                        <p:strVal val="visible"/>
                                      </p:to>
                                    </p:set>
                                    <p:anim calcmode="lin" valueType="num">
                                      <p:cBhvr additive="base">
                                        <p:cTn dur="500" fill="hold" id="56"/>
                                        <p:tgtEl>
                                          <p:spTgt spid="73"/>
                                        </p:tgtEl>
                                        <p:attrNameLst>
                                          <p:attrName>ppt_x</p:attrName>
                                        </p:attrNameLst>
                                      </p:cBhvr>
                                      <p:tavLst>
                                        <p:tav tm="0">
                                          <p:val>
                                            <p:strVal val="#ppt_x"/>
                                          </p:val>
                                        </p:tav>
                                        <p:tav tm="100000">
                                          <p:val>
                                            <p:strVal val="#ppt_x"/>
                                          </p:val>
                                        </p:tav>
                                      </p:tavLst>
                                    </p:anim>
                                    <p:anim calcmode="lin" valueType="num">
                                      <p:cBhvr additive="base">
                                        <p:cTn dur="500" fill="hold" id="57"/>
                                        <p:tgtEl>
                                          <p:spTgt spid="73"/>
                                        </p:tgtEl>
                                        <p:attrNameLst>
                                          <p:attrName>ppt_y</p:attrName>
                                        </p:attrNameLst>
                                      </p:cBhvr>
                                      <p:tavLst>
                                        <p:tav tm="0">
                                          <p:val>
                                            <p:strVal val="0-#ppt_h/2"/>
                                          </p:val>
                                        </p:tav>
                                        <p:tav tm="100000">
                                          <p:val>
                                            <p:strVal val="#ppt_y"/>
                                          </p:val>
                                        </p:tav>
                                      </p:tavLst>
                                    </p:anim>
                                  </p:childTnLst>
                                </p:cTn>
                              </p:par>
                            </p:childTnLst>
                          </p:cTn>
                        </p:par>
                        <p:par>
                          <p:cTn fill="hold" id="58" nodeType="afterGroup">
                            <p:stCondLst>
                              <p:cond delay="6500"/>
                            </p:stCondLst>
                            <p:childTnLst>
                              <p:par>
                                <p:cTn fill="hold" grpId="0" id="59" nodeType="afterEffect" presetClass="entr" presetID="2" presetSubtype="4">
                                  <p:stCondLst>
                                    <p:cond delay="0"/>
                                  </p:stCondLst>
                                  <p:childTnLst>
                                    <p:set>
                                      <p:cBhvr>
                                        <p:cTn dur="1" fill="hold" id="60">
                                          <p:stCondLst>
                                            <p:cond delay="0"/>
                                          </p:stCondLst>
                                        </p:cTn>
                                        <p:tgtEl>
                                          <p:spTgt spid="75"/>
                                        </p:tgtEl>
                                        <p:attrNameLst>
                                          <p:attrName>style.visibility</p:attrName>
                                        </p:attrNameLst>
                                      </p:cBhvr>
                                      <p:to>
                                        <p:strVal val="visible"/>
                                      </p:to>
                                    </p:set>
                                    <p:anim calcmode="lin" valueType="num">
                                      <p:cBhvr additive="base">
                                        <p:cTn dur="500" fill="hold" id="61"/>
                                        <p:tgtEl>
                                          <p:spTgt spid="75"/>
                                        </p:tgtEl>
                                        <p:attrNameLst>
                                          <p:attrName>ppt_x</p:attrName>
                                        </p:attrNameLst>
                                      </p:cBhvr>
                                      <p:tavLst>
                                        <p:tav tm="0">
                                          <p:val>
                                            <p:strVal val="#ppt_x"/>
                                          </p:val>
                                        </p:tav>
                                        <p:tav tm="100000">
                                          <p:val>
                                            <p:strVal val="#ppt_x"/>
                                          </p:val>
                                        </p:tav>
                                      </p:tavLst>
                                    </p:anim>
                                    <p:anim calcmode="lin" valueType="num">
                                      <p:cBhvr additive="base">
                                        <p:cTn dur="500" fill="hold" id="62"/>
                                        <p:tgtEl>
                                          <p:spTgt spid="75"/>
                                        </p:tgtEl>
                                        <p:attrNameLst>
                                          <p:attrName>ppt_y</p:attrName>
                                        </p:attrNameLst>
                                      </p:cBhvr>
                                      <p:tavLst>
                                        <p:tav tm="0">
                                          <p:val>
                                            <p:strVal val="1+#ppt_h/2"/>
                                          </p:val>
                                        </p:tav>
                                        <p:tav tm="100000">
                                          <p:val>
                                            <p:strVal val="#ppt_y"/>
                                          </p:val>
                                        </p:tav>
                                      </p:tavLst>
                                    </p:anim>
                                  </p:childTnLst>
                                </p:cTn>
                              </p:par>
                            </p:childTnLst>
                          </p:cTn>
                        </p:par>
                        <p:par>
                          <p:cTn fill="hold" id="63" nodeType="afterGroup">
                            <p:stCondLst>
                              <p:cond delay="7000"/>
                            </p:stCondLst>
                            <p:childTnLst>
                              <p:par>
                                <p:cTn fill="hold" grpId="0" id="64" nodeType="afterEffect" presetClass="entr" presetID="10" presetSubtype="0" repeatCount="2000">
                                  <p:stCondLst>
                                    <p:cond delay="0"/>
                                  </p:stCondLst>
                                  <p:childTnLst>
                                    <p:set>
                                      <p:cBhvr>
                                        <p:cTn dur="1" fill="hold" id="65">
                                          <p:stCondLst>
                                            <p:cond delay="0"/>
                                          </p:stCondLst>
                                        </p:cTn>
                                        <p:tgtEl>
                                          <p:spTgt spid="76"/>
                                        </p:tgtEl>
                                        <p:attrNameLst>
                                          <p:attrName>style.visibility</p:attrName>
                                        </p:attrNameLst>
                                      </p:cBhvr>
                                      <p:to>
                                        <p:strVal val="visible"/>
                                      </p:to>
                                    </p:set>
                                    <p:animEffect filter="fade" transition="in">
                                      <p:cBhvr>
                                        <p:cTn dur="500" id="66"/>
                                        <p:tgtEl>
                                          <p:spTgt spid="76"/>
                                        </p:tgtEl>
                                      </p:cBhvr>
                                    </p:animEffect>
                                  </p:childTnLst>
                                </p:cTn>
                              </p:par>
                            </p:childTnLst>
                          </p:cTn>
                        </p:par>
                        <p:par>
                          <p:cTn fill="hold" id="67" nodeType="afterGroup">
                            <p:stCondLst>
                              <p:cond delay="7500"/>
                            </p:stCondLst>
                            <p:childTnLst>
                              <p:par>
                                <p:cTn fill="hold" grpId="0" id="68" nodeType="afterEffect" presetClass="entr" presetID="10" presetSubtype="0">
                                  <p:stCondLst>
                                    <p:cond delay="0"/>
                                  </p:stCondLst>
                                  <p:iterate type="lt">
                                    <p:tmPct val="3000"/>
                                  </p:iterate>
                                  <p:childTnLst>
                                    <p:set>
                                      <p:cBhvr>
                                        <p:cTn dur="1" fill="hold" id="69">
                                          <p:stCondLst>
                                            <p:cond delay="0"/>
                                          </p:stCondLst>
                                        </p:cTn>
                                        <p:tgtEl>
                                          <p:spTgt spid="77"/>
                                        </p:tgtEl>
                                        <p:attrNameLst>
                                          <p:attrName>style.visibility</p:attrName>
                                        </p:attrNameLst>
                                      </p:cBhvr>
                                      <p:to>
                                        <p:strVal val="visible"/>
                                      </p:to>
                                    </p:set>
                                    <p:animEffect filter="fade" transition="in">
                                      <p:cBhvr>
                                        <p:cTn dur="500" id="70"/>
                                        <p:tgtEl>
                                          <p:spTgt spid="7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32"/>
      <p:bldP grpId="0" spid="71"/>
      <p:bldP grpId="0" spid="72"/>
      <p:bldP grpId="0" spid="73"/>
      <p:bldP grpId="0" spid="75"/>
      <p:bldP grpId="0" spid="76"/>
      <p:bldP grpId="0" spid="77"/>
      <p:bldP grpId="0" spid="82"/>
      <p:bldP grpId="0" spid="85"/>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4" name="矩形 23"/>
          <p:cNvSpPr/>
          <p:nvPr/>
        </p:nvSpPr>
        <p:spPr>
          <a:xfrm>
            <a:off x="4287914" y="1131887"/>
            <a:ext cx="1535885" cy="55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ABOUT ME</a:t>
            </a:r>
          </a:p>
        </p:txBody>
      </p:sp>
      <p:sp>
        <p:nvSpPr>
          <p:cNvPr id="26" name="矩形 25"/>
          <p:cNvSpPr/>
          <p:nvPr/>
        </p:nvSpPr>
        <p:spPr>
          <a:xfrm>
            <a:off x="4552615" y="963154"/>
            <a:ext cx="995885"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关于我</a:t>
            </a:r>
          </a:p>
        </p:txBody>
      </p:sp>
      <p:sp>
        <p:nvSpPr>
          <p:cNvPr id="31" name="矩形 30"/>
          <p:cNvSpPr/>
          <p:nvPr/>
        </p:nvSpPr>
        <p:spPr>
          <a:xfrm>
            <a:off x="4041840" y="2152454"/>
            <a:ext cx="2118280" cy="539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POST COGNTIVE</a:t>
            </a:r>
          </a:p>
        </p:txBody>
      </p:sp>
      <p:sp>
        <p:nvSpPr>
          <p:cNvPr id="32" name="矩形 31"/>
          <p:cNvSpPr/>
          <p:nvPr/>
        </p:nvSpPr>
        <p:spPr>
          <a:xfrm>
            <a:off x="4503158" y="1985152"/>
            <a:ext cx="1099452"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岗位认知</a:t>
            </a:r>
          </a:p>
        </p:txBody>
      </p:sp>
      <p:sp>
        <p:nvSpPr>
          <p:cNvPr id="37" name="矩形 36"/>
          <p:cNvSpPr/>
          <p:nvPr/>
        </p:nvSpPr>
        <p:spPr>
          <a:xfrm>
            <a:off x="4143898" y="3195759"/>
            <a:ext cx="1802563" cy="5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COMPETENCE</a:t>
            </a:r>
          </a:p>
        </p:txBody>
      </p:sp>
      <p:sp>
        <p:nvSpPr>
          <p:cNvPr id="38" name="矩形 37"/>
          <p:cNvSpPr/>
          <p:nvPr/>
        </p:nvSpPr>
        <p:spPr>
          <a:xfrm>
            <a:off x="4552403" y="3044261"/>
            <a:ext cx="1098311"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胜任能力</a:t>
            </a:r>
          </a:p>
        </p:txBody>
      </p:sp>
      <p:sp>
        <p:nvSpPr>
          <p:cNvPr id="43" name="矩形 42"/>
          <p:cNvSpPr/>
          <p:nvPr/>
        </p:nvSpPr>
        <p:spPr>
          <a:xfrm>
            <a:off x="4060840" y="4374362"/>
            <a:ext cx="2030562" cy="5495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PROGRAMMING</a:t>
            </a:r>
          </a:p>
        </p:txBody>
      </p:sp>
      <p:sp>
        <p:nvSpPr>
          <p:cNvPr id="44" name="矩形 43"/>
          <p:cNvSpPr/>
          <p:nvPr/>
        </p:nvSpPr>
        <p:spPr>
          <a:xfrm>
            <a:off x="4510755" y="4209830"/>
            <a:ext cx="1099452"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目标规划</a:t>
            </a:r>
          </a:p>
        </p:txBody>
      </p:sp>
      <p:sp>
        <p:nvSpPr>
          <p:cNvPr id="12" name="TextBox 5"/>
          <p:cNvSpPr txBox="1"/>
          <p:nvPr/>
        </p:nvSpPr>
        <p:spPr>
          <a:xfrm>
            <a:off x="3003502" y="2509922"/>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Tree>
    <p:extLst>
      <p:ext uri="{BB962C8B-B14F-4D97-AF65-F5344CB8AC3E}">
        <p14:creationId val="3054935475"/>
      </p:ext>
    </p:extLst>
  </p:cSld>
  <p:clrMapOvr>
    <a:masterClrMapping/>
  </p:clrMapOvr>
  <mc:AlternateContent>
    <mc:Choice Requires="p14">
      <p:transition p14:dur="1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1" id="5" nodeType="withEffect" presetClass="entr" presetID="53" presetSubtype="0">
                                  <p:stCondLst>
                                    <p:cond delay="0"/>
                                  </p:stCondLst>
                                  <p:childTnLst>
                                    <p:set>
                                      <p:cBhvr>
                                        <p:cTn dur="1" fill="hold" id="6">
                                          <p:stCondLst>
                                            <p:cond delay="0"/>
                                          </p:stCondLst>
                                        </p:cTn>
                                        <p:tgtEl>
                                          <p:spTgt spid="12"/>
                                        </p:tgtEl>
                                        <p:attrNameLst>
                                          <p:attrName>style.visibility</p:attrName>
                                        </p:attrNameLst>
                                      </p:cBhvr>
                                      <p:to>
                                        <p:strVal val="visible"/>
                                      </p:to>
                                    </p:set>
                                    <p:anim calcmode="lin" valueType="num">
                                      <p:cBhvr>
                                        <p:cTn dur="250" fill="hold" id="7"/>
                                        <p:tgtEl>
                                          <p:spTgt spid="12"/>
                                        </p:tgtEl>
                                        <p:attrNameLst>
                                          <p:attrName>ppt_w</p:attrName>
                                        </p:attrNameLst>
                                      </p:cBhvr>
                                      <p:tavLst>
                                        <p:tav tm="0">
                                          <p:val>
                                            <p:fltVal val="0"/>
                                          </p:val>
                                        </p:tav>
                                        <p:tav tm="100000">
                                          <p:val>
                                            <p:strVal val="#ppt_w"/>
                                          </p:val>
                                        </p:tav>
                                      </p:tavLst>
                                    </p:anim>
                                    <p:anim calcmode="lin" valueType="num">
                                      <p:cBhvr>
                                        <p:cTn dur="250" fill="hold" id="8"/>
                                        <p:tgtEl>
                                          <p:spTgt spid="12"/>
                                        </p:tgtEl>
                                        <p:attrNameLst>
                                          <p:attrName>ppt_h</p:attrName>
                                        </p:attrNameLst>
                                      </p:cBhvr>
                                      <p:tavLst>
                                        <p:tav tm="0">
                                          <p:val>
                                            <p:fltVal val="0"/>
                                          </p:val>
                                        </p:tav>
                                        <p:tav tm="100000">
                                          <p:val>
                                            <p:strVal val="#ppt_h"/>
                                          </p:val>
                                        </p:tav>
                                      </p:tavLst>
                                    </p:anim>
                                    <p:animEffect filter="fade" transition="in">
                                      <p:cBhvr>
                                        <p:cTn dur="250" id="9"/>
                                        <p:tgtEl>
                                          <p:spTgt spid="12"/>
                                        </p:tgtEl>
                                      </p:cBhvr>
                                    </p:animEffect>
                                    <p:anim calcmode="lin" valueType="num">
                                      <p:cBhvr>
                                        <p:cTn dur="250" fill="hold" id="10"/>
                                        <p:tgtEl>
                                          <p:spTgt spid="12"/>
                                        </p:tgtEl>
                                        <p:attrNameLst>
                                          <p:attrName>ppt_x</p:attrName>
                                        </p:attrNameLst>
                                      </p:cBhvr>
                                      <p:tavLst>
                                        <p:tav tm="0">
                                          <p:val>
                                            <p:fltVal val="0.5"/>
                                          </p:val>
                                        </p:tav>
                                        <p:tav tm="100000">
                                          <p:val>
                                            <p:strVal val="#ppt_x"/>
                                          </p:val>
                                        </p:tav>
                                      </p:tavLst>
                                    </p:anim>
                                    <p:anim calcmode="lin" valueType="num">
                                      <p:cBhvr>
                                        <p:cTn dur="250" fill="hold" id="11"/>
                                        <p:tgtEl>
                                          <p:spTgt spid="12"/>
                                        </p:tgtEl>
                                        <p:attrNameLst>
                                          <p:attrName>ppt_y</p:attrName>
                                        </p:attrNameLst>
                                      </p:cBhvr>
                                      <p:tavLst>
                                        <p:tav tm="0">
                                          <p:val>
                                            <p:fltVal val="0.5"/>
                                          </p:val>
                                        </p:tav>
                                        <p:tav tm="100000">
                                          <p:val>
                                            <p:strVal val="#ppt_y"/>
                                          </p:val>
                                        </p:tav>
                                      </p:tavLst>
                                    </p:anim>
                                  </p:childTnLst>
                                </p:cTn>
                              </p:par>
                            </p:childTnLst>
                          </p:cTn>
                        </p:par>
                        <p:par>
                          <p:cTn fill="hold" id="12" nodeType="afterGroup">
                            <p:stCondLst>
                              <p:cond delay="250"/>
                            </p:stCondLst>
                            <p:childTnLst>
                              <p:par>
                                <p:cTn fill="hold" grpId="2" id="13" nodeType="afterEffect" presetClass="path" presetID="64" presetSubtype="0">
                                  <p:stCondLst>
                                    <p:cond delay="500"/>
                                  </p:stCondLst>
                                  <p:childTnLst>
                                    <p:animMotion origin="layout" path="M -5.55556E-07 3.33333E-06 L -5.55556E-07 -0.38778" pathEditMode="relative" ptsTypes="AA" rAng="0">
                                      <p:cBhvr>
                                        <p:cTn dur="750" fill="hold" id="14"/>
                                        <p:tgtEl>
                                          <p:spTgt spid="12"/>
                                        </p:tgtEl>
                                        <p:attrNameLst>
                                          <p:attrName>ppt_x</p:attrName>
                                          <p:attrName>ppt_y</p:attrName>
                                        </p:attrNameLst>
                                      </p:cBhvr>
                                      <p:rCtr x="0" y="-19389"/>
                                    </p:animMotion>
                                  </p:childTnLst>
                                </p:cTn>
                              </p:par>
                            </p:childTnLst>
                          </p:cTn>
                        </p:par>
                        <p:par>
                          <p:cTn fill="hold" id="15" nodeType="afterGroup">
                            <p:stCondLst>
                              <p:cond delay="1500"/>
                            </p:stCondLst>
                            <p:childTnLst>
                              <p:par>
                                <p:cTn fill="hold" grpId="1" id="16" nodeType="afterEffect" presetClass="entr" presetID="12" presetSubtype="4">
                                  <p:stCondLst>
                                    <p:cond delay="0"/>
                                  </p:stCondLst>
                                  <p:childTnLst>
                                    <p:set>
                                      <p:cBhvr>
                                        <p:cTn dur="1" fill="hold" id="17">
                                          <p:stCondLst>
                                            <p:cond delay="0"/>
                                          </p:stCondLst>
                                        </p:cTn>
                                        <p:tgtEl>
                                          <p:spTgt spid="24"/>
                                        </p:tgtEl>
                                        <p:attrNameLst>
                                          <p:attrName>style.visibility</p:attrName>
                                        </p:attrNameLst>
                                      </p:cBhvr>
                                      <p:to>
                                        <p:strVal val="visible"/>
                                      </p:to>
                                    </p:set>
                                    <p:anim calcmode="lin" valueType="num">
                                      <p:cBhvr additive="base">
                                        <p:cTn dur="250" id="18"/>
                                        <p:tgtEl>
                                          <p:spTgt spid="24"/>
                                        </p:tgtEl>
                                        <p:attrNameLst>
                                          <p:attrName>ppt_y</p:attrName>
                                        </p:attrNameLst>
                                      </p:cBhvr>
                                      <p:tavLst>
                                        <p:tav tm="0">
                                          <p:val>
                                            <p:strVal val="#ppt_y+#ppt_h*1.125000"/>
                                          </p:val>
                                        </p:tav>
                                        <p:tav tm="100000">
                                          <p:val>
                                            <p:strVal val="#ppt_y"/>
                                          </p:val>
                                        </p:tav>
                                      </p:tavLst>
                                    </p:anim>
                                    <p:animEffect filter="wipe(up)" transition="in">
                                      <p:cBhvr>
                                        <p:cTn dur="250" id="19"/>
                                        <p:tgtEl>
                                          <p:spTgt spid="24"/>
                                        </p:tgtEl>
                                      </p:cBhvr>
                                    </p:animEffect>
                                  </p:childTnLst>
                                </p:cTn>
                              </p:par>
                              <p:par>
                                <p:cTn fill="hold" grpId="1" id="20" nodeType="withEffect" presetClass="entr" presetID="12" presetSubtype="1">
                                  <p:stCondLst>
                                    <p:cond delay="0"/>
                                  </p:stCondLst>
                                  <p:childTnLst>
                                    <p:set>
                                      <p:cBhvr>
                                        <p:cTn dur="1" fill="hold" id="21">
                                          <p:stCondLst>
                                            <p:cond delay="0"/>
                                          </p:stCondLst>
                                        </p:cTn>
                                        <p:tgtEl>
                                          <p:spTgt spid="26"/>
                                        </p:tgtEl>
                                        <p:attrNameLst>
                                          <p:attrName>style.visibility</p:attrName>
                                        </p:attrNameLst>
                                      </p:cBhvr>
                                      <p:to>
                                        <p:strVal val="visible"/>
                                      </p:to>
                                    </p:set>
                                    <p:anim calcmode="lin" valueType="num">
                                      <p:cBhvr additive="base">
                                        <p:cTn dur="250" id="22"/>
                                        <p:tgtEl>
                                          <p:spTgt spid="26"/>
                                        </p:tgtEl>
                                        <p:attrNameLst>
                                          <p:attrName>ppt_y</p:attrName>
                                        </p:attrNameLst>
                                      </p:cBhvr>
                                      <p:tavLst>
                                        <p:tav tm="0">
                                          <p:val>
                                            <p:strVal val="#ppt_y-#ppt_h*1.125000"/>
                                          </p:val>
                                        </p:tav>
                                        <p:tav tm="100000">
                                          <p:val>
                                            <p:strVal val="#ppt_y"/>
                                          </p:val>
                                        </p:tav>
                                      </p:tavLst>
                                    </p:anim>
                                    <p:animEffect filter="wipe(down)" transition="in">
                                      <p:cBhvr>
                                        <p:cTn dur="250" id="23"/>
                                        <p:tgtEl>
                                          <p:spTgt spid="26"/>
                                        </p:tgtEl>
                                      </p:cBhvr>
                                    </p:animEffect>
                                  </p:childTnLst>
                                </p:cTn>
                              </p:par>
                            </p:childTnLst>
                          </p:cTn>
                        </p:par>
                        <p:par>
                          <p:cTn fill="hold" id="24" nodeType="afterGroup">
                            <p:stCondLst>
                              <p:cond delay="1750"/>
                            </p:stCondLst>
                            <p:childTnLst>
                              <p:par>
                                <p:cTn fill="hold" grpId="1" id="25" nodeType="afterEffect" presetClass="entr" presetID="12" presetSubtype="4">
                                  <p:stCondLst>
                                    <p:cond delay="0"/>
                                  </p:stCondLst>
                                  <p:childTnLst>
                                    <p:set>
                                      <p:cBhvr>
                                        <p:cTn dur="1" fill="hold" id="26">
                                          <p:stCondLst>
                                            <p:cond delay="0"/>
                                          </p:stCondLst>
                                        </p:cTn>
                                        <p:tgtEl>
                                          <p:spTgt spid="31"/>
                                        </p:tgtEl>
                                        <p:attrNameLst>
                                          <p:attrName>style.visibility</p:attrName>
                                        </p:attrNameLst>
                                      </p:cBhvr>
                                      <p:to>
                                        <p:strVal val="visible"/>
                                      </p:to>
                                    </p:set>
                                    <p:anim calcmode="lin" valueType="num">
                                      <p:cBhvr additive="base">
                                        <p:cTn dur="250" id="27"/>
                                        <p:tgtEl>
                                          <p:spTgt spid="31"/>
                                        </p:tgtEl>
                                        <p:attrNameLst>
                                          <p:attrName>ppt_y</p:attrName>
                                        </p:attrNameLst>
                                      </p:cBhvr>
                                      <p:tavLst>
                                        <p:tav tm="0">
                                          <p:val>
                                            <p:strVal val="#ppt_y+#ppt_h*1.125000"/>
                                          </p:val>
                                        </p:tav>
                                        <p:tav tm="100000">
                                          <p:val>
                                            <p:strVal val="#ppt_y"/>
                                          </p:val>
                                        </p:tav>
                                      </p:tavLst>
                                    </p:anim>
                                    <p:animEffect filter="wipe(up)" transition="in">
                                      <p:cBhvr>
                                        <p:cTn dur="250" id="28"/>
                                        <p:tgtEl>
                                          <p:spTgt spid="31"/>
                                        </p:tgtEl>
                                      </p:cBhvr>
                                    </p:animEffect>
                                  </p:childTnLst>
                                </p:cTn>
                              </p:par>
                              <p:par>
                                <p:cTn fill="hold" grpId="1" id="29" nodeType="withEffect" presetClass="entr" presetID="12" presetSubtype="1">
                                  <p:stCondLst>
                                    <p:cond delay="0"/>
                                  </p:stCondLst>
                                  <p:childTnLst>
                                    <p:set>
                                      <p:cBhvr>
                                        <p:cTn dur="1" fill="hold" id="30">
                                          <p:stCondLst>
                                            <p:cond delay="0"/>
                                          </p:stCondLst>
                                        </p:cTn>
                                        <p:tgtEl>
                                          <p:spTgt spid="32"/>
                                        </p:tgtEl>
                                        <p:attrNameLst>
                                          <p:attrName>style.visibility</p:attrName>
                                        </p:attrNameLst>
                                      </p:cBhvr>
                                      <p:to>
                                        <p:strVal val="visible"/>
                                      </p:to>
                                    </p:set>
                                    <p:anim calcmode="lin" valueType="num">
                                      <p:cBhvr additive="base">
                                        <p:cTn dur="250" id="31"/>
                                        <p:tgtEl>
                                          <p:spTgt spid="32"/>
                                        </p:tgtEl>
                                        <p:attrNameLst>
                                          <p:attrName>ppt_y</p:attrName>
                                        </p:attrNameLst>
                                      </p:cBhvr>
                                      <p:tavLst>
                                        <p:tav tm="0">
                                          <p:val>
                                            <p:strVal val="#ppt_y-#ppt_h*1.125000"/>
                                          </p:val>
                                        </p:tav>
                                        <p:tav tm="100000">
                                          <p:val>
                                            <p:strVal val="#ppt_y"/>
                                          </p:val>
                                        </p:tav>
                                      </p:tavLst>
                                    </p:anim>
                                    <p:animEffect filter="wipe(down)" transition="in">
                                      <p:cBhvr>
                                        <p:cTn dur="250" id="32"/>
                                        <p:tgtEl>
                                          <p:spTgt spid="32"/>
                                        </p:tgtEl>
                                      </p:cBhvr>
                                    </p:animEffect>
                                  </p:childTnLst>
                                </p:cTn>
                              </p:par>
                            </p:childTnLst>
                          </p:cTn>
                        </p:par>
                        <p:par>
                          <p:cTn fill="hold" id="33" nodeType="afterGroup">
                            <p:stCondLst>
                              <p:cond delay="2000"/>
                            </p:stCondLst>
                            <p:childTnLst>
                              <p:par>
                                <p:cTn fill="hold" grpId="1" id="34" nodeType="afterEffect" presetClass="entr" presetID="12" presetSubtype="4">
                                  <p:stCondLst>
                                    <p:cond delay="0"/>
                                  </p:stCondLst>
                                  <p:childTnLst>
                                    <p:set>
                                      <p:cBhvr>
                                        <p:cTn dur="1" fill="hold" id="35">
                                          <p:stCondLst>
                                            <p:cond delay="0"/>
                                          </p:stCondLst>
                                        </p:cTn>
                                        <p:tgtEl>
                                          <p:spTgt spid="37"/>
                                        </p:tgtEl>
                                        <p:attrNameLst>
                                          <p:attrName>style.visibility</p:attrName>
                                        </p:attrNameLst>
                                      </p:cBhvr>
                                      <p:to>
                                        <p:strVal val="visible"/>
                                      </p:to>
                                    </p:set>
                                    <p:anim calcmode="lin" valueType="num">
                                      <p:cBhvr additive="base">
                                        <p:cTn dur="250" id="36"/>
                                        <p:tgtEl>
                                          <p:spTgt spid="37"/>
                                        </p:tgtEl>
                                        <p:attrNameLst>
                                          <p:attrName>ppt_y</p:attrName>
                                        </p:attrNameLst>
                                      </p:cBhvr>
                                      <p:tavLst>
                                        <p:tav tm="0">
                                          <p:val>
                                            <p:strVal val="#ppt_y+#ppt_h*1.125000"/>
                                          </p:val>
                                        </p:tav>
                                        <p:tav tm="100000">
                                          <p:val>
                                            <p:strVal val="#ppt_y"/>
                                          </p:val>
                                        </p:tav>
                                      </p:tavLst>
                                    </p:anim>
                                    <p:animEffect filter="wipe(up)" transition="in">
                                      <p:cBhvr>
                                        <p:cTn dur="250" id="37"/>
                                        <p:tgtEl>
                                          <p:spTgt spid="37"/>
                                        </p:tgtEl>
                                      </p:cBhvr>
                                    </p:animEffect>
                                  </p:childTnLst>
                                </p:cTn>
                              </p:par>
                              <p:par>
                                <p:cTn fill="hold" grpId="1" id="38" nodeType="withEffect" presetClass="entr" presetID="12" presetSubtype="1">
                                  <p:stCondLst>
                                    <p:cond delay="0"/>
                                  </p:stCondLst>
                                  <p:childTnLst>
                                    <p:set>
                                      <p:cBhvr>
                                        <p:cTn dur="1" fill="hold" id="39">
                                          <p:stCondLst>
                                            <p:cond delay="0"/>
                                          </p:stCondLst>
                                        </p:cTn>
                                        <p:tgtEl>
                                          <p:spTgt spid="38"/>
                                        </p:tgtEl>
                                        <p:attrNameLst>
                                          <p:attrName>style.visibility</p:attrName>
                                        </p:attrNameLst>
                                      </p:cBhvr>
                                      <p:to>
                                        <p:strVal val="visible"/>
                                      </p:to>
                                    </p:set>
                                    <p:anim calcmode="lin" valueType="num">
                                      <p:cBhvr additive="base">
                                        <p:cTn dur="250" id="40"/>
                                        <p:tgtEl>
                                          <p:spTgt spid="38"/>
                                        </p:tgtEl>
                                        <p:attrNameLst>
                                          <p:attrName>ppt_y</p:attrName>
                                        </p:attrNameLst>
                                      </p:cBhvr>
                                      <p:tavLst>
                                        <p:tav tm="0">
                                          <p:val>
                                            <p:strVal val="#ppt_y-#ppt_h*1.125000"/>
                                          </p:val>
                                        </p:tav>
                                        <p:tav tm="100000">
                                          <p:val>
                                            <p:strVal val="#ppt_y"/>
                                          </p:val>
                                        </p:tav>
                                      </p:tavLst>
                                    </p:anim>
                                    <p:animEffect filter="wipe(down)" transition="in">
                                      <p:cBhvr>
                                        <p:cTn dur="250" id="41"/>
                                        <p:tgtEl>
                                          <p:spTgt spid="38"/>
                                        </p:tgtEl>
                                      </p:cBhvr>
                                    </p:animEffect>
                                  </p:childTnLst>
                                </p:cTn>
                              </p:par>
                            </p:childTnLst>
                          </p:cTn>
                        </p:par>
                        <p:par>
                          <p:cTn fill="hold" id="42" nodeType="afterGroup">
                            <p:stCondLst>
                              <p:cond delay="2250"/>
                            </p:stCondLst>
                            <p:childTnLst>
                              <p:par>
                                <p:cTn fill="hold" grpId="1" id="43" nodeType="afterEffect" presetClass="entr" presetID="12" presetSubtype="4">
                                  <p:stCondLst>
                                    <p:cond delay="0"/>
                                  </p:stCondLst>
                                  <p:childTnLst>
                                    <p:set>
                                      <p:cBhvr>
                                        <p:cTn dur="1" fill="hold" id="44">
                                          <p:stCondLst>
                                            <p:cond delay="0"/>
                                          </p:stCondLst>
                                        </p:cTn>
                                        <p:tgtEl>
                                          <p:spTgt spid="43"/>
                                        </p:tgtEl>
                                        <p:attrNameLst>
                                          <p:attrName>style.visibility</p:attrName>
                                        </p:attrNameLst>
                                      </p:cBhvr>
                                      <p:to>
                                        <p:strVal val="visible"/>
                                      </p:to>
                                    </p:set>
                                    <p:anim calcmode="lin" valueType="num">
                                      <p:cBhvr additive="base">
                                        <p:cTn dur="250" id="45"/>
                                        <p:tgtEl>
                                          <p:spTgt spid="43"/>
                                        </p:tgtEl>
                                        <p:attrNameLst>
                                          <p:attrName>ppt_y</p:attrName>
                                        </p:attrNameLst>
                                      </p:cBhvr>
                                      <p:tavLst>
                                        <p:tav tm="0">
                                          <p:val>
                                            <p:strVal val="#ppt_y+#ppt_h*1.125000"/>
                                          </p:val>
                                        </p:tav>
                                        <p:tav tm="100000">
                                          <p:val>
                                            <p:strVal val="#ppt_y"/>
                                          </p:val>
                                        </p:tav>
                                      </p:tavLst>
                                    </p:anim>
                                    <p:animEffect filter="wipe(up)" transition="in">
                                      <p:cBhvr>
                                        <p:cTn dur="250" id="46"/>
                                        <p:tgtEl>
                                          <p:spTgt spid="43"/>
                                        </p:tgtEl>
                                      </p:cBhvr>
                                    </p:animEffect>
                                  </p:childTnLst>
                                </p:cTn>
                              </p:par>
                              <p:par>
                                <p:cTn fill="hold" grpId="1" id="47" nodeType="withEffect" presetClass="entr" presetID="12" presetSubtype="1">
                                  <p:stCondLst>
                                    <p:cond delay="0"/>
                                  </p:stCondLst>
                                  <p:childTnLst>
                                    <p:set>
                                      <p:cBhvr>
                                        <p:cTn dur="1" fill="hold" id="48">
                                          <p:stCondLst>
                                            <p:cond delay="0"/>
                                          </p:stCondLst>
                                        </p:cTn>
                                        <p:tgtEl>
                                          <p:spTgt spid="44"/>
                                        </p:tgtEl>
                                        <p:attrNameLst>
                                          <p:attrName>style.visibility</p:attrName>
                                        </p:attrNameLst>
                                      </p:cBhvr>
                                      <p:to>
                                        <p:strVal val="visible"/>
                                      </p:to>
                                    </p:set>
                                    <p:anim calcmode="lin" valueType="num">
                                      <p:cBhvr additive="base">
                                        <p:cTn dur="250" id="49"/>
                                        <p:tgtEl>
                                          <p:spTgt spid="44"/>
                                        </p:tgtEl>
                                        <p:attrNameLst>
                                          <p:attrName>ppt_y</p:attrName>
                                        </p:attrNameLst>
                                      </p:cBhvr>
                                      <p:tavLst>
                                        <p:tav tm="0">
                                          <p:val>
                                            <p:strVal val="#ppt_y-#ppt_h*1.125000"/>
                                          </p:val>
                                        </p:tav>
                                        <p:tav tm="100000">
                                          <p:val>
                                            <p:strVal val="#ppt_y"/>
                                          </p:val>
                                        </p:tav>
                                      </p:tavLst>
                                    </p:anim>
                                    <p:animEffect filter="wipe(down)" transition="in">
                                      <p:cBhvr>
                                        <p:cTn dur="250" id="50"/>
                                        <p:tgtEl>
                                          <p:spTgt spid="44"/>
                                        </p:tgtEl>
                                      </p:cBhvr>
                                    </p:animEffect>
                                  </p:childTnLst>
                                </p:cTn>
                              </p:par>
                            </p:childTnLst>
                          </p:cTn>
                        </p:par>
                        <p:par>
                          <p:cTn fill="hold" id="51" nodeType="afterGroup">
                            <p:stCondLst>
                              <p:cond delay="2500"/>
                            </p:stCondLst>
                            <p:childTnLst>
                              <p:par>
                                <p:cTn accel="50000" decel="50000" fill="hold" grpId="4" id="52" nodeType="afterEffect" presetClass="path" presetID="35" presetSubtype="0">
                                  <p:stCondLst>
                                    <p:cond delay="0"/>
                                  </p:stCondLst>
                                  <p:childTnLst>
                                    <p:animMotion origin="layout" path="M -1.11111E-06 -0.38778 L -0.37309 -0.39917" pathEditMode="relative" ptsTypes="AA" rAng="0">
                                      <p:cBhvr>
                                        <p:cTn dur="500" fill="hold" id="53"/>
                                        <p:tgtEl>
                                          <p:spTgt spid="12"/>
                                        </p:tgtEl>
                                        <p:attrNameLst>
                                          <p:attrName>ppt_x</p:attrName>
                                          <p:attrName>ppt_y</p:attrName>
                                        </p:attrNameLst>
                                      </p:cBhvr>
                                      <p:rCtr x="-18785" y="-583"/>
                                    </p:animMotion>
                                  </p:childTnLst>
                                </p:cTn>
                              </p:par>
                              <p:par>
                                <p:cTn fill="hold" grpId="0" id="54" nodeType="withEffect" presetClass="path" presetID="35" presetSubtype="0">
                                  <p:stCondLst>
                                    <p:cond delay="0"/>
                                  </p:stCondLst>
                                  <p:childTnLst>
                                    <p:animMotion origin="layout" path="M 0.00105 1.11111E-06 L -0.37812 0.00139" pathEditMode="relative" ptsTypes="AA" rAng="0">
                                      <p:cBhvr>
                                        <p:cTn dur="500" fill="hold" id="55"/>
                                        <p:tgtEl>
                                          <p:spTgt spid="24"/>
                                        </p:tgtEl>
                                        <p:attrNameLst>
                                          <p:attrName>ppt_x</p:attrName>
                                          <p:attrName>ppt_y</p:attrName>
                                        </p:attrNameLst>
                                      </p:cBhvr>
                                      <p:rCtr x="-18958" y="56"/>
                                    </p:animMotion>
                                  </p:childTnLst>
                                </p:cTn>
                              </p:par>
                              <p:par>
                                <p:cTn fill="hold" grpId="0" id="56" nodeType="withEffect" presetClass="path" presetID="35" presetSubtype="0">
                                  <p:stCondLst>
                                    <p:cond delay="0"/>
                                  </p:stCondLst>
                                  <p:childTnLst>
                                    <p:animMotion origin="layout" path="M -1.38889E-06 -1.11111E-06 L -0.37795 0.00139" pathEditMode="relative" ptsTypes="AA" rAng="0">
                                      <p:cBhvr>
                                        <p:cTn dur="500" fill="hold" id="57"/>
                                        <p:tgtEl>
                                          <p:spTgt spid="26"/>
                                        </p:tgtEl>
                                        <p:attrNameLst>
                                          <p:attrName>ppt_x</p:attrName>
                                          <p:attrName>ppt_y</p:attrName>
                                        </p:attrNameLst>
                                      </p:cBhvr>
                                      <p:rCtr x="-18906" y="56"/>
                                    </p:animMotion>
                                  </p:childTnLst>
                                </p:cTn>
                              </p:par>
                              <p:par>
                                <p:cTn fill="hold" grpId="0" id="58" nodeType="withEffect" presetClass="path" presetID="35" presetSubtype="0">
                                  <p:stCondLst>
                                    <p:cond delay="0"/>
                                  </p:stCondLst>
                                  <p:childTnLst>
                                    <p:animMotion origin="layout" path="M 3.05556E-06 1.11111E-06 L -0.37795 0.00139" pathEditMode="relative" ptsTypes="AA" rAng="0">
                                      <p:cBhvr>
                                        <p:cTn dur="500" fill="hold" id="59"/>
                                        <p:tgtEl>
                                          <p:spTgt spid="31"/>
                                        </p:tgtEl>
                                        <p:attrNameLst>
                                          <p:attrName>ppt_x</p:attrName>
                                          <p:attrName>ppt_y</p:attrName>
                                        </p:attrNameLst>
                                      </p:cBhvr>
                                      <p:rCtr x="-18906" y="56"/>
                                    </p:animMotion>
                                  </p:childTnLst>
                                </p:cTn>
                              </p:par>
                              <p:par>
                                <p:cTn fill="hold" grpId="0" id="60" nodeType="withEffect" presetClass="path" presetID="35" presetSubtype="0">
                                  <p:stCondLst>
                                    <p:cond delay="0"/>
                                  </p:stCondLst>
                                  <p:childTnLst>
                                    <p:animMotion origin="layout" path="M 0.0007 0.00139 L -0.37812 0.00139" pathEditMode="relative" ptsTypes="AA" rAng="0">
                                      <p:cBhvr>
                                        <p:cTn dur="500" fill="hold" id="61"/>
                                        <p:tgtEl>
                                          <p:spTgt spid="32"/>
                                        </p:tgtEl>
                                        <p:attrNameLst>
                                          <p:attrName>ppt_x</p:attrName>
                                          <p:attrName>ppt_y</p:attrName>
                                        </p:attrNameLst>
                                      </p:cBhvr>
                                      <p:rCtr x="-18941" y="0"/>
                                    </p:animMotion>
                                  </p:childTnLst>
                                </p:cTn>
                              </p:par>
                              <p:par>
                                <p:cTn fill="hold" grpId="0" id="62" nodeType="withEffect" presetClass="path" presetID="35" presetSubtype="0">
                                  <p:stCondLst>
                                    <p:cond delay="0"/>
                                  </p:stCondLst>
                                  <p:childTnLst>
                                    <p:animMotion origin="layout" path="M -0.00052 1.11111E-06 L -0.37795 0.00139" pathEditMode="relative" ptsTypes="AA" rAng="0">
                                      <p:cBhvr>
                                        <p:cTn dur="500" fill="hold" id="63"/>
                                        <p:tgtEl>
                                          <p:spTgt spid="37"/>
                                        </p:tgtEl>
                                        <p:attrNameLst>
                                          <p:attrName>ppt_x</p:attrName>
                                          <p:attrName>ppt_y</p:attrName>
                                        </p:attrNameLst>
                                      </p:cBhvr>
                                      <p:rCtr x="-18872" y="56"/>
                                    </p:animMotion>
                                  </p:childTnLst>
                                </p:cTn>
                              </p:par>
                              <p:par>
                                <p:cTn fill="hold" grpId="0" id="64" nodeType="withEffect" presetClass="path" presetID="35" presetSubtype="0">
                                  <p:stCondLst>
                                    <p:cond delay="0"/>
                                  </p:stCondLst>
                                  <p:childTnLst>
                                    <p:animMotion origin="layout" path="M -5.55556E-07 2.22222E-06 L -0.37812 0.00139" pathEditMode="relative" ptsTypes="AA" rAng="0">
                                      <p:cBhvr>
                                        <p:cTn dur="500" fill="hold" id="65"/>
                                        <p:tgtEl>
                                          <p:spTgt spid="38"/>
                                        </p:tgtEl>
                                        <p:attrNameLst>
                                          <p:attrName>ppt_x</p:attrName>
                                          <p:attrName>ppt_y</p:attrName>
                                        </p:attrNameLst>
                                      </p:cBhvr>
                                      <p:rCtr x="-18906" y="56"/>
                                    </p:animMotion>
                                  </p:childTnLst>
                                </p:cTn>
                              </p:par>
                              <p:par>
                                <p:cTn fill="hold" grpId="0" id="66" nodeType="withEffect" presetClass="path" presetID="35" presetSubtype="0">
                                  <p:stCondLst>
                                    <p:cond delay="0"/>
                                  </p:stCondLst>
                                  <p:childTnLst>
                                    <p:animMotion origin="layout" path="M 8.33333E-07 -1.11111E-06 L -0.37795 0.00139" pathEditMode="relative" ptsTypes="AA" rAng="0">
                                      <p:cBhvr>
                                        <p:cTn dur="500" fill="hold" id="67"/>
                                        <p:tgtEl>
                                          <p:spTgt spid="43"/>
                                        </p:tgtEl>
                                        <p:attrNameLst>
                                          <p:attrName>ppt_x</p:attrName>
                                          <p:attrName>ppt_y</p:attrName>
                                        </p:attrNameLst>
                                      </p:cBhvr>
                                      <p:rCtr x="-18906" y="56"/>
                                    </p:animMotion>
                                  </p:childTnLst>
                                </p:cTn>
                              </p:par>
                              <p:par>
                                <p:cTn fill="hold" grpId="0" id="68" nodeType="withEffect" presetClass="path" presetID="35" presetSubtype="0">
                                  <p:stCondLst>
                                    <p:cond delay="0"/>
                                  </p:stCondLst>
                                  <p:childTnLst>
                                    <p:animMotion origin="layout" path="M -3.05556E-06 3.33333E-06 L -0.37795 0.00139" pathEditMode="relative" ptsTypes="AA" rAng="0">
                                      <p:cBhvr>
                                        <p:cTn dur="500" fill="hold" id="69"/>
                                        <p:tgtEl>
                                          <p:spTgt spid="44"/>
                                        </p:tgtEl>
                                        <p:attrNameLst>
                                          <p:attrName>ppt_x</p:attrName>
                                          <p:attrName>ppt_y</p:attrName>
                                        </p:attrNameLst>
                                      </p:cBhvr>
                                      <p:rCtr x="-18906" y="56"/>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1" spid="24"/>
      <p:bldP grpId="0" spid="26"/>
      <p:bldP grpId="1" spid="26"/>
      <p:bldP grpId="0" spid="31"/>
      <p:bldP grpId="1" spid="31"/>
      <p:bldP grpId="0" spid="32"/>
      <p:bldP grpId="1" spid="32"/>
      <p:bldP grpId="0" spid="37"/>
      <p:bldP grpId="1" spid="37"/>
      <p:bldP grpId="0" spid="38"/>
      <p:bldP grpId="1" spid="38"/>
      <p:bldP grpId="0" spid="43"/>
      <p:bldP grpId="1" spid="43"/>
      <p:bldP grpId="0" spid="44"/>
      <p:bldP grpId="1" spid="44"/>
      <p:bldP grpId="1" spid="12"/>
      <p:bldP grpId="2" spid="12"/>
      <p:bldP grpId="4" spid="12"/>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27" name="矩形 26"/>
          <p:cNvSpPr/>
          <p:nvPr/>
        </p:nvSpPr>
        <p:spPr>
          <a:xfrm>
            <a:off x="990019" y="16493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核心竞争力</a:t>
            </a:r>
          </a:p>
        </p:txBody>
      </p:sp>
      <p:sp>
        <p:nvSpPr>
          <p:cNvPr id="28" name="矩形 27"/>
          <p:cNvSpPr/>
          <p:nvPr/>
        </p:nvSpPr>
        <p:spPr>
          <a:xfrm>
            <a:off x="6866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DUTY</a:t>
            </a:r>
          </a:p>
        </p:txBody>
      </p:sp>
      <p:cxnSp>
        <p:nvCxnSpPr>
          <p:cNvPr id="29" name="直接连接符 28"/>
          <p:cNvCxnSpPr/>
          <p:nvPr/>
        </p:nvCxnSpPr>
        <p:spPr>
          <a:xfrm flipH="1">
            <a:off x="853144" y="1264697"/>
            <a:ext cx="0" cy="3849573"/>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2" name="矩形 51"/>
          <p:cNvSpPr/>
          <p:nvPr/>
        </p:nvSpPr>
        <p:spPr>
          <a:xfrm>
            <a:off x="847694" y="2333982"/>
            <a:ext cx="1499269"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执行力</a:t>
            </a:r>
          </a:p>
        </p:txBody>
      </p:sp>
      <p:sp>
        <p:nvSpPr>
          <p:cNvPr id="53" name="矩形 52"/>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EXECUTIVE FORCE</a:t>
            </a:r>
          </a:p>
        </p:txBody>
      </p:sp>
      <p:sp>
        <p:nvSpPr>
          <p:cNvPr id="54" name="矩形 53"/>
          <p:cNvSpPr/>
          <p:nvPr/>
        </p:nvSpPr>
        <p:spPr>
          <a:xfrm>
            <a:off x="978320" y="3628338"/>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团队合作</a:t>
            </a:r>
          </a:p>
        </p:txBody>
      </p:sp>
      <p:sp>
        <p:nvSpPr>
          <p:cNvPr id="55" name="矩形 54"/>
          <p:cNvSpPr/>
          <p:nvPr/>
        </p:nvSpPr>
        <p:spPr>
          <a:xfrm>
            <a:off x="687603" y="38999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TEAMWORK</a:t>
            </a:r>
          </a:p>
        </p:txBody>
      </p:sp>
      <p:sp>
        <p:nvSpPr>
          <p:cNvPr id="56" name="矩形 55"/>
          <p:cNvSpPr/>
          <p:nvPr/>
        </p:nvSpPr>
        <p:spPr>
          <a:xfrm>
            <a:off x="978321" y="2980803"/>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协调能力</a:t>
            </a:r>
          </a:p>
        </p:txBody>
      </p:sp>
      <p:sp>
        <p:nvSpPr>
          <p:cNvPr id="57" name="矩形 56"/>
          <p:cNvSpPr/>
          <p:nvPr/>
        </p:nvSpPr>
        <p:spPr>
          <a:xfrm>
            <a:off x="687603" y="325241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COORDINATION</a:t>
            </a:r>
          </a:p>
        </p:txBody>
      </p:sp>
      <p:grpSp>
        <p:nvGrpSpPr>
          <p:cNvPr id="41" name="组合 40"/>
          <p:cNvGrpSpPr/>
          <p:nvPr/>
        </p:nvGrpSpPr>
        <p:grpSpPr>
          <a:xfrm>
            <a:off x="725614" y="948350"/>
            <a:ext cx="1802563" cy="749550"/>
            <a:chOff x="217612" y="3052317"/>
            <a:chExt cx="1802563" cy="749550"/>
          </a:xfrm>
        </p:grpSpPr>
        <p:sp>
          <p:nvSpPr>
            <p:cNvPr id="42" name="矩形 41"/>
            <p:cNvSpPr/>
            <p:nvPr/>
          </p:nvSpPr>
          <p:spPr>
            <a:xfrm>
              <a:off x="217612" y="3203817"/>
              <a:ext cx="1802563" cy="5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COMPETENCE</a:t>
              </a:r>
            </a:p>
          </p:txBody>
        </p:sp>
        <p:sp>
          <p:nvSpPr>
            <p:cNvPr id="58" name="矩形 57"/>
            <p:cNvSpPr/>
            <p:nvPr/>
          </p:nvSpPr>
          <p:spPr>
            <a:xfrm>
              <a:off x="588018" y="3052317"/>
              <a:ext cx="1098311"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胜任能力</a:t>
              </a:r>
            </a:p>
          </p:txBody>
        </p:sp>
      </p:grpSp>
      <p:sp>
        <p:nvSpPr>
          <p:cNvPr id="83" name="矩形 82"/>
          <p:cNvSpPr/>
          <p:nvPr/>
        </p:nvSpPr>
        <p:spPr>
          <a:xfrm>
            <a:off x="978320" y="4326465"/>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专业技能</a:t>
            </a:r>
          </a:p>
        </p:txBody>
      </p:sp>
      <p:sp>
        <p:nvSpPr>
          <p:cNvPr id="84" name="矩形 83"/>
          <p:cNvSpPr/>
          <p:nvPr/>
        </p:nvSpPr>
        <p:spPr>
          <a:xfrm>
            <a:off x="687603" y="4598074"/>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SKILL</a:t>
            </a:r>
          </a:p>
        </p:txBody>
      </p:sp>
      <p:sp>
        <p:nvSpPr>
          <p:cNvPr id="60" name="椭圆 59"/>
          <p:cNvSpPr/>
          <p:nvPr/>
        </p:nvSpPr>
        <p:spPr>
          <a:xfrm>
            <a:off x="781479" y="3844010"/>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61" name="泪滴形 60"/>
          <p:cNvSpPr/>
          <p:nvPr/>
        </p:nvSpPr>
        <p:spPr>
          <a:xfrm rot="13500000">
            <a:off x="6414857" y="1887232"/>
            <a:ext cx="1080120" cy="1072093"/>
          </a:xfrm>
          <a:prstGeom prst="teardrop">
            <a:avLst/>
          </a:prstGeom>
          <a:solidFill>
            <a:schemeClr val="tx1">
              <a:lumMod val="85000"/>
              <a:lumOff val="15000"/>
            </a:schemeClr>
          </a:solidFill>
          <a:ln>
            <a:noFill/>
          </a:ln>
          <a:effectLst>
            <a:innerShdw blurRad="63500" dir="13500000" dist="381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62" name="泪滴形 61"/>
          <p:cNvSpPr/>
          <p:nvPr/>
        </p:nvSpPr>
        <p:spPr>
          <a:xfrm rot="18936988">
            <a:off x="5473444" y="2787388"/>
            <a:ext cx="1080120" cy="1072093"/>
          </a:xfrm>
          <a:prstGeom prst="teardrop">
            <a:avLst/>
          </a:prstGeom>
          <a:solidFill>
            <a:srgbClr val="C00000"/>
          </a:solidFill>
          <a:ln>
            <a:noFill/>
          </a:ln>
          <a:effectLst>
            <a:innerShdw blurRad="63500" dir="13500000" dist="381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63" name="泪滴形 62"/>
          <p:cNvSpPr/>
          <p:nvPr/>
        </p:nvSpPr>
        <p:spPr>
          <a:xfrm rot="8100000">
            <a:off x="5473445" y="1035631"/>
            <a:ext cx="1080120" cy="1072093"/>
          </a:xfrm>
          <a:prstGeom prst="teardrop">
            <a:avLst/>
          </a:prstGeom>
          <a:solidFill>
            <a:srgbClr val="C00000"/>
          </a:solidFill>
          <a:ln>
            <a:noFill/>
          </a:ln>
          <a:effectLst>
            <a:innerShdw blurRad="63500" dir="13500000" dist="381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64" name="泪滴形 63"/>
          <p:cNvSpPr/>
          <p:nvPr/>
        </p:nvSpPr>
        <p:spPr>
          <a:xfrm rot="2700000">
            <a:off x="4557075" y="1911549"/>
            <a:ext cx="1080120" cy="1072093"/>
          </a:xfrm>
          <a:prstGeom prst="teardrop">
            <a:avLst/>
          </a:prstGeom>
          <a:solidFill>
            <a:schemeClr val="tx1">
              <a:lumMod val="85000"/>
              <a:lumOff val="15000"/>
            </a:schemeClr>
          </a:solidFill>
          <a:ln>
            <a:noFill/>
          </a:ln>
          <a:effectLst>
            <a:innerShdw blurRad="63500" dir="13500000" dist="381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1600">
              <a:solidFill>
                <a:schemeClr val="bg1"/>
              </a:solidFill>
            </a:endParaRPr>
          </a:p>
        </p:txBody>
      </p:sp>
      <p:sp>
        <p:nvSpPr>
          <p:cNvPr id="65" name="矩形 64"/>
          <p:cNvSpPr/>
          <p:nvPr/>
        </p:nvSpPr>
        <p:spPr>
          <a:xfrm>
            <a:off x="5916114" y="2263404"/>
            <a:ext cx="2017224" cy="2961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bg1"/>
                </a:solidFill>
                <a:latin charset="0" panose="020b0604020202020204" pitchFamily="34" typeface="Arial"/>
                <a:ea charset="-122" panose="020b0503020204020204" pitchFamily="34" typeface="微软雅黑"/>
                <a:cs charset="0" panose="020b0604020202020204" pitchFamily="34" typeface="Arial"/>
              </a:rPr>
              <a:t>技能</a:t>
            </a:r>
          </a:p>
          <a:p>
            <a:pPr algn="ctr"/>
            <a:r>
              <a:rPr altLang="en-US" lang="zh-CN" sz="1400">
                <a:solidFill>
                  <a:schemeClr val="bg1"/>
                </a:solidFill>
                <a:latin charset="0" panose="020b0604020202020204" pitchFamily="34" typeface="Arial"/>
                <a:ea charset="-122" panose="020b0503020204020204" pitchFamily="34" typeface="微软雅黑"/>
                <a:cs charset="0" panose="020b0604020202020204" pitchFamily="34" typeface="Arial"/>
              </a:rPr>
              <a:t>的使用</a:t>
            </a:r>
          </a:p>
        </p:txBody>
      </p:sp>
      <p:sp>
        <p:nvSpPr>
          <p:cNvPr id="67" name="矩形 66"/>
          <p:cNvSpPr/>
          <p:nvPr/>
        </p:nvSpPr>
        <p:spPr>
          <a:xfrm>
            <a:off x="5005393" y="1454506"/>
            <a:ext cx="2017224" cy="2961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bg1"/>
                </a:solidFill>
                <a:latin charset="0" panose="020b0604020202020204" pitchFamily="34" typeface="Arial"/>
                <a:ea charset="-122" panose="020b0503020204020204" pitchFamily="34" typeface="微软雅黑"/>
                <a:cs charset="0" panose="020b0604020202020204" pitchFamily="34" typeface="Arial"/>
              </a:rPr>
              <a:t>展业技能</a:t>
            </a:r>
          </a:p>
          <a:p>
            <a:pPr algn="ctr"/>
            <a:r>
              <a:rPr altLang="en-US" lang="zh-CN" sz="1400">
                <a:solidFill>
                  <a:schemeClr val="bg1"/>
                </a:solidFill>
                <a:latin charset="0" panose="020b0604020202020204" pitchFamily="34" typeface="Arial"/>
                <a:ea charset="-122" panose="020b0503020204020204" pitchFamily="34" typeface="微软雅黑"/>
                <a:cs charset="0" panose="020b0604020202020204" pitchFamily="34" typeface="Arial"/>
              </a:rPr>
              <a:t>的培训</a:t>
            </a:r>
          </a:p>
        </p:txBody>
      </p:sp>
      <p:sp>
        <p:nvSpPr>
          <p:cNvPr id="74" name="矩形 73"/>
          <p:cNvSpPr/>
          <p:nvPr/>
        </p:nvSpPr>
        <p:spPr>
          <a:xfrm>
            <a:off x="5041778" y="3135139"/>
            <a:ext cx="2017224" cy="2961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bg1"/>
                </a:solidFill>
                <a:latin charset="0" panose="020b0604020202020204" pitchFamily="34" typeface="Arial"/>
                <a:ea charset="-122" panose="020b0503020204020204" pitchFamily="34" typeface="微软雅黑"/>
                <a:cs charset="0" panose="020b0604020202020204" pitchFamily="34" typeface="Arial"/>
              </a:rPr>
              <a:t>技能</a:t>
            </a:r>
          </a:p>
          <a:p>
            <a:pPr algn="ctr"/>
            <a:r>
              <a:rPr altLang="en-US" lang="zh-CN" sz="1400">
                <a:solidFill>
                  <a:schemeClr val="bg1"/>
                </a:solidFill>
                <a:latin charset="0" panose="020b0604020202020204" pitchFamily="34" typeface="Arial"/>
                <a:ea charset="-122" panose="020b0503020204020204" pitchFamily="34" typeface="微软雅黑"/>
                <a:cs charset="0" panose="020b0604020202020204" pitchFamily="34" typeface="Arial"/>
              </a:rPr>
              <a:t>的存储</a:t>
            </a:r>
          </a:p>
        </p:txBody>
      </p:sp>
      <p:sp>
        <p:nvSpPr>
          <p:cNvPr id="78" name="矩形 77"/>
          <p:cNvSpPr/>
          <p:nvPr/>
        </p:nvSpPr>
        <p:spPr>
          <a:xfrm>
            <a:off x="4128358" y="2266388"/>
            <a:ext cx="2017224" cy="2961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bg1"/>
                </a:solidFill>
                <a:latin charset="0" panose="020b0604020202020204" pitchFamily="34" typeface="Arial"/>
                <a:ea charset="-122" panose="020b0503020204020204" pitchFamily="34" typeface="微软雅黑"/>
                <a:cs charset="0" panose="020b0604020202020204" pitchFamily="34" typeface="Arial"/>
              </a:rPr>
              <a:t>技能</a:t>
            </a:r>
          </a:p>
          <a:p>
            <a:pPr algn="ctr"/>
            <a:r>
              <a:rPr altLang="en-US" lang="zh-CN" sz="1400">
                <a:solidFill>
                  <a:schemeClr val="bg1"/>
                </a:solidFill>
                <a:latin charset="0" panose="020b0604020202020204" pitchFamily="34" typeface="Arial"/>
                <a:ea charset="-122" panose="020b0503020204020204" pitchFamily="34" typeface="微软雅黑"/>
                <a:cs charset="0" panose="020b0604020202020204" pitchFamily="34" typeface="Arial"/>
              </a:rPr>
              <a:t>的消化</a:t>
            </a:r>
          </a:p>
        </p:txBody>
      </p:sp>
      <p:sp>
        <p:nvSpPr>
          <p:cNvPr id="79" name="椭圆 78"/>
          <p:cNvSpPr/>
          <p:nvPr/>
        </p:nvSpPr>
        <p:spPr>
          <a:xfrm>
            <a:off x="3323842" y="4335455"/>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80" name="TextBox 5"/>
          <p:cNvSpPr txBox="1"/>
          <p:nvPr/>
        </p:nvSpPr>
        <p:spPr>
          <a:xfrm>
            <a:off x="3467175" y="4249324"/>
            <a:ext cx="5680065" cy="530352"/>
          </a:xfrm>
          <a:prstGeom prst="rect">
            <a:avLst/>
          </a:prstGeom>
          <a:noFill/>
        </p:spPr>
        <p:txBody>
          <a:bodyPr rtlCol="0" wrap="square">
            <a:spAutoFit/>
          </a:bodyPr>
          <a:lstStyle/>
          <a:p>
            <a:pPr>
              <a:lnSpc>
                <a:spcPct val="120000"/>
              </a:lnSpc>
            </a:pPr>
            <a:r>
              <a:rPr altLang="en-US" lang="zh-CN" sz="1200">
                <a:solidFill>
                  <a:schemeClr val="tx1">
                    <a:lumMod val="85000"/>
                    <a:lumOff val="15000"/>
                  </a:schemeClr>
                </a:solidFill>
                <a:latin charset="-122" panose="020b0503020204020204" pitchFamily="34" typeface="微软雅黑"/>
                <a:ea charset="-122" panose="020b0503020204020204" pitchFamily="34" typeface="微软雅黑"/>
              </a:rPr>
              <a:t>在整个团队中人是作为整个运行的根本，平时的能力培训是很有必要的额，多参加职能培训然后在工作中加以巩固与使用，让自己的工作进行的而更加顺利。</a:t>
            </a:r>
          </a:p>
        </p:txBody>
      </p:sp>
      <p:sp>
        <p:nvSpPr>
          <p:cNvPr id="81" name="矩形 80"/>
          <p:cNvSpPr/>
          <p:nvPr/>
        </p:nvSpPr>
        <p:spPr>
          <a:xfrm>
            <a:off x="972966" y="4941680"/>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创新技能</a:t>
            </a:r>
          </a:p>
        </p:txBody>
      </p:sp>
      <p:sp>
        <p:nvSpPr>
          <p:cNvPr id="82" name="矩形 81"/>
          <p:cNvSpPr/>
          <p:nvPr/>
        </p:nvSpPr>
        <p:spPr>
          <a:xfrm>
            <a:off x="682248" y="52132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LNNOVATION</a:t>
            </a:r>
          </a:p>
        </p:txBody>
      </p:sp>
      <p:sp>
        <p:nvSpPr>
          <p:cNvPr id="85" name="TextBox 5"/>
          <p:cNvSpPr txBox="1"/>
          <p:nvPr/>
        </p:nvSpPr>
        <p:spPr>
          <a:xfrm>
            <a:off x="-396502" y="234337"/>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Tree>
    <p:extLst>
      <p:ext uri="{BB962C8B-B14F-4D97-AF65-F5344CB8AC3E}">
        <p14:creationId val="1139815786"/>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24"/>
                                        </p:tgtEl>
                                        <p:attrNameLst>
                                          <p:attrName>style.visibility</p:attrName>
                                        </p:attrNameLst>
                                      </p:cBhvr>
                                      <p:to>
                                        <p:strVal val="visible"/>
                                      </p:to>
                                    </p:set>
                                    <p:animEffect filter="fade" transition="in">
                                      <p:cBhvr>
                                        <p:cTn dur="500" id="7"/>
                                        <p:tgtEl>
                                          <p:spTgt spid="24"/>
                                        </p:tgtEl>
                                      </p:cBhvr>
                                    </p:animEffect>
                                  </p:childTnLst>
                                </p:cTn>
                              </p:par>
                            </p:childTnLst>
                          </p:cTn>
                        </p:par>
                        <p:par>
                          <p:cTn fill="hold" id="8" nodeType="afterGroup">
                            <p:stCondLst>
                              <p:cond delay="500"/>
                            </p:stCondLst>
                            <p:childTnLst>
                              <p:par>
                                <p:cTn accel="50000" decel="50000" fill="hold" grpId="0" id="9" nodeType="afterEffect" presetClass="path" presetID="42" presetSubtype="0">
                                  <p:stCondLst>
                                    <p:cond delay="0"/>
                                  </p:stCondLst>
                                  <p:childTnLst>
                                    <p:animMotion origin="layout" path="M -3.61111E-06 3.33333E-06 L -3.61111E-06 0.10166" pathEditMode="relative" ptsTypes="AA" rAng="0">
                                      <p:cBhvr>
                                        <p:cTn dur="1000" fill="hold" id="10"/>
                                        <p:tgtEl>
                                          <p:spTgt spid="60"/>
                                        </p:tgtEl>
                                        <p:attrNameLst>
                                          <p:attrName>ppt_x</p:attrName>
                                          <p:attrName>ppt_y</p:attrName>
                                        </p:attrNameLst>
                                      </p:cBhvr>
                                      <p:rCtr x="0" y="5083"/>
                                    </p:animMotion>
                                  </p:childTnLst>
                                </p:cTn>
                              </p:par>
                              <p:par>
                                <p:cTn fill="hold" grpId="0" id="11" nodeType="withEffect" presetClass="emph" presetID="3" presetSubtype="2">
                                  <p:stCondLst>
                                    <p:cond delay="0"/>
                                  </p:stCondLst>
                                  <p:childTnLst>
                                    <p:animClr clrSpc="rgb" dir="cw">
                                      <p:cBhvr override="childStyle">
                                        <p:cTn dur="1000" fill="hold" id="12"/>
                                        <p:tgtEl>
                                          <p:spTgt spid="83"/>
                                        </p:tgtEl>
                                        <p:attrNameLst>
                                          <p:attrName>style.color</p:attrName>
                                        </p:attrNameLst>
                                      </p:cBhvr>
                                      <p:to>
                                        <a:schemeClr val="accent2"/>
                                      </p:to>
                                    </p:animClr>
                                  </p:childTnLst>
                                </p:cTn>
                              </p:par>
                              <p:par>
                                <p:cTn fill="hold" grpId="0" id="13" nodeType="withEffect" presetClass="emph" presetID="3" presetSubtype="2">
                                  <p:stCondLst>
                                    <p:cond delay="0"/>
                                  </p:stCondLst>
                                  <p:childTnLst>
                                    <p:animClr clrSpc="rgb" dir="cw">
                                      <p:cBhvr override="childStyle">
                                        <p:cTn dur="1000" fill="hold" id="14"/>
                                        <p:tgtEl>
                                          <p:spTgt spid="84"/>
                                        </p:tgtEl>
                                        <p:attrNameLst>
                                          <p:attrName>style.color</p:attrName>
                                        </p:attrNameLst>
                                      </p:cBhvr>
                                      <p:to>
                                        <a:schemeClr val="accent2"/>
                                      </p:to>
                                    </p:animClr>
                                  </p:childTnLst>
                                </p:cTn>
                              </p:par>
                            </p:childTnLst>
                          </p:cTn>
                        </p:par>
                        <p:par>
                          <p:cTn fill="hold" id="15" nodeType="afterGroup">
                            <p:stCondLst>
                              <p:cond delay="1500"/>
                            </p:stCondLst>
                            <p:childTnLst>
                              <p:par>
                                <p:cTn fill="hold" grpId="0" id="16" nodeType="afterEffect" presetClass="entr" presetID="2" presetSubtype="2">
                                  <p:stCondLst>
                                    <p:cond delay="0"/>
                                  </p:stCondLst>
                                  <p:childTnLst>
                                    <p:set>
                                      <p:cBhvr>
                                        <p:cTn dur="1" fill="hold" id="17">
                                          <p:stCondLst>
                                            <p:cond delay="0"/>
                                          </p:stCondLst>
                                        </p:cTn>
                                        <p:tgtEl>
                                          <p:spTgt spid="61"/>
                                        </p:tgtEl>
                                        <p:attrNameLst>
                                          <p:attrName>style.visibility</p:attrName>
                                        </p:attrNameLst>
                                      </p:cBhvr>
                                      <p:to>
                                        <p:strVal val="visible"/>
                                      </p:to>
                                    </p:set>
                                    <p:anim calcmode="lin" valueType="num">
                                      <p:cBhvr additive="base">
                                        <p:cTn dur="500" fill="hold" id="18"/>
                                        <p:tgtEl>
                                          <p:spTgt spid="61"/>
                                        </p:tgtEl>
                                        <p:attrNameLst>
                                          <p:attrName>ppt_x</p:attrName>
                                        </p:attrNameLst>
                                      </p:cBhvr>
                                      <p:tavLst>
                                        <p:tav tm="0">
                                          <p:val>
                                            <p:strVal val="1+#ppt_w/2"/>
                                          </p:val>
                                        </p:tav>
                                        <p:tav tm="100000">
                                          <p:val>
                                            <p:strVal val="#ppt_x"/>
                                          </p:val>
                                        </p:tav>
                                      </p:tavLst>
                                    </p:anim>
                                    <p:anim calcmode="lin" valueType="num">
                                      <p:cBhvr additive="base">
                                        <p:cTn dur="500" fill="hold" id="19"/>
                                        <p:tgtEl>
                                          <p:spTgt spid="61"/>
                                        </p:tgtEl>
                                        <p:attrNameLst>
                                          <p:attrName>ppt_y</p:attrName>
                                        </p:attrNameLst>
                                      </p:cBhvr>
                                      <p:tavLst>
                                        <p:tav tm="0">
                                          <p:val>
                                            <p:strVal val="#ppt_y"/>
                                          </p:val>
                                        </p:tav>
                                        <p:tav tm="100000">
                                          <p:val>
                                            <p:strVal val="#ppt_y"/>
                                          </p:val>
                                        </p:tav>
                                      </p:tavLst>
                                    </p:anim>
                                  </p:childTnLst>
                                </p:cTn>
                              </p:par>
                              <p:par>
                                <p:cTn fill="hold" grpId="0" id="20" nodeType="withEffect" presetClass="entr" presetID="2" presetSubtype="8">
                                  <p:stCondLst>
                                    <p:cond delay="250"/>
                                  </p:stCondLst>
                                  <p:childTnLst>
                                    <p:set>
                                      <p:cBhvr>
                                        <p:cTn dur="1" fill="hold" id="21">
                                          <p:stCondLst>
                                            <p:cond delay="0"/>
                                          </p:stCondLst>
                                        </p:cTn>
                                        <p:tgtEl>
                                          <p:spTgt spid="64"/>
                                        </p:tgtEl>
                                        <p:attrNameLst>
                                          <p:attrName>style.visibility</p:attrName>
                                        </p:attrNameLst>
                                      </p:cBhvr>
                                      <p:to>
                                        <p:strVal val="visible"/>
                                      </p:to>
                                    </p:set>
                                    <p:anim calcmode="lin" valueType="num">
                                      <p:cBhvr additive="base">
                                        <p:cTn dur="500" fill="hold" id="22"/>
                                        <p:tgtEl>
                                          <p:spTgt spid="64"/>
                                        </p:tgtEl>
                                        <p:attrNameLst>
                                          <p:attrName>ppt_x</p:attrName>
                                        </p:attrNameLst>
                                      </p:cBhvr>
                                      <p:tavLst>
                                        <p:tav tm="0">
                                          <p:val>
                                            <p:strVal val="0-#ppt_w/2"/>
                                          </p:val>
                                        </p:tav>
                                        <p:tav tm="100000">
                                          <p:val>
                                            <p:strVal val="#ppt_x"/>
                                          </p:val>
                                        </p:tav>
                                      </p:tavLst>
                                    </p:anim>
                                    <p:anim calcmode="lin" valueType="num">
                                      <p:cBhvr additive="base">
                                        <p:cTn dur="500" fill="hold" id="23"/>
                                        <p:tgtEl>
                                          <p:spTgt spid="64"/>
                                        </p:tgtEl>
                                        <p:attrNameLst>
                                          <p:attrName>ppt_y</p:attrName>
                                        </p:attrNameLst>
                                      </p:cBhvr>
                                      <p:tavLst>
                                        <p:tav tm="0">
                                          <p:val>
                                            <p:strVal val="#ppt_y"/>
                                          </p:val>
                                        </p:tav>
                                        <p:tav tm="100000">
                                          <p:val>
                                            <p:strVal val="#ppt_y"/>
                                          </p:val>
                                        </p:tav>
                                      </p:tavLst>
                                    </p:anim>
                                  </p:childTnLst>
                                </p:cTn>
                              </p:par>
                              <p:par>
                                <p:cTn fill="hold" grpId="0" id="24" nodeType="withEffect" presetClass="entr" presetID="2" presetSubtype="1">
                                  <p:stCondLst>
                                    <p:cond delay="500"/>
                                  </p:stCondLst>
                                  <p:childTnLst>
                                    <p:set>
                                      <p:cBhvr>
                                        <p:cTn dur="1" fill="hold" id="25">
                                          <p:stCondLst>
                                            <p:cond delay="0"/>
                                          </p:stCondLst>
                                        </p:cTn>
                                        <p:tgtEl>
                                          <p:spTgt spid="63"/>
                                        </p:tgtEl>
                                        <p:attrNameLst>
                                          <p:attrName>style.visibility</p:attrName>
                                        </p:attrNameLst>
                                      </p:cBhvr>
                                      <p:to>
                                        <p:strVal val="visible"/>
                                      </p:to>
                                    </p:set>
                                    <p:anim calcmode="lin" valueType="num">
                                      <p:cBhvr additive="base">
                                        <p:cTn dur="500" fill="hold" id="26"/>
                                        <p:tgtEl>
                                          <p:spTgt spid="63"/>
                                        </p:tgtEl>
                                        <p:attrNameLst>
                                          <p:attrName>ppt_x</p:attrName>
                                        </p:attrNameLst>
                                      </p:cBhvr>
                                      <p:tavLst>
                                        <p:tav tm="0">
                                          <p:val>
                                            <p:strVal val="#ppt_x"/>
                                          </p:val>
                                        </p:tav>
                                        <p:tav tm="100000">
                                          <p:val>
                                            <p:strVal val="#ppt_x"/>
                                          </p:val>
                                        </p:tav>
                                      </p:tavLst>
                                    </p:anim>
                                    <p:anim calcmode="lin" valueType="num">
                                      <p:cBhvr additive="base">
                                        <p:cTn dur="500" fill="hold" id="27"/>
                                        <p:tgtEl>
                                          <p:spTgt spid="63"/>
                                        </p:tgtEl>
                                        <p:attrNameLst>
                                          <p:attrName>ppt_y</p:attrName>
                                        </p:attrNameLst>
                                      </p:cBhvr>
                                      <p:tavLst>
                                        <p:tav tm="0">
                                          <p:val>
                                            <p:strVal val="0-#ppt_h/2"/>
                                          </p:val>
                                        </p:tav>
                                        <p:tav tm="100000">
                                          <p:val>
                                            <p:strVal val="#ppt_y"/>
                                          </p:val>
                                        </p:tav>
                                      </p:tavLst>
                                    </p:anim>
                                  </p:childTnLst>
                                </p:cTn>
                              </p:par>
                              <p:par>
                                <p:cTn fill="hold" grpId="0" id="28" nodeType="withEffect" presetClass="entr" presetID="2" presetSubtype="4">
                                  <p:stCondLst>
                                    <p:cond delay="750"/>
                                  </p:stCondLst>
                                  <p:childTnLst>
                                    <p:set>
                                      <p:cBhvr>
                                        <p:cTn dur="1" fill="hold" id="29">
                                          <p:stCondLst>
                                            <p:cond delay="0"/>
                                          </p:stCondLst>
                                        </p:cTn>
                                        <p:tgtEl>
                                          <p:spTgt spid="62"/>
                                        </p:tgtEl>
                                        <p:attrNameLst>
                                          <p:attrName>style.visibility</p:attrName>
                                        </p:attrNameLst>
                                      </p:cBhvr>
                                      <p:to>
                                        <p:strVal val="visible"/>
                                      </p:to>
                                    </p:set>
                                    <p:anim calcmode="lin" valueType="num">
                                      <p:cBhvr additive="base">
                                        <p:cTn dur="500" fill="hold" id="30"/>
                                        <p:tgtEl>
                                          <p:spTgt spid="62"/>
                                        </p:tgtEl>
                                        <p:attrNameLst>
                                          <p:attrName>ppt_x</p:attrName>
                                        </p:attrNameLst>
                                      </p:cBhvr>
                                      <p:tavLst>
                                        <p:tav tm="0">
                                          <p:val>
                                            <p:strVal val="#ppt_x"/>
                                          </p:val>
                                        </p:tav>
                                        <p:tav tm="100000">
                                          <p:val>
                                            <p:strVal val="#ppt_x"/>
                                          </p:val>
                                        </p:tav>
                                      </p:tavLst>
                                    </p:anim>
                                    <p:anim calcmode="lin" valueType="num">
                                      <p:cBhvr additive="base">
                                        <p:cTn dur="500" fill="hold" id="31"/>
                                        <p:tgtEl>
                                          <p:spTgt spid="62"/>
                                        </p:tgtEl>
                                        <p:attrNameLst>
                                          <p:attrName>ppt_y</p:attrName>
                                        </p:attrNameLst>
                                      </p:cBhvr>
                                      <p:tavLst>
                                        <p:tav tm="0">
                                          <p:val>
                                            <p:strVal val="1+#ppt_h/2"/>
                                          </p:val>
                                        </p:tav>
                                        <p:tav tm="100000">
                                          <p:val>
                                            <p:strVal val="#ppt_y"/>
                                          </p:val>
                                        </p:tav>
                                      </p:tavLst>
                                    </p:anim>
                                  </p:childTnLst>
                                </p:cTn>
                              </p:par>
                            </p:childTnLst>
                          </p:cTn>
                        </p:par>
                        <p:par>
                          <p:cTn fill="hold" id="32" nodeType="afterGroup">
                            <p:stCondLst>
                              <p:cond delay="2750"/>
                            </p:stCondLst>
                            <p:childTnLst>
                              <p:par>
                                <p:cTn fill="hold" grpId="0" id="33" nodeType="afterEffect" presetClass="entr" presetID="12" presetSubtype="1">
                                  <p:stCondLst>
                                    <p:cond delay="0"/>
                                  </p:stCondLst>
                                  <p:childTnLst>
                                    <p:set>
                                      <p:cBhvr>
                                        <p:cTn dur="1" fill="hold" id="34">
                                          <p:stCondLst>
                                            <p:cond delay="0"/>
                                          </p:stCondLst>
                                        </p:cTn>
                                        <p:tgtEl>
                                          <p:spTgt spid="67"/>
                                        </p:tgtEl>
                                        <p:attrNameLst>
                                          <p:attrName>style.visibility</p:attrName>
                                        </p:attrNameLst>
                                      </p:cBhvr>
                                      <p:to>
                                        <p:strVal val="visible"/>
                                      </p:to>
                                    </p:set>
                                    <p:anim calcmode="lin" valueType="num">
                                      <p:cBhvr additive="base">
                                        <p:cTn dur="500" id="35"/>
                                        <p:tgtEl>
                                          <p:spTgt spid="67"/>
                                        </p:tgtEl>
                                        <p:attrNameLst>
                                          <p:attrName>ppt_y</p:attrName>
                                        </p:attrNameLst>
                                      </p:cBhvr>
                                      <p:tavLst>
                                        <p:tav tm="0">
                                          <p:val>
                                            <p:strVal val="#ppt_y-#ppt_h*1.125000"/>
                                          </p:val>
                                        </p:tav>
                                        <p:tav tm="100000">
                                          <p:val>
                                            <p:strVal val="#ppt_y"/>
                                          </p:val>
                                        </p:tav>
                                      </p:tavLst>
                                    </p:anim>
                                    <p:animEffect filter="wipe(down)" transition="in">
                                      <p:cBhvr>
                                        <p:cTn dur="500" id="36"/>
                                        <p:tgtEl>
                                          <p:spTgt spid="67"/>
                                        </p:tgtEl>
                                      </p:cBhvr>
                                    </p:animEffect>
                                  </p:childTnLst>
                                </p:cTn>
                              </p:par>
                              <p:par>
                                <p:cTn fill="hold" grpId="0" id="37" nodeType="withEffect" presetClass="entr" presetID="12" presetSubtype="8">
                                  <p:stCondLst>
                                    <p:cond delay="250"/>
                                  </p:stCondLst>
                                  <p:childTnLst>
                                    <p:set>
                                      <p:cBhvr>
                                        <p:cTn dur="1" fill="hold" id="38">
                                          <p:stCondLst>
                                            <p:cond delay="0"/>
                                          </p:stCondLst>
                                        </p:cTn>
                                        <p:tgtEl>
                                          <p:spTgt spid="78"/>
                                        </p:tgtEl>
                                        <p:attrNameLst>
                                          <p:attrName>style.visibility</p:attrName>
                                        </p:attrNameLst>
                                      </p:cBhvr>
                                      <p:to>
                                        <p:strVal val="visible"/>
                                      </p:to>
                                    </p:set>
                                    <p:anim calcmode="lin" valueType="num">
                                      <p:cBhvr additive="base">
                                        <p:cTn dur="500" id="39"/>
                                        <p:tgtEl>
                                          <p:spTgt spid="78"/>
                                        </p:tgtEl>
                                        <p:attrNameLst>
                                          <p:attrName>ppt_x</p:attrName>
                                        </p:attrNameLst>
                                      </p:cBhvr>
                                      <p:tavLst>
                                        <p:tav tm="0">
                                          <p:val>
                                            <p:strVal val="#ppt_x-#ppt_w*1.125000"/>
                                          </p:val>
                                        </p:tav>
                                        <p:tav tm="100000">
                                          <p:val>
                                            <p:strVal val="#ppt_x"/>
                                          </p:val>
                                        </p:tav>
                                      </p:tavLst>
                                    </p:anim>
                                    <p:animEffect filter="wipe(right)" transition="in">
                                      <p:cBhvr>
                                        <p:cTn dur="500" id="40"/>
                                        <p:tgtEl>
                                          <p:spTgt spid="78"/>
                                        </p:tgtEl>
                                      </p:cBhvr>
                                    </p:animEffect>
                                  </p:childTnLst>
                                </p:cTn>
                              </p:par>
                              <p:par>
                                <p:cTn fill="hold" grpId="0" id="41" nodeType="withEffect" presetClass="entr" presetID="12" presetSubtype="4">
                                  <p:stCondLst>
                                    <p:cond delay="500"/>
                                  </p:stCondLst>
                                  <p:childTnLst>
                                    <p:set>
                                      <p:cBhvr>
                                        <p:cTn dur="1" fill="hold" id="42">
                                          <p:stCondLst>
                                            <p:cond delay="0"/>
                                          </p:stCondLst>
                                        </p:cTn>
                                        <p:tgtEl>
                                          <p:spTgt spid="74"/>
                                        </p:tgtEl>
                                        <p:attrNameLst>
                                          <p:attrName>style.visibility</p:attrName>
                                        </p:attrNameLst>
                                      </p:cBhvr>
                                      <p:to>
                                        <p:strVal val="visible"/>
                                      </p:to>
                                    </p:set>
                                    <p:anim calcmode="lin" valueType="num">
                                      <p:cBhvr additive="base">
                                        <p:cTn dur="500" id="43"/>
                                        <p:tgtEl>
                                          <p:spTgt spid="74"/>
                                        </p:tgtEl>
                                        <p:attrNameLst>
                                          <p:attrName>ppt_y</p:attrName>
                                        </p:attrNameLst>
                                      </p:cBhvr>
                                      <p:tavLst>
                                        <p:tav tm="0">
                                          <p:val>
                                            <p:strVal val="#ppt_y+#ppt_h*1.125000"/>
                                          </p:val>
                                        </p:tav>
                                        <p:tav tm="100000">
                                          <p:val>
                                            <p:strVal val="#ppt_y"/>
                                          </p:val>
                                        </p:tav>
                                      </p:tavLst>
                                    </p:anim>
                                    <p:animEffect filter="wipe(up)" transition="in">
                                      <p:cBhvr>
                                        <p:cTn dur="500" id="44"/>
                                        <p:tgtEl>
                                          <p:spTgt spid="74"/>
                                        </p:tgtEl>
                                      </p:cBhvr>
                                    </p:animEffect>
                                  </p:childTnLst>
                                </p:cTn>
                              </p:par>
                              <p:par>
                                <p:cTn fill="hold" grpId="0" id="45" nodeType="withEffect" presetClass="entr" presetID="12" presetSubtype="2">
                                  <p:stCondLst>
                                    <p:cond delay="750"/>
                                  </p:stCondLst>
                                  <p:childTnLst>
                                    <p:set>
                                      <p:cBhvr>
                                        <p:cTn dur="1" fill="hold" id="46">
                                          <p:stCondLst>
                                            <p:cond delay="0"/>
                                          </p:stCondLst>
                                        </p:cTn>
                                        <p:tgtEl>
                                          <p:spTgt spid="65"/>
                                        </p:tgtEl>
                                        <p:attrNameLst>
                                          <p:attrName>style.visibility</p:attrName>
                                        </p:attrNameLst>
                                      </p:cBhvr>
                                      <p:to>
                                        <p:strVal val="visible"/>
                                      </p:to>
                                    </p:set>
                                    <p:anim calcmode="lin" valueType="num">
                                      <p:cBhvr additive="base">
                                        <p:cTn dur="500" id="47"/>
                                        <p:tgtEl>
                                          <p:spTgt spid="65"/>
                                        </p:tgtEl>
                                        <p:attrNameLst>
                                          <p:attrName>ppt_x</p:attrName>
                                        </p:attrNameLst>
                                      </p:cBhvr>
                                      <p:tavLst>
                                        <p:tav tm="0">
                                          <p:val>
                                            <p:strVal val="#ppt_x+#ppt_w*1.125000"/>
                                          </p:val>
                                        </p:tav>
                                        <p:tav tm="100000">
                                          <p:val>
                                            <p:strVal val="#ppt_x"/>
                                          </p:val>
                                        </p:tav>
                                      </p:tavLst>
                                    </p:anim>
                                    <p:animEffect filter="wipe(left)" transition="in">
                                      <p:cBhvr>
                                        <p:cTn dur="500" id="48"/>
                                        <p:tgtEl>
                                          <p:spTgt spid="65"/>
                                        </p:tgtEl>
                                      </p:cBhvr>
                                    </p:animEffect>
                                  </p:childTnLst>
                                </p:cTn>
                              </p:par>
                            </p:childTnLst>
                          </p:cTn>
                        </p:par>
                        <p:par>
                          <p:cTn fill="hold" id="49" nodeType="afterGroup">
                            <p:stCondLst>
                              <p:cond delay="4000"/>
                            </p:stCondLst>
                            <p:childTnLst>
                              <p:par>
                                <p:cTn fill="hold" grpId="0" id="50" nodeType="afterEffect" presetClass="entr" presetID="10" presetSubtype="0" repeatCount="2000">
                                  <p:stCondLst>
                                    <p:cond delay="0"/>
                                  </p:stCondLst>
                                  <p:childTnLst>
                                    <p:set>
                                      <p:cBhvr>
                                        <p:cTn dur="1" fill="hold" id="51">
                                          <p:stCondLst>
                                            <p:cond delay="0"/>
                                          </p:stCondLst>
                                        </p:cTn>
                                        <p:tgtEl>
                                          <p:spTgt spid="79"/>
                                        </p:tgtEl>
                                        <p:attrNameLst>
                                          <p:attrName>style.visibility</p:attrName>
                                        </p:attrNameLst>
                                      </p:cBhvr>
                                      <p:to>
                                        <p:strVal val="visible"/>
                                      </p:to>
                                    </p:set>
                                    <p:animEffect filter="fade" transition="in">
                                      <p:cBhvr>
                                        <p:cTn dur="500" id="52"/>
                                        <p:tgtEl>
                                          <p:spTgt spid="79"/>
                                        </p:tgtEl>
                                      </p:cBhvr>
                                    </p:animEffect>
                                  </p:childTnLst>
                                </p:cTn>
                              </p:par>
                            </p:childTnLst>
                          </p:cTn>
                        </p:par>
                        <p:par>
                          <p:cTn fill="hold" id="53" nodeType="afterGroup">
                            <p:stCondLst>
                              <p:cond delay="4500"/>
                            </p:stCondLst>
                            <p:childTnLst>
                              <p:par>
                                <p:cTn fill="hold" grpId="0" id="54" nodeType="afterEffect" presetClass="entr" presetID="10" presetSubtype="0">
                                  <p:stCondLst>
                                    <p:cond delay="0"/>
                                  </p:stCondLst>
                                  <p:iterate type="lt">
                                    <p:tmPct val="3000"/>
                                  </p:iterate>
                                  <p:childTnLst>
                                    <p:set>
                                      <p:cBhvr>
                                        <p:cTn dur="1" fill="hold" id="55">
                                          <p:stCondLst>
                                            <p:cond delay="0"/>
                                          </p:stCondLst>
                                        </p:cTn>
                                        <p:tgtEl>
                                          <p:spTgt spid="80"/>
                                        </p:tgtEl>
                                        <p:attrNameLst>
                                          <p:attrName>style.visibility</p:attrName>
                                        </p:attrNameLst>
                                      </p:cBhvr>
                                      <p:to>
                                        <p:strVal val="visible"/>
                                      </p:to>
                                    </p:set>
                                    <p:animEffect filter="fade" transition="in">
                                      <p:cBhvr>
                                        <p:cTn dur="500" id="56"/>
                                        <p:tgtEl>
                                          <p:spTgt spid="8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83"/>
      <p:bldP grpId="0" spid="84"/>
      <p:bldP grpId="0" spid="60"/>
      <p:bldP grpId="0" spid="61"/>
      <p:bldP grpId="0" spid="62"/>
      <p:bldP grpId="0" spid="63"/>
      <p:bldP grpId="0" spid="64"/>
      <p:bldP grpId="0" spid="65"/>
      <p:bldP grpId="0" spid="67"/>
      <p:bldP grpId="0" spid="74"/>
      <p:bldP grpId="0" spid="78"/>
      <p:bldP grpId="0" spid="79"/>
      <p:bldP grpId="0" spid="80"/>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27" name="矩形 26"/>
          <p:cNvSpPr/>
          <p:nvPr/>
        </p:nvSpPr>
        <p:spPr>
          <a:xfrm>
            <a:off x="990019" y="16493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核心竞争力</a:t>
            </a:r>
          </a:p>
        </p:txBody>
      </p:sp>
      <p:sp>
        <p:nvSpPr>
          <p:cNvPr id="28" name="矩形 27"/>
          <p:cNvSpPr/>
          <p:nvPr/>
        </p:nvSpPr>
        <p:spPr>
          <a:xfrm>
            <a:off x="6866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DUTY</a:t>
            </a:r>
          </a:p>
        </p:txBody>
      </p:sp>
      <p:cxnSp>
        <p:nvCxnSpPr>
          <p:cNvPr id="29" name="直接连接符 28"/>
          <p:cNvCxnSpPr/>
          <p:nvPr/>
        </p:nvCxnSpPr>
        <p:spPr>
          <a:xfrm flipH="1">
            <a:off x="853144" y="1264697"/>
            <a:ext cx="0" cy="3849573"/>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2" name="矩形 51"/>
          <p:cNvSpPr/>
          <p:nvPr/>
        </p:nvSpPr>
        <p:spPr>
          <a:xfrm>
            <a:off x="847694" y="2333982"/>
            <a:ext cx="1499269"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执行力</a:t>
            </a:r>
          </a:p>
        </p:txBody>
      </p:sp>
      <p:sp>
        <p:nvSpPr>
          <p:cNvPr id="53" name="矩形 52"/>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EXECUTIVE FORCE</a:t>
            </a:r>
          </a:p>
        </p:txBody>
      </p:sp>
      <p:sp>
        <p:nvSpPr>
          <p:cNvPr id="54" name="矩形 53"/>
          <p:cNvSpPr/>
          <p:nvPr/>
        </p:nvSpPr>
        <p:spPr>
          <a:xfrm>
            <a:off x="978320" y="3628338"/>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团队合作</a:t>
            </a:r>
          </a:p>
        </p:txBody>
      </p:sp>
      <p:sp>
        <p:nvSpPr>
          <p:cNvPr id="55" name="矩形 54"/>
          <p:cNvSpPr/>
          <p:nvPr/>
        </p:nvSpPr>
        <p:spPr>
          <a:xfrm>
            <a:off x="687603" y="38999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TEAMWORK</a:t>
            </a:r>
          </a:p>
        </p:txBody>
      </p:sp>
      <p:sp>
        <p:nvSpPr>
          <p:cNvPr id="56" name="矩形 55"/>
          <p:cNvSpPr/>
          <p:nvPr/>
        </p:nvSpPr>
        <p:spPr>
          <a:xfrm>
            <a:off x="978321" y="2980803"/>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协调能力</a:t>
            </a:r>
          </a:p>
        </p:txBody>
      </p:sp>
      <p:sp>
        <p:nvSpPr>
          <p:cNvPr id="57" name="矩形 56"/>
          <p:cNvSpPr/>
          <p:nvPr/>
        </p:nvSpPr>
        <p:spPr>
          <a:xfrm>
            <a:off x="687603" y="325241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COORDINATION</a:t>
            </a:r>
          </a:p>
        </p:txBody>
      </p:sp>
      <p:grpSp>
        <p:nvGrpSpPr>
          <p:cNvPr id="41" name="组合 40"/>
          <p:cNvGrpSpPr/>
          <p:nvPr/>
        </p:nvGrpSpPr>
        <p:grpSpPr>
          <a:xfrm>
            <a:off x="725614" y="948350"/>
            <a:ext cx="1802563" cy="749550"/>
            <a:chOff x="217612" y="3052317"/>
            <a:chExt cx="1802563" cy="749550"/>
          </a:xfrm>
        </p:grpSpPr>
        <p:sp>
          <p:nvSpPr>
            <p:cNvPr id="42" name="矩形 41"/>
            <p:cNvSpPr/>
            <p:nvPr/>
          </p:nvSpPr>
          <p:spPr>
            <a:xfrm>
              <a:off x="217612" y="3203817"/>
              <a:ext cx="1802563" cy="5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COMPETENCE</a:t>
              </a:r>
            </a:p>
          </p:txBody>
        </p:sp>
        <p:sp>
          <p:nvSpPr>
            <p:cNvPr id="58" name="矩形 57"/>
            <p:cNvSpPr/>
            <p:nvPr/>
          </p:nvSpPr>
          <p:spPr>
            <a:xfrm>
              <a:off x="588018" y="3052317"/>
              <a:ext cx="1098311"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胜任能力</a:t>
              </a:r>
            </a:p>
          </p:txBody>
        </p:sp>
      </p:grpSp>
      <p:sp>
        <p:nvSpPr>
          <p:cNvPr id="83" name="矩形 82"/>
          <p:cNvSpPr/>
          <p:nvPr/>
        </p:nvSpPr>
        <p:spPr>
          <a:xfrm>
            <a:off x="978320" y="4326465"/>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专业技能</a:t>
            </a:r>
          </a:p>
        </p:txBody>
      </p:sp>
      <p:sp>
        <p:nvSpPr>
          <p:cNvPr id="84" name="矩形 83"/>
          <p:cNvSpPr/>
          <p:nvPr/>
        </p:nvSpPr>
        <p:spPr>
          <a:xfrm>
            <a:off x="687603" y="4598074"/>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SKILL</a:t>
            </a:r>
          </a:p>
        </p:txBody>
      </p:sp>
      <p:sp>
        <p:nvSpPr>
          <p:cNvPr id="81" name="矩形 80"/>
          <p:cNvSpPr/>
          <p:nvPr/>
        </p:nvSpPr>
        <p:spPr>
          <a:xfrm>
            <a:off x="972966" y="4941680"/>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创新技能</a:t>
            </a:r>
          </a:p>
        </p:txBody>
      </p:sp>
      <p:sp>
        <p:nvSpPr>
          <p:cNvPr id="82" name="矩形 81"/>
          <p:cNvSpPr/>
          <p:nvPr/>
        </p:nvSpPr>
        <p:spPr>
          <a:xfrm>
            <a:off x="682248" y="52132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LNNOVATION</a:t>
            </a:r>
          </a:p>
        </p:txBody>
      </p:sp>
      <p:sp>
        <p:nvSpPr>
          <p:cNvPr id="85" name="TextBox 5"/>
          <p:cNvSpPr txBox="1"/>
          <p:nvPr/>
        </p:nvSpPr>
        <p:spPr>
          <a:xfrm>
            <a:off x="-396502" y="234337"/>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
        <p:nvSpPr>
          <p:cNvPr id="32" name="椭圆 31"/>
          <p:cNvSpPr/>
          <p:nvPr/>
        </p:nvSpPr>
        <p:spPr>
          <a:xfrm>
            <a:off x="781479" y="4434124"/>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4" name="太阳形 3"/>
          <p:cNvSpPr/>
          <p:nvPr/>
        </p:nvSpPr>
        <p:spPr>
          <a:xfrm>
            <a:off x="5074661" y="1594898"/>
            <a:ext cx="1781673" cy="1781673"/>
          </a:xfrm>
          <a:prstGeom prst="sun">
            <a:avLst/>
          </a:prstGeom>
          <a:solidFill>
            <a:srgbClr val="C00000"/>
          </a:solidFill>
          <a:ln>
            <a:noFill/>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bg1"/>
              </a:solidFill>
            </a:endParaRPr>
          </a:p>
        </p:txBody>
      </p:sp>
      <p:grpSp>
        <p:nvGrpSpPr>
          <p:cNvPr id="35" name="组合 34"/>
          <p:cNvGrpSpPr/>
          <p:nvPr/>
        </p:nvGrpSpPr>
        <p:grpSpPr>
          <a:xfrm>
            <a:off x="5635169" y="856589"/>
            <a:ext cx="690156" cy="638316"/>
            <a:chOff x="5359399" y="1681431"/>
            <a:chExt cx="818224" cy="756766"/>
          </a:xfrm>
          <a:solidFill>
            <a:schemeClr val="tx1">
              <a:lumMod val="85000"/>
              <a:lumOff val="15000"/>
            </a:schemeClr>
          </a:solidFill>
        </p:grpSpPr>
        <p:sp>
          <p:nvSpPr>
            <p:cNvPr id="36" name="椭圆 35"/>
            <p:cNvSpPr/>
            <p:nvPr/>
          </p:nvSpPr>
          <p:spPr>
            <a:xfrm>
              <a:off x="5359399" y="1681431"/>
              <a:ext cx="756766" cy="756766"/>
            </a:xfrm>
            <a:prstGeom prst="ellipse">
              <a:avLst/>
            </a:prstGeom>
            <a:grpFill/>
            <a:ln>
              <a:noFill/>
            </a:ln>
            <a:effectLst>
              <a:innerShdw blurRad="63500" dir="13500000" dist="381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bg1"/>
                </a:solidFill>
              </a:endParaRPr>
            </a:p>
          </p:txBody>
        </p:sp>
        <p:sp>
          <p:nvSpPr>
            <p:cNvPr id="37" name="文本框 44"/>
            <p:cNvSpPr txBox="1"/>
            <p:nvPr/>
          </p:nvSpPr>
          <p:spPr>
            <a:xfrm>
              <a:off x="5368646" y="1905925"/>
              <a:ext cx="808977" cy="325225"/>
            </a:xfrm>
            <a:prstGeom prst="rect">
              <a:avLst/>
            </a:prstGeom>
            <a:noFill/>
          </p:spPr>
          <p:txBody>
            <a:bodyPr rtlCol="0" wrap="square">
              <a:spAutoFit/>
            </a:bodyPr>
            <a:lstStyle/>
            <a:p>
              <a:pPr algn="ctr"/>
              <a:r>
                <a:rPr altLang="en-US" lang="zh-CN" sz="1200">
                  <a:solidFill>
                    <a:schemeClr val="bg1"/>
                  </a:solidFill>
                  <a:latin charset="0" panose="020b0604020202020204" pitchFamily="34" typeface="Arial"/>
                  <a:ea charset="-122" panose="020b0503020204020204" pitchFamily="34" typeface="微软雅黑"/>
                  <a:cs charset="0" panose="020b0604020202020204" pitchFamily="34" typeface="Arial"/>
                </a:rPr>
                <a:t>新理论</a:t>
              </a:r>
            </a:p>
          </p:txBody>
        </p:sp>
      </p:grpSp>
      <p:grpSp>
        <p:nvGrpSpPr>
          <p:cNvPr id="38" name="组合 37"/>
          <p:cNvGrpSpPr/>
          <p:nvPr/>
        </p:nvGrpSpPr>
        <p:grpSpPr>
          <a:xfrm>
            <a:off x="6995923" y="2130425"/>
            <a:ext cx="690156" cy="638316"/>
            <a:chOff x="5359399" y="1681431"/>
            <a:chExt cx="818224" cy="756766"/>
          </a:xfrm>
          <a:solidFill>
            <a:schemeClr val="tx1">
              <a:lumMod val="85000"/>
              <a:lumOff val="15000"/>
            </a:schemeClr>
          </a:solidFill>
        </p:grpSpPr>
        <p:sp>
          <p:nvSpPr>
            <p:cNvPr id="39" name="椭圆 38"/>
            <p:cNvSpPr/>
            <p:nvPr/>
          </p:nvSpPr>
          <p:spPr>
            <a:xfrm>
              <a:off x="5359399" y="1681431"/>
              <a:ext cx="756766" cy="756766"/>
            </a:xfrm>
            <a:prstGeom prst="ellipse">
              <a:avLst/>
            </a:prstGeom>
            <a:grpFill/>
            <a:ln>
              <a:noFill/>
            </a:ln>
            <a:effectLst>
              <a:innerShdw blurRad="63500" dir="13500000" dist="381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bg1"/>
                </a:solidFill>
              </a:endParaRPr>
            </a:p>
          </p:txBody>
        </p:sp>
        <p:sp>
          <p:nvSpPr>
            <p:cNvPr id="40" name="文本框 44"/>
            <p:cNvSpPr txBox="1"/>
            <p:nvPr/>
          </p:nvSpPr>
          <p:spPr>
            <a:xfrm>
              <a:off x="5368646" y="1905925"/>
              <a:ext cx="808977" cy="325225"/>
            </a:xfrm>
            <a:prstGeom prst="rect">
              <a:avLst/>
            </a:prstGeom>
            <a:noFill/>
          </p:spPr>
          <p:txBody>
            <a:bodyPr rtlCol="0" wrap="square">
              <a:spAutoFit/>
            </a:bodyPr>
            <a:lstStyle/>
            <a:p>
              <a:pPr algn="ctr"/>
              <a:r>
                <a:rPr altLang="en-US" lang="zh-CN" sz="1200">
                  <a:solidFill>
                    <a:schemeClr val="bg1"/>
                  </a:solidFill>
                  <a:latin charset="0" panose="020b0604020202020204" pitchFamily="34" typeface="Arial"/>
                  <a:ea charset="-122" panose="020b0503020204020204" pitchFamily="34" typeface="微软雅黑"/>
                  <a:cs charset="0" panose="020b0604020202020204" pitchFamily="34" typeface="Arial"/>
                </a:rPr>
                <a:t>新方法</a:t>
              </a:r>
            </a:p>
          </p:txBody>
        </p:sp>
      </p:grpSp>
      <p:grpSp>
        <p:nvGrpSpPr>
          <p:cNvPr id="43" name="组合 42"/>
          <p:cNvGrpSpPr/>
          <p:nvPr/>
        </p:nvGrpSpPr>
        <p:grpSpPr>
          <a:xfrm>
            <a:off x="5624718" y="3509171"/>
            <a:ext cx="690156" cy="638316"/>
            <a:chOff x="5359399" y="1681431"/>
            <a:chExt cx="818224" cy="756766"/>
          </a:xfrm>
          <a:solidFill>
            <a:schemeClr val="tx1">
              <a:lumMod val="85000"/>
              <a:lumOff val="15000"/>
            </a:schemeClr>
          </a:solidFill>
        </p:grpSpPr>
        <p:sp>
          <p:nvSpPr>
            <p:cNvPr id="44" name="椭圆 43"/>
            <p:cNvSpPr/>
            <p:nvPr/>
          </p:nvSpPr>
          <p:spPr>
            <a:xfrm>
              <a:off x="5359399" y="1681431"/>
              <a:ext cx="756766" cy="756766"/>
            </a:xfrm>
            <a:prstGeom prst="ellipse">
              <a:avLst/>
            </a:prstGeom>
            <a:grpFill/>
            <a:ln>
              <a:noFill/>
            </a:ln>
            <a:effectLst>
              <a:innerShdw blurRad="63500" dir="13500000" dist="381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bg1"/>
                </a:solidFill>
              </a:endParaRPr>
            </a:p>
          </p:txBody>
        </p:sp>
        <p:sp>
          <p:nvSpPr>
            <p:cNvPr id="45" name="文本框 44"/>
            <p:cNvSpPr txBox="1"/>
            <p:nvPr/>
          </p:nvSpPr>
          <p:spPr>
            <a:xfrm>
              <a:off x="5368646" y="1905925"/>
              <a:ext cx="808977" cy="325225"/>
            </a:xfrm>
            <a:prstGeom prst="rect">
              <a:avLst/>
            </a:prstGeom>
            <a:noFill/>
          </p:spPr>
          <p:txBody>
            <a:bodyPr rtlCol="0" wrap="square">
              <a:spAutoFit/>
            </a:bodyPr>
            <a:lstStyle/>
            <a:p>
              <a:pPr algn="ctr"/>
              <a:r>
                <a:rPr altLang="en-US" lang="zh-CN" sz="1200">
                  <a:solidFill>
                    <a:schemeClr val="bg1"/>
                  </a:solidFill>
                  <a:latin charset="0" panose="020b0604020202020204" pitchFamily="34" typeface="Arial"/>
                  <a:ea charset="-122" panose="020b0503020204020204" pitchFamily="34" typeface="微软雅黑"/>
                  <a:cs charset="0" panose="020b0604020202020204" pitchFamily="34" typeface="Arial"/>
                </a:rPr>
                <a:t>新思想</a:t>
              </a:r>
            </a:p>
          </p:txBody>
        </p:sp>
      </p:grpSp>
      <p:grpSp>
        <p:nvGrpSpPr>
          <p:cNvPr id="46" name="组合 45"/>
          <p:cNvGrpSpPr/>
          <p:nvPr/>
        </p:nvGrpSpPr>
        <p:grpSpPr>
          <a:xfrm>
            <a:off x="4286038" y="2178050"/>
            <a:ext cx="690156" cy="638316"/>
            <a:chOff x="5359399" y="1681431"/>
            <a:chExt cx="818224" cy="756766"/>
          </a:xfrm>
          <a:solidFill>
            <a:schemeClr val="tx1">
              <a:lumMod val="85000"/>
              <a:lumOff val="15000"/>
            </a:schemeClr>
          </a:solidFill>
        </p:grpSpPr>
        <p:sp>
          <p:nvSpPr>
            <p:cNvPr id="47" name="椭圆 46"/>
            <p:cNvSpPr/>
            <p:nvPr/>
          </p:nvSpPr>
          <p:spPr>
            <a:xfrm>
              <a:off x="5359399" y="1681431"/>
              <a:ext cx="756766" cy="756766"/>
            </a:xfrm>
            <a:prstGeom prst="ellipse">
              <a:avLst/>
            </a:prstGeom>
            <a:grpFill/>
            <a:ln>
              <a:noFill/>
            </a:ln>
            <a:effectLst>
              <a:innerShdw blurRad="63500" dir="13500000" dist="381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bg1"/>
                </a:solidFill>
              </a:endParaRPr>
            </a:p>
          </p:txBody>
        </p:sp>
        <p:sp>
          <p:nvSpPr>
            <p:cNvPr id="48" name="文本框 44"/>
            <p:cNvSpPr txBox="1"/>
            <p:nvPr/>
          </p:nvSpPr>
          <p:spPr>
            <a:xfrm>
              <a:off x="5368646" y="1905925"/>
              <a:ext cx="808977" cy="325225"/>
            </a:xfrm>
            <a:prstGeom prst="rect">
              <a:avLst/>
            </a:prstGeom>
            <a:noFill/>
          </p:spPr>
          <p:txBody>
            <a:bodyPr rtlCol="0" wrap="square">
              <a:spAutoFit/>
            </a:bodyPr>
            <a:lstStyle/>
            <a:p>
              <a:pPr algn="ctr"/>
              <a:r>
                <a:rPr altLang="en-US" lang="zh-CN" sz="1200">
                  <a:solidFill>
                    <a:schemeClr val="bg1"/>
                  </a:solidFill>
                  <a:latin charset="0" panose="020b0604020202020204" pitchFamily="34" typeface="Arial"/>
                  <a:ea charset="-122" panose="020b0503020204020204" pitchFamily="34" typeface="微软雅黑"/>
                  <a:cs charset="0" panose="020b0604020202020204" pitchFamily="34" typeface="Arial"/>
                </a:rPr>
                <a:t>新发明</a:t>
              </a:r>
            </a:p>
          </p:txBody>
        </p:sp>
      </p:grpSp>
      <p:sp>
        <p:nvSpPr>
          <p:cNvPr id="49" name="椭圆 48"/>
          <p:cNvSpPr/>
          <p:nvPr/>
        </p:nvSpPr>
        <p:spPr>
          <a:xfrm>
            <a:off x="3306608" y="4667793"/>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50" name="TextBox 5"/>
          <p:cNvSpPr txBox="1"/>
          <p:nvPr/>
        </p:nvSpPr>
        <p:spPr>
          <a:xfrm>
            <a:off x="3449941" y="4581663"/>
            <a:ext cx="5680065" cy="530352"/>
          </a:xfrm>
          <a:prstGeom prst="rect">
            <a:avLst/>
          </a:prstGeom>
          <a:noFill/>
        </p:spPr>
        <p:txBody>
          <a:bodyPr rtlCol="0" wrap="square">
            <a:spAutoFit/>
          </a:bodyPr>
          <a:lstStyle/>
          <a:p>
            <a:pPr>
              <a:lnSpc>
                <a:spcPct val="120000"/>
              </a:lnSpc>
            </a:pPr>
            <a:r>
              <a:rPr altLang="en-US" lang="zh-CN" sz="1200">
                <a:solidFill>
                  <a:schemeClr val="tx1">
                    <a:lumMod val="85000"/>
                    <a:lumOff val="15000"/>
                  </a:schemeClr>
                </a:solidFill>
                <a:latin charset="-122" panose="020b0503020204020204" pitchFamily="34" typeface="微软雅黑"/>
                <a:ea charset="-122" panose="020b0503020204020204" pitchFamily="34" typeface="微软雅黑"/>
              </a:rPr>
              <a:t>在工作中，不断创新是整个公司运行的根本，所以要不断接受新的信息、新的思想，使用新的方法、新的发明。这样才能让公司越来越好。</a:t>
            </a:r>
          </a:p>
        </p:txBody>
      </p:sp>
    </p:spTree>
    <p:extLst>
      <p:ext uri="{BB962C8B-B14F-4D97-AF65-F5344CB8AC3E}">
        <p14:creationId val="3161216107"/>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24"/>
                                        </p:tgtEl>
                                        <p:attrNameLst>
                                          <p:attrName>style.visibility</p:attrName>
                                        </p:attrNameLst>
                                      </p:cBhvr>
                                      <p:to>
                                        <p:strVal val="visible"/>
                                      </p:to>
                                    </p:set>
                                    <p:animEffect filter="fade" transition="in">
                                      <p:cBhvr>
                                        <p:cTn dur="500" id="7"/>
                                        <p:tgtEl>
                                          <p:spTgt spid="24"/>
                                        </p:tgtEl>
                                      </p:cBhvr>
                                    </p:animEffect>
                                  </p:childTnLst>
                                </p:cTn>
                              </p:par>
                            </p:childTnLst>
                          </p:cTn>
                        </p:par>
                        <p:par>
                          <p:cTn fill="hold" id="8" nodeType="afterGroup">
                            <p:stCondLst>
                              <p:cond delay="500"/>
                            </p:stCondLst>
                            <p:childTnLst>
                              <p:par>
                                <p:cTn accel="50000" decel="50000" fill="hold" grpId="0" id="9" nodeType="afterEffect" presetClass="path" presetID="42" presetSubtype="0">
                                  <p:stCondLst>
                                    <p:cond delay="0"/>
                                  </p:stCondLst>
                                  <p:childTnLst>
                                    <p:animMotion origin="layout" path="M -3.61111E-06 -0.00167 L -3.61111E-06 0.11527" pathEditMode="relative" ptsTypes="AA" rAng="0">
                                      <p:cBhvr>
                                        <p:cTn dur="1000" fill="hold" id="10"/>
                                        <p:tgtEl>
                                          <p:spTgt spid="32"/>
                                        </p:tgtEl>
                                        <p:attrNameLst>
                                          <p:attrName>ppt_x</p:attrName>
                                          <p:attrName>ppt_y</p:attrName>
                                        </p:attrNameLst>
                                      </p:cBhvr>
                                      <p:rCtr x="0" y="5833"/>
                                    </p:animMotion>
                                  </p:childTnLst>
                                </p:cTn>
                              </p:par>
                              <p:par>
                                <p:cTn fill="hold" grpId="0" id="11" nodeType="withEffect" presetClass="emph" presetID="3" presetSubtype="2">
                                  <p:stCondLst>
                                    <p:cond delay="0"/>
                                  </p:stCondLst>
                                  <p:childTnLst>
                                    <p:animClr clrSpc="rgb" dir="cw">
                                      <p:cBhvr override="childStyle">
                                        <p:cTn dur="1000" fill="hold" id="12"/>
                                        <p:tgtEl>
                                          <p:spTgt spid="81"/>
                                        </p:tgtEl>
                                        <p:attrNameLst>
                                          <p:attrName>style.color</p:attrName>
                                        </p:attrNameLst>
                                      </p:cBhvr>
                                      <p:to>
                                        <a:schemeClr val="accent2"/>
                                      </p:to>
                                    </p:animClr>
                                  </p:childTnLst>
                                </p:cTn>
                              </p:par>
                              <p:par>
                                <p:cTn fill="hold" grpId="0" id="13" nodeType="withEffect" presetClass="emph" presetID="3" presetSubtype="2">
                                  <p:stCondLst>
                                    <p:cond delay="0"/>
                                  </p:stCondLst>
                                  <p:childTnLst>
                                    <p:animClr clrSpc="rgb" dir="cw">
                                      <p:cBhvr override="childStyle">
                                        <p:cTn dur="1000" fill="hold" id="14"/>
                                        <p:tgtEl>
                                          <p:spTgt spid="82"/>
                                        </p:tgtEl>
                                        <p:attrNameLst>
                                          <p:attrName>style.color</p:attrName>
                                        </p:attrNameLst>
                                      </p:cBhvr>
                                      <p:to>
                                        <a:schemeClr val="accent2"/>
                                      </p:to>
                                    </p:animClr>
                                  </p:childTnLst>
                                </p:cTn>
                              </p:par>
                            </p:childTnLst>
                          </p:cTn>
                        </p:par>
                        <p:par>
                          <p:cTn fill="hold" id="15" nodeType="afterGroup">
                            <p:stCondLst>
                              <p:cond delay="1500"/>
                            </p:stCondLst>
                            <p:childTnLst>
                              <p:par>
                                <p:cTn fill="hold" grpId="0" id="16" nodeType="afterEffect" presetClass="entr" presetID="10" presetSubtype="0">
                                  <p:stCondLst>
                                    <p:cond delay="0"/>
                                  </p:stCondLst>
                                  <p:childTnLst>
                                    <p:set>
                                      <p:cBhvr>
                                        <p:cTn dur="1" fill="hold" id="17">
                                          <p:stCondLst>
                                            <p:cond delay="0"/>
                                          </p:stCondLst>
                                        </p:cTn>
                                        <p:tgtEl>
                                          <p:spTgt spid="4"/>
                                        </p:tgtEl>
                                        <p:attrNameLst>
                                          <p:attrName>style.visibility</p:attrName>
                                        </p:attrNameLst>
                                      </p:cBhvr>
                                      <p:to>
                                        <p:strVal val="visible"/>
                                      </p:to>
                                    </p:set>
                                    <p:animEffect filter="fade" transition="in">
                                      <p:cBhvr>
                                        <p:cTn dur="500" id="18"/>
                                        <p:tgtEl>
                                          <p:spTgt spid="4"/>
                                        </p:tgtEl>
                                      </p:cBhvr>
                                    </p:animEffect>
                                  </p:childTnLst>
                                </p:cTn>
                              </p:par>
                              <p:par>
                                <p:cTn fill="hold" grpId="1" id="19" nodeType="withEffect" presetClass="emph" presetID="8" presetSubtype="0">
                                  <p:stCondLst>
                                    <p:cond delay="0"/>
                                  </p:stCondLst>
                                  <p:childTnLst>
                                    <p:animRot by="21600000">
                                      <p:cBhvr>
                                        <p:cTn dur="1250" fill="hold" id="20"/>
                                        <p:tgtEl>
                                          <p:spTgt spid="4"/>
                                        </p:tgtEl>
                                        <p:attrNameLst>
                                          <p:attrName>r</p:attrName>
                                        </p:attrNameLst>
                                      </p:cBhvr>
                                    </p:animRot>
                                  </p:childTnLst>
                                </p:cTn>
                              </p:par>
                            </p:childTnLst>
                          </p:cTn>
                        </p:par>
                        <p:par>
                          <p:cTn fill="hold" id="21" nodeType="afterGroup">
                            <p:stCondLst>
                              <p:cond delay="2750"/>
                            </p:stCondLst>
                            <p:childTnLst>
                              <p:par>
                                <p:cTn fill="hold" id="22" nodeType="afterEffect" presetClass="entr" presetID="10" presetSubtype="0">
                                  <p:stCondLst>
                                    <p:cond delay="0"/>
                                  </p:stCondLst>
                                  <p:childTnLst>
                                    <p:set>
                                      <p:cBhvr>
                                        <p:cTn dur="1" fill="hold" id="23">
                                          <p:stCondLst>
                                            <p:cond delay="0"/>
                                          </p:stCondLst>
                                        </p:cTn>
                                        <p:tgtEl>
                                          <p:spTgt spid="35"/>
                                        </p:tgtEl>
                                        <p:attrNameLst>
                                          <p:attrName>style.visibility</p:attrName>
                                        </p:attrNameLst>
                                      </p:cBhvr>
                                      <p:to>
                                        <p:strVal val="visible"/>
                                      </p:to>
                                    </p:set>
                                    <p:animEffect filter="fade" transition="in">
                                      <p:cBhvr>
                                        <p:cTn dur="500" id="24"/>
                                        <p:tgtEl>
                                          <p:spTgt spid="35"/>
                                        </p:tgtEl>
                                      </p:cBhvr>
                                    </p:animEffect>
                                  </p:childTnLst>
                                </p:cTn>
                              </p:par>
                            </p:childTnLst>
                          </p:cTn>
                        </p:par>
                        <p:par>
                          <p:cTn fill="hold" id="25" nodeType="afterGroup">
                            <p:stCondLst>
                              <p:cond delay="3250"/>
                            </p:stCondLst>
                            <p:childTnLst>
                              <p:par>
                                <p:cTn fill="hold" id="26" nodeType="afterEffect" presetClass="entr" presetID="10" presetSubtype="0">
                                  <p:stCondLst>
                                    <p:cond delay="0"/>
                                  </p:stCondLst>
                                  <p:childTnLst>
                                    <p:set>
                                      <p:cBhvr>
                                        <p:cTn dur="1" fill="hold" id="27">
                                          <p:stCondLst>
                                            <p:cond delay="0"/>
                                          </p:stCondLst>
                                        </p:cTn>
                                        <p:tgtEl>
                                          <p:spTgt spid="38"/>
                                        </p:tgtEl>
                                        <p:attrNameLst>
                                          <p:attrName>style.visibility</p:attrName>
                                        </p:attrNameLst>
                                      </p:cBhvr>
                                      <p:to>
                                        <p:strVal val="visible"/>
                                      </p:to>
                                    </p:set>
                                    <p:animEffect filter="fade" transition="in">
                                      <p:cBhvr>
                                        <p:cTn dur="500" id="28"/>
                                        <p:tgtEl>
                                          <p:spTgt spid="38"/>
                                        </p:tgtEl>
                                      </p:cBhvr>
                                    </p:animEffect>
                                  </p:childTnLst>
                                </p:cTn>
                              </p:par>
                            </p:childTnLst>
                          </p:cTn>
                        </p:par>
                        <p:par>
                          <p:cTn fill="hold" id="29" nodeType="afterGroup">
                            <p:stCondLst>
                              <p:cond delay="3750"/>
                            </p:stCondLst>
                            <p:childTnLst>
                              <p:par>
                                <p:cTn fill="hold" id="30" nodeType="afterEffect" presetClass="entr" presetID="10" presetSubtype="0">
                                  <p:stCondLst>
                                    <p:cond delay="0"/>
                                  </p:stCondLst>
                                  <p:childTnLst>
                                    <p:set>
                                      <p:cBhvr>
                                        <p:cTn dur="1" fill="hold" id="31">
                                          <p:stCondLst>
                                            <p:cond delay="0"/>
                                          </p:stCondLst>
                                        </p:cTn>
                                        <p:tgtEl>
                                          <p:spTgt spid="43"/>
                                        </p:tgtEl>
                                        <p:attrNameLst>
                                          <p:attrName>style.visibility</p:attrName>
                                        </p:attrNameLst>
                                      </p:cBhvr>
                                      <p:to>
                                        <p:strVal val="visible"/>
                                      </p:to>
                                    </p:set>
                                    <p:animEffect filter="fade" transition="in">
                                      <p:cBhvr>
                                        <p:cTn dur="500" id="32"/>
                                        <p:tgtEl>
                                          <p:spTgt spid="43"/>
                                        </p:tgtEl>
                                      </p:cBhvr>
                                    </p:animEffect>
                                  </p:childTnLst>
                                </p:cTn>
                              </p:par>
                            </p:childTnLst>
                          </p:cTn>
                        </p:par>
                        <p:par>
                          <p:cTn fill="hold" id="33" nodeType="afterGroup">
                            <p:stCondLst>
                              <p:cond delay="4250"/>
                            </p:stCondLst>
                            <p:childTnLst>
                              <p:par>
                                <p:cTn fill="hold" id="34" nodeType="afterEffect" presetClass="entr" presetID="10" presetSubtype="0">
                                  <p:stCondLst>
                                    <p:cond delay="0"/>
                                  </p:stCondLst>
                                  <p:childTnLst>
                                    <p:set>
                                      <p:cBhvr>
                                        <p:cTn dur="1" fill="hold" id="35">
                                          <p:stCondLst>
                                            <p:cond delay="0"/>
                                          </p:stCondLst>
                                        </p:cTn>
                                        <p:tgtEl>
                                          <p:spTgt spid="46"/>
                                        </p:tgtEl>
                                        <p:attrNameLst>
                                          <p:attrName>style.visibility</p:attrName>
                                        </p:attrNameLst>
                                      </p:cBhvr>
                                      <p:to>
                                        <p:strVal val="visible"/>
                                      </p:to>
                                    </p:set>
                                    <p:animEffect filter="fade" transition="in">
                                      <p:cBhvr>
                                        <p:cTn dur="500" id="36"/>
                                        <p:tgtEl>
                                          <p:spTgt spid="46"/>
                                        </p:tgtEl>
                                      </p:cBhvr>
                                    </p:animEffect>
                                  </p:childTnLst>
                                </p:cTn>
                              </p:par>
                            </p:childTnLst>
                          </p:cTn>
                        </p:par>
                        <p:par>
                          <p:cTn fill="hold" id="37" nodeType="afterGroup">
                            <p:stCondLst>
                              <p:cond delay="4750"/>
                            </p:stCondLst>
                            <p:childTnLst>
                              <p:par>
                                <p:cTn fill="hold" grpId="0" id="38" nodeType="afterEffect" presetClass="entr" presetID="10" presetSubtype="0" repeatCount="2000">
                                  <p:stCondLst>
                                    <p:cond delay="0"/>
                                  </p:stCondLst>
                                  <p:childTnLst>
                                    <p:set>
                                      <p:cBhvr>
                                        <p:cTn dur="1" fill="hold" id="39">
                                          <p:stCondLst>
                                            <p:cond delay="0"/>
                                          </p:stCondLst>
                                        </p:cTn>
                                        <p:tgtEl>
                                          <p:spTgt spid="49"/>
                                        </p:tgtEl>
                                        <p:attrNameLst>
                                          <p:attrName>style.visibility</p:attrName>
                                        </p:attrNameLst>
                                      </p:cBhvr>
                                      <p:to>
                                        <p:strVal val="visible"/>
                                      </p:to>
                                    </p:set>
                                    <p:animEffect filter="fade" transition="in">
                                      <p:cBhvr>
                                        <p:cTn dur="500" id="40"/>
                                        <p:tgtEl>
                                          <p:spTgt spid="49"/>
                                        </p:tgtEl>
                                      </p:cBhvr>
                                    </p:animEffect>
                                  </p:childTnLst>
                                </p:cTn>
                              </p:par>
                            </p:childTnLst>
                          </p:cTn>
                        </p:par>
                        <p:par>
                          <p:cTn fill="hold" id="41" nodeType="afterGroup">
                            <p:stCondLst>
                              <p:cond delay="5250"/>
                            </p:stCondLst>
                            <p:childTnLst>
                              <p:par>
                                <p:cTn fill="hold" grpId="0" id="42" nodeType="afterEffect" presetClass="entr" presetID="10" presetSubtype="0">
                                  <p:stCondLst>
                                    <p:cond delay="0"/>
                                  </p:stCondLst>
                                  <p:iterate type="lt">
                                    <p:tmPct val="3000"/>
                                  </p:iterate>
                                  <p:childTnLst>
                                    <p:set>
                                      <p:cBhvr>
                                        <p:cTn dur="1" fill="hold" id="43">
                                          <p:stCondLst>
                                            <p:cond delay="0"/>
                                          </p:stCondLst>
                                        </p:cTn>
                                        <p:tgtEl>
                                          <p:spTgt spid="50"/>
                                        </p:tgtEl>
                                        <p:attrNameLst>
                                          <p:attrName>style.visibility</p:attrName>
                                        </p:attrNameLst>
                                      </p:cBhvr>
                                      <p:to>
                                        <p:strVal val="visible"/>
                                      </p:to>
                                    </p:set>
                                    <p:animEffect filter="fade" transition="in">
                                      <p:cBhvr>
                                        <p:cTn dur="500" id="44"/>
                                        <p:tgtEl>
                                          <p:spTgt spid="5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81"/>
      <p:bldP grpId="0" spid="82"/>
      <p:bldP grpId="0" spid="32"/>
      <p:bldP grpId="0" spid="4"/>
      <p:bldP grpId="1" spid="4"/>
      <p:bldP grpId="0" spid="49"/>
      <p:bldP grpId="0" spid="50"/>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831530" y="971212"/>
            <a:ext cx="1535885" cy="720439"/>
            <a:chOff x="323528" y="971210"/>
            <a:chExt cx="1535885" cy="720439"/>
          </a:xfrm>
        </p:grpSpPr>
        <p:sp>
          <p:nvSpPr>
            <p:cNvPr id="16" name="矩形 15"/>
            <p:cNvSpPr/>
            <p:nvPr/>
          </p:nvSpPr>
          <p:spPr>
            <a:xfrm>
              <a:off x="323528" y="1139945"/>
              <a:ext cx="1535885" cy="55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ABOUT ME</a:t>
              </a:r>
            </a:p>
          </p:txBody>
        </p:sp>
        <p:sp>
          <p:nvSpPr>
            <p:cNvPr id="17" name="矩形 16"/>
            <p:cNvSpPr/>
            <p:nvPr/>
          </p:nvSpPr>
          <p:spPr>
            <a:xfrm>
              <a:off x="588229" y="971210"/>
              <a:ext cx="995885"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关于我</a:t>
              </a:r>
            </a:p>
          </p:txBody>
        </p:sp>
      </p:grpSp>
      <p:grpSp>
        <p:nvGrpSpPr>
          <p:cNvPr id="4" name="组合 3"/>
          <p:cNvGrpSpPr/>
          <p:nvPr/>
        </p:nvGrpSpPr>
        <p:grpSpPr>
          <a:xfrm>
            <a:off x="585456" y="1993210"/>
            <a:ext cx="2118280" cy="706553"/>
            <a:chOff x="77456" y="1993208"/>
            <a:chExt cx="2118280" cy="706553"/>
          </a:xfrm>
        </p:grpSpPr>
        <p:sp>
          <p:nvSpPr>
            <p:cNvPr id="18" name="矩形 17"/>
            <p:cNvSpPr/>
            <p:nvPr/>
          </p:nvSpPr>
          <p:spPr>
            <a:xfrm>
              <a:off x="77456" y="2160510"/>
              <a:ext cx="2118280" cy="539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POST COGNTIVE</a:t>
              </a:r>
            </a:p>
          </p:txBody>
        </p:sp>
        <p:sp>
          <p:nvSpPr>
            <p:cNvPr id="19" name="矩形 18"/>
            <p:cNvSpPr/>
            <p:nvPr/>
          </p:nvSpPr>
          <p:spPr>
            <a:xfrm>
              <a:off x="538773" y="1993208"/>
              <a:ext cx="1099452"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岗位认知</a:t>
              </a:r>
            </a:p>
          </p:txBody>
        </p:sp>
      </p:grpSp>
      <p:grpSp>
        <p:nvGrpSpPr>
          <p:cNvPr id="5" name="组合 4"/>
          <p:cNvGrpSpPr/>
          <p:nvPr/>
        </p:nvGrpSpPr>
        <p:grpSpPr>
          <a:xfrm>
            <a:off x="725614" y="3052318"/>
            <a:ext cx="1802563" cy="749550"/>
            <a:chOff x="217612" y="3052317"/>
            <a:chExt cx="1802563" cy="749550"/>
          </a:xfrm>
        </p:grpSpPr>
        <p:sp>
          <p:nvSpPr>
            <p:cNvPr id="20" name="矩形 19"/>
            <p:cNvSpPr/>
            <p:nvPr/>
          </p:nvSpPr>
          <p:spPr>
            <a:xfrm>
              <a:off x="217612" y="3203817"/>
              <a:ext cx="1802563" cy="5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COMPETENCE</a:t>
              </a:r>
            </a:p>
          </p:txBody>
        </p:sp>
        <p:sp>
          <p:nvSpPr>
            <p:cNvPr id="21" name="矩形 20"/>
            <p:cNvSpPr/>
            <p:nvPr/>
          </p:nvSpPr>
          <p:spPr>
            <a:xfrm>
              <a:off x="588018" y="3052317"/>
              <a:ext cx="1098311"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胜任能力</a:t>
              </a:r>
            </a:p>
          </p:txBody>
        </p:sp>
      </p:grpSp>
      <p:grpSp>
        <p:nvGrpSpPr>
          <p:cNvPr id="6" name="组合 5"/>
          <p:cNvGrpSpPr/>
          <p:nvPr/>
        </p:nvGrpSpPr>
        <p:grpSpPr>
          <a:xfrm>
            <a:off x="604456" y="4217887"/>
            <a:ext cx="2030562" cy="714122"/>
            <a:chOff x="96456" y="4217887"/>
            <a:chExt cx="2030562" cy="714122"/>
          </a:xfrm>
        </p:grpSpPr>
        <p:sp>
          <p:nvSpPr>
            <p:cNvPr id="22" name="矩形 21"/>
            <p:cNvSpPr/>
            <p:nvPr/>
          </p:nvSpPr>
          <p:spPr>
            <a:xfrm>
              <a:off x="96456" y="4382418"/>
              <a:ext cx="2030562" cy="5495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PROGRAMMING</a:t>
              </a:r>
            </a:p>
          </p:txBody>
        </p:sp>
        <p:sp>
          <p:nvSpPr>
            <p:cNvPr id="23" name="矩形 22"/>
            <p:cNvSpPr/>
            <p:nvPr/>
          </p:nvSpPr>
          <p:spPr>
            <a:xfrm>
              <a:off x="546370" y="4217887"/>
              <a:ext cx="1099452"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目标规划</a:t>
              </a:r>
            </a:p>
          </p:txBody>
        </p:sp>
      </p:grpSp>
      <p:sp>
        <p:nvSpPr>
          <p:cNvPr id="28" name="TextBox 5"/>
          <p:cNvSpPr txBox="1"/>
          <p:nvPr/>
        </p:nvSpPr>
        <p:spPr>
          <a:xfrm>
            <a:off x="-396502" y="234337"/>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Tree>
    <p:extLst>
      <p:ext uri="{BB962C8B-B14F-4D97-AF65-F5344CB8AC3E}">
        <p14:creationId val="1295462909"/>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xit" presetID="2" presetSubtype="8">
                                  <p:stCondLst>
                                    <p:cond delay="0"/>
                                  </p:stCondLst>
                                  <p:childTnLst>
                                    <p:anim calcmode="lin" valueType="num">
                                      <p:cBhvr additive="base">
                                        <p:cTn dur="500" id="6"/>
                                        <p:tgtEl>
                                          <p:spTgt spid="2"/>
                                        </p:tgtEl>
                                        <p:attrNameLst>
                                          <p:attrName>ppt_x</p:attrName>
                                        </p:attrNameLst>
                                      </p:cBhvr>
                                      <p:tavLst>
                                        <p:tav tm="0">
                                          <p:val>
                                            <p:strVal val="ppt_x"/>
                                          </p:val>
                                        </p:tav>
                                        <p:tav tm="100000">
                                          <p:val>
                                            <p:strVal val="0-ppt_w/2"/>
                                          </p:val>
                                        </p:tav>
                                      </p:tavLst>
                                    </p:anim>
                                    <p:anim calcmode="lin" valueType="num">
                                      <p:cBhvr additive="base">
                                        <p:cTn dur="500" id="7"/>
                                        <p:tgtEl>
                                          <p:spTgt spid="2"/>
                                        </p:tgtEl>
                                        <p:attrNameLst>
                                          <p:attrName>ppt_y</p:attrName>
                                        </p:attrNameLst>
                                      </p:cBhvr>
                                      <p:tavLst>
                                        <p:tav tm="0">
                                          <p:val>
                                            <p:strVal val="ppt_y"/>
                                          </p:val>
                                        </p:tav>
                                        <p:tav tm="100000">
                                          <p:val>
                                            <p:strVal val="ppt_y"/>
                                          </p:val>
                                        </p:tav>
                                      </p:tavLst>
                                    </p:anim>
                                    <p:set>
                                      <p:cBhvr>
                                        <p:cTn dur="1" fill="hold" id="8">
                                          <p:stCondLst>
                                            <p:cond delay="499"/>
                                          </p:stCondLst>
                                        </p:cTn>
                                        <p:tgtEl>
                                          <p:spTgt spid="2"/>
                                        </p:tgtEl>
                                        <p:attrNameLst>
                                          <p:attrName>style.visibility</p:attrName>
                                        </p:attrNameLst>
                                      </p:cBhvr>
                                      <p:to>
                                        <p:strVal val="hidden"/>
                                      </p:to>
                                    </p:set>
                                  </p:childTnLst>
                                </p:cTn>
                              </p:par>
                              <p:par>
                                <p:cTn fill="hold" id="9" nodeType="withEffect" presetClass="exit" presetID="2" presetSubtype="8">
                                  <p:stCondLst>
                                    <p:cond delay="150"/>
                                  </p:stCondLst>
                                  <p:childTnLst>
                                    <p:anim calcmode="lin" valueType="num">
                                      <p:cBhvr additive="base">
                                        <p:cTn dur="500" id="10"/>
                                        <p:tgtEl>
                                          <p:spTgt spid="4"/>
                                        </p:tgtEl>
                                        <p:attrNameLst>
                                          <p:attrName>ppt_x</p:attrName>
                                        </p:attrNameLst>
                                      </p:cBhvr>
                                      <p:tavLst>
                                        <p:tav tm="0">
                                          <p:val>
                                            <p:strVal val="ppt_x"/>
                                          </p:val>
                                        </p:tav>
                                        <p:tav tm="100000">
                                          <p:val>
                                            <p:strVal val="0-ppt_w/2"/>
                                          </p:val>
                                        </p:tav>
                                      </p:tavLst>
                                    </p:anim>
                                    <p:anim calcmode="lin" valueType="num">
                                      <p:cBhvr additive="base">
                                        <p:cTn dur="500" id="11"/>
                                        <p:tgtEl>
                                          <p:spTgt spid="4"/>
                                        </p:tgtEl>
                                        <p:attrNameLst>
                                          <p:attrName>ppt_y</p:attrName>
                                        </p:attrNameLst>
                                      </p:cBhvr>
                                      <p:tavLst>
                                        <p:tav tm="0">
                                          <p:val>
                                            <p:strVal val="ppt_y"/>
                                          </p:val>
                                        </p:tav>
                                        <p:tav tm="100000">
                                          <p:val>
                                            <p:strVal val="ppt_y"/>
                                          </p:val>
                                        </p:tav>
                                      </p:tavLst>
                                    </p:anim>
                                    <p:set>
                                      <p:cBhvr>
                                        <p:cTn dur="1" fill="hold" id="12">
                                          <p:stCondLst>
                                            <p:cond delay="499"/>
                                          </p:stCondLst>
                                        </p:cTn>
                                        <p:tgtEl>
                                          <p:spTgt spid="4"/>
                                        </p:tgtEl>
                                        <p:attrNameLst>
                                          <p:attrName>style.visibility</p:attrName>
                                        </p:attrNameLst>
                                      </p:cBhvr>
                                      <p:to>
                                        <p:strVal val="hidden"/>
                                      </p:to>
                                    </p:set>
                                  </p:childTnLst>
                                </p:cTn>
                              </p:par>
                              <p:par>
                                <p:cTn fill="hold" id="13" nodeType="withEffect" presetClass="exit" presetID="2" presetSubtype="8">
                                  <p:stCondLst>
                                    <p:cond delay="150"/>
                                  </p:stCondLst>
                                  <p:childTnLst>
                                    <p:anim calcmode="lin" valueType="num">
                                      <p:cBhvr additive="base">
                                        <p:cTn dur="500" id="14"/>
                                        <p:tgtEl>
                                          <p:spTgt spid="5"/>
                                        </p:tgtEl>
                                        <p:attrNameLst>
                                          <p:attrName>ppt_x</p:attrName>
                                        </p:attrNameLst>
                                      </p:cBhvr>
                                      <p:tavLst>
                                        <p:tav tm="0">
                                          <p:val>
                                            <p:strVal val="ppt_x"/>
                                          </p:val>
                                        </p:tav>
                                        <p:tav tm="100000">
                                          <p:val>
                                            <p:strVal val="0-ppt_w/2"/>
                                          </p:val>
                                        </p:tav>
                                      </p:tavLst>
                                    </p:anim>
                                    <p:anim calcmode="lin" valueType="num">
                                      <p:cBhvr additive="base">
                                        <p:cTn dur="500" id="15"/>
                                        <p:tgtEl>
                                          <p:spTgt spid="5"/>
                                        </p:tgtEl>
                                        <p:attrNameLst>
                                          <p:attrName>ppt_y</p:attrName>
                                        </p:attrNameLst>
                                      </p:cBhvr>
                                      <p:tavLst>
                                        <p:tav tm="0">
                                          <p:val>
                                            <p:strVal val="ppt_y"/>
                                          </p:val>
                                        </p:tav>
                                        <p:tav tm="100000">
                                          <p:val>
                                            <p:strVal val="ppt_y"/>
                                          </p:val>
                                        </p:tav>
                                      </p:tavLst>
                                    </p:anim>
                                    <p:set>
                                      <p:cBhvr>
                                        <p:cTn dur="1" fill="hold" id="16">
                                          <p:stCondLst>
                                            <p:cond delay="499"/>
                                          </p:stCondLst>
                                        </p:cTn>
                                        <p:tgtEl>
                                          <p:spTgt spid="5"/>
                                        </p:tgtEl>
                                        <p:attrNameLst>
                                          <p:attrName>style.visibility</p:attrName>
                                        </p:attrNameLst>
                                      </p:cBhvr>
                                      <p:to>
                                        <p:strVal val="hidden"/>
                                      </p:to>
                                    </p:set>
                                  </p:childTnLst>
                                </p:cTn>
                              </p:par>
                            </p:childTnLst>
                          </p:cTn>
                        </p:par>
                        <p:par>
                          <p:cTn fill="hold" id="17" nodeType="afterGroup">
                            <p:stCondLst>
                              <p:cond delay="650"/>
                            </p:stCondLst>
                            <p:childTnLst>
                              <p:par>
                                <p:cTn accel="50000" decel="50000" fill="hold" id="18" nodeType="afterEffect" presetClass="path" presetID="42" presetSubtype="0">
                                  <p:stCondLst>
                                    <p:cond delay="0"/>
                                  </p:stCondLst>
                                  <p:childTnLst>
                                    <p:animMotion origin="layout" path="M 2.22222E-06 -1.04942E-06 L 2.22222E-06 -0.56913" pathEditMode="relative" ptsTypes="AA" rAng="0">
                                      <p:cBhvr>
                                        <p:cTn dur="750" fill="hold" id="19"/>
                                        <p:tgtEl>
                                          <p:spTgt spid="6"/>
                                        </p:tgtEl>
                                        <p:attrNameLst>
                                          <p:attrName>ppt_x</p:attrName>
                                          <p:attrName>ppt_y</p:attrName>
                                        </p:attrNameLst>
                                      </p:cBhvr>
                                      <p:rCtr x="0" y="-28456"/>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5" name="TextBox 5"/>
          <p:cNvSpPr txBox="1"/>
          <p:nvPr/>
        </p:nvSpPr>
        <p:spPr>
          <a:xfrm>
            <a:off x="-396502" y="234337"/>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26" name="椭圆 25"/>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27" name="矩形 26"/>
          <p:cNvSpPr/>
          <p:nvPr/>
        </p:nvSpPr>
        <p:spPr>
          <a:xfrm>
            <a:off x="990019" y="16493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目标规划</a:t>
            </a:r>
          </a:p>
        </p:txBody>
      </p:sp>
      <p:sp>
        <p:nvSpPr>
          <p:cNvPr id="28" name="矩形 27"/>
          <p:cNvSpPr/>
          <p:nvPr/>
        </p:nvSpPr>
        <p:spPr>
          <a:xfrm>
            <a:off x="6866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PROGRAMMING</a:t>
            </a:r>
          </a:p>
        </p:txBody>
      </p:sp>
      <p:cxnSp>
        <p:nvCxnSpPr>
          <p:cNvPr id="29" name="直接连接符 28"/>
          <p:cNvCxnSpPr>
            <a:endCxn id="52" idx="1"/>
          </p:cNvCxnSpPr>
          <p:nvPr/>
        </p:nvCxnSpPr>
        <p:spPr>
          <a:xfrm flipH="1">
            <a:off x="847695" y="1264697"/>
            <a:ext cx="5451" cy="1241875"/>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2" name="矩形 51"/>
          <p:cNvSpPr/>
          <p:nvPr/>
        </p:nvSpPr>
        <p:spPr>
          <a:xfrm>
            <a:off x="847694" y="2333982"/>
            <a:ext cx="1499269"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完成步骤</a:t>
            </a:r>
          </a:p>
        </p:txBody>
      </p:sp>
      <p:sp>
        <p:nvSpPr>
          <p:cNvPr id="53" name="矩形 52"/>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STEP</a:t>
            </a:r>
          </a:p>
        </p:txBody>
      </p:sp>
      <p:grpSp>
        <p:nvGrpSpPr>
          <p:cNvPr id="43" name="组合 42"/>
          <p:cNvGrpSpPr/>
          <p:nvPr/>
        </p:nvGrpSpPr>
        <p:grpSpPr>
          <a:xfrm>
            <a:off x="604496" y="964828"/>
            <a:ext cx="2030562" cy="714122"/>
            <a:chOff x="96456" y="4217887"/>
            <a:chExt cx="2030562" cy="714122"/>
          </a:xfrm>
        </p:grpSpPr>
        <p:sp>
          <p:nvSpPr>
            <p:cNvPr id="44" name="矩形 43"/>
            <p:cNvSpPr/>
            <p:nvPr/>
          </p:nvSpPr>
          <p:spPr>
            <a:xfrm>
              <a:off x="96456" y="4382418"/>
              <a:ext cx="2030562" cy="5495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PROGRAMMING</a:t>
              </a:r>
            </a:p>
          </p:txBody>
        </p:sp>
        <p:sp>
          <p:nvSpPr>
            <p:cNvPr id="45" name="矩形 44"/>
            <p:cNvSpPr/>
            <p:nvPr/>
          </p:nvSpPr>
          <p:spPr>
            <a:xfrm>
              <a:off x="546370" y="4217887"/>
              <a:ext cx="1099452"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目标规划</a:t>
              </a:r>
            </a:p>
          </p:txBody>
        </p:sp>
      </p:grpSp>
      <p:sp>
        <p:nvSpPr>
          <p:cNvPr id="69" name="Freeform 675"/>
          <p:cNvSpPr>
            <a:spLocks noEditPoints="1"/>
          </p:cNvSpPr>
          <p:nvPr/>
        </p:nvSpPr>
        <p:spPr bwMode="auto">
          <a:xfrm rot="498987">
            <a:off x="6095366" y="753551"/>
            <a:ext cx="1194828" cy="1194828"/>
          </a:xfrm>
          <a:custGeom>
            <a:gdLst>
              <a:gd fmla="*/ 2147483647 w 2622" name="T0"/>
              <a:gd fmla="*/ 2147483647 h 2622" name="T1"/>
              <a:gd fmla="*/ 2147483647 w 2622" name="T2"/>
              <a:gd fmla="*/ 2147483647 h 2622" name="T3"/>
              <a:gd fmla="*/ 2147483647 w 2622" name="T4"/>
              <a:gd fmla="*/ 2147483647 h 2622" name="T5"/>
              <a:gd fmla="*/ 2147483647 w 2622" name="T6"/>
              <a:gd fmla="*/ 2147483647 h 2622" name="T7"/>
              <a:gd fmla="*/ 2147483647 w 2622" name="T8"/>
              <a:gd fmla="*/ 2147483647 h 2622" name="T9"/>
              <a:gd fmla="*/ 2147483647 w 2622" name="T10"/>
              <a:gd fmla="*/ 2147483647 h 2622" name="T11"/>
              <a:gd fmla="*/ 2147483647 w 2622" name="T12"/>
              <a:gd fmla="*/ 2147483647 h 2622" name="T13"/>
              <a:gd fmla="*/ 2147483647 w 2622" name="T14"/>
              <a:gd fmla="*/ 2147483647 h 2622" name="T15"/>
              <a:gd fmla="*/ 2147483647 w 2622" name="T16"/>
              <a:gd fmla="*/ 2147483647 h 2622" name="T17"/>
              <a:gd fmla="*/ 2147483647 w 2622" name="T18"/>
              <a:gd fmla="*/ 2147483647 h 2622" name="T19"/>
              <a:gd fmla="*/ 2147483647 w 2622" name="T20"/>
              <a:gd fmla="*/ 2147483647 h 2622" name="T21"/>
              <a:gd fmla="*/ 2147483647 w 2622" name="T22"/>
              <a:gd fmla="*/ 2147483647 h 2622" name="T23"/>
              <a:gd fmla="*/ 2147483647 w 2622" name="T24"/>
              <a:gd fmla="*/ 2147483647 h 2622" name="T25"/>
              <a:gd fmla="*/ 2147483647 w 2622" name="T26"/>
              <a:gd fmla="*/ 2147483647 h 2622" name="T27"/>
              <a:gd fmla="*/ 2147483647 w 2622" name="T28"/>
              <a:gd fmla="*/ 2147483647 h 2622" name="T29"/>
              <a:gd fmla="*/ 2147483647 w 2622" name="T30"/>
              <a:gd fmla="*/ 2147483647 h 2622" name="T31"/>
              <a:gd fmla="*/ 2147483647 w 2622" name="T32"/>
              <a:gd fmla="*/ 2147483647 h 2622" name="T33"/>
              <a:gd fmla="*/ 2147483647 w 2622" name="T34"/>
              <a:gd fmla="*/ 2147483647 h 2622" name="T35"/>
              <a:gd fmla="*/ 2147483647 w 2622" name="T36"/>
              <a:gd fmla="*/ 2147483647 h 2622" name="T37"/>
              <a:gd fmla="*/ 2147483647 w 2622" name="T38"/>
              <a:gd fmla="*/ 2147483647 h 2622" name="T39"/>
              <a:gd fmla="*/ 2147483647 w 2622" name="T40"/>
              <a:gd fmla="*/ 2147483647 h 2622" name="T41"/>
              <a:gd fmla="*/ 2147483647 w 2622" name="T42"/>
              <a:gd fmla="*/ 2147483647 h 2622" name="T43"/>
              <a:gd fmla="*/ 2147483647 w 2622" name="T44"/>
              <a:gd fmla="*/ 2147483647 h 2622" name="T45"/>
              <a:gd fmla="*/ 2147483647 w 2622" name="T46"/>
              <a:gd fmla="*/ 2147483647 h 2622" name="T47"/>
              <a:gd fmla="*/ 2147483647 w 2622" name="T48"/>
              <a:gd fmla="*/ 2147483647 h 2622" name="T49"/>
              <a:gd fmla="*/ 2147483647 w 2622" name="T50"/>
              <a:gd fmla="*/ 2147483647 h 2622" name="T51"/>
              <a:gd fmla="*/ 2147483647 w 2622" name="T52"/>
              <a:gd fmla="*/ 2147483647 h 2622" name="T53"/>
              <a:gd fmla="*/ 2147483647 w 2622" name="T54"/>
              <a:gd fmla="*/ 2147483647 h 2622" name="T55"/>
              <a:gd fmla="*/ 2147483647 w 2622" name="T56"/>
              <a:gd fmla="*/ 2147483647 h 2622" name="T57"/>
              <a:gd fmla="*/ 2147483647 w 2622" name="T58"/>
              <a:gd fmla="*/ 2147483647 h 2622" name="T59"/>
              <a:gd fmla="*/ 2147483647 w 2622" name="T60"/>
              <a:gd fmla="*/ 2147483647 h 2622" name="T61"/>
              <a:gd fmla="*/ 2147483647 w 2622" name="T62"/>
              <a:gd fmla="*/ 2147483647 h 2622" name="T63"/>
              <a:gd fmla="*/ 2147483647 w 2622" name="T64"/>
              <a:gd fmla="*/ 2147483647 h 2622" name="T65"/>
              <a:gd fmla="*/ 2147483647 w 2622" name="T66"/>
              <a:gd fmla="*/ 2147483647 h 2622" name="T67"/>
              <a:gd fmla="*/ 2147483647 w 2622" name="T68"/>
              <a:gd fmla="*/ 2147483647 h 2622" name="T69"/>
              <a:gd fmla="*/ 2147483647 w 2622" name="T70"/>
              <a:gd fmla="*/ 2147483647 h 2622" name="T71"/>
              <a:gd fmla="*/ 2147483647 w 2622" name="T72"/>
              <a:gd fmla="*/ 2147483647 h 2622" name="T73"/>
              <a:gd fmla="*/ 2147483647 w 2622" name="T74"/>
              <a:gd fmla="*/ 2147483647 h 2622" name="T75"/>
              <a:gd fmla="*/ 2147483647 w 2622" name="T76"/>
              <a:gd fmla="*/ 2147483647 h 2622" name="T77"/>
              <a:gd fmla="*/ 2147483647 w 2622" name="T78"/>
              <a:gd fmla="*/ 2147483647 h 2622" name="T79"/>
              <a:gd fmla="*/ 2147483647 w 2622" name="T80"/>
              <a:gd fmla="*/ 2147483647 h 2622" name="T81"/>
              <a:gd fmla="*/ 2147483647 w 2622" name="T82"/>
              <a:gd fmla="*/ 2147483647 h 2622" name="T83"/>
              <a:gd fmla="*/ 2147483647 w 2622" name="T84"/>
              <a:gd fmla="*/ 2147483647 h 2622" name="T85"/>
              <a:gd fmla="*/ 2147483647 w 2622" name="T86"/>
              <a:gd fmla="*/ 2147483647 h 2622" name="T87"/>
              <a:gd fmla="*/ 2147483647 w 2622" name="T88"/>
              <a:gd fmla="*/ 2147483647 h 2622" name="T89"/>
              <a:gd fmla="*/ 2147483647 w 2622" name="T90"/>
              <a:gd fmla="*/ 2147483647 h 2622" name="T91"/>
              <a:gd fmla="*/ 2147483647 w 2622" name="T92"/>
              <a:gd fmla="*/ 2147483647 h 2622" name="T93"/>
              <a:gd fmla="*/ 2147483647 w 2622" name="T94"/>
              <a:gd fmla="*/ 2147483647 h 2622" name="T95"/>
              <a:gd fmla="*/ 2147483647 w 2622" name="T96"/>
              <a:gd fmla="*/ 2147483647 h 2622" name="T97"/>
              <a:gd fmla="*/ 2147483647 w 2622" name="T98"/>
              <a:gd fmla="*/ 2147483647 h 2622" name="T99"/>
              <a:gd fmla="*/ 2147483647 w 2622" name="T100"/>
              <a:gd fmla="*/ 2147483647 h 2622" name="T101"/>
              <a:gd fmla="*/ 2147483647 w 2622" name="T102"/>
              <a:gd fmla="*/ 2147483647 h 2622" name="T103"/>
              <a:gd fmla="*/ 2147483647 w 2622" name="T104"/>
              <a:gd fmla="*/ 2147483647 h 2622" name="T105"/>
              <a:gd fmla="*/ 2147483647 w 2622" name="T106"/>
              <a:gd fmla="*/ 2147483647 h 2622"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w 2622" name="T162"/>
              <a:gd fmla="*/ 0 h 2622" name="T163"/>
              <a:gd fmla="*/ 2622 w 2622" name="T164"/>
              <a:gd fmla="*/ 2622 h 2622" name="T165"/>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T165" l="T162" r="T164" t="T163"/>
            <a:pathLst>
              <a:path h="2622" w="2622">
                <a:moveTo>
                  <a:pt x="2622" y="1382"/>
                </a:moveTo>
                <a:lnTo>
                  <a:pt x="2622" y="1240"/>
                </a:lnTo>
                <a:lnTo>
                  <a:pt x="2520" y="1240"/>
                </a:lnTo>
                <a:lnTo>
                  <a:pt x="2516" y="1196"/>
                </a:lnTo>
                <a:lnTo>
                  <a:pt x="2512" y="1152"/>
                </a:lnTo>
                <a:lnTo>
                  <a:pt x="2506" y="1110"/>
                </a:lnTo>
                <a:lnTo>
                  <a:pt x="2498" y="1068"/>
                </a:lnTo>
                <a:lnTo>
                  <a:pt x="2596" y="1040"/>
                </a:lnTo>
                <a:lnTo>
                  <a:pt x="2560" y="904"/>
                </a:lnTo>
                <a:lnTo>
                  <a:pt x="2460" y="930"/>
                </a:lnTo>
                <a:lnTo>
                  <a:pt x="2446" y="888"/>
                </a:lnTo>
                <a:lnTo>
                  <a:pt x="2430" y="848"/>
                </a:lnTo>
                <a:lnTo>
                  <a:pt x="2412" y="808"/>
                </a:lnTo>
                <a:lnTo>
                  <a:pt x="2394" y="768"/>
                </a:lnTo>
                <a:lnTo>
                  <a:pt x="2482" y="718"/>
                </a:lnTo>
                <a:lnTo>
                  <a:pt x="2412" y="594"/>
                </a:lnTo>
                <a:lnTo>
                  <a:pt x="2322" y="646"/>
                </a:lnTo>
                <a:lnTo>
                  <a:pt x="2298" y="610"/>
                </a:lnTo>
                <a:lnTo>
                  <a:pt x="2272" y="574"/>
                </a:lnTo>
                <a:lnTo>
                  <a:pt x="2244" y="540"/>
                </a:lnTo>
                <a:lnTo>
                  <a:pt x="2216" y="508"/>
                </a:lnTo>
                <a:lnTo>
                  <a:pt x="2290" y="434"/>
                </a:lnTo>
                <a:lnTo>
                  <a:pt x="2188" y="334"/>
                </a:lnTo>
                <a:lnTo>
                  <a:pt x="2116" y="406"/>
                </a:lnTo>
                <a:lnTo>
                  <a:pt x="2082" y="378"/>
                </a:lnTo>
                <a:lnTo>
                  <a:pt x="2048" y="352"/>
                </a:lnTo>
                <a:lnTo>
                  <a:pt x="2014" y="326"/>
                </a:lnTo>
                <a:lnTo>
                  <a:pt x="1978" y="300"/>
                </a:lnTo>
                <a:lnTo>
                  <a:pt x="2028" y="212"/>
                </a:lnTo>
                <a:lnTo>
                  <a:pt x="1906" y="140"/>
                </a:lnTo>
                <a:lnTo>
                  <a:pt x="1854" y="230"/>
                </a:lnTo>
                <a:lnTo>
                  <a:pt x="1816" y="210"/>
                </a:lnTo>
                <a:lnTo>
                  <a:pt x="1776" y="194"/>
                </a:lnTo>
                <a:lnTo>
                  <a:pt x="1734" y="178"/>
                </a:lnTo>
                <a:lnTo>
                  <a:pt x="1694" y="162"/>
                </a:lnTo>
                <a:lnTo>
                  <a:pt x="1720" y="64"/>
                </a:lnTo>
                <a:lnTo>
                  <a:pt x="1582" y="26"/>
                </a:lnTo>
                <a:lnTo>
                  <a:pt x="1556" y="126"/>
                </a:lnTo>
                <a:lnTo>
                  <a:pt x="1514" y="118"/>
                </a:lnTo>
                <a:lnTo>
                  <a:pt x="1470" y="112"/>
                </a:lnTo>
                <a:lnTo>
                  <a:pt x="1426" y="106"/>
                </a:lnTo>
                <a:lnTo>
                  <a:pt x="1382" y="104"/>
                </a:lnTo>
                <a:lnTo>
                  <a:pt x="1382" y="0"/>
                </a:lnTo>
                <a:lnTo>
                  <a:pt x="1240" y="0"/>
                </a:lnTo>
                <a:lnTo>
                  <a:pt x="1240" y="104"/>
                </a:lnTo>
                <a:lnTo>
                  <a:pt x="1196" y="106"/>
                </a:lnTo>
                <a:lnTo>
                  <a:pt x="1154" y="112"/>
                </a:lnTo>
                <a:lnTo>
                  <a:pt x="1110" y="118"/>
                </a:lnTo>
                <a:lnTo>
                  <a:pt x="1068" y="126"/>
                </a:lnTo>
                <a:lnTo>
                  <a:pt x="1042" y="26"/>
                </a:lnTo>
                <a:lnTo>
                  <a:pt x="904" y="64"/>
                </a:lnTo>
                <a:lnTo>
                  <a:pt x="930" y="162"/>
                </a:lnTo>
                <a:lnTo>
                  <a:pt x="890" y="178"/>
                </a:lnTo>
                <a:lnTo>
                  <a:pt x="848" y="194"/>
                </a:lnTo>
                <a:lnTo>
                  <a:pt x="808" y="210"/>
                </a:lnTo>
                <a:lnTo>
                  <a:pt x="770" y="230"/>
                </a:lnTo>
                <a:lnTo>
                  <a:pt x="718" y="140"/>
                </a:lnTo>
                <a:lnTo>
                  <a:pt x="594" y="212"/>
                </a:lnTo>
                <a:lnTo>
                  <a:pt x="646" y="300"/>
                </a:lnTo>
                <a:lnTo>
                  <a:pt x="610" y="326"/>
                </a:lnTo>
                <a:lnTo>
                  <a:pt x="576" y="352"/>
                </a:lnTo>
                <a:lnTo>
                  <a:pt x="542" y="378"/>
                </a:lnTo>
                <a:lnTo>
                  <a:pt x="508" y="406"/>
                </a:lnTo>
                <a:lnTo>
                  <a:pt x="436" y="334"/>
                </a:lnTo>
                <a:lnTo>
                  <a:pt x="334" y="434"/>
                </a:lnTo>
                <a:lnTo>
                  <a:pt x="408" y="508"/>
                </a:lnTo>
                <a:lnTo>
                  <a:pt x="378" y="540"/>
                </a:lnTo>
                <a:lnTo>
                  <a:pt x="352" y="574"/>
                </a:lnTo>
                <a:lnTo>
                  <a:pt x="326" y="610"/>
                </a:lnTo>
                <a:lnTo>
                  <a:pt x="302" y="646"/>
                </a:lnTo>
                <a:lnTo>
                  <a:pt x="212" y="594"/>
                </a:lnTo>
                <a:lnTo>
                  <a:pt x="140" y="718"/>
                </a:lnTo>
                <a:lnTo>
                  <a:pt x="230" y="768"/>
                </a:lnTo>
                <a:lnTo>
                  <a:pt x="212" y="808"/>
                </a:lnTo>
                <a:lnTo>
                  <a:pt x="194" y="848"/>
                </a:lnTo>
                <a:lnTo>
                  <a:pt x="178" y="888"/>
                </a:lnTo>
                <a:lnTo>
                  <a:pt x="164" y="930"/>
                </a:lnTo>
                <a:lnTo>
                  <a:pt x="64" y="904"/>
                </a:lnTo>
                <a:lnTo>
                  <a:pt x="26" y="1040"/>
                </a:lnTo>
                <a:lnTo>
                  <a:pt x="126" y="1068"/>
                </a:lnTo>
                <a:lnTo>
                  <a:pt x="118" y="1110"/>
                </a:lnTo>
                <a:lnTo>
                  <a:pt x="112" y="1152"/>
                </a:lnTo>
                <a:lnTo>
                  <a:pt x="108" y="1196"/>
                </a:lnTo>
                <a:lnTo>
                  <a:pt x="104" y="1240"/>
                </a:lnTo>
                <a:lnTo>
                  <a:pt x="0" y="1240"/>
                </a:lnTo>
                <a:lnTo>
                  <a:pt x="0" y="1382"/>
                </a:lnTo>
                <a:lnTo>
                  <a:pt x="104" y="1382"/>
                </a:lnTo>
                <a:lnTo>
                  <a:pt x="108" y="1426"/>
                </a:lnTo>
                <a:lnTo>
                  <a:pt x="112" y="1470"/>
                </a:lnTo>
                <a:lnTo>
                  <a:pt x="118" y="1512"/>
                </a:lnTo>
                <a:lnTo>
                  <a:pt x="126" y="1556"/>
                </a:lnTo>
                <a:lnTo>
                  <a:pt x="26" y="1582"/>
                </a:lnTo>
                <a:lnTo>
                  <a:pt x="64" y="1720"/>
                </a:lnTo>
                <a:lnTo>
                  <a:pt x="164" y="1692"/>
                </a:lnTo>
                <a:lnTo>
                  <a:pt x="178" y="1734"/>
                </a:lnTo>
                <a:lnTo>
                  <a:pt x="194" y="1774"/>
                </a:lnTo>
                <a:lnTo>
                  <a:pt x="212" y="1814"/>
                </a:lnTo>
                <a:lnTo>
                  <a:pt x="230" y="1854"/>
                </a:lnTo>
                <a:lnTo>
                  <a:pt x="140" y="1906"/>
                </a:lnTo>
                <a:lnTo>
                  <a:pt x="212" y="2028"/>
                </a:lnTo>
                <a:lnTo>
                  <a:pt x="302" y="1978"/>
                </a:lnTo>
                <a:lnTo>
                  <a:pt x="326" y="2014"/>
                </a:lnTo>
                <a:lnTo>
                  <a:pt x="352" y="2048"/>
                </a:lnTo>
                <a:lnTo>
                  <a:pt x="378" y="2082"/>
                </a:lnTo>
                <a:lnTo>
                  <a:pt x="408" y="2116"/>
                </a:lnTo>
                <a:lnTo>
                  <a:pt x="334" y="2188"/>
                </a:lnTo>
                <a:lnTo>
                  <a:pt x="436" y="2288"/>
                </a:lnTo>
                <a:lnTo>
                  <a:pt x="508" y="2216"/>
                </a:lnTo>
                <a:lnTo>
                  <a:pt x="542" y="2244"/>
                </a:lnTo>
                <a:lnTo>
                  <a:pt x="576" y="2272"/>
                </a:lnTo>
                <a:lnTo>
                  <a:pt x="610" y="2298"/>
                </a:lnTo>
                <a:lnTo>
                  <a:pt x="646" y="2322"/>
                </a:lnTo>
                <a:lnTo>
                  <a:pt x="594" y="2412"/>
                </a:lnTo>
                <a:lnTo>
                  <a:pt x="718" y="2482"/>
                </a:lnTo>
                <a:lnTo>
                  <a:pt x="770" y="2394"/>
                </a:lnTo>
                <a:lnTo>
                  <a:pt x="808" y="2412"/>
                </a:lnTo>
                <a:lnTo>
                  <a:pt x="848" y="2430"/>
                </a:lnTo>
                <a:lnTo>
                  <a:pt x="890" y="2446"/>
                </a:lnTo>
                <a:lnTo>
                  <a:pt x="930" y="2460"/>
                </a:lnTo>
                <a:lnTo>
                  <a:pt x="904" y="2560"/>
                </a:lnTo>
                <a:lnTo>
                  <a:pt x="1042" y="2596"/>
                </a:lnTo>
                <a:lnTo>
                  <a:pt x="1068" y="2498"/>
                </a:lnTo>
                <a:lnTo>
                  <a:pt x="1110" y="2504"/>
                </a:lnTo>
                <a:lnTo>
                  <a:pt x="1154" y="2512"/>
                </a:lnTo>
                <a:lnTo>
                  <a:pt x="1196" y="2516"/>
                </a:lnTo>
                <a:lnTo>
                  <a:pt x="1240" y="2520"/>
                </a:lnTo>
                <a:lnTo>
                  <a:pt x="1240" y="2622"/>
                </a:lnTo>
                <a:lnTo>
                  <a:pt x="1382" y="2622"/>
                </a:lnTo>
                <a:lnTo>
                  <a:pt x="1382" y="2520"/>
                </a:lnTo>
                <a:lnTo>
                  <a:pt x="1426" y="2516"/>
                </a:lnTo>
                <a:lnTo>
                  <a:pt x="1470" y="2512"/>
                </a:lnTo>
                <a:lnTo>
                  <a:pt x="1514" y="2504"/>
                </a:lnTo>
                <a:lnTo>
                  <a:pt x="1556" y="2498"/>
                </a:lnTo>
                <a:lnTo>
                  <a:pt x="1582" y="2596"/>
                </a:lnTo>
                <a:lnTo>
                  <a:pt x="1720" y="2560"/>
                </a:lnTo>
                <a:lnTo>
                  <a:pt x="1694" y="2460"/>
                </a:lnTo>
                <a:lnTo>
                  <a:pt x="1734" y="2446"/>
                </a:lnTo>
                <a:lnTo>
                  <a:pt x="1776" y="2430"/>
                </a:lnTo>
                <a:lnTo>
                  <a:pt x="1816" y="2412"/>
                </a:lnTo>
                <a:lnTo>
                  <a:pt x="1854" y="2394"/>
                </a:lnTo>
                <a:lnTo>
                  <a:pt x="1906" y="2482"/>
                </a:lnTo>
                <a:lnTo>
                  <a:pt x="2028" y="2412"/>
                </a:lnTo>
                <a:lnTo>
                  <a:pt x="1978" y="2322"/>
                </a:lnTo>
                <a:lnTo>
                  <a:pt x="2014" y="2298"/>
                </a:lnTo>
                <a:lnTo>
                  <a:pt x="2048" y="2272"/>
                </a:lnTo>
                <a:lnTo>
                  <a:pt x="2082" y="2244"/>
                </a:lnTo>
                <a:lnTo>
                  <a:pt x="2116" y="2216"/>
                </a:lnTo>
                <a:lnTo>
                  <a:pt x="2188" y="2288"/>
                </a:lnTo>
                <a:lnTo>
                  <a:pt x="2290" y="2188"/>
                </a:lnTo>
                <a:lnTo>
                  <a:pt x="2216" y="2116"/>
                </a:lnTo>
                <a:lnTo>
                  <a:pt x="2244" y="2082"/>
                </a:lnTo>
                <a:lnTo>
                  <a:pt x="2272" y="2048"/>
                </a:lnTo>
                <a:lnTo>
                  <a:pt x="2298" y="2014"/>
                </a:lnTo>
                <a:lnTo>
                  <a:pt x="2322" y="1978"/>
                </a:lnTo>
                <a:lnTo>
                  <a:pt x="2412" y="2028"/>
                </a:lnTo>
                <a:lnTo>
                  <a:pt x="2482" y="1906"/>
                </a:lnTo>
                <a:lnTo>
                  <a:pt x="2394" y="1854"/>
                </a:lnTo>
                <a:lnTo>
                  <a:pt x="2412" y="1814"/>
                </a:lnTo>
                <a:lnTo>
                  <a:pt x="2430" y="1774"/>
                </a:lnTo>
                <a:lnTo>
                  <a:pt x="2446" y="1734"/>
                </a:lnTo>
                <a:lnTo>
                  <a:pt x="2460" y="1692"/>
                </a:lnTo>
                <a:lnTo>
                  <a:pt x="2560" y="1720"/>
                </a:lnTo>
                <a:lnTo>
                  <a:pt x="2596" y="1582"/>
                </a:lnTo>
                <a:lnTo>
                  <a:pt x="2498" y="1556"/>
                </a:lnTo>
                <a:lnTo>
                  <a:pt x="2506" y="1512"/>
                </a:lnTo>
                <a:lnTo>
                  <a:pt x="2512" y="1470"/>
                </a:lnTo>
                <a:lnTo>
                  <a:pt x="2516" y="1426"/>
                </a:lnTo>
                <a:lnTo>
                  <a:pt x="2520" y="1382"/>
                </a:lnTo>
                <a:lnTo>
                  <a:pt x="2622" y="1382"/>
                </a:lnTo>
                <a:close/>
                <a:moveTo>
                  <a:pt x="1312" y="2420"/>
                </a:moveTo>
                <a:lnTo>
                  <a:pt x="1312" y="2420"/>
                </a:lnTo>
                <a:lnTo>
                  <a:pt x="1254" y="2420"/>
                </a:lnTo>
                <a:lnTo>
                  <a:pt x="1198" y="2416"/>
                </a:lnTo>
                <a:lnTo>
                  <a:pt x="1142" y="2408"/>
                </a:lnTo>
                <a:lnTo>
                  <a:pt x="1088" y="2398"/>
                </a:lnTo>
                <a:lnTo>
                  <a:pt x="1034" y="2386"/>
                </a:lnTo>
                <a:lnTo>
                  <a:pt x="982" y="2370"/>
                </a:lnTo>
                <a:lnTo>
                  <a:pt x="930" y="2354"/>
                </a:lnTo>
                <a:lnTo>
                  <a:pt x="880" y="2334"/>
                </a:lnTo>
                <a:lnTo>
                  <a:pt x="830" y="2312"/>
                </a:lnTo>
                <a:lnTo>
                  <a:pt x="782" y="2286"/>
                </a:lnTo>
                <a:lnTo>
                  <a:pt x="736" y="2260"/>
                </a:lnTo>
                <a:lnTo>
                  <a:pt x="692" y="2232"/>
                </a:lnTo>
                <a:lnTo>
                  <a:pt x="648" y="2200"/>
                </a:lnTo>
                <a:lnTo>
                  <a:pt x="606" y="2168"/>
                </a:lnTo>
                <a:lnTo>
                  <a:pt x="566" y="2132"/>
                </a:lnTo>
                <a:lnTo>
                  <a:pt x="528" y="2096"/>
                </a:lnTo>
                <a:lnTo>
                  <a:pt x="490" y="2058"/>
                </a:lnTo>
                <a:lnTo>
                  <a:pt x="456" y="2018"/>
                </a:lnTo>
                <a:lnTo>
                  <a:pt x="422" y="1976"/>
                </a:lnTo>
                <a:lnTo>
                  <a:pt x="392" y="1932"/>
                </a:lnTo>
                <a:lnTo>
                  <a:pt x="362" y="1886"/>
                </a:lnTo>
                <a:lnTo>
                  <a:pt x="336" y="1840"/>
                </a:lnTo>
                <a:lnTo>
                  <a:pt x="312" y="1792"/>
                </a:lnTo>
                <a:lnTo>
                  <a:pt x="290" y="1744"/>
                </a:lnTo>
                <a:lnTo>
                  <a:pt x="270" y="1692"/>
                </a:lnTo>
                <a:lnTo>
                  <a:pt x="252" y="1642"/>
                </a:lnTo>
                <a:lnTo>
                  <a:pt x="238" y="1588"/>
                </a:lnTo>
                <a:lnTo>
                  <a:pt x="224" y="1534"/>
                </a:lnTo>
                <a:lnTo>
                  <a:pt x="216" y="1480"/>
                </a:lnTo>
                <a:lnTo>
                  <a:pt x="208" y="1424"/>
                </a:lnTo>
                <a:lnTo>
                  <a:pt x="204" y="1368"/>
                </a:lnTo>
                <a:lnTo>
                  <a:pt x="202" y="1312"/>
                </a:lnTo>
                <a:lnTo>
                  <a:pt x="204" y="1254"/>
                </a:lnTo>
                <a:lnTo>
                  <a:pt x="208" y="1198"/>
                </a:lnTo>
                <a:lnTo>
                  <a:pt x="216" y="1142"/>
                </a:lnTo>
                <a:lnTo>
                  <a:pt x="224" y="1088"/>
                </a:lnTo>
                <a:lnTo>
                  <a:pt x="238" y="1034"/>
                </a:lnTo>
                <a:lnTo>
                  <a:pt x="252" y="982"/>
                </a:lnTo>
                <a:lnTo>
                  <a:pt x="270" y="930"/>
                </a:lnTo>
                <a:lnTo>
                  <a:pt x="290" y="880"/>
                </a:lnTo>
                <a:lnTo>
                  <a:pt x="312" y="830"/>
                </a:lnTo>
                <a:lnTo>
                  <a:pt x="336" y="782"/>
                </a:lnTo>
                <a:lnTo>
                  <a:pt x="362" y="736"/>
                </a:lnTo>
                <a:lnTo>
                  <a:pt x="392" y="692"/>
                </a:lnTo>
                <a:lnTo>
                  <a:pt x="422" y="648"/>
                </a:lnTo>
                <a:lnTo>
                  <a:pt x="456" y="606"/>
                </a:lnTo>
                <a:lnTo>
                  <a:pt x="490" y="566"/>
                </a:lnTo>
                <a:lnTo>
                  <a:pt x="528" y="526"/>
                </a:lnTo>
                <a:lnTo>
                  <a:pt x="566" y="490"/>
                </a:lnTo>
                <a:lnTo>
                  <a:pt x="606" y="456"/>
                </a:lnTo>
                <a:lnTo>
                  <a:pt x="648" y="422"/>
                </a:lnTo>
                <a:lnTo>
                  <a:pt x="692" y="392"/>
                </a:lnTo>
                <a:lnTo>
                  <a:pt x="736" y="362"/>
                </a:lnTo>
                <a:lnTo>
                  <a:pt x="782" y="336"/>
                </a:lnTo>
                <a:lnTo>
                  <a:pt x="830" y="312"/>
                </a:lnTo>
                <a:lnTo>
                  <a:pt x="880" y="290"/>
                </a:lnTo>
                <a:lnTo>
                  <a:pt x="930" y="270"/>
                </a:lnTo>
                <a:lnTo>
                  <a:pt x="982" y="252"/>
                </a:lnTo>
                <a:lnTo>
                  <a:pt x="1034" y="236"/>
                </a:lnTo>
                <a:lnTo>
                  <a:pt x="1088" y="224"/>
                </a:lnTo>
                <a:lnTo>
                  <a:pt x="1142" y="214"/>
                </a:lnTo>
                <a:lnTo>
                  <a:pt x="1198" y="208"/>
                </a:lnTo>
                <a:lnTo>
                  <a:pt x="1254" y="204"/>
                </a:lnTo>
                <a:lnTo>
                  <a:pt x="1312" y="202"/>
                </a:lnTo>
                <a:lnTo>
                  <a:pt x="1368" y="204"/>
                </a:lnTo>
                <a:lnTo>
                  <a:pt x="1426" y="208"/>
                </a:lnTo>
                <a:lnTo>
                  <a:pt x="1480" y="214"/>
                </a:lnTo>
                <a:lnTo>
                  <a:pt x="1536" y="224"/>
                </a:lnTo>
                <a:lnTo>
                  <a:pt x="1588" y="236"/>
                </a:lnTo>
                <a:lnTo>
                  <a:pt x="1642" y="252"/>
                </a:lnTo>
                <a:lnTo>
                  <a:pt x="1694" y="270"/>
                </a:lnTo>
                <a:lnTo>
                  <a:pt x="1744" y="290"/>
                </a:lnTo>
                <a:lnTo>
                  <a:pt x="1792" y="312"/>
                </a:lnTo>
                <a:lnTo>
                  <a:pt x="1840" y="336"/>
                </a:lnTo>
                <a:lnTo>
                  <a:pt x="1886" y="362"/>
                </a:lnTo>
                <a:lnTo>
                  <a:pt x="1932" y="392"/>
                </a:lnTo>
                <a:lnTo>
                  <a:pt x="1976" y="422"/>
                </a:lnTo>
                <a:lnTo>
                  <a:pt x="2018" y="456"/>
                </a:lnTo>
                <a:lnTo>
                  <a:pt x="2058" y="490"/>
                </a:lnTo>
                <a:lnTo>
                  <a:pt x="2096" y="526"/>
                </a:lnTo>
                <a:lnTo>
                  <a:pt x="2132" y="566"/>
                </a:lnTo>
                <a:lnTo>
                  <a:pt x="2168" y="606"/>
                </a:lnTo>
                <a:lnTo>
                  <a:pt x="2200" y="648"/>
                </a:lnTo>
                <a:lnTo>
                  <a:pt x="2232" y="692"/>
                </a:lnTo>
                <a:lnTo>
                  <a:pt x="2260" y="736"/>
                </a:lnTo>
                <a:lnTo>
                  <a:pt x="2288" y="782"/>
                </a:lnTo>
                <a:lnTo>
                  <a:pt x="2312" y="830"/>
                </a:lnTo>
                <a:lnTo>
                  <a:pt x="2334" y="880"/>
                </a:lnTo>
                <a:lnTo>
                  <a:pt x="2354" y="930"/>
                </a:lnTo>
                <a:lnTo>
                  <a:pt x="2372" y="982"/>
                </a:lnTo>
                <a:lnTo>
                  <a:pt x="2386" y="1034"/>
                </a:lnTo>
                <a:lnTo>
                  <a:pt x="2398" y="1088"/>
                </a:lnTo>
                <a:lnTo>
                  <a:pt x="2408" y="1142"/>
                </a:lnTo>
                <a:lnTo>
                  <a:pt x="2416" y="1198"/>
                </a:lnTo>
                <a:lnTo>
                  <a:pt x="2420" y="1254"/>
                </a:lnTo>
                <a:lnTo>
                  <a:pt x="2422" y="1312"/>
                </a:lnTo>
                <a:lnTo>
                  <a:pt x="2420" y="1368"/>
                </a:lnTo>
                <a:lnTo>
                  <a:pt x="2416" y="1424"/>
                </a:lnTo>
                <a:lnTo>
                  <a:pt x="2408" y="1480"/>
                </a:lnTo>
                <a:lnTo>
                  <a:pt x="2398" y="1534"/>
                </a:lnTo>
                <a:lnTo>
                  <a:pt x="2386" y="1588"/>
                </a:lnTo>
                <a:lnTo>
                  <a:pt x="2372" y="1642"/>
                </a:lnTo>
                <a:lnTo>
                  <a:pt x="2354" y="1692"/>
                </a:lnTo>
                <a:lnTo>
                  <a:pt x="2334" y="1744"/>
                </a:lnTo>
                <a:lnTo>
                  <a:pt x="2312" y="1792"/>
                </a:lnTo>
                <a:lnTo>
                  <a:pt x="2288" y="1840"/>
                </a:lnTo>
                <a:lnTo>
                  <a:pt x="2260" y="1886"/>
                </a:lnTo>
                <a:lnTo>
                  <a:pt x="2232" y="1932"/>
                </a:lnTo>
                <a:lnTo>
                  <a:pt x="2200" y="1976"/>
                </a:lnTo>
                <a:lnTo>
                  <a:pt x="2168" y="2018"/>
                </a:lnTo>
                <a:lnTo>
                  <a:pt x="2132" y="2058"/>
                </a:lnTo>
                <a:lnTo>
                  <a:pt x="2096" y="2096"/>
                </a:lnTo>
                <a:lnTo>
                  <a:pt x="2058" y="2132"/>
                </a:lnTo>
                <a:lnTo>
                  <a:pt x="2018" y="2168"/>
                </a:lnTo>
                <a:lnTo>
                  <a:pt x="1976" y="2200"/>
                </a:lnTo>
                <a:lnTo>
                  <a:pt x="1932" y="2232"/>
                </a:lnTo>
                <a:lnTo>
                  <a:pt x="1886" y="2260"/>
                </a:lnTo>
                <a:lnTo>
                  <a:pt x="1840" y="2286"/>
                </a:lnTo>
                <a:lnTo>
                  <a:pt x="1792" y="2312"/>
                </a:lnTo>
                <a:lnTo>
                  <a:pt x="1744" y="2334"/>
                </a:lnTo>
                <a:lnTo>
                  <a:pt x="1694" y="2354"/>
                </a:lnTo>
                <a:lnTo>
                  <a:pt x="1642" y="2370"/>
                </a:lnTo>
                <a:lnTo>
                  <a:pt x="1588" y="2386"/>
                </a:lnTo>
                <a:lnTo>
                  <a:pt x="1536" y="2398"/>
                </a:lnTo>
                <a:lnTo>
                  <a:pt x="1480" y="2408"/>
                </a:lnTo>
                <a:lnTo>
                  <a:pt x="1426" y="2416"/>
                </a:lnTo>
                <a:lnTo>
                  <a:pt x="1368" y="2420"/>
                </a:lnTo>
                <a:lnTo>
                  <a:pt x="1312" y="2420"/>
                </a:lnTo>
                <a:close/>
              </a:path>
            </a:pathLst>
          </a:custGeom>
          <a:solidFill>
            <a:schemeClr val="tx1">
              <a:lumMod val="85000"/>
              <a:lumOff val="15000"/>
            </a:schemeClr>
          </a:solidFill>
          <a:ln>
            <a:noFill/>
          </a:ln>
          <a:effectLst>
            <a:innerShdw blurRad="63500" dir="12240000" dist="25400">
              <a:prstClr val="black">
                <a:alpha val="52000"/>
              </a:prstClr>
            </a:inn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tx1">
                  <a:lumMod val="85000"/>
                  <a:lumOff val="15000"/>
                </a:schemeClr>
              </a:solidFill>
            </a:endParaRPr>
          </a:p>
        </p:txBody>
      </p:sp>
      <p:sp>
        <p:nvSpPr>
          <p:cNvPr id="70" name="Freeform 675"/>
          <p:cNvSpPr>
            <a:spLocks noEditPoints="1"/>
          </p:cNvSpPr>
          <p:nvPr/>
        </p:nvSpPr>
        <p:spPr bwMode="auto">
          <a:xfrm rot="498987">
            <a:off x="3786984" y="2887639"/>
            <a:ext cx="1194828" cy="1194828"/>
          </a:xfrm>
          <a:custGeom>
            <a:gdLst>
              <a:gd fmla="*/ 2147483647 w 2622" name="T0"/>
              <a:gd fmla="*/ 2147483647 h 2622" name="T1"/>
              <a:gd fmla="*/ 2147483647 w 2622" name="T2"/>
              <a:gd fmla="*/ 2147483647 h 2622" name="T3"/>
              <a:gd fmla="*/ 2147483647 w 2622" name="T4"/>
              <a:gd fmla="*/ 2147483647 h 2622" name="T5"/>
              <a:gd fmla="*/ 2147483647 w 2622" name="T6"/>
              <a:gd fmla="*/ 2147483647 h 2622" name="T7"/>
              <a:gd fmla="*/ 2147483647 w 2622" name="T8"/>
              <a:gd fmla="*/ 2147483647 h 2622" name="T9"/>
              <a:gd fmla="*/ 2147483647 w 2622" name="T10"/>
              <a:gd fmla="*/ 2147483647 h 2622" name="T11"/>
              <a:gd fmla="*/ 2147483647 w 2622" name="T12"/>
              <a:gd fmla="*/ 2147483647 h 2622" name="T13"/>
              <a:gd fmla="*/ 2147483647 w 2622" name="T14"/>
              <a:gd fmla="*/ 2147483647 h 2622" name="T15"/>
              <a:gd fmla="*/ 2147483647 w 2622" name="T16"/>
              <a:gd fmla="*/ 2147483647 h 2622" name="T17"/>
              <a:gd fmla="*/ 2147483647 w 2622" name="T18"/>
              <a:gd fmla="*/ 2147483647 h 2622" name="T19"/>
              <a:gd fmla="*/ 2147483647 w 2622" name="T20"/>
              <a:gd fmla="*/ 2147483647 h 2622" name="T21"/>
              <a:gd fmla="*/ 2147483647 w 2622" name="T22"/>
              <a:gd fmla="*/ 2147483647 h 2622" name="T23"/>
              <a:gd fmla="*/ 2147483647 w 2622" name="T24"/>
              <a:gd fmla="*/ 2147483647 h 2622" name="T25"/>
              <a:gd fmla="*/ 2147483647 w 2622" name="T26"/>
              <a:gd fmla="*/ 2147483647 h 2622" name="T27"/>
              <a:gd fmla="*/ 2147483647 w 2622" name="T28"/>
              <a:gd fmla="*/ 2147483647 h 2622" name="T29"/>
              <a:gd fmla="*/ 2147483647 w 2622" name="T30"/>
              <a:gd fmla="*/ 2147483647 h 2622" name="T31"/>
              <a:gd fmla="*/ 2147483647 w 2622" name="T32"/>
              <a:gd fmla="*/ 2147483647 h 2622" name="T33"/>
              <a:gd fmla="*/ 2147483647 w 2622" name="T34"/>
              <a:gd fmla="*/ 2147483647 h 2622" name="T35"/>
              <a:gd fmla="*/ 2147483647 w 2622" name="T36"/>
              <a:gd fmla="*/ 2147483647 h 2622" name="T37"/>
              <a:gd fmla="*/ 2147483647 w 2622" name="T38"/>
              <a:gd fmla="*/ 2147483647 h 2622" name="T39"/>
              <a:gd fmla="*/ 2147483647 w 2622" name="T40"/>
              <a:gd fmla="*/ 2147483647 h 2622" name="T41"/>
              <a:gd fmla="*/ 2147483647 w 2622" name="T42"/>
              <a:gd fmla="*/ 2147483647 h 2622" name="T43"/>
              <a:gd fmla="*/ 2147483647 w 2622" name="T44"/>
              <a:gd fmla="*/ 2147483647 h 2622" name="T45"/>
              <a:gd fmla="*/ 2147483647 w 2622" name="T46"/>
              <a:gd fmla="*/ 2147483647 h 2622" name="T47"/>
              <a:gd fmla="*/ 2147483647 w 2622" name="T48"/>
              <a:gd fmla="*/ 2147483647 h 2622" name="T49"/>
              <a:gd fmla="*/ 2147483647 w 2622" name="T50"/>
              <a:gd fmla="*/ 2147483647 h 2622" name="T51"/>
              <a:gd fmla="*/ 2147483647 w 2622" name="T52"/>
              <a:gd fmla="*/ 2147483647 h 2622" name="T53"/>
              <a:gd fmla="*/ 2147483647 w 2622" name="T54"/>
              <a:gd fmla="*/ 2147483647 h 2622" name="T55"/>
              <a:gd fmla="*/ 2147483647 w 2622" name="T56"/>
              <a:gd fmla="*/ 2147483647 h 2622" name="T57"/>
              <a:gd fmla="*/ 2147483647 w 2622" name="T58"/>
              <a:gd fmla="*/ 2147483647 h 2622" name="T59"/>
              <a:gd fmla="*/ 2147483647 w 2622" name="T60"/>
              <a:gd fmla="*/ 2147483647 h 2622" name="T61"/>
              <a:gd fmla="*/ 2147483647 w 2622" name="T62"/>
              <a:gd fmla="*/ 2147483647 h 2622" name="T63"/>
              <a:gd fmla="*/ 2147483647 w 2622" name="T64"/>
              <a:gd fmla="*/ 2147483647 h 2622" name="T65"/>
              <a:gd fmla="*/ 2147483647 w 2622" name="T66"/>
              <a:gd fmla="*/ 2147483647 h 2622" name="T67"/>
              <a:gd fmla="*/ 2147483647 w 2622" name="T68"/>
              <a:gd fmla="*/ 2147483647 h 2622" name="T69"/>
              <a:gd fmla="*/ 2147483647 w 2622" name="T70"/>
              <a:gd fmla="*/ 2147483647 h 2622" name="T71"/>
              <a:gd fmla="*/ 2147483647 w 2622" name="T72"/>
              <a:gd fmla="*/ 2147483647 h 2622" name="T73"/>
              <a:gd fmla="*/ 2147483647 w 2622" name="T74"/>
              <a:gd fmla="*/ 2147483647 h 2622" name="T75"/>
              <a:gd fmla="*/ 2147483647 w 2622" name="T76"/>
              <a:gd fmla="*/ 2147483647 h 2622" name="T77"/>
              <a:gd fmla="*/ 2147483647 w 2622" name="T78"/>
              <a:gd fmla="*/ 2147483647 h 2622" name="T79"/>
              <a:gd fmla="*/ 2147483647 w 2622" name="T80"/>
              <a:gd fmla="*/ 2147483647 h 2622" name="T81"/>
              <a:gd fmla="*/ 2147483647 w 2622" name="T82"/>
              <a:gd fmla="*/ 2147483647 h 2622" name="T83"/>
              <a:gd fmla="*/ 2147483647 w 2622" name="T84"/>
              <a:gd fmla="*/ 2147483647 h 2622" name="T85"/>
              <a:gd fmla="*/ 2147483647 w 2622" name="T86"/>
              <a:gd fmla="*/ 2147483647 h 2622" name="T87"/>
              <a:gd fmla="*/ 2147483647 w 2622" name="T88"/>
              <a:gd fmla="*/ 2147483647 h 2622" name="T89"/>
              <a:gd fmla="*/ 2147483647 w 2622" name="T90"/>
              <a:gd fmla="*/ 2147483647 h 2622" name="T91"/>
              <a:gd fmla="*/ 2147483647 w 2622" name="T92"/>
              <a:gd fmla="*/ 2147483647 h 2622" name="T93"/>
              <a:gd fmla="*/ 2147483647 w 2622" name="T94"/>
              <a:gd fmla="*/ 2147483647 h 2622" name="T95"/>
              <a:gd fmla="*/ 2147483647 w 2622" name="T96"/>
              <a:gd fmla="*/ 2147483647 h 2622" name="T97"/>
              <a:gd fmla="*/ 2147483647 w 2622" name="T98"/>
              <a:gd fmla="*/ 2147483647 h 2622" name="T99"/>
              <a:gd fmla="*/ 2147483647 w 2622" name="T100"/>
              <a:gd fmla="*/ 2147483647 h 2622" name="T101"/>
              <a:gd fmla="*/ 2147483647 w 2622" name="T102"/>
              <a:gd fmla="*/ 2147483647 h 2622" name="T103"/>
              <a:gd fmla="*/ 2147483647 w 2622" name="T104"/>
              <a:gd fmla="*/ 2147483647 h 2622" name="T105"/>
              <a:gd fmla="*/ 2147483647 w 2622" name="T106"/>
              <a:gd fmla="*/ 2147483647 h 2622"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w 2622" name="T162"/>
              <a:gd fmla="*/ 0 h 2622" name="T163"/>
              <a:gd fmla="*/ 2622 w 2622" name="T164"/>
              <a:gd fmla="*/ 2622 h 2622" name="T165"/>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T165" l="T162" r="T164" t="T163"/>
            <a:pathLst>
              <a:path h="2622" w="2622">
                <a:moveTo>
                  <a:pt x="2622" y="1382"/>
                </a:moveTo>
                <a:lnTo>
                  <a:pt x="2622" y="1240"/>
                </a:lnTo>
                <a:lnTo>
                  <a:pt x="2520" y="1240"/>
                </a:lnTo>
                <a:lnTo>
                  <a:pt x="2516" y="1196"/>
                </a:lnTo>
                <a:lnTo>
                  <a:pt x="2512" y="1152"/>
                </a:lnTo>
                <a:lnTo>
                  <a:pt x="2506" y="1110"/>
                </a:lnTo>
                <a:lnTo>
                  <a:pt x="2498" y="1068"/>
                </a:lnTo>
                <a:lnTo>
                  <a:pt x="2596" y="1040"/>
                </a:lnTo>
                <a:lnTo>
                  <a:pt x="2560" y="904"/>
                </a:lnTo>
                <a:lnTo>
                  <a:pt x="2460" y="930"/>
                </a:lnTo>
                <a:lnTo>
                  <a:pt x="2446" y="888"/>
                </a:lnTo>
                <a:lnTo>
                  <a:pt x="2430" y="848"/>
                </a:lnTo>
                <a:lnTo>
                  <a:pt x="2412" y="808"/>
                </a:lnTo>
                <a:lnTo>
                  <a:pt x="2394" y="768"/>
                </a:lnTo>
                <a:lnTo>
                  <a:pt x="2482" y="718"/>
                </a:lnTo>
                <a:lnTo>
                  <a:pt x="2412" y="594"/>
                </a:lnTo>
                <a:lnTo>
                  <a:pt x="2322" y="646"/>
                </a:lnTo>
                <a:lnTo>
                  <a:pt x="2298" y="610"/>
                </a:lnTo>
                <a:lnTo>
                  <a:pt x="2272" y="574"/>
                </a:lnTo>
                <a:lnTo>
                  <a:pt x="2244" y="540"/>
                </a:lnTo>
                <a:lnTo>
                  <a:pt x="2216" y="508"/>
                </a:lnTo>
                <a:lnTo>
                  <a:pt x="2290" y="434"/>
                </a:lnTo>
                <a:lnTo>
                  <a:pt x="2188" y="334"/>
                </a:lnTo>
                <a:lnTo>
                  <a:pt x="2116" y="406"/>
                </a:lnTo>
                <a:lnTo>
                  <a:pt x="2082" y="378"/>
                </a:lnTo>
                <a:lnTo>
                  <a:pt x="2048" y="352"/>
                </a:lnTo>
                <a:lnTo>
                  <a:pt x="2014" y="326"/>
                </a:lnTo>
                <a:lnTo>
                  <a:pt x="1978" y="300"/>
                </a:lnTo>
                <a:lnTo>
                  <a:pt x="2028" y="212"/>
                </a:lnTo>
                <a:lnTo>
                  <a:pt x="1906" y="140"/>
                </a:lnTo>
                <a:lnTo>
                  <a:pt x="1854" y="230"/>
                </a:lnTo>
                <a:lnTo>
                  <a:pt x="1816" y="210"/>
                </a:lnTo>
                <a:lnTo>
                  <a:pt x="1776" y="194"/>
                </a:lnTo>
                <a:lnTo>
                  <a:pt x="1734" y="178"/>
                </a:lnTo>
                <a:lnTo>
                  <a:pt x="1694" y="162"/>
                </a:lnTo>
                <a:lnTo>
                  <a:pt x="1720" y="64"/>
                </a:lnTo>
                <a:lnTo>
                  <a:pt x="1582" y="26"/>
                </a:lnTo>
                <a:lnTo>
                  <a:pt x="1556" y="126"/>
                </a:lnTo>
                <a:lnTo>
                  <a:pt x="1514" y="118"/>
                </a:lnTo>
                <a:lnTo>
                  <a:pt x="1470" y="112"/>
                </a:lnTo>
                <a:lnTo>
                  <a:pt x="1426" y="106"/>
                </a:lnTo>
                <a:lnTo>
                  <a:pt x="1382" y="104"/>
                </a:lnTo>
                <a:lnTo>
                  <a:pt x="1382" y="0"/>
                </a:lnTo>
                <a:lnTo>
                  <a:pt x="1240" y="0"/>
                </a:lnTo>
                <a:lnTo>
                  <a:pt x="1240" y="104"/>
                </a:lnTo>
                <a:lnTo>
                  <a:pt x="1196" y="106"/>
                </a:lnTo>
                <a:lnTo>
                  <a:pt x="1154" y="112"/>
                </a:lnTo>
                <a:lnTo>
                  <a:pt x="1110" y="118"/>
                </a:lnTo>
                <a:lnTo>
                  <a:pt x="1068" y="126"/>
                </a:lnTo>
                <a:lnTo>
                  <a:pt x="1042" y="26"/>
                </a:lnTo>
                <a:lnTo>
                  <a:pt x="904" y="64"/>
                </a:lnTo>
                <a:lnTo>
                  <a:pt x="930" y="162"/>
                </a:lnTo>
                <a:lnTo>
                  <a:pt x="890" y="178"/>
                </a:lnTo>
                <a:lnTo>
                  <a:pt x="848" y="194"/>
                </a:lnTo>
                <a:lnTo>
                  <a:pt x="808" y="210"/>
                </a:lnTo>
                <a:lnTo>
                  <a:pt x="770" y="230"/>
                </a:lnTo>
                <a:lnTo>
                  <a:pt x="718" y="140"/>
                </a:lnTo>
                <a:lnTo>
                  <a:pt x="594" y="212"/>
                </a:lnTo>
                <a:lnTo>
                  <a:pt x="646" y="300"/>
                </a:lnTo>
                <a:lnTo>
                  <a:pt x="610" y="326"/>
                </a:lnTo>
                <a:lnTo>
                  <a:pt x="576" y="352"/>
                </a:lnTo>
                <a:lnTo>
                  <a:pt x="542" y="378"/>
                </a:lnTo>
                <a:lnTo>
                  <a:pt x="508" y="406"/>
                </a:lnTo>
                <a:lnTo>
                  <a:pt x="436" y="334"/>
                </a:lnTo>
                <a:lnTo>
                  <a:pt x="334" y="434"/>
                </a:lnTo>
                <a:lnTo>
                  <a:pt x="408" y="508"/>
                </a:lnTo>
                <a:lnTo>
                  <a:pt x="378" y="540"/>
                </a:lnTo>
                <a:lnTo>
                  <a:pt x="352" y="574"/>
                </a:lnTo>
                <a:lnTo>
                  <a:pt x="326" y="610"/>
                </a:lnTo>
                <a:lnTo>
                  <a:pt x="302" y="646"/>
                </a:lnTo>
                <a:lnTo>
                  <a:pt x="212" y="594"/>
                </a:lnTo>
                <a:lnTo>
                  <a:pt x="140" y="718"/>
                </a:lnTo>
                <a:lnTo>
                  <a:pt x="230" y="768"/>
                </a:lnTo>
                <a:lnTo>
                  <a:pt x="212" y="808"/>
                </a:lnTo>
                <a:lnTo>
                  <a:pt x="194" y="848"/>
                </a:lnTo>
                <a:lnTo>
                  <a:pt x="178" y="888"/>
                </a:lnTo>
                <a:lnTo>
                  <a:pt x="164" y="930"/>
                </a:lnTo>
                <a:lnTo>
                  <a:pt x="64" y="904"/>
                </a:lnTo>
                <a:lnTo>
                  <a:pt x="26" y="1040"/>
                </a:lnTo>
                <a:lnTo>
                  <a:pt x="126" y="1068"/>
                </a:lnTo>
                <a:lnTo>
                  <a:pt x="118" y="1110"/>
                </a:lnTo>
                <a:lnTo>
                  <a:pt x="112" y="1152"/>
                </a:lnTo>
                <a:lnTo>
                  <a:pt x="108" y="1196"/>
                </a:lnTo>
                <a:lnTo>
                  <a:pt x="104" y="1240"/>
                </a:lnTo>
                <a:lnTo>
                  <a:pt x="0" y="1240"/>
                </a:lnTo>
                <a:lnTo>
                  <a:pt x="0" y="1382"/>
                </a:lnTo>
                <a:lnTo>
                  <a:pt x="104" y="1382"/>
                </a:lnTo>
                <a:lnTo>
                  <a:pt x="108" y="1426"/>
                </a:lnTo>
                <a:lnTo>
                  <a:pt x="112" y="1470"/>
                </a:lnTo>
                <a:lnTo>
                  <a:pt x="118" y="1512"/>
                </a:lnTo>
                <a:lnTo>
                  <a:pt x="126" y="1556"/>
                </a:lnTo>
                <a:lnTo>
                  <a:pt x="26" y="1582"/>
                </a:lnTo>
                <a:lnTo>
                  <a:pt x="64" y="1720"/>
                </a:lnTo>
                <a:lnTo>
                  <a:pt x="164" y="1692"/>
                </a:lnTo>
                <a:lnTo>
                  <a:pt x="178" y="1734"/>
                </a:lnTo>
                <a:lnTo>
                  <a:pt x="194" y="1774"/>
                </a:lnTo>
                <a:lnTo>
                  <a:pt x="212" y="1814"/>
                </a:lnTo>
                <a:lnTo>
                  <a:pt x="230" y="1854"/>
                </a:lnTo>
                <a:lnTo>
                  <a:pt x="140" y="1906"/>
                </a:lnTo>
                <a:lnTo>
                  <a:pt x="212" y="2028"/>
                </a:lnTo>
                <a:lnTo>
                  <a:pt x="302" y="1978"/>
                </a:lnTo>
                <a:lnTo>
                  <a:pt x="326" y="2014"/>
                </a:lnTo>
                <a:lnTo>
                  <a:pt x="352" y="2048"/>
                </a:lnTo>
                <a:lnTo>
                  <a:pt x="378" y="2082"/>
                </a:lnTo>
                <a:lnTo>
                  <a:pt x="408" y="2116"/>
                </a:lnTo>
                <a:lnTo>
                  <a:pt x="334" y="2188"/>
                </a:lnTo>
                <a:lnTo>
                  <a:pt x="436" y="2288"/>
                </a:lnTo>
                <a:lnTo>
                  <a:pt x="508" y="2216"/>
                </a:lnTo>
                <a:lnTo>
                  <a:pt x="542" y="2244"/>
                </a:lnTo>
                <a:lnTo>
                  <a:pt x="576" y="2272"/>
                </a:lnTo>
                <a:lnTo>
                  <a:pt x="610" y="2298"/>
                </a:lnTo>
                <a:lnTo>
                  <a:pt x="646" y="2322"/>
                </a:lnTo>
                <a:lnTo>
                  <a:pt x="594" y="2412"/>
                </a:lnTo>
                <a:lnTo>
                  <a:pt x="718" y="2482"/>
                </a:lnTo>
                <a:lnTo>
                  <a:pt x="770" y="2394"/>
                </a:lnTo>
                <a:lnTo>
                  <a:pt x="808" y="2412"/>
                </a:lnTo>
                <a:lnTo>
                  <a:pt x="848" y="2430"/>
                </a:lnTo>
                <a:lnTo>
                  <a:pt x="890" y="2446"/>
                </a:lnTo>
                <a:lnTo>
                  <a:pt x="930" y="2460"/>
                </a:lnTo>
                <a:lnTo>
                  <a:pt x="904" y="2560"/>
                </a:lnTo>
                <a:lnTo>
                  <a:pt x="1042" y="2596"/>
                </a:lnTo>
                <a:lnTo>
                  <a:pt x="1068" y="2498"/>
                </a:lnTo>
                <a:lnTo>
                  <a:pt x="1110" y="2504"/>
                </a:lnTo>
                <a:lnTo>
                  <a:pt x="1154" y="2512"/>
                </a:lnTo>
                <a:lnTo>
                  <a:pt x="1196" y="2516"/>
                </a:lnTo>
                <a:lnTo>
                  <a:pt x="1240" y="2520"/>
                </a:lnTo>
                <a:lnTo>
                  <a:pt x="1240" y="2622"/>
                </a:lnTo>
                <a:lnTo>
                  <a:pt x="1382" y="2622"/>
                </a:lnTo>
                <a:lnTo>
                  <a:pt x="1382" y="2520"/>
                </a:lnTo>
                <a:lnTo>
                  <a:pt x="1426" y="2516"/>
                </a:lnTo>
                <a:lnTo>
                  <a:pt x="1470" y="2512"/>
                </a:lnTo>
                <a:lnTo>
                  <a:pt x="1514" y="2504"/>
                </a:lnTo>
                <a:lnTo>
                  <a:pt x="1556" y="2498"/>
                </a:lnTo>
                <a:lnTo>
                  <a:pt x="1582" y="2596"/>
                </a:lnTo>
                <a:lnTo>
                  <a:pt x="1720" y="2560"/>
                </a:lnTo>
                <a:lnTo>
                  <a:pt x="1694" y="2460"/>
                </a:lnTo>
                <a:lnTo>
                  <a:pt x="1734" y="2446"/>
                </a:lnTo>
                <a:lnTo>
                  <a:pt x="1776" y="2430"/>
                </a:lnTo>
                <a:lnTo>
                  <a:pt x="1816" y="2412"/>
                </a:lnTo>
                <a:lnTo>
                  <a:pt x="1854" y="2394"/>
                </a:lnTo>
                <a:lnTo>
                  <a:pt x="1906" y="2482"/>
                </a:lnTo>
                <a:lnTo>
                  <a:pt x="2028" y="2412"/>
                </a:lnTo>
                <a:lnTo>
                  <a:pt x="1978" y="2322"/>
                </a:lnTo>
                <a:lnTo>
                  <a:pt x="2014" y="2298"/>
                </a:lnTo>
                <a:lnTo>
                  <a:pt x="2048" y="2272"/>
                </a:lnTo>
                <a:lnTo>
                  <a:pt x="2082" y="2244"/>
                </a:lnTo>
                <a:lnTo>
                  <a:pt x="2116" y="2216"/>
                </a:lnTo>
                <a:lnTo>
                  <a:pt x="2188" y="2288"/>
                </a:lnTo>
                <a:lnTo>
                  <a:pt x="2290" y="2188"/>
                </a:lnTo>
                <a:lnTo>
                  <a:pt x="2216" y="2116"/>
                </a:lnTo>
                <a:lnTo>
                  <a:pt x="2244" y="2082"/>
                </a:lnTo>
                <a:lnTo>
                  <a:pt x="2272" y="2048"/>
                </a:lnTo>
                <a:lnTo>
                  <a:pt x="2298" y="2014"/>
                </a:lnTo>
                <a:lnTo>
                  <a:pt x="2322" y="1978"/>
                </a:lnTo>
                <a:lnTo>
                  <a:pt x="2412" y="2028"/>
                </a:lnTo>
                <a:lnTo>
                  <a:pt x="2482" y="1906"/>
                </a:lnTo>
                <a:lnTo>
                  <a:pt x="2394" y="1854"/>
                </a:lnTo>
                <a:lnTo>
                  <a:pt x="2412" y="1814"/>
                </a:lnTo>
                <a:lnTo>
                  <a:pt x="2430" y="1774"/>
                </a:lnTo>
                <a:lnTo>
                  <a:pt x="2446" y="1734"/>
                </a:lnTo>
                <a:lnTo>
                  <a:pt x="2460" y="1692"/>
                </a:lnTo>
                <a:lnTo>
                  <a:pt x="2560" y="1720"/>
                </a:lnTo>
                <a:lnTo>
                  <a:pt x="2596" y="1582"/>
                </a:lnTo>
                <a:lnTo>
                  <a:pt x="2498" y="1556"/>
                </a:lnTo>
                <a:lnTo>
                  <a:pt x="2506" y="1512"/>
                </a:lnTo>
                <a:lnTo>
                  <a:pt x="2512" y="1470"/>
                </a:lnTo>
                <a:lnTo>
                  <a:pt x="2516" y="1426"/>
                </a:lnTo>
                <a:lnTo>
                  <a:pt x="2520" y="1382"/>
                </a:lnTo>
                <a:lnTo>
                  <a:pt x="2622" y="1382"/>
                </a:lnTo>
                <a:close/>
                <a:moveTo>
                  <a:pt x="1312" y="2420"/>
                </a:moveTo>
                <a:lnTo>
                  <a:pt x="1312" y="2420"/>
                </a:lnTo>
                <a:lnTo>
                  <a:pt x="1254" y="2420"/>
                </a:lnTo>
                <a:lnTo>
                  <a:pt x="1198" y="2416"/>
                </a:lnTo>
                <a:lnTo>
                  <a:pt x="1142" y="2408"/>
                </a:lnTo>
                <a:lnTo>
                  <a:pt x="1088" y="2398"/>
                </a:lnTo>
                <a:lnTo>
                  <a:pt x="1034" y="2386"/>
                </a:lnTo>
                <a:lnTo>
                  <a:pt x="982" y="2370"/>
                </a:lnTo>
                <a:lnTo>
                  <a:pt x="930" y="2354"/>
                </a:lnTo>
                <a:lnTo>
                  <a:pt x="880" y="2334"/>
                </a:lnTo>
                <a:lnTo>
                  <a:pt x="830" y="2312"/>
                </a:lnTo>
                <a:lnTo>
                  <a:pt x="782" y="2286"/>
                </a:lnTo>
                <a:lnTo>
                  <a:pt x="736" y="2260"/>
                </a:lnTo>
                <a:lnTo>
                  <a:pt x="692" y="2232"/>
                </a:lnTo>
                <a:lnTo>
                  <a:pt x="648" y="2200"/>
                </a:lnTo>
                <a:lnTo>
                  <a:pt x="606" y="2168"/>
                </a:lnTo>
                <a:lnTo>
                  <a:pt x="566" y="2132"/>
                </a:lnTo>
                <a:lnTo>
                  <a:pt x="528" y="2096"/>
                </a:lnTo>
                <a:lnTo>
                  <a:pt x="490" y="2058"/>
                </a:lnTo>
                <a:lnTo>
                  <a:pt x="456" y="2018"/>
                </a:lnTo>
                <a:lnTo>
                  <a:pt x="422" y="1976"/>
                </a:lnTo>
                <a:lnTo>
                  <a:pt x="392" y="1932"/>
                </a:lnTo>
                <a:lnTo>
                  <a:pt x="362" y="1886"/>
                </a:lnTo>
                <a:lnTo>
                  <a:pt x="336" y="1840"/>
                </a:lnTo>
                <a:lnTo>
                  <a:pt x="312" y="1792"/>
                </a:lnTo>
                <a:lnTo>
                  <a:pt x="290" y="1744"/>
                </a:lnTo>
                <a:lnTo>
                  <a:pt x="270" y="1692"/>
                </a:lnTo>
                <a:lnTo>
                  <a:pt x="252" y="1642"/>
                </a:lnTo>
                <a:lnTo>
                  <a:pt x="238" y="1588"/>
                </a:lnTo>
                <a:lnTo>
                  <a:pt x="224" y="1534"/>
                </a:lnTo>
                <a:lnTo>
                  <a:pt x="216" y="1480"/>
                </a:lnTo>
                <a:lnTo>
                  <a:pt x="208" y="1424"/>
                </a:lnTo>
                <a:lnTo>
                  <a:pt x="204" y="1368"/>
                </a:lnTo>
                <a:lnTo>
                  <a:pt x="202" y="1312"/>
                </a:lnTo>
                <a:lnTo>
                  <a:pt x="204" y="1254"/>
                </a:lnTo>
                <a:lnTo>
                  <a:pt x="208" y="1198"/>
                </a:lnTo>
                <a:lnTo>
                  <a:pt x="216" y="1142"/>
                </a:lnTo>
                <a:lnTo>
                  <a:pt x="224" y="1088"/>
                </a:lnTo>
                <a:lnTo>
                  <a:pt x="238" y="1034"/>
                </a:lnTo>
                <a:lnTo>
                  <a:pt x="252" y="982"/>
                </a:lnTo>
                <a:lnTo>
                  <a:pt x="270" y="930"/>
                </a:lnTo>
                <a:lnTo>
                  <a:pt x="290" y="880"/>
                </a:lnTo>
                <a:lnTo>
                  <a:pt x="312" y="830"/>
                </a:lnTo>
                <a:lnTo>
                  <a:pt x="336" y="782"/>
                </a:lnTo>
                <a:lnTo>
                  <a:pt x="362" y="736"/>
                </a:lnTo>
                <a:lnTo>
                  <a:pt x="392" y="692"/>
                </a:lnTo>
                <a:lnTo>
                  <a:pt x="422" y="648"/>
                </a:lnTo>
                <a:lnTo>
                  <a:pt x="456" y="606"/>
                </a:lnTo>
                <a:lnTo>
                  <a:pt x="490" y="566"/>
                </a:lnTo>
                <a:lnTo>
                  <a:pt x="528" y="526"/>
                </a:lnTo>
                <a:lnTo>
                  <a:pt x="566" y="490"/>
                </a:lnTo>
                <a:lnTo>
                  <a:pt x="606" y="456"/>
                </a:lnTo>
                <a:lnTo>
                  <a:pt x="648" y="422"/>
                </a:lnTo>
                <a:lnTo>
                  <a:pt x="692" y="392"/>
                </a:lnTo>
                <a:lnTo>
                  <a:pt x="736" y="362"/>
                </a:lnTo>
                <a:lnTo>
                  <a:pt x="782" y="336"/>
                </a:lnTo>
                <a:lnTo>
                  <a:pt x="830" y="312"/>
                </a:lnTo>
                <a:lnTo>
                  <a:pt x="880" y="290"/>
                </a:lnTo>
                <a:lnTo>
                  <a:pt x="930" y="270"/>
                </a:lnTo>
                <a:lnTo>
                  <a:pt x="982" y="252"/>
                </a:lnTo>
                <a:lnTo>
                  <a:pt x="1034" y="236"/>
                </a:lnTo>
                <a:lnTo>
                  <a:pt x="1088" y="224"/>
                </a:lnTo>
                <a:lnTo>
                  <a:pt x="1142" y="214"/>
                </a:lnTo>
                <a:lnTo>
                  <a:pt x="1198" y="208"/>
                </a:lnTo>
                <a:lnTo>
                  <a:pt x="1254" y="204"/>
                </a:lnTo>
                <a:lnTo>
                  <a:pt x="1312" y="202"/>
                </a:lnTo>
                <a:lnTo>
                  <a:pt x="1368" y="204"/>
                </a:lnTo>
                <a:lnTo>
                  <a:pt x="1426" y="208"/>
                </a:lnTo>
                <a:lnTo>
                  <a:pt x="1480" y="214"/>
                </a:lnTo>
                <a:lnTo>
                  <a:pt x="1536" y="224"/>
                </a:lnTo>
                <a:lnTo>
                  <a:pt x="1588" y="236"/>
                </a:lnTo>
                <a:lnTo>
                  <a:pt x="1642" y="252"/>
                </a:lnTo>
                <a:lnTo>
                  <a:pt x="1694" y="270"/>
                </a:lnTo>
                <a:lnTo>
                  <a:pt x="1744" y="290"/>
                </a:lnTo>
                <a:lnTo>
                  <a:pt x="1792" y="312"/>
                </a:lnTo>
                <a:lnTo>
                  <a:pt x="1840" y="336"/>
                </a:lnTo>
                <a:lnTo>
                  <a:pt x="1886" y="362"/>
                </a:lnTo>
                <a:lnTo>
                  <a:pt x="1932" y="392"/>
                </a:lnTo>
                <a:lnTo>
                  <a:pt x="1976" y="422"/>
                </a:lnTo>
                <a:lnTo>
                  <a:pt x="2018" y="456"/>
                </a:lnTo>
                <a:lnTo>
                  <a:pt x="2058" y="490"/>
                </a:lnTo>
                <a:lnTo>
                  <a:pt x="2096" y="526"/>
                </a:lnTo>
                <a:lnTo>
                  <a:pt x="2132" y="566"/>
                </a:lnTo>
                <a:lnTo>
                  <a:pt x="2168" y="606"/>
                </a:lnTo>
                <a:lnTo>
                  <a:pt x="2200" y="648"/>
                </a:lnTo>
                <a:lnTo>
                  <a:pt x="2232" y="692"/>
                </a:lnTo>
                <a:lnTo>
                  <a:pt x="2260" y="736"/>
                </a:lnTo>
                <a:lnTo>
                  <a:pt x="2288" y="782"/>
                </a:lnTo>
                <a:lnTo>
                  <a:pt x="2312" y="830"/>
                </a:lnTo>
                <a:lnTo>
                  <a:pt x="2334" y="880"/>
                </a:lnTo>
                <a:lnTo>
                  <a:pt x="2354" y="930"/>
                </a:lnTo>
                <a:lnTo>
                  <a:pt x="2372" y="982"/>
                </a:lnTo>
                <a:lnTo>
                  <a:pt x="2386" y="1034"/>
                </a:lnTo>
                <a:lnTo>
                  <a:pt x="2398" y="1088"/>
                </a:lnTo>
                <a:lnTo>
                  <a:pt x="2408" y="1142"/>
                </a:lnTo>
                <a:lnTo>
                  <a:pt x="2416" y="1198"/>
                </a:lnTo>
                <a:lnTo>
                  <a:pt x="2420" y="1254"/>
                </a:lnTo>
                <a:lnTo>
                  <a:pt x="2422" y="1312"/>
                </a:lnTo>
                <a:lnTo>
                  <a:pt x="2420" y="1368"/>
                </a:lnTo>
                <a:lnTo>
                  <a:pt x="2416" y="1424"/>
                </a:lnTo>
                <a:lnTo>
                  <a:pt x="2408" y="1480"/>
                </a:lnTo>
                <a:lnTo>
                  <a:pt x="2398" y="1534"/>
                </a:lnTo>
                <a:lnTo>
                  <a:pt x="2386" y="1588"/>
                </a:lnTo>
                <a:lnTo>
                  <a:pt x="2372" y="1642"/>
                </a:lnTo>
                <a:lnTo>
                  <a:pt x="2354" y="1692"/>
                </a:lnTo>
                <a:lnTo>
                  <a:pt x="2334" y="1744"/>
                </a:lnTo>
                <a:lnTo>
                  <a:pt x="2312" y="1792"/>
                </a:lnTo>
                <a:lnTo>
                  <a:pt x="2288" y="1840"/>
                </a:lnTo>
                <a:lnTo>
                  <a:pt x="2260" y="1886"/>
                </a:lnTo>
                <a:lnTo>
                  <a:pt x="2232" y="1932"/>
                </a:lnTo>
                <a:lnTo>
                  <a:pt x="2200" y="1976"/>
                </a:lnTo>
                <a:lnTo>
                  <a:pt x="2168" y="2018"/>
                </a:lnTo>
                <a:lnTo>
                  <a:pt x="2132" y="2058"/>
                </a:lnTo>
                <a:lnTo>
                  <a:pt x="2096" y="2096"/>
                </a:lnTo>
                <a:lnTo>
                  <a:pt x="2058" y="2132"/>
                </a:lnTo>
                <a:lnTo>
                  <a:pt x="2018" y="2168"/>
                </a:lnTo>
                <a:lnTo>
                  <a:pt x="1976" y="2200"/>
                </a:lnTo>
                <a:lnTo>
                  <a:pt x="1932" y="2232"/>
                </a:lnTo>
                <a:lnTo>
                  <a:pt x="1886" y="2260"/>
                </a:lnTo>
                <a:lnTo>
                  <a:pt x="1840" y="2286"/>
                </a:lnTo>
                <a:lnTo>
                  <a:pt x="1792" y="2312"/>
                </a:lnTo>
                <a:lnTo>
                  <a:pt x="1744" y="2334"/>
                </a:lnTo>
                <a:lnTo>
                  <a:pt x="1694" y="2354"/>
                </a:lnTo>
                <a:lnTo>
                  <a:pt x="1642" y="2370"/>
                </a:lnTo>
                <a:lnTo>
                  <a:pt x="1588" y="2386"/>
                </a:lnTo>
                <a:lnTo>
                  <a:pt x="1536" y="2398"/>
                </a:lnTo>
                <a:lnTo>
                  <a:pt x="1480" y="2408"/>
                </a:lnTo>
                <a:lnTo>
                  <a:pt x="1426" y="2416"/>
                </a:lnTo>
                <a:lnTo>
                  <a:pt x="1368" y="2420"/>
                </a:lnTo>
                <a:lnTo>
                  <a:pt x="1312" y="2420"/>
                </a:lnTo>
                <a:close/>
              </a:path>
            </a:pathLst>
          </a:custGeom>
          <a:solidFill>
            <a:schemeClr val="tx1">
              <a:lumMod val="85000"/>
              <a:lumOff val="15000"/>
            </a:schemeClr>
          </a:solidFill>
          <a:ln>
            <a:noFill/>
          </a:ln>
          <a:effectLst>
            <a:innerShdw blurRad="63500" dir="12240000" dist="25400">
              <a:prstClr val="black">
                <a:alpha val="52000"/>
              </a:prstClr>
            </a:inn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tx1">
                  <a:lumMod val="85000"/>
                  <a:lumOff val="15000"/>
                </a:schemeClr>
              </a:solidFill>
            </a:endParaRPr>
          </a:p>
        </p:txBody>
      </p:sp>
      <p:sp>
        <p:nvSpPr>
          <p:cNvPr id="87" name="Freeform 675"/>
          <p:cNvSpPr>
            <a:spLocks noEditPoints="1"/>
          </p:cNvSpPr>
          <p:nvPr/>
        </p:nvSpPr>
        <p:spPr bwMode="auto">
          <a:xfrm rot="8288747">
            <a:off x="7243415" y="664711"/>
            <a:ext cx="1194828" cy="1194828"/>
          </a:xfrm>
          <a:custGeom>
            <a:gdLst>
              <a:gd fmla="*/ 2147483647 w 2622" name="T0"/>
              <a:gd fmla="*/ 2147483647 h 2622" name="T1"/>
              <a:gd fmla="*/ 2147483647 w 2622" name="T2"/>
              <a:gd fmla="*/ 2147483647 h 2622" name="T3"/>
              <a:gd fmla="*/ 2147483647 w 2622" name="T4"/>
              <a:gd fmla="*/ 2147483647 h 2622" name="T5"/>
              <a:gd fmla="*/ 2147483647 w 2622" name="T6"/>
              <a:gd fmla="*/ 2147483647 h 2622" name="T7"/>
              <a:gd fmla="*/ 2147483647 w 2622" name="T8"/>
              <a:gd fmla="*/ 2147483647 h 2622" name="T9"/>
              <a:gd fmla="*/ 2147483647 w 2622" name="T10"/>
              <a:gd fmla="*/ 2147483647 h 2622" name="T11"/>
              <a:gd fmla="*/ 2147483647 w 2622" name="T12"/>
              <a:gd fmla="*/ 2147483647 h 2622" name="T13"/>
              <a:gd fmla="*/ 2147483647 w 2622" name="T14"/>
              <a:gd fmla="*/ 2147483647 h 2622" name="T15"/>
              <a:gd fmla="*/ 2147483647 w 2622" name="T16"/>
              <a:gd fmla="*/ 2147483647 h 2622" name="T17"/>
              <a:gd fmla="*/ 2147483647 w 2622" name="T18"/>
              <a:gd fmla="*/ 2147483647 h 2622" name="T19"/>
              <a:gd fmla="*/ 2147483647 w 2622" name="T20"/>
              <a:gd fmla="*/ 2147483647 h 2622" name="T21"/>
              <a:gd fmla="*/ 2147483647 w 2622" name="T22"/>
              <a:gd fmla="*/ 2147483647 h 2622" name="T23"/>
              <a:gd fmla="*/ 2147483647 w 2622" name="T24"/>
              <a:gd fmla="*/ 2147483647 h 2622" name="T25"/>
              <a:gd fmla="*/ 2147483647 w 2622" name="T26"/>
              <a:gd fmla="*/ 2147483647 h 2622" name="T27"/>
              <a:gd fmla="*/ 2147483647 w 2622" name="T28"/>
              <a:gd fmla="*/ 2147483647 h 2622" name="T29"/>
              <a:gd fmla="*/ 2147483647 w 2622" name="T30"/>
              <a:gd fmla="*/ 2147483647 h 2622" name="T31"/>
              <a:gd fmla="*/ 2147483647 w 2622" name="T32"/>
              <a:gd fmla="*/ 2147483647 h 2622" name="T33"/>
              <a:gd fmla="*/ 2147483647 w 2622" name="T34"/>
              <a:gd fmla="*/ 2147483647 h 2622" name="T35"/>
              <a:gd fmla="*/ 2147483647 w 2622" name="T36"/>
              <a:gd fmla="*/ 2147483647 h 2622" name="T37"/>
              <a:gd fmla="*/ 2147483647 w 2622" name="T38"/>
              <a:gd fmla="*/ 2147483647 h 2622" name="T39"/>
              <a:gd fmla="*/ 2147483647 w 2622" name="T40"/>
              <a:gd fmla="*/ 2147483647 h 2622" name="T41"/>
              <a:gd fmla="*/ 2147483647 w 2622" name="T42"/>
              <a:gd fmla="*/ 2147483647 h 2622" name="T43"/>
              <a:gd fmla="*/ 2147483647 w 2622" name="T44"/>
              <a:gd fmla="*/ 2147483647 h 2622" name="T45"/>
              <a:gd fmla="*/ 2147483647 w 2622" name="T46"/>
              <a:gd fmla="*/ 2147483647 h 2622" name="T47"/>
              <a:gd fmla="*/ 2147483647 w 2622" name="T48"/>
              <a:gd fmla="*/ 2147483647 h 2622" name="T49"/>
              <a:gd fmla="*/ 2147483647 w 2622" name="T50"/>
              <a:gd fmla="*/ 2147483647 h 2622" name="T51"/>
              <a:gd fmla="*/ 2147483647 w 2622" name="T52"/>
              <a:gd fmla="*/ 2147483647 h 2622" name="T53"/>
              <a:gd fmla="*/ 2147483647 w 2622" name="T54"/>
              <a:gd fmla="*/ 2147483647 h 2622" name="T55"/>
              <a:gd fmla="*/ 2147483647 w 2622" name="T56"/>
              <a:gd fmla="*/ 2147483647 h 2622" name="T57"/>
              <a:gd fmla="*/ 2147483647 w 2622" name="T58"/>
              <a:gd fmla="*/ 2147483647 h 2622" name="T59"/>
              <a:gd fmla="*/ 2147483647 w 2622" name="T60"/>
              <a:gd fmla="*/ 2147483647 h 2622" name="T61"/>
              <a:gd fmla="*/ 2147483647 w 2622" name="T62"/>
              <a:gd fmla="*/ 2147483647 h 2622" name="T63"/>
              <a:gd fmla="*/ 2147483647 w 2622" name="T64"/>
              <a:gd fmla="*/ 2147483647 h 2622" name="T65"/>
              <a:gd fmla="*/ 2147483647 w 2622" name="T66"/>
              <a:gd fmla="*/ 2147483647 h 2622" name="T67"/>
              <a:gd fmla="*/ 2147483647 w 2622" name="T68"/>
              <a:gd fmla="*/ 2147483647 h 2622" name="T69"/>
              <a:gd fmla="*/ 2147483647 w 2622" name="T70"/>
              <a:gd fmla="*/ 2147483647 h 2622" name="T71"/>
              <a:gd fmla="*/ 2147483647 w 2622" name="T72"/>
              <a:gd fmla="*/ 2147483647 h 2622" name="T73"/>
              <a:gd fmla="*/ 2147483647 w 2622" name="T74"/>
              <a:gd fmla="*/ 2147483647 h 2622" name="T75"/>
              <a:gd fmla="*/ 2147483647 w 2622" name="T76"/>
              <a:gd fmla="*/ 2147483647 h 2622" name="T77"/>
              <a:gd fmla="*/ 2147483647 w 2622" name="T78"/>
              <a:gd fmla="*/ 2147483647 h 2622" name="T79"/>
              <a:gd fmla="*/ 2147483647 w 2622" name="T80"/>
              <a:gd fmla="*/ 2147483647 h 2622" name="T81"/>
              <a:gd fmla="*/ 2147483647 w 2622" name="T82"/>
              <a:gd fmla="*/ 2147483647 h 2622" name="T83"/>
              <a:gd fmla="*/ 2147483647 w 2622" name="T84"/>
              <a:gd fmla="*/ 2147483647 h 2622" name="T85"/>
              <a:gd fmla="*/ 2147483647 w 2622" name="T86"/>
              <a:gd fmla="*/ 2147483647 h 2622" name="T87"/>
              <a:gd fmla="*/ 2147483647 w 2622" name="T88"/>
              <a:gd fmla="*/ 2147483647 h 2622" name="T89"/>
              <a:gd fmla="*/ 2147483647 w 2622" name="T90"/>
              <a:gd fmla="*/ 2147483647 h 2622" name="T91"/>
              <a:gd fmla="*/ 2147483647 w 2622" name="T92"/>
              <a:gd fmla="*/ 2147483647 h 2622" name="T93"/>
              <a:gd fmla="*/ 2147483647 w 2622" name="T94"/>
              <a:gd fmla="*/ 2147483647 h 2622" name="T95"/>
              <a:gd fmla="*/ 2147483647 w 2622" name="T96"/>
              <a:gd fmla="*/ 2147483647 h 2622" name="T97"/>
              <a:gd fmla="*/ 2147483647 w 2622" name="T98"/>
              <a:gd fmla="*/ 2147483647 h 2622" name="T99"/>
              <a:gd fmla="*/ 2147483647 w 2622" name="T100"/>
              <a:gd fmla="*/ 2147483647 h 2622" name="T101"/>
              <a:gd fmla="*/ 2147483647 w 2622" name="T102"/>
              <a:gd fmla="*/ 2147483647 h 2622" name="T103"/>
              <a:gd fmla="*/ 2147483647 w 2622" name="T104"/>
              <a:gd fmla="*/ 2147483647 h 2622" name="T105"/>
              <a:gd fmla="*/ 2147483647 w 2622" name="T106"/>
              <a:gd fmla="*/ 2147483647 h 2622"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w 2622" name="T162"/>
              <a:gd fmla="*/ 0 h 2622" name="T163"/>
              <a:gd fmla="*/ 2622 w 2622" name="T164"/>
              <a:gd fmla="*/ 2622 h 2622" name="T165"/>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T165" l="T162" r="T164" t="T163"/>
            <a:pathLst>
              <a:path h="2622" w="2622">
                <a:moveTo>
                  <a:pt x="2622" y="1382"/>
                </a:moveTo>
                <a:lnTo>
                  <a:pt x="2622" y="1240"/>
                </a:lnTo>
                <a:lnTo>
                  <a:pt x="2520" y="1240"/>
                </a:lnTo>
                <a:lnTo>
                  <a:pt x="2516" y="1196"/>
                </a:lnTo>
                <a:lnTo>
                  <a:pt x="2512" y="1152"/>
                </a:lnTo>
                <a:lnTo>
                  <a:pt x="2506" y="1110"/>
                </a:lnTo>
                <a:lnTo>
                  <a:pt x="2498" y="1068"/>
                </a:lnTo>
                <a:lnTo>
                  <a:pt x="2596" y="1040"/>
                </a:lnTo>
                <a:lnTo>
                  <a:pt x="2560" y="904"/>
                </a:lnTo>
                <a:lnTo>
                  <a:pt x="2460" y="930"/>
                </a:lnTo>
                <a:lnTo>
                  <a:pt x="2446" y="888"/>
                </a:lnTo>
                <a:lnTo>
                  <a:pt x="2430" y="848"/>
                </a:lnTo>
                <a:lnTo>
                  <a:pt x="2412" y="808"/>
                </a:lnTo>
                <a:lnTo>
                  <a:pt x="2394" y="768"/>
                </a:lnTo>
                <a:lnTo>
                  <a:pt x="2482" y="718"/>
                </a:lnTo>
                <a:lnTo>
                  <a:pt x="2412" y="594"/>
                </a:lnTo>
                <a:lnTo>
                  <a:pt x="2322" y="646"/>
                </a:lnTo>
                <a:lnTo>
                  <a:pt x="2298" y="610"/>
                </a:lnTo>
                <a:lnTo>
                  <a:pt x="2272" y="574"/>
                </a:lnTo>
                <a:lnTo>
                  <a:pt x="2244" y="540"/>
                </a:lnTo>
                <a:lnTo>
                  <a:pt x="2216" y="508"/>
                </a:lnTo>
                <a:lnTo>
                  <a:pt x="2290" y="434"/>
                </a:lnTo>
                <a:lnTo>
                  <a:pt x="2188" y="334"/>
                </a:lnTo>
                <a:lnTo>
                  <a:pt x="2116" y="406"/>
                </a:lnTo>
                <a:lnTo>
                  <a:pt x="2082" y="378"/>
                </a:lnTo>
                <a:lnTo>
                  <a:pt x="2048" y="352"/>
                </a:lnTo>
                <a:lnTo>
                  <a:pt x="2014" y="326"/>
                </a:lnTo>
                <a:lnTo>
                  <a:pt x="1978" y="300"/>
                </a:lnTo>
                <a:lnTo>
                  <a:pt x="2028" y="212"/>
                </a:lnTo>
                <a:lnTo>
                  <a:pt x="1906" y="140"/>
                </a:lnTo>
                <a:lnTo>
                  <a:pt x="1854" y="230"/>
                </a:lnTo>
                <a:lnTo>
                  <a:pt x="1816" y="210"/>
                </a:lnTo>
                <a:lnTo>
                  <a:pt x="1776" y="194"/>
                </a:lnTo>
                <a:lnTo>
                  <a:pt x="1734" y="178"/>
                </a:lnTo>
                <a:lnTo>
                  <a:pt x="1694" y="162"/>
                </a:lnTo>
                <a:lnTo>
                  <a:pt x="1720" y="64"/>
                </a:lnTo>
                <a:lnTo>
                  <a:pt x="1582" y="26"/>
                </a:lnTo>
                <a:lnTo>
                  <a:pt x="1556" y="126"/>
                </a:lnTo>
                <a:lnTo>
                  <a:pt x="1514" y="118"/>
                </a:lnTo>
                <a:lnTo>
                  <a:pt x="1470" y="112"/>
                </a:lnTo>
                <a:lnTo>
                  <a:pt x="1426" y="106"/>
                </a:lnTo>
                <a:lnTo>
                  <a:pt x="1382" y="104"/>
                </a:lnTo>
                <a:lnTo>
                  <a:pt x="1382" y="0"/>
                </a:lnTo>
                <a:lnTo>
                  <a:pt x="1240" y="0"/>
                </a:lnTo>
                <a:lnTo>
                  <a:pt x="1240" y="104"/>
                </a:lnTo>
                <a:lnTo>
                  <a:pt x="1196" y="106"/>
                </a:lnTo>
                <a:lnTo>
                  <a:pt x="1154" y="112"/>
                </a:lnTo>
                <a:lnTo>
                  <a:pt x="1110" y="118"/>
                </a:lnTo>
                <a:lnTo>
                  <a:pt x="1068" y="126"/>
                </a:lnTo>
                <a:lnTo>
                  <a:pt x="1042" y="26"/>
                </a:lnTo>
                <a:lnTo>
                  <a:pt x="904" y="64"/>
                </a:lnTo>
                <a:lnTo>
                  <a:pt x="930" y="162"/>
                </a:lnTo>
                <a:lnTo>
                  <a:pt x="890" y="178"/>
                </a:lnTo>
                <a:lnTo>
                  <a:pt x="848" y="194"/>
                </a:lnTo>
                <a:lnTo>
                  <a:pt x="808" y="210"/>
                </a:lnTo>
                <a:lnTo>
                  <a:pt x="770" y="230"/>
                </a:lnTo>
                <a:lnTo>
                  <a:pt x="718" y="140"/>
                </a:lnTo>
                <a:lnTo>
                  <a:pt x="594" y="212"/>
                </a:lnTo>
                <a:lnTo>
                  <a:pt x="646" y="300"/>
                </a:lnTo>
                <a:lnTo>
                  <a:pt x="610" y="326"/>
                </a:lnTo>
                <a:lnTo>
                  <a:pt x="576" y="352"/>
                </a:lnTo>
                <a:lnTo>
                  <a:pt x="542" y="378"/>
                </a:lnTo>
                <a:lnTo>
                  <a:pt x="508" y="406"/>
                </a:lnTo>
                <a:lnTo>
                  <a:pt x="436" y="334"/>
                </a:lnTo>
                <a:lnTo>
                  <a:pt x="334" y="434"/>
                </a:lnTo>
                <a:lnTo>
                  <a:pt x="408" y="508"/>
                </a:lnTo>
                <a:lnTo>
                  <a:pt x="378" y="540"/>
                </a:lnTo>
                <a:lnTo>
                  <a:pt x="352" y="574"/>
                </a:lnTo>
                <a:lnTo>
                  <a:pt x="326" y="610"/>
                </a:lnTo>
                <a:lnTo>
                  <a:pt x="302" y="646"/>
                </a:lnTo>
                <a:lnTo>
                  <a:pt x="212" y="594"/>
                </a:lnTo>
                <a:lnTo>
                  <a:pt x="140" y="718"/>
                </a:lnTo>
                <a:lnTo>
                  <a:pt x="230" y="768"/>
                </a:lnTo>
                <a:lnTo>
                  <a:pt x="212" y="808"/>
                </a:lnTo>
                <a:lnTo>
                  <a:pt x="194" y="848"/>
                </a:lnTo>
                <a:lnTo>
                  <a:pt x="178" y="888"/>
                </a:lnTo>
                <a:lnTo>
                  <a:pt x="164" y="930"/>
                </a:lnTo>
                <a:lnTo>
                  <a:pt x="64" y="904"/>
                </a:lnTo>
                <a:lnTo>
                  <a:pt x="26" y="1040"/>
                </a:lnTo>
                <a:lnTo>
                  <a:pt x="126" y="1068"/>
                </a:lnTo>
                <a:lnTo>
                  <a:pt x="118" y="1110"/>
                </a:lnTo>
                <a:lnTo>
                  <a:pt x="112" y="1152"/>
                </a:lnTo>
                <a:lnTo>
                  <a:pt x="108" y="1196"/>
                </a:lnTo>
                <a:lnTo>
                  <a:pt x="104" y="1240"/>
                </a:lnTo>
                <a:lnTo>
                  <a:pt x="0" y="1240"/>
                </a:lnTo>
                <a:lnTo>
                  <a:pt x="0" y="1382"/>
                </a:lnTo>
                <a:lnTo>
                  <a:pt x="104" y="1382"/>
                </a:lnTo>
                <a:lnTo>
                  <a:pt x="108" y="1426"/>
                </a:lnTo>
                <a:lnTo>
                  <a:pt x="112" y="1470"/>
                </a:lnTo>
                <a:lnTo>
                  <a:pt x="118" y="1512"/>
                </a:lnTo>
                <a:lnTo>
                  <a:pt x="126" y="1556"/>
                </a:lnTo>
                <a:lnTo>
                  <a:pt x="26" y="1582"/>
                </a:lnTo>
                <a:lnTo>
                  <a:pt x="64" y="1720"/>
                </a:lnTo>
                <a:lnTo>
                  <a:pt x="164" y="1692"/>
                </a:lnTo>
                <a:lnTo>
                  <a:pt x="178" y="1734"/>
                </a:lnTo>
                <a:lnTo>
                  <a:pt x="194" y="1774"/>
                </a:lnTo>
                <a:lnTo>
                  <a:pt x="212" y="1814"/>
                </a:lnTo>
                <a:lnTo>
                  <a:pt x="230" y="1854"/>
                </a:lnTo>
                <a:lnTo>
                  <a:pt x="140" y="1906"/>
                </a:lnTo>
                <a:lnTo>
                  <a:pt x="212" y="2028"/>
                </a:lnTo>
                <a:lnTo>
                  <a:pt x="302" y="1978"/>
                </a:lnTo>
                <a:lnTo>
                  <a:pt x="326" y="2014"/>
                </a:lnTo>
                <a:lnTo>
                  <a:pt x="352" y="2048"/>
                </a:lnTo>
                <a:lnTo>
                  <a:pt x="378" y="2082"/>
                </a:lnTo>
                <a:lnTo>
                  <a:pt x="408" y="2116"/>
                </a:lnTo>
                <a:lnTo>
                  <a:pt x="334" y="2188"/>
                </a:lnTo>
                <a:lnTo>
                  <a:pt x="436" y="2288"/>
                </a:lnTo>
                <a:lnTo>
                  <a:pt x="508" y="2216"/>
                </a:lnTo>
                <a:lnTo>
                  <a:pt x="542" y="2244"/>
                </a:lnTo>
                <a:lnTo>
                  <a:pt x="576" y="2272"/>
                </a:lnTo>
                <a:lnTo>
                  <a:pt x="610" y="2298"/>
                </a:lnTo>
                <a:lnTo>
                  <a:pt x="646" y="2322"/>
                </a:lnTo>
                <a:lnTo>
                  <a:pt x="594" y="2412"/>
                </a:lnTo>
                <a:lnTo>
                  <a:pt x="718" y="2482"/>
                </a:lnTo>
                <a:lnTo>
                  <a:pt x="770" y="2394"/>
                </a:lnTo>
                <a:lnTo>
                  <a:pt x="808" y="2412"/>
                </a:lnTo>
                <a:lnTo>
                  <a:pt x="848" y="2430"/>
                </a:lnTo>
                <a:lnTo>
                  <a:pt x="890" y="2446"/>
                </a:lnTo>
                <a:lnTo>
                  <a:pt x="930" y="2460"/>
                </a:lnTo>
                <a:lnTo>
                  <a:pt x="904" y="2560"/>
                </a:lnTo>
                <a:lnTo>
                  <a:pt x="1042" y="2596"/>
                </a:lnTo>
                <a:lnTo>
                  <a:pt x="1068" y="2498"/>
                </a:lnTo>
                <a:lnTo>
                  <a:pt x="1110" y="2504"/>
                </a:lnTo>
                <a:lnTo>
                  <a:pt x="1154" y="2512"/>
                </a:lnTo>
                <a:lnTo>
                  <a:pt x="1196" y="2516"/>
                </a:lnTo>
                <a:lnTo>
                  <a:pt x="1240" y="2520"/>
                </a:lnTo>
                <a:lnTo>
                  <a:pt x="1240" y="2622"/>
                </a:lnTo>
                <a:lnTo>
                  <a:pt x="1382" y="2622"/>
                </a:lnTo>
                <a:lnTo>
                  <a:pt x="1382" y="2520"/>
                </a:lnTo>
                <a:lnTo>
                  <a:pt x="1426" y="2516"/>
                </a:lnTo>
                <a:lnTo>
                  <a:pt x="1470" y="2512"/>
                </a:lnTo>
                <a:lnTo>
                  <a:pt x="1514" y="2504"/>
                </a:lnTo>
                <a:lnTo>
                  <a:pt x="1556" y="2498"/>
                </a:lnTo>
                <a:lnTo>
                  <a:pt x="1582" y="2596"/>
                </a:lnTo>
                <a:lnTo>
                  <a:pt x="1720" y="2560"/>
                </a:lnTo>
                <a:lnTo>
                  <a:pt x="1694" y="2460"/>
                </a:lnTo>
                <a:lnTo>
                  <a:pt x="1734" y="2446"/>
                </a:lnTo>
                <a:lnTo>
                  <a:pt x="1776" y="2430"/>
                </a:lnTo>
                <a:lnTo>
                  <a:pt x="1816" y="2412"/>
                </a:lnTo>
                <a:lnTo>
                  <a:pt x="1854" y="2394"/>
                </a:lnTo>
                <a:lnTo>
                  <a:pt x="1906" y="2482"/>
                </a:lnTo>
                <a:lnTo>
                  <a:pt x="2028" y="2412"/>
                </a:lnTo>
                <a:lnTo>
                  <a:pt x="1978" y="2322"/>
                </a:lnTo>
                <a:lnTo>
                  <a:pt x="2014" y="2298"/>
                </a:lnTo>
                <a:lnTo>
                  <a:pt x="2048" y="2272"/>
                </a:lnTo>
                <a:lnTo>
                  <a:pt x="2082" y="2244"/>
                </a:lnTo>
                <a:lnTo>
                  <a:pt x="2116" y="2216"/>
                </a:lnTo>
                <a:lnTo>
                  <a:pt x="2188" y="2288"/>
                </a:lnTo>
                <a:lnTo>
                  <a:pt x="2290" y="2188"/>
                </a:lnTo>
                <a:lnTo>
                  <a:pt x="2216" y="2116"/>
                </a:lnTo>
                <a:lnTo>
                  <a:pt x="2244" y="2082"/>
                </a:lnTo>
                <a:lnTo>
                  <a:pt x="2272" y="2048"/>
                </a:lnTo>
                <a:lnTo>
                  <a:pt x="2298" y="2014"/>
                </a:lnTo>
                <a:lnTo>
                  <a:pt x="2322" y="1978"/>
                </a:lnTo>
                <a:lnTo>
                  <a:pt x="2412" y="2028"/>
                </a:lnTo>
                <a:lnTo>
                  <a:pt x="2482" y="1906"/>
                </a:lnTo>
                <a:lnTo>
                  <a:pt x="2394" y="1854"/>
                </a:lnTo>
                <a:lnTo>
                  <a:pt x="2412" y="1814"/>
                </a:lnTo>
                <a:lnTo>
                  <a:pt x="2430" y="1774"/>
                </a:lnTo>
                <a:lnTo>
                  <a:pt x="2446" y="1734"/>
                </a:lnTo>
                <a:lnTo>
                  <a:pt x="2460" y="1692"/>
                </a:lnTo>
                <a:lnTo>
                  <a:pt x="2560" y="1720"/>
                </a:lnTo>
                <a:lnTo>
                  <a:pt x="2596" y="1582"/>
                </a:lnTo>
                <a:lnTo>
                  <a:pt x="2498" y="1556"/>
                </a:lnTo>
                <a:lnTo>
                  <a:pt x="2506" y="1512"/>
                </a:lnTo>
                <a:lnTo>
                  <a:pt x="2512" y="1470"/>
                </a:lnTo>
                <a:lnTo>
                  <a:pt x="2516" y="1426"/>
                </a:lnTo>
                <a:lnTo>
                  <a:pt x="2520" y="1382"/>
                </a:lnTo>
                <a:lnTo>
                  <a:pt x="2622" y="1382"/>
                </a:lnTo>
                <a:close/>
                <a:moveTo>
                  <a:pt x="1312" y="2420"/>
                </a:moveTo>
                <a:lnTo>
                  <a:pt x="1312" y="2420"/>
                </a:lnTo>
                <a:lnTo>
                  <a:pt x="1254" y="2420"/>
                </a:lnTo>
                <a:lnTo>
                  <a:pt x="1198" y="2416"/>
                </a:lnTo>
                <a:lnTo>
                  <a:pt x="1142" y="2408"/>
                </a:lnTo>
                <a:lnTo>
                  <a:pt x="1088" y="2398"/>
                </a:lnTo>
                <a:lnTo>
                  <a:pt x="1034" y="2386"/>
                </a:lnTo>
                <a:lnTo>
                  <a:pt x="982" y="2370"/>
                </a:lnTo>
                <a:lnTo>
                  <a:pt x="930" y="2354"/>
                </a:lnTo>
                <a:lnTo>
                  <a:pt x="880" y="2334"/>
                </a:lnTo>
                <a:lnTo>
                  <a:pt x="830" y="2312"/>
                </a:lnTo>
                <a:lnTo>
                  <a:pt x="782" y="2286"/>
                </a:lnTo>
                <a:lnTo>
                  <a:pt x="736" y="2260"/>
                </a:lnTo>
                <a:lnTo>
                  <a:pt x="692" y="2232"/>
                </a:lnTo>
                <a:lnTo>
                  <a:pt x="648" y="2200"/>
                </a:lnTo>
                <a:lnTo>
                  <a:pt x="606" y="2168"/>
                </a:lnTo>
                <a:lnTo>
                  <a:pt x="566" y="2132"/>
                </a:lnTo>
                <a:lnTo>
                  <a:pt x="528" y="2096"/>
                </a:lnTo>
                <a:lnTo>
                  <a:pt x="490" y="2058"/>
                </a:lnTo>
                <a:lnTo>
                  <a:pt x="456" y="2018"/>
                </a:lnTo>
                <a:lnTo>
                  <a:pt x="422" y="1976"/>
                </a:lnTo>
                <a:lnTo>
                  <a:pt x="392" y="1932"/>
                </a:lnTo>
                <a:lnTo>
                  <a:pt x="362" y="1886"/>
                </a:lnTo>
                <a:lnTo>
                  <a:pt x="336" y="1840"/>
                </a:lnTo>
                <a:lnTo>
                  <a:pt x="312" y="1792"/>
                </a:lnTo>
                <a:lnTo>
                  <a:pt x="290" y="1744"/>
                </a:lnTo>
                <a:lnTo>
                  <a:pt x="270" y="1692"/>
                </a:lnTo>
                <a:lnTo>
                  <a:pt x="252" y="1642"/>
                </a:lnTo>
                <a:lnTo>
                  <a:pt x="238" y="1588"/>
                </a:lnTo>
                <a:lnTo>
                  <a:pt x="224" y="1534"/>
                </a:lnTo>
                <a:lnTo>
                  <a:pt x="216" y="1480"/>
                </a:lnTo>
                <a:lnTo>
                  <a:pt x="208" y="1424"/>
                </a:lnTo>
                <a:lnTo>
                  <a:pt x="204" y="1368"/>
                </a:lnTo>
                <a:lnTo>
                  <a:pt x="202" y="1312"/>
                </a:lnTo>
                <a:lnTo>
                  <a:pt x="204" y="1254"/>
                </a:lnTo>
                <a:lnTo>
                  <a:pt x="208" y="1198"/>
                </a:lnTo>
                <a:lnTo>
                  <a:pt x="216" y="1142"/>
                </a:lnTo>
                <a:lnTo>
                  <a:pt x="224" y="1088"/>
                </a:lnTo>
                <a:lnTo>
                  <a:pt x="238" y="1034"/>
                </a:lnTo>
                <a:lnTo>
                  <a:pt x="252" y="982"/>
                </a:lnTo>
                <a:lnTo>
                  <a:pt x="270" y="930"/>
                </a:lnTo>
                <a:lnTo>
                  <a:pt x="290" y="880"/>
                </a:lnTo>
                <a:lnTo>
                  <a:pt x="312" y="830"/>
                </a:lnTo>
                <a:lnTo>
                  <a:pt x="336" y="782"/>
                </a:lnTo>
                <a:lnTo>
                  <a:pt x="362" y="736"/>
                </a:lnTo>
                <a:lnTo>
                  <a:pt x="392" y="692"/>
                </a:lnTo>
                <a:lnTo>
                  <a:pt x="422" y="648"/>
                </a:lnTo>
                <a:lnTo>
                  <a:pt x="456" y="606"/>
                </a:lnTo>
                <a:lnTo>
                  <a:pt x="490" y="566"/>
                </a:lnTo>
                <a:lnTo>
                  <a:pt x="528" y="526"/>
                </a:lnTo>
                <a:lnTo>
                  <a:pt x="566" y="490"/>
                </a:lnTo>
                <a:lnTo>
                  <a:pt x="606" y="456"/>
                </a:lnTo>
                <a:lnTo>
                  <a:pt x="648" y="422"/>
                </a:lnTo>
                <a:lnTo>
                  <a:pt x="692" y="392"/>
                </a:lnTo>
                <a:lnTo>
                  <a:pt x="736" y="362"/>
                </a:lnTo>
                <a:lnTo>
                  <a:pt x="782" y="336"/>
                </a:lnTo>
                <a:lnTo>
                  <a:pt x="830" y="312"/>
                </a:lnTo>
                <a:lnTo>
                  <a:pt x="880" y="290"/>
                </a:lnTo>
                <a:lnTo>
                  <a:pt x="930" y="270"/>
                </a:lnTo>
                <a:lnTo>
                  <a:pt x="982" y="252"/>
                </a:lnTo>
                <a:lnTo>
                  <a:pt x="1034" y="236"/>
                </a:lnTo>
                <a:lnTo>
                  <a:pt x="1088" y="224"/>
                </a:lnTo>
                <a:lnTo>
                  <a:pt x="1142" y="214"/>
                </a:lnTo>
                <a:lnTo>
                  <a:pt x="1198" y="208"/>
                </a:lnTo>
                <a:lnTo>
                  <a:pt x="1254" y="204"/>
                </a:lnTo>
                <a:lnTo>
                  <a:pt x="1312" y="202"/>
                </a:lnTo>
                <a:lnTo>
                  <a:pt x="1368" y="204"/>
                </a:lnTo>
                <a:lnTo>
                  <a:pt x="1426" y="208"/>
                </a:lnTo>
                <a:lnTo>
                  <a:pt x="1480" y="214"/>
                </a:lnTo>
                <a:lnTo>
                  <a:pt x="1536" y="224"/>
                </a:lnTo>
                <a:lnTo>
                  <a:pt x="1588" y="236"/>
                </a:lnTo>
                <a:lnTo>
                  <a:pt x="1642" y="252"/>
                </a:lnTo>
                <a:lnTo>
                  <a:pt x="1694" y="270"/>
                </a:lnTo>
                <a:lnTo>
                  <a:pt x="1744" y="290"/>
                </a:lnTo>
                <a:lnTo>
                  <a:pt x="1792" y="312"/>
                </a:lnTo>
                <a:lnTo>
                  <a:pt x="1840" y="336"/>
                </a:lnTo>
                <a:lnTo>
                  <a:pt x="1886" y="362"/>
                </a:lnTo>
                <a:lnTo>
                  <a:pt x="1932" y="392"/>
                </a:lnTo>
                <a:lnTo>
                  <a:pt x="1976" y="422"/>
                </a:lnTo>
                <a:lnTo>
                  <a:pt x="2018" y="456"/>
                </a:lnTo>
                <a:lnTo>
                  <a:pt x="2058" y="490"/>
                </a:lnTo>
                <a:lnTo>
                  <a:pt x="2096" y="526"/>
                </a:lnTo>
                <a:lnTo>
                  <a:pt x="2132" y="566"/>
                </a:lnTo>
                <a:lnTo>
                  <a:pt x="2168" y="606"/>
                </a:lnTo>
                <a:lnTo>
                  <a:pt x="2200" y="648"/>
                </a:lnTo>
                <a:lnTo>
                  <a:pt x="2232" y="692"/>
                </a:lnTo>
                <a:lnTo>
                  <a:pt x="2260" y="736"/>
                </a:lnTo>
                <a:lnTo>
                  <a:pt x="2288" y="782"/>
                </a:lnTo>
                <a:lnTo>
                  <a:pt x="2312" y="830"/>
                </a:lnTo>
                <a:lnTo>
                  <a:pt x="2334" y="880"/>
                </a:lnTo>
                <a:lnTo>
                  <a:pt x="2354" y="930"/>
                </a:lnTo>
                <a:lnTo>
                  <a:pt x="2372" y="982"/>
                </a:lnTo>
                <a:lnTo>
                  <a:pt x="2386" y="1034"/>
                </a:lnTo>
                <a:lnTo>
                  <a:pt x="2398" y="1088"/>
                </a:lnTo>
                <a:lnTo>
                  <a:pt x="2408" y="1142"/>
                </a:lnTo>
                <a:lnTo>
                  <a:pt x="2416" y="1198"/>
                </a:lnTo>
                <a:lnTo>
                  <a:pt x="2420" y="1254"/>
                </a:lnTo>
                <a:lnTo>
                  <a:pt x="2422" y="1312"/>
                </a:lnTo>
                <a:lnTo>
                  <a:pt x="2420" y="1368"/>
                </a:lnTo>
                <a:lnTo>
                  <a:pt x="2416" y="1424"/>
                </a:lnTo>
                <a:lnTo>
                  <a:pt x="2408" y="1480"/>
                </a:lnTo>
                <a:lnTo>
                  <a:pt x="2398" y="1534"/>
                </a:lnTo>
                <a:lnTo>
                  <a:pt x="2386" y="1588"/>
                </a:lnTo>
                <a:lnTo>
                  <a:pt x="2372" y="1642"/>
                </a:lnTo>
                <a:lnTo>
                  <a:pt x="2354" y="1692"/>
                </a:lnTo>
                <a:lnTo>
                  <a:pt x="2334" y="1744"/>
                </a:lnTo>
                <a:lnTo>
                  <a:pt x="2312" y="1792"/>
                </a:lnTo>
                <a:lnTo>
                  <a:pt x="2288" y="1840"/>
                </a:lnTo>
                <a:lnTo>
                  <a:pt x="2260" y="1886"/>
                </a:lnTo>
                <a:lnTo>
                  <a:pt x="2232" y="1932"/>
                </a:lnTo>
                <a:lnTo>
                  <a:pt x="2200" y="1976"/>
                </a:lnTo>
                <a:lnTo>
                  <a:pt x="2168" y="2018"/>
                </a:lnTo>
                <a:lnTo>
                  <a:pt x="2132" y="2058"/>
                </a:lnTo>
                <a:lnTo>
                  <a:pt x="2096" y="2096"/>
                </a:lnTo>
                <a:lnTo>
                  <a:pt x="2058" y="2132"/>
                </a:lnTo>
                <a:lnTo>
                  <a:pt x="2018" y="2168"/>
                </a:lnTo>
                <a:lnTo>
                  <a:pt x="1976" y="2200"/>
                </a:lnTo>
                <a:lnTo>
                  <a:pt x="1932" y="2232"/>
                </a:lnTo>
                <a:lnTo>
                  <a:pt x="1886" y="2260"/>
                </a:lnTo>
                <a:lnTo>
                  <a:pt x="1840" y="2286"/>
                </a:lnTo>
                <a:lnTo>
                  <a:pt x="1792" y="2312"/>
                </a:lnTo>
                <a:lnTo>
                  <a:pt x="1744" y="2334"/>
                </a:lnTo>
                <a:lnTo>
                  <a:pt x="1694" y="2354"/>
                </a:lnTo>
                <a:lnTo>
                  <a:pt x="1642" y="2370"/>
                </a:lnTo>
                <a:lnTo>
                  <a:pt x="1588" y="2386"/>
                </a:lnTo>
                <a:lnTo>
                  <a:pt x="1536" y="2398"/>
                </a:lnTo>
                <a:lnTo>
                  <a:pt x="1480" y="2408"/>
                </a:lnTo>
                <a:lnTo>
                  <a:pt x="1426" y="2416"/>
                </a:lnTo>
                <a:lnTo>
                  <a:pt x="1368" y="2420"/>
                </a:lnTo>
                <a:lnTo>
                  <a:pt x="1312" y="2420"/>
                </a:lnTo>
                <a:close/>
              </a:path>
            </a:pathLst>
          </a:custGeom>
          <a:solidFill>
            <a:schemeClr val="tx1">
              <a:lumMod val="85000"/>
              <a:lumOff val="15000"/>
            </a:schemeClr>
          </a:solidFill>
          <a:ln>
            <a:noFill/>
          </a:ln>
          <a:effectLst>
            <a:innerShdw blurRad="63500" dir="12240000" dist="25400">
              <a:prstClr val="black">
                <a:alpha val="52000"/>
              </a:prstClr>
            </a:inn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tx1">
                  <a:lumMod val="85000"/>
                  <a:lumOff val="15000"/>
                </a:schemeClr>
              </a:solidFill>
            </a:endParaRPr>
          </a:p>
        </p:txBody>
      </p:sp>
      <p:sp>
        <p:nvSpPr>
          <p:cNvPr id="88" name="Freeform 675"/>
          <p:cNvSpPr>
            <a:spLocks noEditPoints="1"/>
          </p:cNvSpPr>
          <p:nvPr/>
        </p:nvSpPr>
        <p:spPr bwMode="auto">
          <a:xfrm rot="8288747">
            <a:off x="5500673" y="1747945"/>
            <a:ext cx="1194828" cy="1194828"/>
          </a:xfrm>
          <a:custGeom>
            <a:gdLst>
              <a:gd fmla="*/ 2147483647 w 2622" name="T0"/>
              <a:gd fmla="*/ 2147483647 h 2622" name="T1"/>
              <a:gd fmla="*/ 2147483647 w 2622" name="T2"/>
              <a:gd fmla="*/ 2147483647 h 2622" name="T3"/>
              <a:gd fmla="*/ 2147483647 w 2622" name="T4"/>
              <a:gd fmla="*/ 2147483647 h 2622" name="T5"/>
              <a:gd fmla="*/ 2147483647 w 2622" name="T6"/>
              <a:gd fmla="*/ 2147483647 h 2622" name="T7"/>
              <a:gd fmla="*/ 2147483647 w 2622" name="T8"/>
              <a:gd fmla="*/ 2147483647 h 2622" name="T9"/>
              <a:gd fmla="*/ 2147483647 w 2622" name="T10"/>
              <a:gd fmla="*/ 2147483647 h 2622" name="T11"/>
              <a:gd fmla="*/ 2147483647 w 2622" name="T12"/>
              <a:gd fmla="*/ 2147483647 h 2622" name="T13"/>
              <a:gd fmla="*/ 2147483647 w 2622" name="T14"/>
              <a:gd fmla="*/ 2147483647 h 2622" name="T15"/>
              <a:gd fmla="*/ 2147483647 w 2622" name="T16"/>
              <a:gd fmla="*/ 2147483647 h 2622" name="T17"/>
              <a:gd fmla="*/ 2147483647 w 2622" name="T18"/>
              <a:gd fmla="*/ 2147483647 h 2622" name="T19"/>
              <a:gd fmla="*/ 2147483647 w 2622" name="T20"/>
              <a:gd fmla="*/ 2147483647 h 2622" name="T21"/>
              <a:gd fmla="*/ 2147483647 w 2622" name="T22"/>
              <a:gd fmla="*/ 2147483647 h 2622" name="T23"/>
              <a:gd fmla="*/ 2147483647 w 2622" name="T24"/>
              <a:gd fmla="*/ 2147483647 h 2622" name="T25"/>
              <a:gd fmla="*/ 2147483647 w 2622" name="T26"/>
              <a:gd fmla="*/ 2147483647 h 2622" name="T27"/>
              <a:gd fmla="*/ 2147483647 w 2622" name="T28"/>
              <a:gd fmla="*/ 2147483647 h 2622" name="T29"/>
              <a:gd fmla="*/ 2147483647 w 2622" name="T30"/>
              <a:gd fmla="*/ 2147483647 h 2622" name="T31"/>
              <a:gd fmla="*/ 2147483647 w 2622" name="T32"/>
              <a:gd fmla="*/ 2147483647 h 2622" name="T33"/>
              <a:gd fmla="*/ 2147483647 w 2622" name="T34"/>
              <a:gd fmla="*/ 2147483647 h 2622" name="T35"/>
              <a:gd fmla="*/ 2147483647 w 2622" name="T36"/>
              <a:gd fmla="*/ 2147483647 h 2622" name="T37"/>
              <a:gd fmla="*/ 2147483647 w 2622" name="T38"/>
              <a:gd fmla="*/ 2147483647 h 2622" name="T39"/>
              <a:gd fmla="*/ 2147483647 w 2622" name="T40"/>
              <a:gd fmla="*/ 2147483647 h 2622" name="T41"/>
              <a:gd fmla="*/ 2147483647 w 2622" name="T42"/>
              <a:gd fmla="*/ 2147483647 h 2622" name="T43"/>
              <a:gd fmla="*/ 2147483647 w 2622" name="T44"/>
              <a:gd fmla="*/ 2147483647 h 2622" name="T45"/>
              <a:gd fmla="*/ 2147483647 w 2622" name="T46"/>
              <a:gd fmla="*/ 2147483647 h 2622" name="T47"/>
              <a:gd fmla="*/ 2147483647 w 2622" name="T48"/>
              <a:gd fmla="*/ 2147483647 h 2622" name="T49"/>
              <a:gd fmla="*/ 2147483647 w 2622" name="T50"/>
              <a:gd fmla="*/ 2147483647 h 2622" name="T51"/>
              <a:gd fmla="*/ 2147483647 w 2622" name="T52"/>
              <a:gd fmla="*/ 2147483647 h 2622" name="T53"/>
              <a:gd fmla="*/ 2147483647 w 2622" name="T54"/>
              <a:gd fmla="*/ 2147483647 h 2622" name="T55"/>
              <a:gd fmla="*/ 2147483647 w 2622" name="T56"/>
              <a:gd fmla="*/ 2147483647 h 2622" name="T57"/>
              <a:gd fmla="*/ 2147483647 w 2622" name="T58"/>
              <a:gd fmla="*/ 2147483647 h 2622" name="T59"/>
              <a:gd fmla="*/ 2147483647 w 2622" name="T60"/>
              <a:gd fmla="*/ 2147483647 h 2622" name="T61"/>
              <a:gd fmla="*/ 2147483647 w 2622" name="T62"/>
              <a:gd fmla="*/ 2147483647 h 2622" name="T63"/>
              <a:gd fmla="*/ 2147483647 w 2622" name="T64"/>
              <a:gd fmla="*/ 2147483647 h 2622" name="T65"/>
              <a:gd fmla="*/ 2147483647 w 2622" name="T66"/>
              <a:gd fmla="*/ 2147483647 h 2622" name="T67"/>
              <a:gd fmla="*/ 2147483647 w 2622" name="T68"/>
              <a:gd fmla="*/ 2147483647 h 2622" name="T69"/>
              <a:gd fmla="*/ 2147483647 w 2622" name="T70"/>
              <a:gd fmla="*/ 2147483647 h 2622" name="T71"/>
              <a:gd fmla="*/ 2147483647 w 2622" name="T72"/>
              <a:gd fmla="*/ 2147483647 h 2622" name="T73"/>
              <a:gd fmla="*/ 2147483647 w 2622" name="T74"/>
              <a:gd fmla="*/ 2147483647 h 2622" name="T75"/>
              <a:gd fmla="*/ 2147483647 w 2622" name="T76"/>
              <a:gd fmla="*/ 2147483647 h 2622" name="T77"/>
              <a:gd fmla="*/ 2147483647 w 2622" name="T78"/>
              <a:gd fmla="*/ 2147483647 h 2622" name="T79"/>
              <a:gd fmla="*/ 2147483647 w 2622" name="T80"/>
              <a:gd fmla="*/ 2147483647 h 2622" name="T81"/>
              <a:gd fmla="*/ 2147483647 w 2622" name="T82"/>
              <a:gd fmla="*/ 2147483647 h 2622" name="T83"/>
              <a:gd fmla="*/ 2147483647 w 2622" name="T84"/>
              <a:gd fmla="*/ 2147483647 h 2622" name="T85"/>
              <a:gd fmla="*/ 2147483647 w 2622" name="T86"/>
              <a:gd fmla="*/ 2147483647 h 2622" name="T87"/>
              <a:gd fmla="*/ 2147483647 w 2622" name="T88"/>
              <a:gd fmla="*/ 2147483647 h 2622" name="T89"/>
              <a:gd fmla="*/ 2147483647 w 2622" name="T90"/>
              <a:gd fmla="*/ 2147483647 h 2622" name="T91"/>
              <a:gd fmla="*/ 2147483647 w 2622" name="T92"/>
              <a:gd fmla="*/ 2147483647 h 2622" name="T93"/>
              <a:gd fmla="*/ 2147483647 w 2622" name="T94"/>
              <a:gd fmla="*/ 2147483647 h 2622" name="T95"/>
              <a:gd fmla="*/ 2147483647 w 2622" name="T96"/>
              <a:gd fmla="*/ 2147483647 h 2622" name="T97"/>
              <a:gd fmla="*/ 2147483647 w 2622" name="T98"/>
              <a:gd fmla="*/ 2147483647 h 2622" name="T99"/>
              <a:gd fmla="*/ 2147483647 w 2622" name="T100"/>
              <a:gd fmla="*/ 2147483647 h 2622" name="T101"/>
              <a:gd fmla="*/ 2147483647 w 2622" name="T102"/>
              <a:gd fmla="*/ 2147483647 h 2622" name="T103"/>
              <a:gd fmla="*/ 2147483647 w 2622" name="T104"/>
              <a:gd fmla="*/ 2147483647 h 2622" name="T105"/>
              <a:gd fmla="*/ 2147483647 w 2622" name="T106"/>
              <a:gd fmla="*/ 2147483647 h 2622"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w 2622" name="T162"/>
              <a:gd fmla="*/ 0 h 2622" name="T163"/>
              <a:gd fmla="*/ 2622 w 2622" name="T164"/>
              <a:gd fmla="*/ 2622 h 2622" name="T165"/>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T165" l="T162" r="T164" t="T163"/>
            <a:pathLst>
              <a:path h="2622" w="2622">
                <a:moveTo>
                  <a:pt x="2622" y="1382"/>
                </a:moveTo>
                <a:lnTo>
                  <a:pt x="2622" y="1240"/>
                </a:lnTo>
                <a:lnTo>
                  <a:pt x="2520" y="1240"/>
                </a:lnTo>
                <a:lnTo>
                  <a:pt x="2516" y="1196"/>
                </a:lnTo>
                <a:lnTo>
                  <a:pt x="2512" y="1152"/>
                </a:lnTo>
                <a:lnTo>
                  <a:pt x="2506" y="1110"/>
                </a:lnTo>
                <a:lnTo>
                  <a:pt x="2498" y="1068"/>
                </a:lnTo>
                <a:lnTo>
                  <a:pt x="2596" y="1040"/>
                </a:lnTo>
                <a:lnTo>
                  <a:pt x="2560" y="904"/>
                </a:lnTo>
                <a:lnTo>
                  <a:pt x="2460" y="930"/>
                </a:lnTo>
                <a:lnTo>
                  <a:pt x="2446" y="888"/>
                </a:lnTo>
                <a:lnTo>
                  <a:pt x="2430" y="848"/>
                </a:lnTo>
                <a:lnTo>
                  <a:pt x="2412" y="808"/>
                </a:lnTo>
                <a:lnTo>
                  <a:pt x="2394" y="768"/>
                </a:lnTo>
                <a:lnTo>
                  <a:pt x="2482" y="718"/>
                </a:lnTo>
                <a:lnTo>
                  <a:pt x="2412" y="594"/>
                </a:lnTo>
                <a:lnTo>
                  <a:pt x="2322" y="646"/>
                </a:lnTo>
                <a:lnTo>
                  <a:pt x="2298" y="610"/>
                </a:lnTo>
                <a:lnTo>
                  <a:pt x="2272" y="574"/>
                </a:lnTo>
                <a:lnTo>
                  <a:pt x="2244" y="540"/>
                </a:lnTo>
                <a:lnTo>
                  <a:pt x="2216" y="508"/>
                </a:lnTo>
                <a:lnTo>
                  <a:pt x="2290" y="434"/>
                </a:lnTo>
                <a:lnTo>
                  <a:pt x="2188" y="334"/>
                </a:lnTo>
                <a:lnTo>
                  <a:pt x="2116" y="406"/>
                </a:lnTo>
                <a:lnTo>
                  <a:pt x="2082" y="378"/>
                </a:lnTo>
                <a:lnTo>
                  <a:pt x="2048" y="352"/>
                </a:lnTo>
                <a:lnTo>
                  <a:pt x="2014" y="326"/>
                </a:lnTo>
                <a:lnTo>
                  <a:pt x="1978" y="300"/>
                </a:lnTo>
                <a:lnTo>
                  <a:pt x="2028" y="212"/>
                </a:lnTo>
                <a:lnTo>
                  <a:pt x="1906" y="140"/>
                </a:lnTo>
                <a:lnTo>
                  <a:pt x="1854" y="230"/>
                </a:lnTo>
                <a:lnTo>
                  <a:pt x="1816" y="210"/>
                </a:lnTo>
                <a:lnTo>
                  <a:pt x="1776" y="194"/>
                </a:lnTo>
                <a:lnTo>
                  <a:pt x="1734" y="178"/>
                </a:lnTo>
                <a:lnTo>
                  <a:pt x="1694" y="162"/>
                </a:lnTo>
                <a:lnTo>
                  <a:pt x="1720" y="64"/>
                </a:lnTo>
                <a:lnTo>
                  <a:pt x="1582" y="26"/>
                </a:lnTo>
                <a:lnTo>
                  <a:pt x="1556" y="126"/>
                </a:lnTo>
                <a:lnTo>
                  <a:pt x="1514" y="118"/>
                </a:lnTo>
                <a:lnTo>
                  <a:pt x="1470" y="112"/>
                </a:lnTo>
                <a:lnTo>
                  <a:pt x="1426" y="106"/>
                </a:lnTo>
                <a:lnTo>
                  <a:pt x="1382" y="104"/>
                </a:lnTo>
                <a:lnTo>
                  <a:pt x="1382" y="0"/>
                </a:lnTo>
                <a:lnTo>
                  <a:pt x="1240" y="0"/>
                </a:lnTo>
                <a:lnTo>
                  <a:pt x="1240" y="104"/>
                </a:lnTo>
                <a:lnTo>
                  <a:pt x="1196" y="106"/>
                </a:lnTo>
                <a:lnTo>
                  <a:pt x="1154" y="112"/>
                </a:lnTo>
                <a:lnTo>
                  <a:pt x="1110" y="118"/>
                </a:lnTo>
                <a:lnTo>
                  <a:pt x="1068" y="126"/>
                </a:lnTo>
                <a:lnTo>
                  <a:pt x="1042" y="26"/>
                </a:lnTo>
                <a:lnTo>
                  <a:pt x="904" y="64"/>
                </a:lnTo>
                <a:lnTo>
                  <a:pt x="930" y="162"/>
                </a:lnTo>
                <a:lnTo>
                  <a:pt x="890" y="178"/>
                </a:lnTo>
                <a:lnTo>
                  <a:pt x="848" y="194"/>
                </a:lnTo>
                <a:lnTo>
                  <a:pt x="808" y="210"/>
                </a:lnTo>
                <a:lnTo>
                  <a:pt x="770" y="230"/>
                </a:lnTo>
                <a:lnTo>
                  <a:pt x="718" y="140"/>
                </a:lnTo>
                <a:lnTo>
                  <a:pt x="594" y="212"/>
                </a:lnTo>
                <a:lnTo>
                  <a:pt x="646" y="300"/>
                </a:lnTo>
                <a:lnTo>
                  <a:pt x="610" y="326"/>
                </a:lnTo>
                <a:lnTo>
                  <a:pt x="576" y="352"/>
                </a:lnTo>
                <a:lnTo>
                  <a:pt x="542" y="378"/>
                </a:lnTo>
                <a:lnTo>
                  <a:pt x="508" y="406"/>
                </a:lnTo>
                <a:lnTo>
                  <a:pt x="436" y="334"/>
                </a:lnTo>
                <a:lnTo>
                  <a:pt x="334" y="434"/>
                </a:lnTo>
                <a:lnTo>
                  <a:pt x="408" y="508"/>
                </a:lnTo>
                <a:lnTo>
                  <a:pt x="378" y="540"/>
                </a:lnTo>
                <a:lnTo>
                  <a:pt x="352" y="574"/>
                </a:lnTo>
                <a:lnTo>
                  <a:pt x="326" y="610"/>
                </a:lnTo>
                <a:lnTo>
                  <a:pt x="302" y="646"/>
                </a:lnTo>
                <a:lnTo>
                  <a:pt x="212" y="594"/>
                </a:lnTo>
                <a:lnTo>
                  <a:pt x="140" y="718"/>
                </a:lnTo>
                <a:lnTo>
                  <a:pt x="230" y="768"/>
                </a:lnTo>
                <a:lnTo>
                  <a:pt x="212" y="808"/>
                </a:lnTo>
                <a:lnTo>
                  <a:pt x="194" y="848"/>
                </a:lnTo>
                <a:lnTo>
                  <a:pt x="178" y="888"/>
                </a:lnTo>
                <a:lnTo>
                  <a:pt x="164" y="930"/>
                </a:lnTo>
                <a:lnTo>
                  <a:pt x="64" y="904"/>
                </a:lnTo>
                <a:lnTo>
                  <a:pt x="26" y="1040"/>
                </a:lnTo>
                <a:lnTo>
                  <a:pt x="126" y="1068"/>
                </a:lnTo>
                <a:lnTo>
                  <a:pt x="118" y="1110"/>
                </a:lnTo>
                <a:lnTo>
                  <a:pt x="112" y="1152"/>
                </a:lnTo>
                <a:lnTo>
                  <a:pt x="108" y="1196"/>
                </a:lnTo>
                <a:lnTo>
                  <a:pt x="104" y="1240"/>
                </a:lnTo>
                <a:lnTo>
                  <a:pt x="0" y="1240"/>
                </a:lnTo>
                <a:lnTo>
                  <a:pt x="0" y="1382"/>
                </a:lnTo>
                <a:lnTo>
                  <a:pt x="104" y="1382"/>
                </a:lnTo>
                <a:lnTo>
                  <a:pt x="108" y="1426"/>
                </a:lnTo>
                <a:lnTo>
                  <a:pt x="112" y="1470"/>
                </a:lnTo>
                <a:lnTo>
                  <a:pt x="118" y="1512"/>
                </a:lnTo>
                <a:lnTo>
                  <a:pt x="126" y="1556"/>
                </a:lnTo>
                <a:lnTo>
                  <a:pt x="26" y="1582"/>
                </a:lnTo>
                <a:lnTo>
                  <a:pt x="64" y="1720"/>
                </a:lnTo>
                <a:lnTo>
                  <a:pt x="164" y="1692"/>
                </a:lnTo>
                <a:lnTo>
                  <a:pt x="178" y="1734"/>
                </a:lnTo>
                <a:lnTo>
                  <a:pt x="194" y="1774"/>
                </a:lnTo>
                <a:lnTo>
                  <a:pt x="212" y="1814"/>
                </a:lnTo>
                <a:lnTo>
                  <a:pt x="230" y="1854"/>
                </a:lnTo>
                <a:lnTo>
                  <a:pt x="140" y="1906"/>
                </a:lnTo>
                <a:lnTo>
                  <a:pt x="212" y="2028"/>
                </a:lnTo>
                <a:lnTo>
                  <a:pt x="302" y="1978"/>
                </a:lnTo>
                <a:lnTo>
                  <a:pt x="326" y="2014"/>
                </a:lnTo>
                <a:lnTo>
                  <a:pt x="352" y="2048"/>
                </a:lnTo>
                <a:lnTo>
                  <a:pt x="378" y="2082"/>
                </a:lnTo>
                <a:lnTo>
                  <a:pt x="408" y="2116"/>
                </a:lnTo>
                <a:lnTo>
                  <a:pt x="334" y="2188"/>
                </a:lnTo>
                <a:lnTo>
                  <a:pt x="436" y="2288"/>
                </a:lnTo>
                <a:lnTo>
                  <a:pt x="508" y="2216"/>
                </a:lnTo>
                <a:lnTo>
                  <a:pt x="542" y="2244"/>
                </a:lnTo>
                <a:lnTo>
                  <a:pt x="576" y="2272"/>
                </a:lnTo>
                <a:lnTo>
                  <a:pt x="610" y="2298"/>
                </a:lnTo>
                <a:lnTo>
                  <a:pt x="646" y="2322"/>
                </a:lnTo>
                <a:lnTo>
                  <a:pt x="594" y="2412"/>
                </a:lnTo>
                <a:lnTo>
                  <a:pt x="718" y="2482"/>
                </a:lnTo>
                <a:lnTo>
                  <a:pt x="770" y="2394"/>
                </a:lnTo>
                <a:lnTo>
                  <a:pt x="808" y="2412"/>
                </a:lnTo>
                <a:lnTo>
                  <a:pt x="848" y="2430"/>
                </a:lnTo>
                <a:lnTo>
                  <a:pt x="890" y="2446"/>
                </a:lnTo>
                <a:lnTo>
                  <a:pt x="930" y="2460"/>
                </a:lnTo>
                <a:lnTo>
                  <a:pt x="904" y="2560"/>
                </a:lnTo>
                <a:lnTo>
                  <a:pt x="1042" y="2596"/>
                </a:lnTo>
                <a:lnTo>
                  <a:pt x="1068" y="2498"/>
                </a:lnTo>
                <a:lnTo>
                  <a:pt x="1110" y="2504"/>
                </a:lnTo>
                <a:lnTo>
                  <a:pt x="1154" y="2512"/>
                </a:lnTo>
                <a:lnTo>
                  <a:pt x="1196" y="2516"/>
                </a:lnTo>
                <a:lnTo>
                  <a:pt x="1240" y="2520"/>
                </a:lnTo>
                <a:lnTo>
                  <a:pt x="1240" y="2622"/>
                </a:lnTo>
                <a:lnTo>
                  <a:pt x="1382" y="2622"/>
                </a:lnTo>
                <a:lnTo>
                  <a:pt x="1382" y="2520"/>
                </a:lnTo>
                <a:lnTo>
                  <a:pt x="1426" y="2516"/>
                </a:lnTo>
                <a:lnTo>
                  <a:pt x="1470" y="2512"/>
                </a:lnTo>
                <a:lnTo>
                  <a:pt x="1514" y="2504"/>
                </a:lnTo>
                <a:lnTo>
                  <a:pt x="1556" y="2498"/>
                </a:lnTo>
                <a:lnTo>
                  <a:pt x="1582" y="2596"/>
                </a:lnTo>
                <a:lnTo>
                  <a:pt x="1720" y="2560"/>
                </a:lnTo>
                <a:lnTo>
                  <a:pt x="1694" y="2460"/>
                </a:lnTo>
                <a:lnTo>
                  <a:pt x="1734" y="2446"/>
                </a:lnTo>
                <a:lnTo>
                  <a:pt x="1776" y="2430"/>
                </a:lnTo>
                <a:lnTo>
                  <a:pt x="1816" y="2412"/>
                </a:lnTo>
                <a:lnTo>
                  <a:pt x="1854" y="2394"/>
                </a:lnTo>
                <a:lnTo>
                  <a:pt x="1906" y="2482"/>
                </a:lnTo>
                <a:lnTo>
                  <a:pt x="2028" y="2412"/>
                </a:lnTo>
                <a:lnTo>
                  <a:pt x="1978" y="2322"/>
                </a:lnTo>
                <a:lnTo>
                  <a:pt x="2014" y="2298"/>
                </a:lnTo>
                <a:lnTo>
                  <a:pt x="2048" y="2272"/>
                </a:lnTo>
                <a:lnTo>
                  <a:pt x="2082" y="2244"/>
                </a:lnTo>
                <a:lnTo>
                  <a:pt x="2116" y="2216"/>
                </a:lnTo>
                <a:lnTo>
                  <a:pt x="2188" y="2288"/>
                </a:lnTo>
                <a:lnTo>
                  <a:pt x="2290" y="2188"/>
                </a:lnTo>
                <a:lnTo>
                  <a:pt x="2216" y="2116"/>
                </a:lnTo>
                <a:lnTo>
                  <a:pt x="2244" y="2082"/>
                </a:lnTo>
                <a:lnTo>
                  <a:pt x="2272" y="2048"/>
                </a:lnTo>
                <a:lnTo>
                  <a:pt x="2298" y="2014"/>
                </a:lnTo>
                <a:lnTo>
                  <a:pt x="2322" y="1978"/>
                </a:lnTo>
                <a:lnTo>
                  <a:pt x="2412" y="2028"/>
                </a:lnTo>
                <a:lnTo>
                  <a:pt x="2482" y="1906"/>
                </a:lnTo>
                <a:lnTo>
                  <a:pt x="2394" y="1854"/>
                </a:lnTo>
                <a:lnTo>
                  <a:pt x="2412" y="1814"/>
                </a:lnTo>
                <a:lnTo>
                  <a:pt x="2430" y="1774"/>
                </a:lnTo>
                <a:lnTo>
                  <a:pt x="2446" y="1734"/>
                </a:lnTo>
                <a:lnTo>
                  <a:pt x="2460" y="1692"/>
                </a:lnTo>
                <a:lnTo>
                  <a:pt x="2560" y="1720"/>
                </a:lnTo>
                <a:lnTo>
                  <a:pt x="2596" y="1582"/>
                </a:lnTo>
                <a:lnTo>
                  <a:pt x="2498" y="1556"/>
                </a:lnTo>
                <a:lnTo>
                  <a:pt x="2506" y="1512"/>
                </a:lnTo>
                <a:lnTo>
                  <a:pt x="2512" y="1470"/>
                </a:lnTo>
                <a:lnTo>
                  <a:pt x="2516" y="1426"/>
                </a:lnTo>
                <a:lnTo>
                  <a:pt x="2520" y="1382"/>
                </a:lnTo>
                <a:lnTo>
                  <a:pt x="2622" y="1382"/>
                </a:lnTo>
                <a:close/>
                <a:moveTo>
                  <a:pt x="1312" y="2420"/>
                </a:moveTo>
                <a:lnTo>
                  <a:pt x="1312" y="2420"/>
                </a:lnTo>
                <a:lnTo>
                  <a:pt x="1254" y="2420"/>
                </a:lnTo>
                <a:lnTo>
                  <a:pt x="1198" y="2416"/>
                </a:lnTo>
                <a:lnTo>
                  <a:pt x="1142" y="2408"/>
                </a:lnTo>
                <a:lnTo>
                  <a:pt x="1088" y="2398"/>
                </a:lnTo>
                <a:lnTo>
                  <a:pt x="1034" y="2386"/>
                </a:lnTo>
                <a:lnTo>
                  <a:pt x="982" y="2370"/>
                </a:lnTo>
                <a:lnTo>
                  <a:pt x="930" y="2354"/>
                </a:lnTo>
                <a:lnTo>
                  <a:pt x="880" y="2334"/>
                </a:lnTo>
                <a:lnTo>
                  <a:pt x="830" y="2312"/>
                </a:lnTo>
                <a:lnTo>
                  <a:pt x="782" y="2286"/>
                </a:lnTo>
                <a:lnTo>
                  <a:pt x="736" y="2260"/>
                </a:lnTo>
                <a:lnTo>
                  <a:pt x="692" y="2232"/>
                </a:lnTo>
                <a:lnTo>
                  <a:pt x="648" y="2200"/>
                </a:lnTo>
                <a:lnTo>
                  <a:pt x="606" y="2168"/>
                </a:lnTo>
                <a:lnTo>
                  <a:pt x="566" y="2132"/>
                </a:lnTo>
                <a:lnTo>
                  <a:pt x="528" y="2096"/>
                </a:lnTo>
                <a:lnTo>
                  <a:pt x="490" y="2058"/>
                </a:lnTo>
                <a:lnTo>
                  <a:pt x="456" y="2018"/>
                </a:lnTo>
                <a:lnTo>
                  <a:pt x="422" y="1976"/>
                </a:lnTo>
                <a:lnTo>
                  <a:pt x="392" y="1932"/>
                </a:lnTo>
                <a:lnTo>
                  <a:pt x="362" y="1886"/>
                </a:lnTo>
                <a:lnTo>
                  <a:pt x="336" y="1840"/>
                </a:lnTo>
                <a:lnTo>
                  <a:pt x="312" y="1792"/>
                </a:lnTo>
                <a:lnTo>
                  <a:pt x="290" y="1744"/>
                </a:lnTo>
                <a:lnTo>
                  <a:pt x="270" y="1692"/>
                </a:lnTo>
                <a:lnTo>
                  <a:pt x="252" y="1642"/>
                </a:lnTo>
                <a:lnTo>
                  <a:pt x="238" y="1588"/>
                </a:lnTo>
                <a:lnTo>
                  <a:pt x="224" y="1534"/>
                </a:lnTo>
                <a:lnTo>
                  <a:pt x="216" y="1480"/>
                </a:lnTo>
                <a:lnTo>
                  <a:pt x="208" y="1424"/>
                </a:lnTo>
                <a:lnTo>
                  <a:pt x="204" y="1368"/>
                </a:lnTo>
                <a:lnTo>
                  <a:pt x="202" y="1312"/>
                </a:lnTo>
                <a:lnTo>
                  <a:pt x="204" y="1254"/>
                </a:lnTo>
                <a:lnTo>
                  <a:pt x="208" y="1198"/>
                </a:lnTo>
                <a:lnTo>
                  <a:pt x="216" y="1142"/>
                </a:lnTo>
                <a:lnTo>
                  <a:pt x="224" y="1088"/>
                </a:lnTo>
                <a:lnTo>
                  <a:pt x="238" y="1034"/>
                </a:lnTo>
                <a:lnTo>
                  <a:pt x="252" y="982"/>
                </a:lnTo>
                <a:lnTo>
                  <a:pt x="270" y="930"/>
                </a:lnTo>
                <a:lnTo>
                  <a:pt x="290" y="880"/>
                </a:lnTo>
                <a:lnTo>
                  <a:pt x="312" y="830"/>
                </a:lnTo>
                <a:lnTo>
                  <a:pt x="336" y="782"/>
                </a:lnTo>
                <a:lnTo>
                  <a:pt x="362" y="736"/>
                </a:lnTo>
                <a:lnTo>
                  <a:pt x="392" y="692"/>
                </a:lnTo>
                <a:lnTo>
                  <a:pt x="422" y="648"/>
                </a:lnTo>
                <a:lnTo>
                  <a:pt x="456" y="606"/>
                </a:lnTo>
                <a:lnTo>
                  <a:pt x="490" y="566"/>
                </a:lnTo>
                <a:lnTo>
                  <a:pt x="528" y="526"/>
                </a:lnTo>
                <a:lnTo>
                  <a:pt x="566" y="490"/>
                </a:lnTo>
                <a:lnTo>
                  <a:pt x="606" y="456"/>
                </a:lnTo>
                <a:lnTo>
                  <a:pt x="648" y="422"/>
                </a:lnTo>
                <a:lnTo>
                  <a:pt x="692" y="392"/>
                </a:lnTo>
                <a:lnTo>
                  <a:pt x="736" y="362"/>
                </a:lnTo>
                <a:lnTo>
                  <a:pt x="782" y="336"/>
                </a:lnTo>
                <a:lnTo>
                  <a:pt x="830" y="312"/>
                </a:lnTo>
                <a:lnTo>
                  <a:pt x="880" y="290"/>
                </a:lnTo>
                <a:lnTo>
                  <a:pt x="930" y="270"/>
                </a:lnTo>
                <a:lnTo>
                  <a:pt x="982" y="252"/>
                </a:lnTo>
                <a:lnTo>
                  <a:pt x="1034" y="236"/>
                </a:lnTo>
                <a:lnTo>
                  <a:pt x="1088" y="224"/>
                </a:lnTo>
                <a:lnTo>
                  <a:pt x="1142" y="214"/>
                </a:lnTo>
                <a:lnTo>
                  <a:pt x="1198" y="208"/>
                </a:lnTo>
                <a:lnTo>
                  <a:pt x="1254" y="204"/>
                </a:lnTo>
                <a:lnTo>
                  <a:pt x="1312" y="202"/>
                </a:lnTo>
                <a:lnTo>
                  <a:pt x="1368" y="204"/>
                </a:lnTo>
                <a:lnTo>
                  <a:pt x="1426" y="208"/>
                </a:lnTo>
                <a:lnTo>
                  <a:pt x="1480" y="214"/>
                </a:lnTo>
                <a:lnTo>
                  <a:pt x="1536" y="224"/>
                </a:lnTo>
                <a:lnTo>
                  <a:pt x="1588" y="236"/>
                </a:lnTo>
                <a:lnTo>
                  <a:pt x="1642" y="252"/>
                </a:lnTo>
                <a:lnTo>
                  <a:pt x="1694" y="270"/>
                </a:lnTo>
                <a:lnTo>
                  <a:pt x="1744" y="290"/>
                </a:lnTo>
                <a:lnTo>
                  <a:pt x="1792" y="312"/>
                </a:lnTo>
                <a:lnTo>
                  <a:pt x="1840" y="336"/>
                </a:lnTo>
                <a:lnTo>
                  <a:pt x="1886" y="362"/>
                </a:lnTo>
                <a:lnTo>
                  <a:pt x="1932" y="392"/>
                </a:lnTo>
                <a:lnTo>
                  <a:pt x="1976" y="422"/>
                </a:lnTo>
                <a:lnTo>
                  <a:pt x="2018" y="456"/>
                </a:lnTo>
                <a:lnTo>
                  <a:pt x="2058" y="490"/>
                </a:lnTo>
                <a:lnTo>
                  <a:pt x="2096" y="526"/>
                </a:lnTo>
                <a:lnTo>
                  <a:pt x="2132" y="566"/>
                </a:lnTo>
                <a:lnTo>
                  <a:pt x="2168" y="606"/>
                </a:lnTo>
                <a:lnTo>
                  <a:pt x="2200" y="648"/>
                </a:lnTo>
                <a:lnTo>
                  <a:pt x="2232" y="692"/>
                </a:lnTo>
                <a:lnTo>
                  <a:pt x="2260" y="736"/>
                </a:lnTo>
                <a:lnTo>
                  <a:pt x="2288" y="782"/>
                </a:lnTo>
                <a:lnTo>
                  <a:pt x="2312" y="830"/>
                </a:lnTo>
                <a:lnTo>
                  <a:pt x="2334" y="880"/>
                </a:lnTo>
                <a:lnTo>
                  <a:pt x="2354" y="930"/>
                </a:lnTo>
                <a:lnTo>
                  <a:pt x="2372" y="982"/>
                </a:lnTo>
                <a:lnTo>
                  <a:pt x="2386" y="1034"/>
                </a:lnTo>
                <a:lnTo>
                  <a:pt x="2398" y="1088"/>
                </a:lnTo>
                <a:lnTo>
                  <a:pt x="2408" y="1142"/>
                </a:lnTo>
                <a:lnTo>
                  <a:pt x="2416" y="1198"/>
                </a:lnTo>
                <a:lnTo>
                  <a:pt x="2420" y="1254"/>
                </a:lnTo>
                <a:lnTo>
                  <a:pt x="2422" y="1312"/>
                </a:lnTo>
                <a:lnTo>
                  <a:pt x="2420" y="1368"/>
                </a:lnTo>
                <a:lnTo>
                  <a:pt x="2416" y="1424"/>
                </a:lnTo>
                <a:lnTo>
                  <a:pt x="2408" y="1480"/>
                </a:lnTo>
                <a:lnTo>
                  <a:pt x="2398" y="1534"/>
                </a:lnTo>
                <a:lnTo>
                  <a:pt x="2386" y="1588"/>
                </a:lnTo>
                <a:lnTo>
                  <a:pt x="2372" y="1642"/>
                </a:lnTo>
                <a:lnTo>
                  <a:pt x="2354" y="1692"/>
                </a:lnTo>
                <a:lnTo>
                  <a:pt x="2334" y="1744"/>
                </a:lnTo>
                <a:lnTo>
                  <a:pt x="2312" y="1792"/>
                </a:lnTo>
                <a:lnTo>
                  <a:pt x="2288" y="1840"/>
                </a:lnTo>
                <a:lnTo>
                  <a:pt x="2260" y="1886"/>
                </a:lnTo>
                <a:lnTo>
                  <a:pt x="2232" y="1932"/>
                </a:lnTo>
                <a:lnTo>
                  <a:pt x="2200" y="1976"/>
                </a:lnTo>
                <a:lnTo>
                  <a:pt x="2168" y="2018"/>
                </a:lnTo>
                <a:lnTo>
                  <a:pt x="2132" y="2058"/>
                </a:lnTo>
                <a:lnTo>
                  <a:pt x="2096" y="2096"/>
                </a:lnTo>
                <a:lnTo>
                  <a:pt x="2058" y="2132"/>
                </a:lnTo>
                <a:lnTo>
                  <a:pt x="2018" y="2168"/>
                </a:lnTo>
                <a:lnTo>
                  <a:pt x="1976" y="2200"/>
                </a:lnTo>
                <a:lnTo>
                  <a:pt x="1932" y="2232"/>
                </a:lnTo>
                <a:lnTo>
                  <a:pt x="1886" y="2260"/>
                </a:lnTo>
                <a:lnTo>
                  <a:pt x="1840" y="2286"/>
                </a:lnTo>
                <a:lnTo>
                  <a:pt x="1792" y="2312"/>
                </a:lnTo>
                <a:lnTo>
                  <a:pt x="1744" y="2334"/>
                </a:lnTo>
                <a:lnTo>
                  <a:pt x="1694" y="2354"/>
                </a:lnTo>
                <a:lnTo>
                  <a:pt x="1642" y="2370"/>
                </a:lnTo>
                <a:lnTo>
                  <a:pt x="1588" y="2386"/>
                </a:lnTo>
                <a:lnTo>
                  <a:pt x="1536" y="2398"/>
                </a:lnTo>
                <a:lnTo>
                  <a:pt x="1480" y="2408"/>
                </a:lnTo>
                <a:lnTo>
                  <a:pt x="1426" y="2416"/>
                </a:lnTo>
                <a:lnTo>
                  <a:pt x="1368" y="2420"/>
                </a:lnTo>
                <a:lnTo>
                  <a:pt x="1312" y="2420"/>
                </a:lnTo>
                <a:close/>
              </a:path>
            </a:pathLst>
          </a:custGeom>
          <a:solidFill>
            <a:schemeClr val="tx1">
              <a:lumMod val="85000"/>
              <a:lumOff val="15000"/>
            </a:schemeClr>
          </a:solidFill>
          <a:ln>
            <a:noFill/>
          </a:ln>
          <a:effectLst>
            <a:innerShdw blurRad="63500" dir="12240000" dist="25400">
              <a:prstClr val="black">
                <a:alpha val="52000"/>
              </a:prstClr>
            </a:inn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tx1">
                  <a:lumMod val="85000"/>
                  <a:lumOff val="15000"/>
                </a:schemeClr>
              </a:solidFill>
            </a:endParaRPr>
          </a:p>
        </p:txBody>
      </p:sp>
      <p:sp>
        <p:nvSpPr>
          <p:cNvPr id="89" name="Freeform 675"/>
          <p:cNvSpPr>
            <a:spLocks noEditPoints="1"/>
          </p:cNvSpPr>
          <p:nvPr/>
        </p:nvSpPr>
        <p:spPr bwMode="auto">
          <a:xfrm rot="8288747">
            <a:off x="4934866" y="2766081"/>
            <a:ext cx="1194828" cy="1194828"/>
          </a:xfrm>
          <a:custGeom>
            <a:gdLst>
              <a:gd fmla="*/ 2147483647 w 2622" name="T0"/>
              <a:gd fmla="*/ 2147483647 h 2622" name="T1"/>
              <a:gd fmla="*/ 2147483647 w 2622" name="T2"/>
              <a:gd fmla="*/ 2147483647 h 2622" name="T3"/>
              <a:gd fmla="*/ 2147483647 w 2622" name="T4"/>
              <a:gd fmla="*/ 2147483647 h 2622" name="T5"/>
              <a:gd fmla="*/ 2147483647 w 2622" name="T6"/>
              <a:gd fmla="*/ 2147483647 h 2622" name="T7"/>
              <a:gd fmla="*/ 2147483647 w 2622" name="T8"/>
              <a:gd fmla="*/ 2147483647 h 2622" name="T9"/>
              <a:gd fmla="*/ 2147483647 w 2622" name="T10"/>
              <a:gd fmla="*/ 2147483647 h 2622" name="T11"/>
              <a:gd fmla="*/ 2147483647 w 2622" name="T12"/>
              <a:gd fmla="*/ 2147483647 h 2622" name="T13"/>
              <a:gd fmla="*/ 2147483647 w 2622" name="T14"/>
              <a:gd fmla="*/ 2147483647 h 2622" name="T15"/>
              <a:gd fmla="*/ 2147483647 w 2622" name="T16"/>
              <a:gd fmla="*/ 2147483647 h 2622" name="T17"/>
              <a:gd fmla="*/ 2147483647 w 2622" name="T18"/>
              <a:gd fmla="*/ 2147483647 h 2622" name="T19"/>
              <a:gd fmla="*/ 2147483647 w 2622" name="T20"/>
              <a:gd fmla="*/ 2147483647 h 2622" name="T21"/>
              <a:gd fmla="*/ 2147483647 w 2622" name="T22"/>
              <a:gd fmla="*/ 2147483647 h 2622" name="T23"/>
              <a:gd fmla="*/ 2147483647 w 2622" name="T24"/>
              <a:gd fmla="*/ 2147483647 h 2622" name="T25"/>
              <a:gd fmla="*/ 2147483647 w 2622" name="T26"/>
              <a:gd fmla="*/ 2147483647 h 2622" name="T27"/>
              <a:gd fmla="*/ 2147483647 w 2622" name="T28"/>
              <a:gd fmla="*/ 2147483647 h 2622" name="T29"/>
              <a:gd fmla="*/ 2147483647 w 2622" name="T30"/>
              <a:gd fmla="*/ 2147483647 h 2622" name="T31"/>
              <a:gd fmla="*/ 2147483647 w 2622" name="T32"/>
              <a:gd fmla="*/ 2147483647 h 2622" name="T33"/>
              <a:gd fmla="*/ 2147483647 w 2622" name="T34"/>
              <a:gd fmla="*/ 2147483647 h 2622" name="T35"/>
              <a:gd fmla="*/ 2147483647 w 2622" name="T36"/>
              <a:gd fmla="*/ 2147483647 h 2622" name="T37"/>
              <a:gd fmla="*/ 2147483647 w 2622" name="T38"/>
              <a:gd fmla="*/ 2147483647 h 2622" name="T39"/>
              <a:gd fmla="*/ 2147483647 w 2622" name="T40"/>
              <a:gd fmla="*/ 2147483647 h 2622" name="T41"/>
              <a:gd fmla="*/ 2147483647 w 2622" name="T42"/>
              <a:gd fmla="*/ 2147483647 h 2622" name="T43"/>
              <a:gd fmla="*/ 2147483647 w 2622" name="T44"/>
              <a:gd fmla="*/ 2147483647 h 2622" name="T45"/>
              <a:gd fmla="*/ 2147483647 w 2622" name="T46"/>
              <a:gd fmla="*/ 2147483647 h 2622" name="T47"/>
              <a:gd fmla="*/ 2147483647 w 2622" name="T48"/>
              <a:gd fmla="*/ 2147483647 h 2622" name="T49"/>
              <a:gd fmla="*/ 2147483647 w 2622" name="T50"/>
              <a:gd fmla="*/ 2147483647 h 2622" name="T51"/>
              <a:gd fmla="*/ 2147483647 w 2622" name="T52"/>
              <a:gd fmla="*/ 2147483647 h 2622" name="T53"/>
              <a:gd fmla="*/ 2147483647 w 2622" name="T54"/>
              <a:gd fmla="*/ 2147483647 h 2622" name="T55"/>
              <a:gd fmla="*/ 2147483647 w 2622" name="T56"/>
              <a:gd fmla="*/ 2147483647 h 2622" name="T57"/>
              <a:gd fmla="*/ 2147483647 w 2622" name="T58"/>
              <a:gd fmla="*/ 2147483647 h 2622" name="T59"/>
              <a:gd fmla="*/ 2147483647 w 2622" name="T60"/>
              <a:gd fmla="*/ 2147483647 h 2622" name="T61"/>
              <a:gd fmla="*/ 2147483647 w 2622" name="T62"/>
              <a:gd fmla="*/ 2147483647 h 2622" name="T63"/>
              <a:gd fmla="*/ 2147483647 w 2622" name="T64"/>
              <a:gd fmla="*/ 2147483647 h 2622" name="T65"/>
              <a:gd fmla="*/ 2147483647 w 2622" name="T66"/>
              <a:gd fmla="*/ 2147483647 h 2622" name="T67"/>
              <a:gd fmla="*/ 2147483647 w 2622" name="T68"/>
              <a:gd fmla="*/ 2147483647 h 2622" name="T69"/>
              <a:gd fmla="*/ 2147483647 w 2622" name="T70"/>
              <a:gd fmla="*/ 2147483647 h 2622" name="T71"/>
              <a:gd fmla="*/ 2147483647 w 2622" name="T72"/>
              <a:gd fmla="*/ 2147483647 h 2622" name="T73"/>
              <a:gd fmla="*/ 2147483647 w 2622" name="T74"/>
              <a:gd fmla="*/ 2147483647 h 2622" name="T75"/>
              <a:gd fmla="*/ 2147483647 w 2622" name="T76"/>
              <a:gd fmla="*/ 2147483647 h 2622" name="T77"/>
              <a:gd fmla="*/ 2147483647 w 2622" name="T78"/>
              <a:gd fmla="*/ 2147483647 h 2622" name="T79"/>
              <a:gd fmla="*/ 2147483647 w 2622" name="T80"/>
              <a:gd fmla="*/ 2147483647 h 2622" name="T81"/>
              <a:gd fmla="*/ 2147483647 w 2622" name="T82"/>
              <a:gd fmla="*/ 2147483647 h 2622" name="T83"/>
              <a:gd fmla="*/ 2147483647 w 2622" name="T84"/>
              <a:gd fmla="*/ 2147483647 h 2622" name="T85"/>
              <a:gd fmla="*/ 2147483647 w 2622" name="T86"/>
              <a:gd fmla="*/ 2147483647 h 2622" name="T87"/>
              <a:gd fmla="*/ 2147483647 w 2622" name="T88"/>
              <a:gd fmla="*/ 2147483647 h 2622" name="T89"/>
              <a:gd fmla="*/ 2147483647 w 2622" name="T90"/>
              <a:gd fmla="*/ 2147483647 h 2622" name="T91"/>
              <a:gd fmla="*/ 2147483647 w 2622" name="T92"/>
              <a:gd fmla="*/ 2147483647 h 2622" name="T93"/>
              <a:gd fmla="*/ 2147483647 w 2622" name="T94"/>
              <a:gd fmla="*/ 2147483647 h 2622" name="T95"/>
              <a:gd fmla="*/ 2147483647 w 2622" name="T96"/>
              <a:gd fmla="*/ 2147483647 h 2622" name="T97"/>
              <a:gd fmla="*/ 2147483647 w 2622" name="T98"/>
              <a:gd fmla="*/ 2147483647 h 2622" name="T99"/>
              <a:gd fmla="*/ 2147483647 w 2622" name="T100"/>
              <a:gd fmla="*/ 2147483647 h 2622" name="T101"/>
              <a:gd fmla="*/ 2147483647 w 2622" name="T102"/>
              <a:gd fmla="*/ 2147483647 h 2622" name="T103"/>
              <a:gd fmla="*/ 2147483647 w 2622" name="T104"/>
              <a:gd fmla="*/ 2147483647 h 2622" name="T105"/>
              <a:gd fmla="*/ 2147483647 w 2622" name="T106"/>
              <a:gd fmla="*/ 2147483647 h 2622"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w 2622" name="T162"/>
              <a:gd fmla="*/ 0 h 2622" name="T163"/>
              <a:gd fmla="*/ 2622 w 2622" name="T164"/>
              <a:gd fmla="*/ 2622 h 2622" name="T165"/>
            </a:gd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b="T165" l="T162" r="T164" t="T163"/>
            <a:pathLst>
              <a:path h="2622" w="2622">
                <a:moveTo>
                  <a:pt x="2622" y="1382"/>
                </a:moveTo>
                <a:lnTo>
                  <a:pt x="2622" y="1240"/>
                </a:lnTo>
                <a:lnTo>
                  <a:pt x="2520" y="1240"/>
                </a:lnTo>
                <a:lnTo>
                  <a:pt x="2516" y="1196"/>
                </a:lnTo>
                <a:lnTo>
                  <a:pt x="2512" y="1152"/>
                </a:lnTo>
                <a:lnTo>
                  <a:pt x="2506" y="1110"/>
                </a:lnTo>
                <a:lnTo>
                  <a:pt x="2498" y="1068"/>
                </a:lnTo>
                <a:lnTo>
                  <a:pt x="2596" y="1040"/>
                </a:lnTo>
                <a:lnTo>
                  <a:pt x="2560" y="904"/>
                </a:lnTo>
                <a:lnTo>
                  <a:pt x="2460" y="930"/>
                </a:lnTo>
                <a:lnTo>
                  <a:pt x="2446" y="888"/>
                </a:lnTo>
                <a:lnTo>
                  <a:pt x="2430" y="848"/>
                </a:lnTo>
                <a:lnTo>
                  <a:pt x="2412" y="808"/>
                </a:lnTo>
                <a:lnTo>
                  <a:pt x="2394" y="768"/>
                </a:lnTo>
                <a:lnTo>
                  <a:pt x="2482" y="718"/>
                </a:lnTo>
                <a:lnTo>
                  <a:pt x="2412" y="594"/>
                </a:lnTo>
                <a:lnTo>
                  <a:pt x="2322" y="646"/>
                </a:lnTo>
                <a:lnTo>
                  <a:pt x="2298" y="610"/>
                </a:lnTo>
                <a:lnTo>
                  <a:pt x="2272" y="574"/>
                </a:lnTo>
                <a:lnTo>
                  <a:pt x="2244" y="540"/>
                </a:lnTo>
                <a:lnTo>
                  <a:pt x="2216" y="508"/>
                </a:lnTo>
                <a:lnTo>
                  <a:pt x="2290" y="434"/>
                </a:lnTo>
                <a:lnTo>
                  <a:pt x="2188" y="334"/>
                </a:lnTo>
                <a:lnTo>
                  <a:pt x="2116" y="406"/>
                </a:lnTo>
                <a:lnTo>
                  <a:pt x="2082" y="378"/>
                </a:lnTo>
                <a:lnTo>
                  <a:pt x="2048" y="352"/>
                </a:lnTo>
                <a:lnTo>
                  <a:pt x="2014" y="326"/>
                </a:lnTo>
                <a:lnTo>
                  <a:pt x="1978" y="300"/>
                </a:lnTo>
                <a:lnTo>
                  <a:pt x="2028" y="212"/>
                </a:lnTo>
                <a:lnTo>
                  <a:pt x="1906" y="140"/>
                </a:lnTo>
                <a:lnTo>
                  <a:pt x="1854" y="230"/>
                </a:lnTo>
                <a:lnTo>
                  <a:pt x="1816" y="210"/>
                </a:lnTo>
                <a:lnTo>
                  <a:pt x="1776" y="194"/>
                </a:lnTo>
                <a:lnTo>
                  <a:pt x="1734" y="178"/>
                </a:lnTo>
                <a:lnTo>
                  <a:pt x="1694" y="162"/>
                </a:lnTo>
                <a:lnTo>
                  <a:pt x="1720" y="64"/>
                </a:lnTo>
                <a:lnTo>
                  <a:pt x="1582" y="26"/>
                </a:lnTo>
                <a:lnTo>
                  <a:pt x="1556" y="126"/>
                </a:lnTo>
                <a:lnTo>
                  <a:pt x="1514" y="118"/>
                </a:lnTo>
                <a:lnTo>
                  <a:pt x="1470" y="112"/>
                </a:lnTo>
                <a:lnTo>
                  <a:pt x="1426" y="106"/>
                </a:lnTo>
                <a:lnTo>
                  <a:pt x="1382" y="104"/>
                </a:lnTo>
                <a:lnTo>
                  <a:pt x="1382" y="0"/>
                </a:lnTo>
                <a:lnTo>
                  <a:pt x="1240" y="0"/>
                </a:lnTo>
                <a:lnTo>
                  <a:pt x="1240" y="104"/>
                </a:lnTo>
                <a:lnTo>
                  <a:pt x="1196" y="106"/>
                </a:lnTo>
                <a:lnTo>
                  <a:pt x="1154" y="112"/>
                </a:lnTo>
                <a:lnTo>
                  <a:pt x="1110" y="118"/>
                </a:lnTo>
                <a:lnTo>
                  <a:pt x="1068" y="126"/>
                </a:lnTo>
                <a:lnTo>
                  <a:pt x="1042" y="26"/>
                </a:lnTo>
                <a:lnTo>
                  <a:pt x="904" y="64"/>
                </a:lnTo>
                <a:lnTo>
                  <a:pt x="930" y="162"/>
                </a:lnTo>
                <a:lnTo>
                  <a:pt x="890" y="178"/>
                </a:lnTo>
                <a:lnTo>
                  <a:pt x="848" y="194"/>
                </a:lnTo>
                <a:lnTo>
                  <a:pt x="808" y="210"/>
                </a:lnTo>
                <a:lnTo>
                  <a:pt x="770" y="230"/>
                </a:lnTo>
                <a:lnTo>
                  <a:pt x="718" y="140"/>
                </a:lnTo>
                <a:lnTo>
                  <a:pt x="594" y="212"/>
                </a:lnTo>
                <a:lnTo>
                  <a:pt x="646" y="300"/>
                </a:lnTo>
                <a:lnTo>
                  <a:pt x="610" y="326"/>
                </a:lnTo>
                <a:lnTo>
                  <a:pt x="576" y="352"/>
                </a:lnTo>
                <a:lnTo>
                  <a:pt x="542" y="378"/>
                </a:lnTo>
                <a:lnTo>
                  <a:pt x="508" y="406"/>
                </a:lnTo>
                <a:lnTo>
                  <a:pt x="436" y="334"/>
                </a:lnTo>
                <a:lnTo>
                  <a:pt x="334" y="434"/>
                </a:lnTo>
                <a:lnTo>
                  <a:pt x="408" y="508"/>
                </a:lnTo>
                <a:lnTo>
                  <a:pt x="378" y="540"/>
                </a:lnTo>
                <a:lnTo>
                  <a:pt x="352" y="574"/>
                </a:lnTo>
                <a:lnTo>
                  <a:pt x="326" y="610"/>
                </a:lnTo>
                <a:lnTo>
                  <a:pt x="302" y="646"/>
                </a:lnTo>
                <a:lnTo>
                  <a:pt x="212" y="594"/>
                </a:lnTo>
                <a:lnTo>
                  <a:pt x="140" y="718"/>
                </a:lnTo>
                <a:lnTo>
                  <a:pt x="230" y="768"/>
                </a:lnTo>
                <a:lnTo>
                  <a:pt x="212" y="808"/>
                </a:lnTo>
                <a:lnTo>
                  <a:pt x="194" y="848"/>
                </a:lnTo>
                <a:lnTo>
                  <a:pt x="178" y="888"/>
                </a:lnTo>
                <a:lnTo>
                  <a:pt x="164" y="930"/>
                </a:lnTo>
                <a:lnTo>
                  <a:pt x="64" y="904"/>
                </a:lnTo>
                <a:lnTo>
                  <a:pt x="26" y="1040"/>
                </a:lnTo>
                <a:lnTo>
                  <a:pt x="126" y="1068"/>
                </a:lnTo>
                <a:lnTo>
                  <a:pt x="118" y="1110"/>
                </a:lnTo>
                <a:lnTo>
                  <a:pt x="112" y="1152"/>
                </a:lnTo>
                <a:lnTo>
                  <a:pt x="108" y="1196"/>
                </a:lnTo>
                <a:lnTo>
                  <a:pt x="104" y="1240"/>
                </a:lnTo>
                <a:lnTo>
                  <a:pt x="0" y="1240"/>
                </a:lnTo>
                <a:lnTo>
                  <a:pt x="0" y="1382"/>
                </a:lnTo>
                <a:lnTo>
                  <a:pt x="104" y="1382"/>
                </a:lnTo>
                <a:lnTo>
                  <a:pt x="108" y="1426"/>
                </a:lnTo>
                <a:lnTo>
                  <a:pt x="112" y="1470"/>
                </a:lnTo>
                <a:lnTo>
                  <a:pt x="118" y="1512"/>
                </a:lnTo>
                <a:lnTo>
                  <a:pt x="126" y="1556"/>
                </a:lnTo>
                <a:lnTo>
                  <a:pt x="26" y="1582"/>
                </a:lnTo>
                <a:lnTo>
                  <a:pt x="64" y="1720"/>
                </a:lnTo>
                <a:lnTo>
                  <a:pt x="164" y="1692"/>
                </a:lnTo>
                <a:lnTo>
                  <a:pt x="178" y="1734"/>
                </a:lnTo>
                <a:lnTo>
                  <a:pt x="194" y="1774"/>
                </a:lnTo>
                <a:lnTo>
                  <a:pt x="212" y="1814"/>
                </a:lnTo>
                <a:lnTo>
                  <a:pt x="230" y="1854"/>
                </a:lnTo>
                <a:lnTo>
                  <a:pt x="140" y="1906"/>
                </a:lnTo>
                <a:lnTo>
                  <a:pt x="212" y="2028"/>
                </a:lnTo>
                <a:lnTo>
                  <a:pt x="302" y="1978"/>
                </a:lnTo>
                <a:lnTo>
                  <a:pt x="326" y="2014"/>
                </a:lnTo>
                <a:lnTo>
                  <a:pt x="352" y="2048"/>
                </a:lnTo>
                <a:lnTo>
                  <a:pt x="378" y="2082"/>
                </a:lnTo>
                <a:lnTo>
                  <a:pt x="408" y="2116"/>
                </a:lnTo>
                <a:lnTo>
                  <a:pt x="334" y="2188"/>
                </a:lnTo>
                <a:lnTo>
                  <a:pt x="436" y="2288"/>
                </a:lnTo>
                <a:lnTo>
                  <a:pt x="508" y="2216"/>
                </a:lnTo>
                <a:lnTo>
                  <a:pt x="542" y="2244"/>
                </a:lnTo>
                <a:lnTo>
                  <a:pt x="576" y="2272"/>
                </a:lnTo>
                <a:lnTo>
                  <a:pt x="610" y="2298"/>
                </a:lnTo>
                <a:lnTo>
                  <a:pt x="646" y="2322"/>
                </a:lnTo>
                <a:lnTo>
                  <a:pt x="594" y="2412"/>
                </a:lnTo>
                <a:lnTo>
                  <a:pt x="718" y="2482"/>
                </a:lnTo>
                <a:lnTo>
                  <a:pt x="770" y="2394"/>
                </a:lnTo>
                <a:lnTo>
                  <a:pt x="808" y="2412"/>
                </a:lnTo>
                <a:lnTo>
                  <a:pt x="848" y="2430"/>
                </a:lnTo>
                <a:lnTo>
                  <a:pt x="890" y="2446"/>
                </a:lnTo>
                <a:lnTo>
                  <a:pt x="930" y="2460"/>
                </a:lnTo>
                <a:lnTo>
                  <a:pt x="904" y="2560"/>
                </a:lnTo>
                <a:lnTo>
                  <a:pt x="1042" y="2596"/>
                </a:lnTo>
                <a:lnTo>
                  <a:pt x="1068" y="2498"/>
                </a:lnTo>
                <a:lnTo>
                  <a:pt x="1110" y="2504"/>
                </a:lnTo>
                <a:lnTo>
                  <a:pt x="1154" y="2512"/>
                </a:lnTo>
                <a:lnTo>
                  <a:pt x="1196" y="2516"/>
                </a:lnTo>
                <a:lnTo>
                  <a:pt x="1240" y="2520"/>
                </a:lnTo>
                <a:lnTo>
                  <a:pt x="1240" y="2622"/>
                </a:lnTo>
                <a:lnTo>
                  <a:pt x="1382" y="2622"/>
                </a:lnTo>
                <a:lnTo>
                  <a:pt x="1382" y="2520"/>
                </a:lnTo>
                <a:lnTo>
                  <a:pt x="1426" y="2516"/>
                </a:lnTo>
                <a:lnTo>
                  <a:pt x="1470" y="2512"/>
                </a:lnTo>
                <a:lnTo>
                  <a:pt x="1514" y="2504"/>
                </a:lnTo>
                <a:lnTo>
                  <a:pt x="1556" y="2498"/>
                </a:lnTo>
                <a:lnTo>
                  <a:pt x="1582" y="2596"/>
                </a:lnTo>
                <a:lnTo>
                  <a:pt x="1720" y="2560"/>
                </a:lnTo>
                <a:lnTo>
                  <a:pt x="1694" y="2460"/>
                </a:lnTo>
                <a:lnTo>
                  <a:pt x="1734" y="2446"/>
                </a:lnTo>
                <a:lnTo>
                  <a:pt x="1776" y="2430"/>
                </a:lnTo>
                <a:lnTo>
                  <a:pt x="1816" y="2412"/>
                </a:lnTo>
                <a:lnTo>
                  <a:pt x="1854" y="2394"/>
                </a:lnTo>
                <a:lnTo>
                  <a:pt x="1906" y="2482"/>
                </a:lnTo>
                <a:lnTo>
                  <a:pt x="2028" y="2412"/>
                </a:lnTo>
                <a:lnTo>
                  <a:pt x="1978" y="2322"/>
                </a:lnTo>
                <a:lnTo>
                  <a:pt x="2014" y="2298"/>
                </a:lnTo>
                <a:lnTo>
                  <a:pt x="2048" y="2272"/>
                </a:lnTo>
                <a:lnTo>
                  <a:pt x="2082" y="2244"/>
                </a:lnTo>
                <a:lnTo>
                  <a:pt x="2116" y="2216"/>
                </a:lnTo>
                <a:lnTo>
                  <a:pt x="2188" y="2288"/>
                </a:lnTo>
                <a:lnTo>
                  <a:pt x="2290" y="2188"/>
                </a:lnTo>
                <a:lnTo>
                  <a:pt x="2216" y="2116"/>
                </a:lnTo>
                <a:lnTo>
                  <a:pt x="2244" y="2082"/>
                </a:lnTo>
                <a:lnTo>
                  <a:pt x="2272" y="2048"/>
                </a:lnTo>
                <a:lnTo>
                  <a:pt x="2298" y="2014"/>
                </a:lnTo>
                <a:lnTo>
                  <a:pt x="2322" y="1978"/>
                </a:lnTo>
                <a:lnTo>
                  <a:pt x="2412" y="2028"/>
                </a:lnTo>
                <a:lnTo>
                  <a:pt x="2482" y="1906"/>
                </a:lnTo>
                <a:lnTo>
                  <a:pt x="2394" y="1854"/>
                </a:lnTo>
                <a:lnTo>
                  <a:pt x="2412" y="1814"/>
                </a:lnTo>
                <a:lnTo>
                  <a:pt x="2430" y="1774"/>
                </a:lnTo>
                <a:lnTo>
                  <a:pt x="2446" y="1734"/>
                </a:lnTo>
                <a:lnTo>
                  <a:pt x="2460" y="1692"/>
                </a:lnTo>
                <a:lnTo>
                  <a:pt x="2560" y="1720"/>
                </a:lnTo>
                <a:lnTo>
                  <a:pt x="2596" y="1582"/>
                </a:lnTo>
                <a:lnTo>
                  <a:pt x="2498" y="1556"/>
                </a:lnTo>
                <a:lnTo>
                  <a:pt x="2506" y="1512"/>
                </a:lnTo>
                <a:lnTo>
                  <a:pt x="2512" y="1470"/>
                </a:lnTo>
                <a:lnTo>
                  <a:pt x="2516" y="1426"/>
                </a:lnTo>
                <a:lnTo>
                  <a:pt x="2520" y="1382"/>
                </a:lnTo>
                <a:lnTo>
                  <a:pt x="2622" y="1382"/>
                </a:lnTo>
                <a:close/>
                <a:moveTo>
                  <a:pt x="1312" y="2420"/>
                </a:moveTo>
                <a:lnTo>
                  <a:pt x="1312" y="2420"/>
                </a:lnTo>
                <a:lnTo>
                  <a:pt x="1254" y="2420"/>
                </a:lnTo>
                <a:lnTo>
                  <a:pt x="1198" y="2416"/>
                </a:lnTo>
                <a:lnTo>
                  <a:pt x="1142" y="2408"/>
                </a:lnTo>
                <a:lnTo>
                  <a:pt x="1088" y="2398"/>
                </a:lnTo>
                <a:lnTo>
                  <a:pt x="1034" y="2386"/>
                </a:lnTo>
                <a:lnTo>
                  <a:pt x="982" y="2370"/>
                </a:lnTo>
                <a:lnTo>
                  <a:pt x="930" y="2354"/>
                </a:lnTo>
                <a:lnTo>
                  <a:pt x="880" y="2334"/>
                </a:lnTo>
                <a:lnTo>
                  <a:pt x="830" y="2312"/>
                </a:lnTo>
                <a:lnTo>
                  <a:pt x="782" y="2286"/>
                </a:lnTo>
                <a:lnTo>
                  <a:pt x="736" y="2260"/>
                </a:lnTo>
                <a:lnTo>
                  <a:pt x="692" y="2232"/>
                </a:lnTo>
                <a:lnTo>
                  <a:pt x="648" y="2200"/>
                </a:lnTo>
                <a:lnTo>
                  <a:pt x="606" y="2168"/>
                </a:lnTo>
                <a:lnTo>
                  <a:pt x="566" y="2132"/>
                </a:lnTo>
                <a:lnTo>
                  <a:pt x="528" y="2096"/>
                </a:lnTo>
                <a:lnTo>
                  <a:pt x="490" y="2058"/>
                </a:lnTo>
                <a:lnTo>
                  <a:pt x="456" y="2018"/>
                </a:lnTo>
                <a:lnTo>
                  <a:pt x="422" y="1976"/>
                </a:lnTo>
                <a:lnTo>
                  <a:pt x="392" y="1932"/>
                </a:lnTo>
                <a:lnTo>
                  <a:pt x="362" y="1886"/>
                </a:lnTo>
                <a:lnTo>
                  <a:pt x="336" y="1840"/>
                </a:lnTo>
                <a:lnTo>
                  <a:pt x="312" y="1792"/>
                </a:lnTo>
                <a:lnTo>
                  <a:pt x="290" y="1744"/>
                </a:lnTo>
                <a:lnTo>
                  <a:pt x="270" y="1692"/>
                </a:lnTo>
                <a:lnTo>
                  <a:pt x="252" y="1642"/>
                </a:lnTo>
                <a:lnTo>
                  <a:pt x="238" y="1588"/>
                </a:lnTo>
                <a:lnTo>
                  <a:pt x="224" y="1534"/>
                </a:lnTo>
                <a:lnTo>
                  <a:pt x="216" y="1480"/>
                </a:lnTo>
                <a:lnTo>
                  <a:pt x="208" y="1424"/>
                </a:lnTo>
                <a:lnTo>
                  <a:pt x="204" y="1368"/>
                </a:lnTo>
                <a:lnTo>
                  <a:pt x="202" y="1312"/>
                </a:lnTo>
                <a:lnTo>
                  <a:pt x="204" y="1254"/>
                </a:lnTo>
                <a:lnTo>
                  <a:pt x="208" y="1198"/>
                </a:lnTo>
                <a:lnTo>
                  <a:pt x="216" y="1142"/>
                </a:lnTo>
                <a:lnTo>
                  <a:pt x="224" y="1088"/>
                </a:lnTo>
                <a:lnTo>
                  <a:pt x="238" y="1034"/>
                </a:lnTo>
                <a:lnTo>
                  <a:pt x="252" y="982"/>
                </a:lnTo>
                <a:lnTo>
                  <a:pt x="270" y="930"/>
                </a:lnTo>
                <a:lnTo>
                  <a:pt x="290" y="880"/>
                </a:lnTo>
                <a:lnTo>
                  <a:pt x="312" y="830"/>
                </a:lnTo>
                <a:lnTo>
                  <a:pt x="336" y="782"/>
                </a:lnTo>
                <a:lnTo>
                  <a:pt x="362" y="736"/>
                </a:lnTo>
                <a:lnTo>
                  <a:pt x="392" y="692"/>
                </a:lnTo>
                <a:lnTo>
                  <a:pt x="422" y="648"/>
                </a:lnTo>
                <a:lnTo>
                  <a:pt x="456" y="606"/>
                </a:lnTo>
                <a:lnTo>
                  <a:pt x="490" y="566"/>
                </a:lnTo>
                <a:lnTo>
                  <a:pt x="528" y="526"/>
                </a:lnTo>
                <a:lnTo>
                  <a:pt x="566" y="490"/>
                </a:lnTo>
                <a:lnTo>
                  <a:pt x="606" y="456"/>
                </a:lnTo>
                <a:lnTo>
                  <a:pt x="648" y="422"/>
                </a:lnTo>
                <a:lnTo>
                  <a:pt x="692" y="392"/>
                </a:lnTo>
                <a:lnTo>
                  <a:pt x="736" y="362"/>
                </a:lnTo>
                <a:lnTo>
                  <a:pt x="782" y="336"/>
                </a:lnTo>
                <a:lnTo>
                  <a:pt x="830" y="312"/>
                </a:lnTo>
                <a:lnTo>
                  <a:pt x="880" y="290"/>
                </a:lnTo>
                <a:lnTo>
                  <a:pt x="930" y="270"/>
                </a:lnTo>
                <a:lnTo>
                  <a:pt x="982" y="252"/>
                </a:lnTo>
                <a:lnTo>
                  <a:pt x="1034" y="236"/>
                </a:lnTo>
                <a:lnTo>
                  <a:pt x="1088" y="224"/>
                </a:lnTo>
                <a:lnTo>
                  <a:pt x="1142" y="214"/>
                </a:lnTo>
                <a:lnTo>
                  <a:pt x="1198" y="208"/>
                </a:lnTo>
                <a:lnTo>
                  <a:pt x="1254" y="204"/>
                </a:lnTo>
                <a:lnTo>
                  <a:pt x="1312" y="202"/>
                </a:lnTo>
                <a:lnTo>
                  <a:pt x="1368" y="204"/>
                </a:lnTo>
                <a:lnTo>
                  <a:pt x="1426" y="208"/>
                </a:lnTo>
                <a:lnTo>
                  <a:pt x="1480" y="214"/>
                </a:lnTo>
                <a:lnTo>
                  <a:pt x="1536" y="224"/>
                </a:lnTo>
                <a:lnTo>
                  <a:pt x="1588" y="236"/>
                </a:lnTo>
                <a:lnTo>
                  <a:pt x="1642" y="252"/>
                </a:lnTo>
                <a:lnTo>
                  <a:pt x="1694" y="270"/>
                </a:lnTo>
                <a:lnTo>
                  <a:pt x="1744" y="290"/>
                </a:lnTo>
                <a:lnTo>
                  <a:pt x="1792" y="312"/>
                </a:lnTo>
                <a:lnTo>
                  <a:pt x="1840" y="336"/>
                </a:lnTo>
                <a:lnTo>
                  <a:pt x="1886" y="362"/>
                </a:lnTo>
                <a:lnTo>
                  <a:pt x="1932" y="392"/>
                </a:lnTo>
                <a:lnTo>
                  <a:pt x="1976" y="422"/>
                </a:lnTo>
                <a:lnTo>
                  <a:pt x="2018" y="456"/>
                </a:lnTo>
                <a:lnTo>
                  <a:pt x="2058" y="490"/>
                </a:lnTo>
                <a:lnTo>
                  <a:pt x="2096" y="526"/>
                </a:lnTo>
                <a:lnTo>
                  <a:pt x="2132" y="566"/>
                </a:lnTo>
                <a:lnTo>
                  <a:pt x="2168" y="606"/>
                </a:lnTo>
                <a:lnTo>
                  <a:pt x="2200" y="648"/>
                </a:lnTo>
                <a:lnTo>
                  <a:pt x="2232" y="692"/>
                </a:lnTo>
                <a:lnTo>
                  <a:pt x="2260" y="736"/>
                </a:lnTo>
                <a:lnTo>
                  <a:pt x="2288" y="782"/>
                </a:lnTo>
                <a:lnTo>
                  <a:pt x="2312" y="830"/>
                </a:lnTo>
                <a:lnTo>
                  <a:pt x="2334" y="880"/>
                </a:lnTo>
                <a:lnTo>
                  <a:pt x="2354" y="930"/>
                </a:lnTo>
                <a:lnTo>
                  <a:pt x="2372" y="982"/>
                </a:lnTo>
                <a:lnTo>
                  <a:pt x="2386" y="1034"/>
                </a:lnTo>
                <a:lnTo>
                  <a:pt x="2398" y="1088"/>
                </a:lnTo>
                <a:lnTo>
                  <a:pt x="2408" y="1142"/>
                </a:lnTo>
                <a:lnTo>
                  <a:pt x="2416" y="1198"/>
                </a:lnTo>
                <a:lnTo>
                  <a:pt x="2420" y="1254"/>
                </a:lnTo>
                <a:lnTo>
                  <a:pt x="2422" y="1312"/>
                </a:lnTo>
                <a:lnTo>
                  <a:pt x="2420" y="1368"/>
                </a:lnTo>
                <a:lnTo>
                  <a:pt x="2416" y="1424"/>
                </a:lnTo>
                <a:lnTo>
                  <a:pt x="2408" y="1480"/>
                </a:lnTo>
                <a:lnTo>
                  <a:pt x="2398" y="1534"/>
                </a:lnTo>
                <a:lnTo>
                  <a:pt x="2386" y="1588"/>
                </a:lnTo>
                <a:lnTo>
                  <a:pt x="2372" y="1642"/>
                </a:lnTo>
                <a:lnTo>
                  <a:pt x="2354" y="1692"/>
                </a:lnTo>
                <a:lnTo>
                  <a:pt x="2334" y="1744"/>
                </a:lnTo>
                <a:lnTo>
                  <a:pt x="2312" y="1792"/>
                </a:lnTo>
                <a:lnTo>
                  <a:pt x="2288" y="1840"/>
                </a:lnTo>
                <a:lnTo>
                  <a:pt x="2260" y="1886"/>
                </a:lnTo>
                <a:lnTo>
                  <a:pt x="2232" y="1932"/>
                </a:lnTo>
                <a:lnTo>
                  <a:pt x="2200" y="1976"/>
                </a:lnTo>
                <a:lnTo>
                  <a:pt x="2168" y="2018"/>
                </a:lnTo>
                <a:lnTo>
                  <a:pt x="2132" y="2058"/>
                </a:lnTo>
                <a:lnTo>
                  <a:pt x="2096" y="2096"/>
                </a:lnTo>
                <a:lnTo>
                  <a:pt x="2058" y="2132"/>
                </a:lnTo>
                <a:lnTo>
                  <a:pt x="2018" y="2168"/>
                </a:lnTo>
                <a:lnTo>
                  <a:pt x="1976" y="2200"/>
                </a:lnTo>
                <a:lnTo>
                  <a:pt x="1932" y="2232"/>
                </a:lnTo>
                <a:lnTo>
                  <a:pt x="1886" y="2260"/>
                </a:lnTo>
                <a:lnTo>
                  <a:pt x="1840" y="2286"/>
                </a:lnTo>
                <a:lnTo>
                  <a:pt x="1792" y="2312"/>
                </a:lnTo>
                <a:lnTo>
                  <a:pt x="1744" y="2334"/>
                </a:lnTo>
                <a:lnTo>
                  <a:pt x="1694" y="2354"/>
                </a:lnTo>
                <a:lnTo>
                  <a:pt x="1642" y="2370"/>
                </a:lnTo>
                <a:lnTo>
                  <a:pt x="1588" y="2386"/>
                </a:lnTo>
                <a:lnTo>
                  <a:pt x="1536" y="2398"/>
                </a:lnTo>
                <a:lnTo>
                  <a:pt x="1480" y="2408"/>
                </a:lnTo>
                <a:lnTo>
                  <a:pt x="1426" y="2416"/>
                </a:lnTo>
                <a:lnTo>
                  <a:pt x="1368" y="2420"/>
                </a:lnTo>
                <a:lnTo>
                  <a:pt x="1312" y="2420"/>
                </a:lnTo>
                <a:close/>
              </a:path>
            </a:pathLst>
          </a:custGeom>
          <a:solidFill>
            <a:schemeClr val="tx1">
              <a:lumMod val="85000"/>
              <a:lumOff val="15000"/>
            </a:schemeClr>
          </a:solidFill>
          <a:ln>
            <a:noFill/>
          </a:ln>
          <a:effectLst>
            <a:innerShdw blurRad="63500" dir="12240000" dist="25400">
              <a:prstClr val="black">
                <a:alpha val="52000"/>
              </a:prstClr>
            </a:inn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tx1">
                  <a:lumMod val="85000"/>
                  <a:lumOff val="15000"/>
                </a:schemeClr>
              </a:solidFill>
            </a:endParaRPr>
          </a:p>
        </p:txBody>
      </p:sp>
      <p:sp>
        <p:nvSpPr>
          <p:cNvPr id="90" name="矩形 89"/>
          <p:cNvSpPr/>
          <p:nvPr/>
        </p:nvSpPr>
        <p:spPr>
          <a:xfrm>
            <a:off x="5203094" y="220113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rgbClr val="C00000"/>
                </a:solidFill>
                <a:latin charset="0" panose="020b0604020202020204" pitchFamily="34" typeface="Arial"/>
                <a:ea charset="-122" panose="020b0503020204020204" pitchFamily="34" typeface="微软雅黑"/>
                <a:cs charset="0" panose="020b0604020202020204" pitchFamily="34" typeface="Arial"/>
              </a:rPr>
              <a:t>人的因素</a:t>
            </a:r>
          </a:p>
        </p:txBody>
      </p:sp>
      <p:sp>
        <p:nvSpPr>
          <p:cNvPr id="91" name="矩形 90"/>
          <p:cNvSpPr/>
          <p:nvPr/>
        </p:nvSpPr>
        <p:spPr>
          <a:xfrm>
            <a:off x="6941685" y="1129183"/>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rgbClr val="C00000"/>
                </a:solidFill>
                <a:latin charset="0" panose="020b0604020202020204" pitchFamily="34" typeface="Arial"/>
                <a:ea charset="-122" panose="020b0503020204020204" pitchFamily="34" typeface="微软雅黑"/>
                <a:cs charset="0" panose="020b0604020202020204" pitchFamily="34" typeface="Arial"/>
              </a:rPr>
              <a:t>目标锁链</a:t>
            </a:r>
          </a:p>
        </p:txBody>
      </p:sp>
      <p:sp>
        <p:nvSpPr>
          <p:cNvPr id="92" name="矩形 91"/>
          <p:cNvSpPr/>
          <p:nvPr/>
        </p:nvSpPr>
        <p:spPr>
          <a:xfrm>
            <a:off x="5775180" y="1161880"/>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rgbClr val="C00000"/>
                </a:solidFill>
                <a:latin charset="0" panose="020b0604020202020204" pitchFamily="34" typeface="Arial"/>
                <a:ea charset="-122" panose="020b0503020204020204" pitchFamily="34" typeface="微软雅黑"/>
                <a:cs charset="0" panose="020b0604020202020204" pitchFamily="34" typeface="Arial"/>
              </a:rPr>
              <a:t>目标体系</a:t>
            </a:r>
          </a:p>
        </p:txBody>
      </p:sp>
      <p:sp>
        <p:nvSpPr>
          <p:cNvPr id="93" name="矩形 92"/>
          <p:cNvSpPr/>
          <p:nvPr/>
        </p:nvSpPr>
        <p:spPr>
          <a:xfrm>
            <a:off x="4659939" y="3225820"/>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rgbClr val="C00000"/>
                </a:solidFill>
                <a:latin charset="0" panose="020b0604020202020204" pitchFamily="34" typeface="Arial"/>
                <a:ea charset="-122" panose="020b0503020204020204" pitchFamily="34" typeface="微软雅黑"/>
                <a:cs charset="0" panose="020b0604020202020204" pitchFamily="34" typeface="Arial"/>
              </a:rPr>
              <a:t>成果评估</a:t>
            </a:r>
          </a:p>
        </p:txBody>
      </p:sp>
      <p:sp>
        <p:nvSpPr>
          <p:cNvPr id="94" name="矩形 93"/>
          <p:cNvSpPr/>
          <p:nvPr/>
        </p:nvSpPr>
        <p:spPr>
          <a:xfrm>
            <a:off x="3490833" y="3335907"/>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rgbClr val="C00000"/>
                </a:solidFill>
                <a:latin charset="0" panose="020b0604020202020204" pitchFamily="34" typeface="Arial"/>
                <a:ea charset="-122" panose="020b0503020204020204" pitchFamily="34" typeface="微软雅黑"/>
                <a:cs charset="0" panose="020b0604020202020204" pitchFamily="34" typeface="Arial"/>
              </a:rPr>
              <a:t>重视成果</a:t>
            </a:r>
          </a:p>
        </p:txBody>
      </p:sp>
      <p:sp>
        <p:nvSpPr>
          <p:cNvPr id="95" name="椭圆 94"/>
          <p:cNvSpPr/>
          <p:nvPr/>
        </p:nvSpPr>
        <p:spPr>
          <a:xfrm>
            <a:off x="3395508" y="4611553"/>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96" name="TextBox 5"/>
          <p:cNvSpPr txBox="1"/>
          <p:nvPr/>
        </p:nvSpPr>
        <p:spPr>
          <a:xfrm>
            <a:off x="3538841" y="4525421"/>
            <a:ext cx="5680065" cy="667512"/>
          </a:xfrm>
          <a:prstGeom prst="rect">
            <a:avLst/>
          </a:prstGeom>
          <a:noFill/>
        </p:spPr>
        <p:txBody>
          <a:bodyPr rtlCol="0" wrap="square">
            <a:spAutoFit/>
          </a:bodyPr>
          <a:lstStyle/>
          <a:p>
            <a:pPr>
              <a:lnSpc>
                <a:spcPct val="120000"/>
              </a:lnSpc>
            </a:pPr>
            <a:r>
              <a:rPr altLang="zh-CN" lang="en-US" sz="1050">
                <a:solidFill>
                  <a:schemeClr val="tx1">
                    <a:lumMod val="85000"/>
                    <a:lumOff val="15000"/>
                  </a:schemeClr>
                </a:solidFill>
                <a:latin charset="-122" panose="020b0503020204020204" pitchFamily="34" typeface="微软雅黑"/>
                <a:ea charset="-122" panose="020b0503020204020204" pitchFamily="34" typeface="微软雅黑"/>
              </a:rPr>
              <a:t> 编写已有文字编写已有文字编写已有文字编写已有文字编写已有文字编写已有文字编写已有文字编写已有文字，编写已有文字编写已有文字编写已有文字编写已有文字编写已有文字编写已有文字编写已有文字编写已有文字</a:t>
            </a:r>
          </a:p>
        </p:txBody>
      </p:sp>
    </p:spTree>
    <p:extLst>
      <p:ext uri="{BB962C8B-B14F-4D97-AF65-F5344CB8AC3E}">
        <p14:creationId val="1897784422"/>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1" id="5" nodeType="withEffect" presetClass="entr" presetID="10" presetSubtype="0">
                                  <p:stCondLst>
                                    <p:cond delay="0"/>
                                  </p:stCondLst>
                                  <p:childTnLst>
                                    <p:set>
                                      <p:cBhvr>
                                        <p:cTn dur="1" fill="hold" id="6">
                                          <p:stCondLst>
                                            <p:cond delay="0"/>
                                          </p:stCondLst>
                                        </p:cTn>
                                        <p:tgtEl>
                                          <p:spTgt spid="26"/>
                                        </p:tgtEl>
                                        <p:attrNameLst>
                                          <p:attrName>style.visibility</p:attrName>
                                        </p:attrNameLst>
                                      </p:cBhvr>
                                      <p:to>
                                        <p:strVal val="visible"/>
                                      </p:to>
                                    </p:set>
                                    <p:animEffect filter="fade" transition="in">
                                      <p:cBhvr>
                                        <p:cTn dur="500" id="7"/>
                                        <p:tgtEl>
                                          <p:spTgt spid="26"/>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24"/>
                                        </p:tgtEl>
                                        <p:attrNameLst>
                                          <p:attrName>style.visibility</p:attrName>
                                        </p:attrNameLst>
                                      </p:cBhvr>
                                      <p:to>
                                        <p:strVal val="visible"/>
                                      </p:to>
                                    </p:set>
                                    <p:animEffect filter="fade" transition="in">
                                      <p:cBhvr>
                                        <p:cTn dur="500" id="10"/>
                                        <p:tgtEl>
                                          <p:spTgt spid="24"/>
                                        </p:tgtEl>
                                      </p:cBhvr>
                                    </p:animEffect>
                                  </p:childTnLst>
                                </p:cTn>
                              </p:par>
                            </p:childTnLst>
                          </p:cTn>
                        </p:par>
                        <p:par>
                          <p:cTn fill="hold" id="11" nodeType="afterGroup">
                            <p:stCondLst>
                              <p:cond delay="500"/>
                            </p:stCondLst>
                            <p:childTnLst>
                              <p:par>
                                <p:cTn fill="hold" id="12" nodeType="afterEffect" presetClass="entr" presetID="22" presetSubtype="1">
                                  <p:stCondLst>
                                    <p:cond delay="0"/>
                                  </p:stCondLst>
                                  <p:childTnLst>
                                    <p:set>
                                      <p:cBhvr>
                                        <p:cTn dur="1" fill="hold" id="13">
                                          <p:stCondLst>
                                            <p:cond delay="0"/>
                                          </p:stCondLst>
                                        </p:cTn>
                                        <p:tgtEl>
                                          <p:spTgt spid="29"/>
                                        </p:tgtEl>
                                        <p:attrNameLst>
                                          <p:attrName>style.visibility</p:attrName>
                                        </p:attrNameLst>
                                      </p:cBhvr>
                                      <p:to>
                                        <p:strVal val="visible"/>
                                      </p:to>
                                    </p:set>
                                    <p:animEffect filter="wipe(up)" transition="in">
                                      <p:cBhvr>
                                        <p:cTn dur="500" id="14"/>
                                        <p:tgtEl>
                                          <p:spTgt spid="29"/>
                                        </p:tgtEl>
                                      </p:cBhvr>
                                    </p:animEffect>
                                  </p:childTnLst>
                                </p:cTn>
                              </p:par>
                            </p:childTnLst>
                          </p:cTn>
                        </p:par>
                        <p:par>
                          <p:cTn fill="hold" id="15" nodeType="afterGroup">
                            <p:stCondLst>
                              <p:cond delay="1000"/>
                            </p:stCondLst>
                            <p:childTnLst>
                              <p:par>
                                <p:cTn fill="hold" grpId="0" id="16" nodeType="afterEffect" presetClass="entr" presetID="2" presetSubtype="4">
                                  <p:stCondLst>
                                    <p:cond delay="0"/>
                                  </p:stCondLst>
                                  <p:childTnLst>
                                    <p:set>
                                      <p:cBhvr>
                                        <p:cTn dur="1" fill="hold" id="17">
                                          <p:stCondLst>
                                            <p:cond delay="0"/>
                                          </p:stCondLst>
                                        </p:cTn>
                                        <p:tgtEl>
                                          <p:spTgt spid="27"/>
                                        </p:tgtEl>
                                        <p:attrNameLst>
                                          <p:attrName>style.visibility</p:attrName>
                                        </p:attrNameLst>
                                      </p:cBhvr>
                                      <p:to>
                                        <p:strVal val="visible"/>
                                      </p:to>
                                    </p:set>
                                    <p:anim calcmode="lin" valueType="num">
                                      <p:cBhvr additive="base">
                                        <p:cTn dur="500" fill="hold" id="18"/>
                                        <p:tgtEl>
                                          <p:spTgt spid="27"/>
                                        </p:tgtEl>
                                        <p:attrNameLst>
                                          <p:attrName>ppt_x</p:attrName>
                                        </p:attrNameLst>
                                      </p:cBhvr>
                                      <p:tavLst>
                                        <p:tav tm="0">
                                          <p:val>
                                            <p:strVal val="#ppt_x"/>
                                          </p:val>
                                        </p:tav>
                                        <p:tav tm="100000">
                                          <p:val>
                                            <p:strVal val="#ppt_x"/>
                                          </p:val>
                                        </p:tav>
                                      </p:tavLst>
                                    </p:anim>
                                    <p:anim calcmode="lin" valueType="num">
                                      <p:cBhvr additive="base">
                                        <p:cTn dur="500" fill="hold" id="19"/>
                                        <p:tgtEl>
                                          <p:spTgt spid="27"/>
                                        </p:tgtEl>
                                        <p:attrNameLst>
                                          <p:attrName>ppt_y</p:attrName>
                                        </p:attrNameLst>
                                      </p:cBhvr>
                                      <p:tavLst>
                                        <p:tav tm="0">
                                          <p:val>
                                            <p:strVal val="1+#ppt_h/2"/>
                                          </p:val>
                                        </p:tav>
                                        <p:tav tm="100000">
                                          <p:val>
                                            <p:strVal val="#ppt_y"/>
                                          </p:val>
                                        </p:tav>
                                      </p:tavLst>
                                    </p:anim>
                                  </p:childTnLst>
                                </p:cTn>
                              </p:par>
                              <p:par>
                                <p:cTn fill="hold" grpId="0" id="20" nodeType="withEffect" presetClass="entr" presetID="2" presetSubtype="4">
                                  <p:stCondLst>
                                    <p:cond delay="0"/>
                                  </p:stCondLst>
                                  <p:childTnLst>
                                    <p:set>
                                      <p:cBhvr>
                                        <p:cTn dur="1" fill="hold" id="21">
                                          <p:stCondLst>
                                            <p:cond delay="0"/>
                                          </p:stCondLst>
                                        </p:cTn>
                                        <p:tgtEl>
                                          <p:spTgt spid="28"/>
                                        </p:tgtEl>
                                        <p:attrNameLst>
                                          <p:attrName>style.visibility</p:attrName>
                                        </p:attrNameLst>
                                      </p:cBhvr>
                                      <p:to>
                                        <p:strVal val="visible"/>
                                      </p:to>
                                    </p:set>
                                    <p:anim calcmode="lin" valueType="num">
                                      <p:cBhvr additive="base">
                                        <p:cTn dur="500" fill="hold" id="22"/>
                                        <p:tgtEl>
                                          <p:spTgt spid="28"/>
                                        </p:tgtEl>
                                        <p:attrNameLst>
                                          <p:attrName>ppt_x</p:attrName>
                                        </p:attrNameLst>
                                      </p:cBhvr>
                                      <p:tavLst>
                                        <p:tav tm="0">
                                          <p:val>
                                            <p:strVal val="#ppt_x"/>
                                          </p:val>
                                        </p:tav>
                                        <p:tav tm="100000">
                                          <p:val>
                                            <p:strVal val="#ppt_x"/>
                                          </p:val>
                                        </p:tav>
                                      </p:tavLst>
                                    </p:anim>
                                    <p:anim calcmode="lin" valueType="num">
                                      <p:cBhvr additive="base">
                                        <p:cTn dur="500" fill="hold" id="23"/>
                                        <p:tgtEl>
                                          <p:spTgt spid="28"/>
                                        </p:tgtEl>
                                        <p:attrNameLst>
                                          <p:attrName>ppt_y</p:attrName>
                                        </p:attrNameLst>
                                      </p:cBhvr>
                                      <p:tavLst>
                                        <p:tav tm="0">
                                          <p:val>
                                            <p:strVal val="1+#ppt_h/2"/>
                                          </p:val>
                                        </p:tav>
                                        <p:tav tm="100000">
                                          <p:val>
                                            <p:strVal val="#ppt_y"/>
                                          </p:val>
                                        </p:tav>
                                      </p:tavLst>
                                    </p:anim>
                                  </p:childTnLst>
                                </p:cTn>
                              </p:par>
                              <p:par>
                                <p:cTn fill="hold" grpId="0" id="24" nodeType="withEffect" presetClass="entr" presetID="2" presetSubtype="4">
                                  <p:stCondLst>
                                    <p:cond delay="0"/>
                                  </p:stCondLst>
                                  <p:childTnLst>
                                    <p:set>
                                      <p:cBhvr>
                                        <p:cTn dur="1" fill="hold" id="25">
                                          <p:stCondLst>
                                            <p:cond delay="0"/>
                                          </p:stCondLst>
                                        </p:cTn>
                                        <p:tgtEl>
                                          <p:spTgt spid="52"/>
                                        </p:tgtEl>
                                        <p:attrNameLst>
                                          <p:attrName>style.visibility</p:attrName>
                                        </p:attrNameLst>
                                      </p:cBhvr>
                                      <p:to>
                                        <p:strVal val="visible"/>
                                      </p:to>
                                    </p:set>
                                    <p:anim calcmode="lin" valueType="num">
                                      <p:cBhvr additive="base">
                                        <p:cTn dur="500" fill="hold" id="26"/>
                                        <p:tgtEl>
                                          <p:spTgt spid="52"/>
                                        </p:tgtEl>
                                        <p:attrNameLst>
                                          <p:attrName>ppt_x</p:attrName>
                                        </p:attrNameLst>
                                      </p:cBhvr>
                                      <p:tavLst>
                                        <p:tav tm="0">
                                          <p:val>
                                            <p:strVal val="#ppt_x"/>
                                          </p:val>
                                        </p:tav>
                                        <p:tav tm="100000">
                                          <p:val>
                                            <p:strVal val="#ppt_x"/>
                                          </p:val>
                                        </p:tav>
                                      </p:tavLst>
                                    </p:anim>
                                    <p:anim calcmode="lin" valueType="num">
                                      <p:cBhvr additive="base">
                                        <p:cTn dur="500" fill="hold" id="27"/>
                                        <p:tgtEl>
                                          <p:spTgt spid="52"/>
                                        </p:tgtEl>
                                        <p:attrNameLst>
                                          <p:attrName>ppt_y</p:attrName>
                                        </p:attrNameLst>
                                      </p:cBhvr>
                                      <p:tavLst>
                                        <p:tav tm="0">
                                          <p:val>
                                            <p:strVal val="1+#ppt_h/2"/>
                                          </p:val>
                                        </p:tav>
                                        <p:tav tm="100000">
                                          <p:val>
                                            <p:strVal val="#ppt_y"/>
                                          </p:val>
                                        </p:tav>
                                      </p:tavLst>
                                    </p:anim>
                                  </p:childTnLst>
                                </p:cTn>
                              </p:par>
                              <p:par>
                                <p:cTn fill="hold" grpId="0" id="28" nodeType="withEffect" presetClass="entr" presetID="2" presetSubtype="4">
                                  <p:stCondLst>
                                    <p:cond delay="0"/>
                                  </p:stCondLst>
                                  <p:childTnLst>
                                    <p:set>
                                      <p:cBhvr>
                                        <p:cTn dur="1" fill="hold" id="29">
                                          <p:stCondLst>
                                            <p:cond delay="0"/>
                                          </p:stCondLst>
                                        </p:cTn>
                                        <p:tgtEl>
                                          <p:spTgt spid="53"/>
                                        </p:tgtEl>
                                        <p:attrNameLst>
                                          <p:attrName>style.visibility</p:attrName>
                                        </p:attrNameLst>
                                      </p:cBhvr>
                                      <p:to>
                                        <p:strVal val="visible"/>
                                      </p:to>
                                    </p:set>
                                    <p:anim calcmode="lin" valueType="num">
                                      <p:cBhvr additive="base">
                                        <p:cTn dur="500" fill="hold" id="30"/>
                                        <p:tgtEl>
                                          <p:spTgt spid="53"/>
                                        </p:tgtEl>
                                        <p:attrNameLst>
                                          <p:attrName>ppt_x</p:attrName>
                                        </p:attrNameLst>
                                      </p:cBhvr>
                                      <p:tavLst>
                                        <p:tav tm="0">
                                          <p:val>
                                            <p:strVal val="#ppt_x"/>
                                          </p:val>
                                        </p:tav>
                                        <p:tav tm="100000">
                                          <p:val>
                                            <p:strVal val="#ppt_x"/>
                                          </p:val>
                                        </p:tav>
                                      </p:tavLst>
                                    </p:anim>
                                    <p:anim calcmode="lin" valueType="num">
                                      <p:cBhvr additive="base">
                                        <p:cTn dur="500" fill="hold" id="31"/>
                                        <p:tgtEl>
                                          <p:spTgt spid="53"/>
                                        </p:tgtEl>
                                        <p:attrNameLst>
                                          <p:attrName>ppt_y</p:attrName>
                                        </p:attrNameLst>
                                      </p:cBhvr>
                                      <p:tavLst>
                                        <p:tav tm="0">
                                          <p:val>
                                            <p:strVal val="1+#ppt_h/2"/>
                                          </p:val>
                                        </p:tav>
                                        <p:tav tm="100000">
                                          <p:val>
                                            <p:strVal val="#ppt_y"/>
                                          </p:val>
                                        </p:tav>
                                      </p:tavLst>
                                    </p:anim>
                                  </p:childTnLst>
                                </p:cTn>
                              </p:par>
                            </p:childTnLst>
                          </p:cTn>
                        </p:par>
                        <p:par>
                          <p:cTn fill="hold" id="32" nodeType="afterGroup">
                            <p:stCondLst>
                              <p:cond delay="1500"/>
                            </p:stCondLst>
                            <p:childTnLst>
                              <p:par>
                                <p:cTn accel="50000" decel="50000" fill="hold" grpId="0" id="33" nodeType="afterEffect" presetClass="path" presetID="42" presetSubtype="0">
                                  <p:stCondLst>
                                    <p:cond delay="0"/>
                                  </p:stCondLst>
                                  <p:childTnLst>
                                    <p:animMotion origin="layout" path="M -3.61111E-06 -2.22222E-06 L -3.61111E-06 0.1225" pathEditMode="relative" ptsTypes="AA" rAng="0">
                                      <p:cBhvr>
                                        <p:cTn dur="1000" fill="hold" id="34"/>
                                        <p:tgtEl>
                                          <p:spTgt spid="26"/>
                                        </p:tgtEl>
                                        <p:attrNameLst>
                                          <p:attrName>ppt_x</p:attrName>
                                          <p:attrName>ppt_y</p:attrName>
                                        </p:attrNameLst>
                                      </p:cBhvr>
                                      <p:rCtr x="0" y="6111"/>
                                    </p:animMotion>
                                  </p:childTnLst>
                                </p:cTn>
                              </p:par>
                              <p:par>
                                <p:cTn fill="hold" grpId="1" id="35" nodeType="withEffect" presetClass="emph" presetID="3" presetSubtype="2">
                                  <p:stCondLst>
                                    <p:cond delay="0"/>
                                  </p:stCondLst>
                                  <p:childTnLst>
                                    <p:animClr clrSpc="rgb" dir="cw">
                                      <p:cBhvr override="childStyle">
                                        <p:cTn dur="1000" fill="hold" id="36"/>
                                        <p:tgtEl>
                                          <p:spTgt spid="27"/>
                                        </p:tgtEl>
                                        <p:attrNameLst>
                                          <p:attrName>style.color</p:attrName>
                                        </p:attrNameLst>
                                      </p:cBhvr>
                                      <p:to>
                                        <a:schemeClr val="accent2"/>
                                      </p:to>
                                    </p:animClr>
                                  </p:childTnLst>
                                </p:cTn>
                              </p:par>
                              <p:par>
                                <p:cTn fill="hold" grpId="1" id="37" nodeType="withEffect" presetClass="emph" presetID="3" presetSubtype="2">
                                  <p:stCondLst>
                                    <p:cond delay="0"/>
                                  </p:stCondLst>
                                  <p:childTnLst>
                                    <p:animClr clrSpc="rgb" dir="cw">
                                      <p:cBhvr override="childStyle">
                                        <p:cTn dur="1000" fill="hold" id="38"/>
                                        <p:tgtEl>
                                          <p:spTgt spid="28"/>
                                        </p:tgtEl>
                                        <p:attrNameLst>
                                          <p:attrName>style.color</p:attrName>
                                        </p:attrNameLst>
                                      </p:cBhvr>
                                      <p:to>
                                        <a:schemeClr val="accent2"/>
                                      </p:to>
                                    </p:animClr>
                                  </p:childTnLst>
                                </p:cTn>
                              </p:par>
                            </p:childTnLst>
                          </p:cTn>
                        </p:par>
                        <p:par>
                          <p:cTn fill="hold" id="39" nodeType="afterGroup">
                            <p:stCondLst>
                              <p:cond delay="2500"/>
                            </p:stCondLst>
                            <p:childTnLst>
                              <p:par>
                                <p:cTn fill="hold" grpId="0" id="40" nodeType="afterEffect" presetClass="emph" presetID="8" presetSubtype="0">
                                  <p:stCondLst>
                                    <p:cond delay="0"/>
                                  </p:stCondLst>
                                  <p:childTnLst>
                                    <p:animRot by="21600000">
                                      <p:cBhvr>
                                        <p:cTn dur="5500" fill="hold" id="41"/>
                                        <p:tgtEl>
                                          <p:spTgt spid="88"/>
                                        </p:tgtEl>
                                        <p:attrNameLst>
                                          <p:attrName>r</p:attrName>
                                        </p:attrNameLst>
                                      </p:cBhvr>
                                    </p:animRot>
                                  </p:childTnLst>
                                </p:cTn>
                              </p:par>
                              <p:par>
                                <p:cTn fill="hold" grpId="0" id="42" nodeType="withEffect" presetClass="emph" presetID="8" presetSubtype="0">
                                  <p:stCondLst>
                                    <p:cond delay="0"/>
                                  </p:stCondLst>
                                  <p:childTnLst>
                                    <p:animRot by="-21600000">
                                      <p:cBhvr>
                                        <p:cTn dur="5500" fill="hold" id="43"/>
                                        <p:tgtEl>
                                          <p:spTgt spid="69"/>
                                        </p:tgtEl>
                                        <p:attrNameLst>
                                          <p:attrName>r</p:attrName>
                                        </p:attrNameLst>
                                      </p:cBhvr>
                                    </p:animRot>
                                  </p:childTnLst>
                                </p:cTn>
                              </p:par>
                              <p:par>
                                <p:cTn fill="hold" grpId="0" id="44" nodeType="withEffect" presetClass="emph" presetID="8" presetSubtype="0">
                                  <p:stCondLst>
                                    <p:cond delay="0"/>
                                  </p:stCondLst>
                                  <p:childTnLst>
                                    <p:animRot by="21600000">
                                      <p:cBhvr>
                                        <p:cTn dur="5500" fill="hold" id="45"/>
                                        <p:tgtEl>
                                          <p:spTgt spid="87"/>
                                        </p:tgtEl>
                                        <p:attrNameLst>
                                          <p:attrName>r</p:attrName>
                                        </p:attrNameLst>
                                      </p:cBhvr>
                                    </p:animRot>
                                  </p:childTnLst>
                                </p:cTn>
                              </p:par>
                              <p:par>
                                <p:cTn fill="hold" grpId="0" id="46" nodeType="withEffect" presetClass="emph" presetID="8" presetSubtype="0">
                                  <p:stCondLst>
                                    <p:cond delay="0"/>
                                  </p:stCondLst>
                                  <p:childTnLst>
                                    <p:animRot by="-21600000">
                                      <p:cBhvr>
                                        <p:cTn dur="5500" fill="hold" id="47"/>
                                        <p:tgtEl>
                                          <p:spTgt spid="89"/>
                                        </p:tgtEl>
                                        <p:attrNameLst>
                                          <p:attrName>r</p:attrName>
                                        </p:attrNameLst>
                                      </p:cBhvr>
                                    </p:animRot>
                                  </p:childTnLst>
                                </p:cTn>
                              </p:par>
                              <p:par>
                                <p:cTn fill="hold" grpId="0" id="48" nodeType="withEffect" presetClass="emph" presetID="8" presetSubtype="0">
                                  <p:stCondLst>
                                    <p:cond delay="0"/>
                                  </p:stCondLst>
                                  <p:childTnLst>
                                    <p:animRot by="21600000">
                                      <p:cBhvr>
                                        <p:cTn dur="5500" fill="hold" id="49"/>
                                        <p:tgtEl>
                                          <p:spTgt spid="70"/>
                                        </p:tgtEl>
                                        <p:attrNameLst>
                                          <p:attrName>r</p:attrName>
                                        </p:attrNameLst>
                                      </p:cBhvr>
                                    </p:animRot>
                                  </p:childTnLst>
                                </p:cTn>
                              </p:par>
                              <p:par>
                                <p:cTn fill="hold" grpId="0" id="50" nodeType="withEffect" presetClass="entr" presetID="10" presetSubtype="0" repeatCount="2000">
                                  <p:stCondLst>
                                    <p:cond delay="0"/>
                                  </p:stCondLst>
                                  <p:childTnLst>
                                    <p:set>
                                      <p:cBhvr>
                                        <p:cTn dur="1" fill="hold" id="51">
                                          <p:stCondLst>
                                            <p:cond delay="0"/>
                                          </p:stCondLst>
                                        </p:cTn>
                                        <p:tgtEl>
                                          <p:spTgt spid="95"/>
                                        </p:tgtEl>
                                        <p:attrNameLst>
                                          <p:attrName>style.visibility</p:attrName>
                                        </p:attrNameLst>
                                      </p:cBhvr>
                                      <p:to>
                                        <p:strVal val="visible"/>
                                      </p:to>
                                    </p:set>
                                    <p:animEffect filter="fade" transition="in">
                                      <p:cBhvr>
                                        <p:cTn dur="500" id="52"/>
                                        <p:tgtEl>
                                          <p:spTgt spid="95"/>
                                        </p:tgtEl>
                                      </p:cBhvr>
                                    </p:animEffect>
                                  </p:childTnLst>
                                </p:cTn>
                              </p:par>
                              <p:par>
                                <p:cTn fill="hold" grpId="0" id="53" nodeType="withEffect" presetClass="entr" presetID="10" presetSubtype="0">
                                  <p:stCondLst>
                                    <p:cond delay="1250"/>
                                  </p:stCondLst>
                                  <p:iterate type="lt">
                                    <p:tmPct val="3000"/>
                                  </p:iterate>
                                  <p:childTnLst>
                                    <p:set>
                                      <p:cBhvr>
                                        <p:cTn dur="1" fill="hold" id="54">
                                          <p:stCondLst>
                                            <p:cond delay="0"/>
                                          </p:stCondLst>
                                        </p:cTn>
                                        <p:tgtEl>
                                          <p:spTgt spid="96"/>
                                        </p:tgtEl>
                                        <p:attrNameLst>
                                          <p:attrName>style.visibility</p:attrName>
                                        </p:attrNameLst>
                                      </p:cBhvr>
                                      <p:to>
                                        <p:strVal val="visible"/>
                                      </p:to>
                                    </p:set>
                                    <p:animEffect filter="fade" transition="in">
                                      <p:cBhvr>
                                        <p:cTn dur="500" id="55"/>
                                        <p:tgtEl>
                                          <p:spTgt spid="9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26"/>
      <p:bldP grpId="1" spid="26"/>
      <p:bldP grpId="0" spid="27"/>
      <p:bldP grpId="1" spid="27"/>
      <p:bldP grpId="0" spid="28"/>
      <p:bldP grpId="1" spid="28"/>
      <p:bldP grpId="0" spid="52"/>
      <p:bldP grpId="0" spid="53"/>
      <p:bldP grpId="0" spid="69"/>
      <p:bldP grpId="0" spid="70"/>
      <p:bldP grpId="0" spid="87"/>
      <p:bldP grpId="0" spid="88"/>
      <p:bldP grpId="0" spid="89"/>
      <p:bldP grpId="0" spid="95"/>
      <p:bldP grpId="0" spid="96"/>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5" name="TextBox 5"/>
          <p:cNvSpPr txBox="1"/>
          <p:nvPr/>
        </p:nvSpPr>
        <p:spPr>
          <a:xfrm>
            <a:off x="-396502" y="234337"/>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
        <p:nvSpPr>
          <p:cNvPr id="24" name="椭圆 23"/>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27" name="矩形 26"/>
          <p:cNvSpPr/>
          <p:nvPr/>
        </p:nvSpPr>
        <p:spPr>
          <a:xfrm>
            <a:off x="990019" y="16493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目标规划</a:t>
            </a:r>
          </a:p>
        </p:txBody>
      </p:sp>
      <p:sp>
        <p:nvSpPr>
          <p:cNvPr id="28" name="矩形 27"/>
          <p:cNvSpPr/>
          <p:nvPr/>
        </p:nvSpPr>
        <p:spPr>
          <a:xfrm>
            <a:off x="6866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PROGRAMMING</a:t>
            </a:r>
          </a:p>
        </p:txBody>
      </p:sp>
      <p:cxnSp>
        <p:nvCxnSpPr>
          <p:cNvPr id="29" name="直接连接符 28"/>
          <p:cNvCxnSpPr>
            <a:endCxn id="52" idx="1"/>
          </p:cNvCxnSpPr>
          <p:nvPr/>
        </p:nvCxnSpPr>
        <p:spPr>
          <a:xfrm flipH="1">
            <a:off x="847695" y="1264697"/>
            <a:ext cx="5451" cy="1241875"/>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2" name="矩形 51"/>
          <p:cNvSpPr/>
          <p:nvPr/>
        </p:nvSpPr>
        <p:spPr>
          <a:xfrm>
            <a:off x="847694" y="2333982"/>
            <a:ext cx="1499269"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完成步骤</a:t>
            </a:r>
          </a:p>
        </p:txBody>
      </p:sp>
      <p:sp>
        <p:nvSpPr>
          <p:cNvPr id="53" name="矩形 52"/>
          <p:cNvSpPr/>
          <p:nvPr/>
        </p:nvSpPr>
        <p:spPr>
          <a:xfrm>
            <a:off x="687603" y="260559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STEP</a:t>
            </a:r>
          </a:p>
        </p:txBody>
      </p:sp>
      <p:grpSp>
        <p:nvGrpSpPr>
          <p:cNvPr id="43" name="组合 42"/>
          <p:cNvGrpSpPr/>
          <p:nvPr/>
        </p:nvGrpSpPr>
        <p:grpSpPr>
          <a:xfrm>
            <a:off x="604496" y="964828"/>
            <a:ext cx="2030562" cy="714122"/>
            <a:chOff x="96456" y="4217887"/>
            <a:chExt cx="2030562" cy="714122"/>
          </a:xfrm>
        </p:grpSpPr>
        <p:sp>
          <p:nvSpPr>
            <p:cNvPr id="44" name="矩形 43"/>
            <p:cNvSpPr/>
            <p:nvPr/>
          </p:nvSpPr>
          <p:spPr>
            <a:xfrm>
              <a:off x="96456" y="4382418"/>
              <a:ext cx="2030562" cy="5495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PROGRAMMING</a:t>
              </a:r>
            </a:p>
          </p:txBody>
        </p:sp>
        <p:sp>
          <p:nvSpPr>
            <p:cNvPr id="45" name="矩形 44"/>
            <p:cNvSpPr/>
            <p:nvPr/>
          </p:nvSpPr>
          <p:spPr>
            <a:xfrm>
              <a:off x="546370" y="4217887"/>
              <a:ext cx="1099452"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目标规划</a:t>
              </a:r>
            </a:p>
          </p:txBody>
        </p:sp>
      </p:grpSp>
      <p:sp>
        <p:nvSpPr>
          <p:cNvPr id="31" name="椭圆 30"/>
          <p:cNvSpPr/>
          <p:nvPr/>
        </p:nvSpPr>
        <p:spPr>
          <a:xfrm>
            <a:off x="781479" y="1836471"/>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cxnSp>
        <p:nvCxnSpPr>
          <p:cNvPr id="32" name="直接连接符 31"/>
          <p:cNvCxnSpPr/>
          <p:nvPr/>
        </p:nvCxnSpPr>
        <p:spPr>
          <a:xfrm flipV="1">
            <a:off x="6977594" y="1355775"/>
            <a:ext cx="1067956" cy="11434"/>
          </a:xfrm>
          <a:prstGeom prst="line">
            <a:avLst/>
          </a:prstGeom>
          <a:ln w="1587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3" name="直接连接符 32"/>
          <p:cNvCxnSpPr>
            <a:endCxn id="39" idx="4"/>
          </p:cNvCxnSpPr>
          <p:nvPr/>
        </p:nvCxnSpPr>
        <p:spPr>
          <a:xfrm flipV="1">
            <a:off x="6487000" y="1837742"/>
            <a:ext cx="8628" cy="1451461"/>
          </a:xfrm>
          <a:prstGeom prst="line">
            <a:avLst/>
          </a:prstGeom>
          <a:ln w="1587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4945866" y="2426449"/>
            <a:ext cx="912400" cy="862755"/>
          </a:xfrm>
          <a:prstGeom prst="line">
            <a:avLst/>
          </a:prstGeom>
          <a:ln w="1587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35" name="组合 34"/>
          <p:cNvGrpSpPr/>
          <p:nvPr/>
        </p:nvGrpSpPr>
        <p:grpSpPr>
          <a:xfrm>
            <a:off x="7754297" y="969777"/>
            <a:ext cx="1208553" cy="661067"/>
            <a:chOff x="4988661" y="1112570"/>
            <a:chExt cx="1208553" cy="661067"/>
          </a:xfrm>
          <a:solidFill>
            <a:schemeClr val="bg1">
              <a:lumMod val="95000"/>
            </a:schemeClr>
          </a:solidFill>
        </p:grpSpPr>
        <p:sp>
          <p:nvSpPr>
            <p:cNvPr id="36" name="Oval 11"/>
            <p:cNvSpPr>
              <a:spLocks noChangeAspect="1"/>
            </p:cNvSpPr>
            <p:nvPr/>
          </p:nvSpPr>
          <p:spPr>
            <a:xfrm rot="880597">
              <a:off x="5262405" y="1112570"/>
              <a:ext cx="661067" cy="661067"/>
            </a:xfrm>
            <a:prstGeom prst="ellipse">
              <a:avLst/>
            </a:prstGeom>
            <a:solidFill>
              <a:schemeClr val="tx1">
                <a:lumMod val="85000"/>
                <a:lumOff val="15000"/>
              </a:schemeClr>
            </a:solidFill>
            <a:ln>
              <a:noFill/>
            </a:ln>
            <a:effectLst>
              <a:innerShdw blurRad="63500" dir="12240000" dist="254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id-ID">
                <a:solidFill>
                  <a:schemeClr val="bg1"/>
                </a:solidFill>
              </a:endParaRPr>
            </a:p>
          </p:txBody>
        </p:sp>
        <p:sp>
          <p:nvSpPr>
            <p:cNvPr id="37" name="矩形 36"/>
            <p:cNvSpPr/>
            <p:nvPr/>
          </p:nvSpPr>
          <p:spPr>
            <a:xfrm>
              <a:off x="4988661" y="1301440"/>
              <a:ext cx="1208553" cy="345179"/>
            </a:xfrm>
            <a:prstGeom prst="rect">
              <a:avLst/>
            </a:prstGeom>
            <a:noFill/>
            <a:ln>
              <a:noFill/>
            </a:ln>
            <a:effectLst>
              <a:innerShdw blurRad="63500" dir="12240000" dist="254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a:solidFill>
                    <a:schemeClr val="bg1"/>
                  </a:solidFill>
                </a:rPr>
                <a:t>STE1</a:t>
              </a:r>
            </a:p>
          </p:txBody>
        </p:sp>
      </p:grpSp>
      <p:grpSp>
        <p:nvGrpSpPr>
          <p:cNvPr id="38" name="组合 37"/>
          <p:cNvGrpSpPr/>
          <p:nvPr/>
        </p:nvGrpSpPr>
        <p:grpSpPr>
          <a:xfrm>
            <a:off x="6013663" y="873810"/>
            <a:ext cx="963933" cy="963933"/>
            <a:chOff x="3248027" y="1016603"/>
            <a:chExt cx="963933" cy="963933"/>
          </a:xfrm>
          <a:solidFill>
            <a:schemeClr val="bg1">
              <a:lumMod val="95000"/>
            </a:schemeClr>
          </a:solidFill>
        </p:grpSpPr>
        <p:sp>
          <p:nvSpPr>
            <p:cNvPr id="39" name="Oval 14"/>
            <p:cNvSpPr>
              <a:spLocks noChangeAspect="1"/>
            </p:cNvSpPr>
            <p:nvPr/>
          </p:nvSpPr>
          <p:spPr>
            <a:xfrm>
              <a:off x="3248027" y="1016603"/>
              <a:ext cx="963933" cy="963933"/>
            </a:xfrm>
            <a:prstGeom prst="ellipse">
              <a:avLst/>
            </a:prstGeom>
            <a:solidFill>
              <a:srgbClr val="C00000"/>
            </a:solidFill>
            <a:ln>
              <a:noFill/>
            </a:ln>
            <a:effectLst>
              <a:innerShdw blurRad="63500" dir="12240000" dist="254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id-ID">
                <a:solidFill>
                  <a:schemeClr val="bg1"/>
                </a:solidFill>
              </a:endParaRPr>
            </a:p>
          </p:txBody>
        </p:sp>
        <p:sp>
          <p:nvSpPr>
            <p:cNvPr id="40" name="矩形 39"/>
            <p:cNvSpPr/>
            <p:nvPr/>
          </p:nvSpPr>
          <p:spPr>
            <a:xfrm>
              <a:off x="3347863" y="1356734"/>
              <a:ext cx="792089" cy="345179"/>
            </a:xfrm>
            <a:prstGeom prst="rect">
              <a:avLst/>
            </a:prstGeom>
            <a:noFill/>
            <a:ln>
              <a:noFill/>
            </a:ln>
            <a:effectLst>
              <a:innerShdw blurRad="63500" dir="12240000" dist="254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sz="2000">
                  <a:solidFill>
                    <a:schemeClr val="bg1"/>
                  </a:solidFill>
                </a:rPr>
                <a:t>STE2</a:t>
              </a:r>
            </a:p>
          </p:txBody>
        </p:sp>
      </p:grpSp>
      <p:grpSp>
        <p:nvGrpSpPr>
          <p:cNvPr id="41" name="组合 40"/>
          <p:cNvGrpSpPr/>
          <p:nvPr/>
        </p:nvGrpSpPr>
        <p:grpSpPr>
          <a:xfrm>
            <a:off x="5849638" y="2850694"/>
            <a:ext cx="1274724" cy="1274724"/>
            <a:chOff x="3084004" y="2993489"/>
            <a:chExt cx="1274724" cy="1274724"/>
          </a:xfrm>
          <a:solidFill>
            <a:schemeClr val="bg1">
              <a:lumMod val="95000"/>
            </a:schemeClr>
          </a:solidFill>
        </p:grpSpPr>
        <p:sp>
          <p:nvSpPr>
            <p:cNvPr id="42" name="Oval 14"/>
            <p:cNvSpPr>
              <a:spLocks noChangeAspect="1"/>
            </p:cNvSpPr>
            <p:nvPr/>
          </p:nvSpPr>
          <p:spPr>
            <a:xfrm>
              <a:off x="3084004" y="2993489"/>
              <a:ext cx="1274724" cy="1274724"/>
            </a:xfrm>
            <a:prstGeom prst="ellipse">
              <a:avLst/>
            </a:prstGeom>
            <a:solidFill>
              <a:schemeClr val="tx1">
                <a:lumMod val="85000"/>
                <a:lumOff val="15000"/>
              </a:schemeClr>
            </a:solidFill>
            <a:ln>
              <a:noFill/>
            </a:ln>
            <a:effectLst>
              <a:innerShdw blurRad="63500" dir="12240000" dist="254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id-ID">
                <a:solidFill>
                  <a:schemeClr val="bg1"/>
                </a:solidFill>
              </a:endParaRPr>
            </a:p>
          </p:txBody>
        </p:sp>
        <p:sp>
          <p:nvSpPr>
            <p:cNvPr id="46" name="矩形 45"/>
            <p:cNvSpPr/>
            <p:nvPr/>
          </p:nvSpPr>
          <p:spPr>
            <a:xfrm>
              <a:off x="3102462" y="3473642"/>
              <a:ext cx="1208553" cy="345179"/>
            </a:xfrm>
            <a:prstGeom prst="rect">
              <a:avLst/>
            </a:prstGeom>
            <a:noFill/>
            <a:ln>
              <a:noFill/>
            </a:ln>
            <a:effectLst>
              <a:innerShdw blurRad="63500" dir="12240000" dist="254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sz="2400">
                  <a:solidFill>
                    <a:schemeClr val="bg1"/>
                  </a:solidFill>
                </a:rPr>
                <a:t>STE3</a:t>
              </a:r>
            </a:p>
          </p:txBody>
        </p:sp>
      </p:grpSp>
      <p:grpSp>
        <p:nvGrpSpPr>
          <p:cNvPr id="47" name="组合 46"/>
          <p:cNvGrpSpPr/>
          <p:nvPr/>
        </p:nvGrpSpPr>
        <p:grpSpPr>
          <a:xfrm>
            <a:off x="3592005" y="1271120"/>
            <a:ext cx="1586148" cy="1586148"/>
            <a:chOff x="826370" y="1413915"/>
            <a:chExt cx="1586148" cy="1586148"/>
          </a:xfrm>
          <a:solidFill>
            <a:schemeClr val="bg1">
              <a:lumMod val="95000"/>
            </a:schemeClr>
          </a:solidFill>
        </p:grpSpPr>
        <p:sp>
          <p:nvSpPr>
            <p:cNvPr id="48" name="Oval 14"/>
            <p:cNvSpPr>
              <a:spLocks noChangeAspect="1"/>
            </p:cNvSpPr>
            <p:nvPr/>
          </p:nvSpPr>
          <p:spPr>
            <a:xfrm>
              <a:off x="826370" y="1413915"/>
              <a:ext cx="1586148" cy="1586148"/>
            </a:xfrm>
            <a:prstGeom prst="ellipse">
              <a:avLst/>
            </a:prstGeom>
            <a:solidFill>
              <a:srgbClr val="C00000"/>
            </a:solidFill>
            <a:ln>
              <a:noFill/>
            </a:ln>
            <a:effectLst>
              <a:innerShdw blurRad="63500" dir="12240000" dist="254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id-ID">
                <a:solidFill>
                  <a:schemeClr val="bg1"/>
                </a:solidFill>
              </a:endParaRPr>
            </a:p>
          </p:txBody>
        </p:sp>
        <p:sp>
          <p:nvSpPr>
            <p:cNvPr id="49" name="矩形 48"/>
            <p:cNvSpPr/>
            <p:nvPr/>
          </p:nvSpPr>
          <p:spPr>
            <a:xfrm>
              <a:off x="1031957" y="2073209"/>
              <a:ext cx="1208553" cy="345179"/>
            </a:xfrm>
            <a:prstGeom prst="rect">
              <a:avLst/>
            </a:prstGeom>
            <a:noFill/>
            <a:ln>
              <a:noFill/>
            </a:ln>
            <a:effectLst>
              <a:innerShdw blurRad="63500" dir="12240000" dist="254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sz="2800">
                  <a:solidFill>
                    <a:schemeClr val="bg1"/>
                  </a:solidFill>
                </a:rPr>
                <a:t>STE4</a:t>
              </a:r>
            </a:p>
          </p:txBody>
        </p:sp>
      </p:grpSp>
      <p:sp>
        <p:nvSpPr>
          <p:cNvPr id="50" name="椭圆 49"/>
          <p:cNvSpPr/>
          <p:nvPr/>
        </p:nvSpPr>
        <p:spPr>
          <a:xfrm>
            <a:off x="3395508" y="4611553"/>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51" name="TextBox 5"/>
          <p:cNvSpPr txBox="1"/>
          <p:nvPr/>
        </p:nvSpPr>
        <p:spPr>
          <a:xfrm>
            <a:off x="3538841" y="4525421"/>
            <a:ext cx="5680065" cy="667512"/>
          </a:xfrm>
          <a:prstGeom prst="rect">
            <a:avLst/>
          </a:prstGeom>
          <a:noFill/>
        </p:spPr>
        <p:txBody>
          <a:bodyPr rtlCol="0" wrap="square">
            <a:spAutoFit/>
          </a:bodyPr>
          <a:lstStyle/>
          <a:p>
            <a:pPr>
              <a:lnSpc>
                <a:spcPct val="120000"/>
              </a:lnSpc>
            </a:pPr>
            <a:r>
              <a:rPr altLang="zh-CN" lang="en-US" sz="1050">
                <a:solidFill>
                  <a:schemeClr val="tx1">
                    <a:lumMod val="85000"/>
                    <a:lumOff val="15000"/>
                  </a:schemeClr>
                </a:solidFill>
                <a:latin charset="-122" panose="020b0503020204020204" pitchFamily="34" typeface="微软雅黑"/>
                <a:ea charset="-122" panose="020b0503020204020204" pitchFamily="34" typeface="微软雅黑"/>
              </a:rPr>
              <a:t> 编写已有文字编写已有文字编写已有文字编写已有文字编写已有文字编写已有文字编写已有文字编写已有文字，编写已有文字编写已有文字编写已有文字编写已有文字编写已有文字编写已有文字编写已有文字编写已有文字</a:t>
            </a:r>
          </a:p>
        </p:txBody>
      </p:sp>
    </p:spTree>
    <p:extLst>
      <p:ext uri="{BB962C8B-B14F-4D97-AF65-F5344CB8AC3E}">
        <p14:creationId val="351571352"/>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grpId="0" id="5" nodeType="afterEffect" presetClass="path" presetID="42" presetSubtype="0">
                                  <p:stCondLst>
                                    <p:cond delay="0"/>
                                  </p:stCondLst>
                                  <p:childTnLst>
                                    <p:animMotion origin="layout" path="M -3.61111E-06 -2.22222E-06 L -3.61111E-06 0.1225" pathEditMode="relative" ptsTypes="AA" rAng="0">
                                      <p:cBhvr>
                                        <p:cTn dur="1000" fill="hold" id="6"/>
                                        <p:tgtEl>
                                          <p:spTgt spid="31"/>
                                        </p:tgtEl>
                                        <p:attrNameLst>
                                          <p:attrName>ppt_x</p:attrName>
                                          <p:attrName>ppt_y</p:attrName>
                                        </p:attrNameLst>
                                      </p:cBhvr>
                                      <p:rCtr x="0" y="6111"/>
                                    </p:animMotion>
                                  </p:childTnLst>
                                </p:cTn>
                              </p:par>
                              <p:par>
                                <p:cTn fill="hold" grpId="0" id="7" nodeType="withEffect" presetClass="emph" presetID="3" presetSubtype="2">
                                  <p:stCondLst>
                                    <p:cond delay="0"/>
                                  </p:stCondLst>
                                  <p:childTnLst>
                                    <p:animClr clrSpc="rgb" dir="cw">
                                      <p:cBhvr override="childStyle">
                                        <p:cTn dur="1000" fill="hold" id="8"/>
                                        <p:tgtEl>
                                          <p:spTgt spid="53"/>
                                        </p:tgtEl>
                                        <p:attrNameLst>
                                          <p:attrName>style.color</p:attrName>
                                        </p:attrNameLst>
                                      </p:cBhvr>
                                      <p:to>
                                        <a:schemeClr val="accent2"/>
                                      </p:to>
                                    </p:animClr>
                                  </p:childTnLst>
                                </p:cTn>
                              </p:par>
                              <p:par>
                                <p:cTn fill="hold" grpId="0" id="9" nodeType="withEffect" presetClass="emph" presetID="3" presetSubtype="2">
                                  <p:stCondLst>
                                    <p:cond delay="0"/>
                                  </p:stCondLst>
                                  <p:childTnLst>
                                    <p:animClr clrSpc="rgb" dir="cw">
                                      <p:cBhvr override="childStyle">
                                        <p:cTn dur="1000" fill="hold" id="10"/>
                                        <p:tgtEl>
                                          <p:spTgt spid="52"/>
                                        </p:tgtEl>
                                        <p:attrNameLst>
                                          <p:attrName>style.color</p:attrName>
                                        </p:attrNameLst>
                                      </p:cBhvr>
                                      <p:to>
                                        <a:schemeClr val="accent2"/>
                                      </p:to>
                                    </p:animClr>
                                  </p:childTnLst>
                                </p:cTn>
                              </p:par>
                              <p:par>
                                <p:cTn fill="hold" id="11" nodeType="withEffect" presetClass="entr" presetID="23" presetSubtype="16">
                                  <p:stCondLst>
                                    <p:cond delay="250"/>
                                  </p:stCondLst>
                                  <p:childTnLst>
                                    <p:set>
                                      <p:cBhvr>
                                        <p:cTn dur="1" fill="hold" id="12">
                                          <p:stCondLst>
                                            <p:cond delay="0"/>
                                          </p:stCondLst>
                                        </p:cTn>
                                        <p:tgtEl>
                                          <p:spTgt spid="35"/>
                                        </p:tgtEl>
                                        <p:attrNameLst>
                                          <p:attrName>style.visibility</p:attrName>
                                        </p:attrNameLst>
                                      </p:cBhvr>
                                      <p:to>
                                        <p:strVal val="visible"/>
                                      </p:to>
                                    </p:set>
                                    <p:anim calcmode="lin" valueType="num">
                                      <p:cBhvr>
                                        <p:cTn dur="750" fill="hold" id="13"/>
                                        <p:tgtEl>
                                          <p:spTgt spid="35"/>
                                        </p:tgtEl>
                                        <p:attrNameLst>
                                          <p:attrName>ppt_w</p:attrName>
                                        </p:attrNameLst>
                                      </p:cBhvr>
                                      <p:tavLst>
                                        <p:tav tm="0">
                                          <p:val>
                                            <p:fltVal val="0"/>
                                          </p:val>
                                        </p:tav>
                                        <p:tav tm="100000">
                                          <p:val>
                                            <p:strVal val="#ppt_w"/>
                                          </p:val>
                                        </p:tav>
                                      </p:tavLst>
                                    </p:anim>
                                    <p:anim calcmode="lin" valueType="num">
                                      <p:cBhvr>
                                        <p:cTn dur="750" fill="hold" id="14"/>
                                        <p:tgtEl>
                                          <p:spTgt spid="35"/>
                                        </p:tgtEl>
                                        <p:attrNameLst>
                                          <p:attrName>ppt_h</p:attrName>
                                        </p:attrNameLst>
                                      </p:cBhvr>
                                      <p:tavLst>
                                        <p:tav tm="0">
                                          <p:val>
                                            <p:fltVal val="0"/>
                                          </p:val>
                                        </p:tav>
                                        <p:tav tm="100000">
                                          <p:val>
                                            <p:strVal val="#ppt_h"/>
                                          </p:val>
                                        </p:tav>
                                      </p:tavLst>
                                    </p:anim>
                                  </p:childTnLst>
                                </p:cTn>
                              </p:par>
                              <p:par>
                                <p:cTn fill="hold" id="15" nodeType="withEffect" presetClass="entr" presetID="22" presetSubtype="2">
                                  <p:stCondLst>
                                    <p:cond delay="1000"/>
                                  </p:stCondLst>
                                  <p:childTnLst>
                                    <p:set>
                                      <p:cBhvr>
                                        <p:cTn dur="1" fill="hold" id="16">
                                          <p:stCondLst>
                                            <p:cond delay="0"/>
                                          </p:stCondLst>
                                        </p:cTn>
                                        <p:tgtEl>
                                          <p:spTgt spid="32"/>
                                        </p:tgtEl>
                                        <p:attrNameLst>
                                          <p:attrName>style.visibility</p:attrName>
                                        </p:attrNameLst>
                                      </p:cBhvr>
                                      <p:to>
                                        <p:strVal val="visible"/>
                                      </p:to>
                                    </p:set>
                                    <p:animEffect filter="wipe(right)" transition="in">
                                      <p:cBhvr>
                                        <p:cTn dur="500" id="17"/>
                                        <p:tgtEl>
                                          <p:spTgt spid="32"/>
                                        </p:tgtEl>
                                      </p:cBhvr>
                                    </p:animEffect>
                                  </p:childTnLst>
                                </p:cTn>
                              </p:par>
                              <p:par>
                                <p:cTn fill="hold" id="18" nodeType="withEffect" presetClass="entr" presetID="23" presetSubtype="16">
                                  <p:stCondLst>
                                    <p:cond delay="1250"/>
                                  </p:stCondLst>
                                  <p:childTnLst>
                                    <p:set>
                                      <p:cBhvr>
                                        <p:cTn dur="1" fill="hold" id="19">
                                          <p:stCondLst>
                                            <p:cond delay="0"/>
                                          </p:stCondLst>
                                        </p:cTn>
                                        <p:tgtEl>
                                          <p:spTgt spid="38"/>
                                        </p:tgtEl>
                                        <p:attrNameLst>
                                          <p:attrName>style.visibility</p:attrName>
                                        </p:attrNameLst>
                                      </p:cBhvr>
                                      <p:to>
                                        <p:strVal val="visible"/>
                                      </p:to>
                                    </p:set>
                                    <p:anim calcmode="lin" valueType="num">
                                      <p:cBhvr>
                                        <p:cTn dur="750" fill="hold" id="20"/>
                                        <p:tgtEl>
                                          <p:spTgt spid="38"/>
                                        </p:tgtEl>
                                        <p:attrNameLst>
                                          <p:attrName>ppt_w</p:attrName>
                                        </p:attrNameLst>
                                      </p:cBhvr>
                                      <p:tavLst>
                                        <p:tav tm="0">
                                          <p:val>
                                            <p:fltVal val="0"/>
                                          </p:val>
                                        </p:tav>
                                        <p:tav tm="100000">
                                          <p:val>
                                            <p:strVal val="#ppt_w"/>
                                          </p:val>
                                        </p:tav>
                                      </p:tavLst>
                                    </p:anim>
                                    <p:anim calcmode="lin" valueType="num">
                                      <p:cBhvr>
                                        <p:cTn dur="750" fill="hold" id="21"/>
                                        <p:tgtEl>
                                          <p:spTgt spid="38"/>
                                        </p:tgtEl>
                                        <p:attrNameLst>
                                          <p:attrName>ppt_h</p:attrName>
                                        </p:attrNameLst>
                                      </p:cBhvr>
                                      <p:tavLst>
                                        <p:tav tm="0">
                                          <p:val>
                                            <p:fltVal val="0"/>
                                          </p:val>
                                        </p:tav>
                                        <p:tav tm="100000">
                                          <p:val>
                                            <p:strVal val="#ppt_h"/>
                                          </p:val>
                                        </p:tav>
                                      </p:tavLst>
                                    </p:anim>
                                  </p:childTnLst>
                                </p:cTn>
                              </p:par>
                              <p:par>
                                <p:cTn fill="hold" id="22" nodeType="withEffect" presetClass="entr" presetID="22" presetSubtype="2">
                                  <p:stCondLst>
                                    <p:cond delay="2000"/>
                                  </p:stCondLst>
                                  <p:childTnLst>
                                    <p:set>
                                      <p:cBhvr>
                                        <p:cTn dur="1" fill="hold" id="23">
                                          <p:stCondLst>
                                            <p:cond delay="0"/>
                                          </p:stCondLst>
                                        </p:cTn>
                                        <p:tgtEl>
                                          <p:spTgt spid="33"/>
                                        </p:tgtEl>
                                        <p:attrNameLst>
                                          <p:attrName>style.visibility</p:attrName>
                                        </p:attrNameLst>
                                      </p:cBhvr>
                                      <p:to>
                                        <p:strVal val="visible"/>
                                      </p:to>
                                    </p:set>
                                    <p:animEffect filter="wipe(right)" transition="in">
                                      <p:cBhvr>
                                        <p:cTn dur="500" id="24"/>
                                        <p:tgtEl>
                                          <p:spTgt spid="33"/>
                                        </p:tgtEl>
                                      </p:cBhvr>
                                    </p:animEffect>
                                  </p:childTnLst>
                                </p:cTn>
                              </p:par>
                              <p:par>
                                <p:cTn fill="hold" id="25" nodeType="withEffect" presetClass="entr" presetID="23" presetSubtype="16">
                                  <p:stCondLst>
                                    <p:cond delay="2250"/>
                                  </p:stCondLst>
                                  <p:childTnLst>
                                    <p:set>
                                      <p:cBhvr>
                                        <p:cTn dur="1" fill="hold" id="26">
                                          <p:stCondLst>
                                            <p:cond delay="0"/>
                                          </p:stCondLst>
                                        </p:cTn>
                                        <p:tgtEl>
                                          <p:spTgt spid="41"/>
                                        </p:tgtEl>
                                        <p:attrNameLst>
                                          <p:attrName>style.visibility</p:attrName>
                                        </p:attrNameLst>
                                      </p:cBhvr>
                                      <p:to>
                                        <p:strVal val="visible"/>
                                      </p:to>
                                    </p:set>
                                    <p:anim calcmode="lin" valueType="num">
                                      <p:cBhvr>
                                        <p:cTn dur="750" fill="hold" id="27"/>
                                        <p:tgtEl>
                                          <p:spTgt spid="41"/>
                                        </p:tgtEl>
                                        <p:attrNameLst>
                                          <p:attrName>ppt_w</p:attrName>
                                        </p:attrNameLst>
                                      </p:cBhvr>
                                      <p:tavLst>
                                        <p:tav tm="0">
                                          <p:val>
                                            <p:fltVal val="0"/>
                                          </p:val>
                                        </p:tav>
                                        <p:tav tm="100000">
                                          <p:val>
                                            <p:strVal val="#ppt_w"/>
                                          </p:val>
                                        </p:tav>
                                      </p:tavLst>
                                    </p:anim>
                                    <p:anim calcmode="lin" valueType="num">
                                      <p:cBhvr>
                                        <p:cTn dur="750" fill="hold" id="28"/>
                                        <p:tgtEl>
                                          <p:spTgt spid="41"/>
                                        </p:tgtEl>
                                        <p:attrNameLst>
                                          <p:attrName>ppt_h</p:attrName>
                                        </p:attrNameLst>
                                      </p:cBhvr>
                                      <p:tavLst>
                                        <p:tav tm="0">
                                          <p:val>
                                            <p:fltVal val="0"/>
                                          </p:val>
                                        </p:tav>
                                        <p:tav tm="100000">
                                          <p:val>
                                            <p:strVal val="#ppt_h"/>
                                          </p:val>
                                        </p:tav>
                                      </p:tavLst>
                                    </p:anim>
                                  </p:childTnLst>
                                </p:cTn>
                              </p:par>
                              <p:par>
                                <p:cTn fill="hold" id="29" nodeType="withEffect" presetClass="entr" presetID="22" presetSubtype="2">
                                  <p:stCondLst>
                                    <p:cond delay="3000"/>
                                  </p:stCondLst>
                                  <p:childTnLst>
                                    <p:set>
                                      <p:cBhvr>
                                        <p:cTn dur="1" fill="hold" id="30">
                                          <p:stCondLst>
                                            <p:cond delay="0"/>
                                          </p:stCondLst>
                                        </p:cTn>
                                        <p:tgtEl>
                                          <p:spTgt spid="34"/>
                                        </p:tgtEl>
                                        <p:attrNameLst>
                                          <p:attrName>style.visibility</p:attrName>
                                        </p:attrNameLst>
                                      </p:cBhvr>
                                      <p:to>
                                        <p:strVal val="visible"/>
                                      </p:to>
                                    </p:set>
                                    <p:animEffect filter="wipe(right)" transition="in">
                                      <p:cBhvr>
                                        <p:cTn dur="500" id="31"/>
                                        <p:tgtEl>
                                          <p:spTgt spid="34"/>
                                        </p:tgtEl>
                                      </p:cBhvr>
                                    </p:animEffect>
                                  </p:childTnLst>
                                </p:cTn>
                              </p:par>
                              <p:par>
                                <p:cTn fill="hold" id="32" nodeType="withEffect" presetClass="entr" presetID="23" presetSubtype="16">
                                  <p:stCondLst>
                                    <p:cond delay="3250"/>
                                  </p:stCondLst>
                                  <p:childTnLst>
                                    <p:set>
                                      <p:cBhvr>
                                        <p:cTn dur="1" fill="hold" id="33">
                                          <p:stCondLst>
                                            <p:cond delay="0"/>
                                          </p:stCondLst>
                                        </p:cTn>
                                        <p:tgtEl>
                                          <p:spTgt spid="47"/>
                                        </p:tgtEl>
                                        <p:attrNameLst>
                                          <p:attrName>style.visibility</p:attrName>
                                        </p:attrNameLst>
                                      </p:cBhvr>
                                      <p:to>
                                        <p:strVal val="visible"/>
                                      </p:to>
                                    </p:set>
                                    <p:anim calcmode="lin" valueType="num">
                                      <p:cBhvr>
                                        <p:cTn dur="750" fill="hold" id="34"/>
                                        <p:tgtEl>
                                          <p:spTgt spid="47"/>
                                        </p:tgtEl>
                                        <p:attrNameLst>
                                          <p:attrName>ppt_w</p:attrName>
                                        </p:attrNameLst>
                                      </p:cBhvr>
                                      <p:tavLst>
                                        <p:tav tm="0">
                                          <p:val>
                                            <p:fltVal val="0"/>
                                          </p:val>
                                        </p:tav>
                                        <p:tav tm="100000">
                                          <p:val>
                                            <p:strVal val="#ppt_w"/>
                                          </p:val>
                                        </p:tav>
                                      </p:tavLst>
                                    </p:anim>
                                    <p:anim calcmode="lin" valueType="num">
                                      <p:cBhvr>
                                        <p:cTn dur="750" fill="hold" id="35"/>
                                        <p:tgtEl>
                                          <p:spTgt spid="47"/>
                                        </p:tgtEl>
                                        <p:attrNameLst>
                                          <p:attrName>ppt_h</p:attrName>
                                        </p:attrNameLst>
                                      </p:cBhvr>
                                      <p:tavLst>
                                        <p:tav tm="0">
                                          <p:val>
                                            <p:fltVal val="0"/>
                                          </p:val>
                                        </p:tav>
                                        <p:tav tm="100000">
                                          <p:val>
                                            <p:strVal val="#ppt_h"/>
                                          </p:val>
                                        </p:tav>
                                      </p:tavLst>
                                    </p:anim>
                                  </p:childTnLst>
                                </p:cTn>
                              </p:par>
                            </p:childTnLst>
                          </p:cTn>
                        </p:par>
                        <p:par>
                          <p:cTn fill="hold" id="36" nodeType="afterGroup">
                            <p:stCondLst>
                              <p:cond delay="4000"/>
                            </p:stCondLst>
                            <p:childTnLst>
                              <p:par>
                                <p:cTn fill="hold" grpId="0" id="37" nodeType="afterEffect" presetClass="entr" presetID="10" presetSubtype="0" repeatCount="2000">
                                  <p:stCondLst>
                                    <p:cond delay="0"/>
                                  </p:stCondLst>
                                  <p:childTnLst>
                                    <p:set>
                                      <p:cBhvr>
                                        <p:cTn dur="1" fill="hold" id="38">
                                          <p:stCondLst>
                                            <p:cond delay="0"/>
                                          </p:stCondLst>
                                        </p:cTn>
                                        <p:tgtEl>
                                          <p:spTgt spid="50"/>
                                        </p:tgtEl>
                                        <p:attrNameLst>
                                          <p:attrName>style.visibility</p:attrName>
                                        </p:attrNameLst>
                                      </p:cBhvr>
                                      <p:to>
                                        <p:strVal val="visible"/>
                                      </p:to>
                                    </p:set>
                                    <p:animEffect filter="fade" transition="in">
                                      <p:cBhvr>
                                        <p:cTn dur="500" id="39"/>
                                        <p:tgtEl>
                                          <p:spTgt spid="50"/>
                                        </p:tgtEl>
                                      </p:cBhvr>
                                    </p:animEffect>
                                  </p:childTnLst>
                                </p:cTn>
                              </p:par>
                            </p:childTnLst>
                          </p:cTn>
                        </p:par>
                        <p:par>
                          <p:cTn fill="hold" id="40" nodeType="afterGroup">
                            <p:stCondLst>
                              <p:cond delay="4500"/>
                            </p:stCondLst>
                            <p:childTnLst>
                              <p:par>
                                <p:cTn fill="hold" grpId="0" id="41" nodeType="afterEffect" presetClass="entr" presetID="10" presetSubtype="0">
                                  <p:stCondLst>
                                    <p:cond delay="0"/>
                                  </p:stCondLst>
                                  <p:iterate type="lt">
                                    <p:tmPct val="3000"/>
                                  </p:iterate>
                                  <p:childTnLst>
                                    <p:set>
                                      <p:cBhvr>
                                        <p:cTn dur="1" fill="hold" id="42">
                                          <p:stCondLst>
                                            <p:cond delay="0"/>
                                          </p:stCondLst>
                                        </p:cTn>
                                        <p:tgtEl>
                                          <p:spTgt spid="51"/>
                                        </p:tgtEl>
                                        <p:attrNameLst>
                                          <p:attrName>style.visibility</p:attrName>
                                        </p:attrNameLst>
                                      </p:cBhvr>
                                      <p:to>
                                        <p:strVal val="visible"/>
                                      </p:to>
                                    </p:set>
                                    <p:animEffect filter="fade" transition="in">
                                      <p:cBhvr>
                                        <p:cTn dur="500" id="43"/>
                                        <p:tgtEl>
                                          <p:spTgt spid="5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2"/>
      <p:bldP grpId="0" spid="53"/>
      <p:bldP grpId="0" spid="31"/>
      <p:bldP grpId="0" spid="50"/>
      <p:bldP grpId="0" spid="51"/>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5" name="图片 24"/>
          <p:cNvPicPr>
            <a:picLocks noChangeAspect="1"/>
          </p:cNvPicPr>
          <p:nvPr/>
        </p:nvPicPr>
        <p:blipFill>
          <a:blip r:embed="rId3">
            <a:extLst>
              <a:ext uri="{28A0092B-C50C-407E-A947-70E740481C1C}">
                <a14:useLocalDpi val="0"/>
              </a:ext>
            </a:extLst>
          </a:blip>
          <a:stretch>
            <a:fillRect/>
          </a:stretch>
        </p:blipFill>
        <p:spPr>
          <a:xfrm>
            <a:off x="4132711" y="758480"/>
            <a:ext cx="1814713" cy="1814713"/>
          </a:xfrm>
          <a:prstGeom prst="ellipse">
            <a:avLst/>
          </a:prstGeom>
          <a:ln cap="rnd" w="28575">
            <a:solidFill>
              <a:schemeClr val="bg1"/>
            </a:solidFill>
          </a:ln>
          <a:effectLst/>
          <a:scene3d>
            <a:camera prst="orthographicFront"/>
            <a:lightRig dir="t" rig="contrasting">
              <a:rot lat="0" lon="0" rev="3000000"/>
            </a:lightRig>
          </a:scene3d>
          <a:sp3d contourW="7620">
            <a:bevelT h="31750" w="95250"/>
            <a:contourClr>
              <a:srgbClr val="333333"/>
            </a:contourClr>
          </a:sp3d>
        </p:spPr>
      </p:pic>
      <p:sp>
        <p:nvSpPr>
          <p:cNvPr id="8" name="矩形 7"/>
          <p:cNvSpPr/>
          <p:nvPr/>
        </p:nvSpPr>
        <p:spPr>
          <a:xfrm>
            <a:off x="4523182" y="3482581"/>
            <a:ext cx="1033780" cy="365760"/>
          </a:xfrm>
          <a:prstGeom prst="rect">
            <a:avLst/>
          </a:prstGeom>
        </p:spPr>
        <p:txBody>
          <a:bodyPr wrap="none">
            <a:spAutoFit/>
          </a:bodyPr>
          <a:lstStyle/>
          <a:p>
            <a:pPr algn="ctr"/>
            <a:r>
              <a:rPr altLang="zh-CN" kern="200" lang="en-US">
                <a:solidFill>
                  <a:schemeClr val="tx1">
                    <a:lumMod val="85000"/>
                    <a:lumOff val="15000"/>
                  </a:schemeClr>
                </a:solidFill>
                <a:latin charset="0" panose="02000000000000000000" pitchFamily="2" typeface="Ebrima"/>
                <a:ea charset="0" panose="02000000000000000000" pitchFamily="2" typeface="Ebrima"/>
                <a:cs charset="0" panose="02000000000000000000" pitchFamily="2" typeface="Ebrima"/>
              </a:rPr>
              <a:t>RESUME</a:t>
            </a:r>
          </a:p>
        </p:txBody>
      </p:sp>
      <p:sp>
        <p:nvSpPr>
          <p:cNvPr id="46" name="TextBox 45"/>
          <p:cNvSpPr txBox="1"/>
          <p:nvPr/>
        </p:nvSpPr>
        <p:spPr>
          <a:xfrm>
            <a:off x="2555461" y="2872573"/>
            <a:ext cx="5040560" cy="579120"/>
          </a:xfrm>
          <a:prstGeom prst="rect">
            <a:avLst/>
          </a:prstGeom>
          <a:noFill/>
        </p:spPr>
        <p:txBody>
          <a:bodyPr rtlCol="0" wrap="square">
            <a:spAutoFit/>
          </a:bodyPr>
          <a:lstStyle/>
          <a:p>
            <a:pPr algn="ctr"/>
            <a:r>
              <a:rPr altLang="en-US" lang="zh-CN" sz="3200">
                <a:solidFill>
                  <a:schemeClr val="tx1">
                    <a:lumMod val="85000"/>
                    <a:lumOff val="15000"/>
                  </a:schemeClr>
                </a:solidFill>
                <a:latin charset="-122" panose="02010609060101010101" pitchFamily="49" typeface="黑体"/>
                <a:ea charset="-122" panose="02010609060101010101" pitchFamily="49" typeface="黑体"/>
              </a:rPr>
              <a:t>感谢您翻开我的简历</a:t>
            </a:r>
          </a:p>
        </p:txBody>
      </p:sp>
      <p:sp>
        <p:nvSpPr>
          <p:cNvPr id="64" name="TextBox 63"/>
          <p:cNvSpPr txBox="1"/>
          <p:nvPr/>
        </p:nvSpPr>
        <p:spPr>
          <a:xfrm>
            <a:off x="4409667" y="3882691"/>
            <a:ext cx="1332148" cy="335280"/>
          </a:xfrm>
          <a:prstGeom prst="rect">
            <a:avLst/>
          </a:prstGeom>
          <a:noFill/>
        </p:spPr>
        <p:txBody>
          <a:bodyPr rtlCol="0" wrap="square">
            <a:spAutoFit/>
          </a:bodyPr>
          <a:lstStyle/>
          <a:p>
            <a:pPr algn="ctr"/>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XXX</a:t>
            </a:r>
          </a:p>
        </p:txBody>
      </p:sp>
      <p:sp>
        <p:nvSpPr>
          <p:cNvPr id="2" name="椭圆 1"/>
          <p:cNvSpPr/>
          <p:nvPr/>
        </p:nvSpPr>
        <p:spPr>
          <a:xfrm>
            <a:off x="4968403" y="572510"/>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20" name="椭圆 19"/>
          <p:cNvSpPr/>
          <p:nvPr/>
        </p:nvSpPr>
        <p:spPr>
          <a:xfrm>
            <a:off x="4968403" y="572510"/>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21" name="椭圆 20"/>
          <p:cNvSpPr/>
          <p:nvPr/>
        </p:nvSpPr>
        <p:spPr>
          <a:xfrm>
            <a:off x="4968404" y="572510"/>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22" name="椭圆 21"/>
          <p:cNvSpPr/>
          <p:nvPr/>
        </p:nvSpPr>
        <p:spPr>
          <a:xfrm>
            <a:off x="4968404" y="569131"/>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23" name="椭圆 22"/>
          <p:cNvSpPr/>
          <p:nvPr/>
        </p:nvSpPr>
        <p:spPr>
          <a:xfrm>
            <a:off x="4968404" y="572510"/>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26" name="椭圆 25"/>
          <p:cNvSpPr/>
          <p:nvPr/>
        </p:nvSpPr>
        <p:spPr>
          <a:xfrm>
            <a:off x="4968402" y="568816"/>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27" name="椭圆 26"/>
          <p:cNvSpPr/>
          <p:nvPr/>
        </p:nvSpPr>
        <p:spPr>
          <a:xfrm>
            <a:off x="4968404" y="569131"/>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28" name="椭圆 27"/>
          <p:cNvSpPr/>
          <p:nvPr/>
        </p:nvSpPr>
        <p:spPr>
          <a:xfrm>
            <a:off x="4973067" y="572510"/>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37" name="椭圆 36"/>
          <p:cNvSpPr/>
          <p:nvPr/>
        </p:nvSpPr>
        <p:spPr>
          <a:xfrm>
            <a:off x="4968403" y="572510"/>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38" name="椭圆 37"/>
          <p:cNvSpPr/>
          <p:nvPr/>
        </p:nvSpPr>
        <p:spPr>
          <a:xfrm>
            <a:off x="4968403" y="572510"/>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39" name="椭圆 38"/>
          <p:cNvSpPr/>
          <p:nvPr/>
        </p:nvSpPr>
        <p:spPr>
          <a:xfrm>
            <a:off x="4968404" y="572510"/>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40" name="椭圆 39"/>
          <p:cNvSpPr/>
          <p:nvPr/>
        </p:nvSpPr>
        <p:spPr>
          <a:xfrm>
            <a:off x="4968404" y="569131"/>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41" name="椭圆 40"/>
          <p:cNvSpPr/>
          <p:nvPr/>
        </p:nvSpPr>
        <p:spPr>
          <a:xfrm>
            <a:off x="4968404" y="572510"/>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42" name="椭圆 41"/>
          <p:cNvSpPr/>
          <p:nvPr/>
        </p:nvSpPr>
        <p:spPr>
          <a:xfrm>
            <a:off x="4968402" y="568816"/>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43" name="椭圆 42"/>
          <p:cNvSpPr/>
          <p:nvPr/>
        </p:nvSpPr>
        <p:spPr>
          <a:xfrm>
            <a:off x="4968404" y="569131"/>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44" name="椭圆 43"/>
          <p:cNvSpPr/>
          <p:nvPr/>
        </p:nvSpPr>
        <p:spPr>
          <a:xfrm>
            <a:off x="4973067" y="572510"/>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47" name="椭圆 46"/>
          <p:cNvSpPr/>
          <p:nvPr/>
        </p:nvSpPr>
        <p:spPr>
          <a:xfrm>
            <a:off x="4968403" y="569131"/>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48" name="椭圆 47"/>
          <p:cNvSpPr/>
          <p:nvPr/>
        </p:nvSpPr>
        <p:spPr>
          <a:xfrm>
            <a:off x="4968403" y="569131"/>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49" name="椭圆 48"/>
          <p:cNvSpPr/>
          <p:nvPr/>
        </p:nvSpPr>
        <p:spPr>
          <a:xfrm>
            <a:off x="4968404" y="569131"/>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50" name="椭圆 49"/>
          <p:cNvSpPr/>
          <p:nvPr/>
        </p:nvSpPr>
        <p:spPr>
          <a:xfrm>
            <a:off x="4968404" y="565752"/>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51" name="椭圆 50"/>
          <p:cNvSpPr/>
          <p:nvPr/>
        </p:nvSpPr>
        <p:spPr>
          <a:xfrm>
            <a:off x="4968404" y="569131"/>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52" name="椭圆 51"/>
          <p:cNvSpPr/>
          <p:nvPr/>
        </p:nvSpPr>
        <p:spPr>
          <a:xfrm>
            <a:off x="4968402" y="565437"/>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53" name="椭圆 52"/>
          <p:cNvSpPr/>
          <p:nvPr/>
        </p:nvSpPr>
        <p:spPr>
          <a:xfrm>
            <a:off x="4968404" y="565752"/>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62" name="椭圆 61"/>
          <p:cNvSpPr/>
          <p:nvPr/>
        </p:nvSpPr>
        <p:spPr>
          <a:xfrm>
            <a:off x="4973067" y="569131"/>
            <a:ext cx="143333" cy="133471"/>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Tree>
    <p:extLst>
      <p:ext uri="{BB962C8B-B14F-4D97-AF65-F5344CB8AC3E}">
        <p14:creationId val="3159694347"/>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path" presetID="1" presetSubtype="0">
                                  <p:stCondLst>
                                    <p:cond delay="0"/>
                                  </p:stCondLst>
                                  <p:childTnLst>
                                    <p:animMotion origin="layout" path="M 3.05556E-06 -4.44444E-06 C 0.06284 -4.44444E-06 0.11423 0.08112 0.11423 0.18139 C 0.11423 0.28112 0.06284 0.36278 3.05556E-06 0.36278 C -0.06302 0.36278 -0.11407 0.28112 -0.11407 0.18139 C -0.11407 0.08112 -0.06302 -4.44444E-06 3.05556E-06 -4.44444E-06 Z" pathEditMode="relative" ptsTypes="fffff" rAng="0">
                                      <p:cBhvr>
                                        <p:cTn dur="1250" fill="hold" id="6"/>
                                        <p:tgtEl>
                                          <p:spTgt spid="2"/>
                                        </p:tgtEl>
                                        <p:attrNameLst>
                                          <p:attrName>ppt_x</p:attrName>
                                          <p:attrName>ppt_y</p:attrName>
                                        </p:attrNameLst>
                                      </p:cBhvr>
                                      <p:rCtr x="0" y="18139"/>
                                    </p:animMotion>
                                  </p:childTnLst>
                                </p:cTn>
                              </p:par>
                              <p:par>
                                <p:cTn fill="hold" grpId="0" id="7" nodeType="withEffect" presetClass="path" presetID="1" presetSubtype="0">
                                  <p:stCondLst>
                                    <p:cond delay="100"/>
                                  </p:stCondLst>
                                  <p:childTnLst>
                                    <p:animMotion origin="layout" path="M 3.05556E-06 -4.44444E-06 C 0.06284 -4.44444E-06 0.11423 0.08112 0.11423 0.18139 C 0.11423 0.28112 0.06284 0.36278 3.05556E-06 0.36278 C -0.06302 0.36278 -0.11407 0.28112 -0.11407 0.18139 C -0.11407 0.08112 -0.06302 -4.44444E-06 3.05556E-06 -4.44444E-06 Z" pathEditMode="relative" ptsTypes="fffff" rAng="0">
                                      <p:cBhvr>
                                        <p:cTn dur="1250" fill="hold" id="8"/>
                                        <p:tgtEl>
                                          <p:spTgt spid="20"/>
                                        </p:tgtEl>
                                        <p:attrNameLst>
                                          <p:attrName>ppt_x</p:attrName>
                                          <p:attrName>ppt_y</p:attrName>
                                        </p:attrNameLst>
                                      </p:cBhvr>
                                      <p:rCtr x="0" y="18139"/>
                                    </p:animMotion>
                                  </p:childTnLst>
                                </p:cTn>
                              </p:par>
                              <p:par>
                                <p:cTn fill="hold" grpId="0" id="9" nodeType="withEffect" presetClass="path" presetID="1" presetSubtype="0">
                                  <p:stCondLst>
                                    <p:cond delay="200"/>
                                  </p:stCondLst>
                                  <p:childTnLst>
                                    <p:animMotion origin="layout" path="M 3.05556E-06 -4.44444E-06 C 0.06284 -4.44444E-06 0.11423 0.08112 0.11423 0.18139 C 0.11423 0.28112 0.06284 0.36278 3.05556E-06 0.36278 C -0.06302 0.36278 -0.11407 0.28112 -0.11407 0.18139 C -0.11407 0.08112 -0.06302 -4.44444E-06 3.05556E-06 -4.44444E-06 Z" pathEditMode="relative" ptsTypes="fffff" rAng="0">
                                      <p:cBhvr>
                                        <p:cTn dur="1250" fill="hold" id="10"/>
                                        <p:tgtEl>
                                          <p:spTgt spid="21"/>
                                        </p:tgtEl>
                                        <p:attrNameLst>
                                          <p:attrName>ppt_x</p:attrName>
                                          <p:attrName>ppt_y</p:attrName>
                                        </p:attrNameLst>
                                      </p:cBhvr>
                                      <p:rCtr x="0" y="18139"/>
                                    </p:animMotion>
                                  </p:childTnLst>
                                </p:cTn>
                              </p:par>
                              <p:par>
                                <p:cTn fill="hold" grpId="0" id="11" nodeType="withEffect" presetClass="path" presetID="1" presetSubtype="0">
                                  <p:stCondLst>
                                    <p:cond delay="300"/>
                                  </p:stCondLst>
                                  <p:childTnLst>
                                    <p:animMotion origin="layout" path="M 3.05556E-06 -4.44444E-06 C 0.06284 -4.44444E-06 0.11423 0.08112 0.11423 0.18139 C 0.11423 0.28112 0.06284 0.36278 3.05556E-06 0.36278 C -0.06302 0.36278 -0.11407 0.28112 -0.11407 0.18139 C -0.11407 0.08112 -0.06302 -4.44444E-06 3.05556E-06 -4.44444E-06 Z" pathEditMode="relative" ptsTypes="fffff" rAng="0">
                                      <p:cBhvr>
                                        <p:cTn dur="1250" fill="hold" id="12"/>
                                        <p:tgtEl>
                                          <p:spTgt spid="22"/>
                                        </p:tgtEl>
                                        <p:attrNameLst>
                                          <p:attrName>ppt_x</p:attrName>
                                          <p:attrName>ppt_y</p:attrName>
                                        </p:attrNameLst>
                                      </p:cBhvr>
                                      <p:rCtr x="0" y="18139"/>
                                    </p:animMotion>
                                  </p:childTnLst>
                                </p:cTn>
                              </p:par>
                              <p:par>
                                <p:cTn fill="hold" grpId="0" id="13" nodeType="withEffect" presetClass="path" presetID="1" presetSubtype="0">
                                  <p:stCondLst>
                                    <p:cond delay="400"/>
                                  </p:stCondLst>
                                  <p:childTnLst>
                                    <p:animMotion origin="layout" path="M 3.05556E-06 -4.44444E-06 C 0.06284 -4.44444E-06 0.11423 0.08112 0.11423 0.18139 C 0.11423 0.28112 0.06284 0.36278 3.05556E-06 0.36278 C -0.06302 0.36278 -0.11407 0.28112 -0.11407 0.18139 C -0.11407 0.08112 -0.06302 -4.44444E-06 3.05556E-06 -4.44444E-06 Z" pathEditMode="relative" ptsTypes="fffff" rAng="0">
                                      <p:cBhvr>
                                        <p:cTn dur="1250" fill="hold" id="14"/>
                                        <p:tgtEl>
                                          <p:spTgt spid="23"/>
                                        </p:tgtEl>
                                        <p:attrNameLst>
                                          <p:attrName>ppt_x</p:attrName>
                                          <p:attrName>ppt_y</p:attrName>
                                        </p:attrNameLst>
                                      </p:cBhvr>
                                      <p:rCtr x="0" y="18139"/>
                                    </p:animMotion>
                                  </p:childTnLst>
                                </p:cTn>
                              </p:par>
                              <p:par>
                                <p:cTn fill="hold" grpId="0" id="15" nodeType="withEffect" presetClass="path" presetID="1" presetSubtype="0">
                                  <p:stCondLst>
                                    <p:cond delay="500"/>
                                  </p:stCondLst>
                                  <p:childTnLst>
                                    <p:animMotion origin="layout" path="M 3.05556E-06 -4.44444E-06 C 0.06284 -4.44444E-06 0.11423 0.08112 0.11423 0.18139 C 0.11423 0.28112 0.06284 0.36278 3.05556E-06 0.36278 C -0.06302 0.36278 -0.11407 0.28112 -0.11407 0.18139 C -0.11407 0.08112 -0.06302 -4.44444E-06 3.05556E-06 -4.44444E-06 Z" pathEditMode="relative" ptsTypes="fffff" rAng="0">
                                      <p:cBhvr>
                                        <p:cTn dur="1250" fill="hold" id="16"/>
                                        <p:tgtEl>
                                          <p:spTgt spid="26"/>
                                        </p:tgtEl>
                                        <p:attrNameLst>
                                          <p:attrName>ppt_x</p:attrName>
                                          <p:attrName>ppt_y</p:attrName>
                                        </p:attrNameLst>
                                      </p:cBhvr>
                                      <p:rCtr x="0" y="18139"/>
                                    </p:animMotion>
                                  </p:childTnLst>
                                </p:cTn>
                              </p:par>
                              <p:par>
                                <p:cTn fill="hold" grpId="0" id="17" nodeType="withEffect" presetClass="path" presetID="1" presetSubtype="0">
                                  <p:stCondLst>
                                    <p:cond delay="600"/>
                                  </p:stCondLst>
                                  <p:childTnLst>
                                    <p:animMotion origin="layout" path="M 3.05556E-06 -4.44444E-06 C 0.06284 -4.44444E-06 0.11423 0.08112 0.11423 0.18139 C 0.11423 0.28112 0.06284 0.36278 3.05556E-06 0.36278 C -0.06302 0.36278 -0.11407 0.28112 -0.11407 0.18139 C -0.11407 0.08112 -0.06302 -4.44444E-06 3.05556E-06 -4.44444E-06 Z" pathEditMode="relative" ptsTypes="fffff" rAng="0">
                                      <p:cBhvr>
                                        <p:cTn dur="1250" fill="hold" id="18"/>
                                        <p:tgtEl>
                                          <p:spTgt spid="27"/>
                                        </p:tgtEl>
                                        <p:attrNameLst>
                                          <p:attrName>ppt_x</p:attrName>
                                          <p:attrName>ppt_y</p:attrName>
                                        </p:attrNameLst>
                                      </p:cBhvr>
                                      <p:rCtr x="0" y="18139"/>
                                    </p:animMotion>
                                  </p:childTnLst>
                                </p:cTn>
                              </p:par>
                              <p:par>
                                <p:cTn fill="hold" grpId="0" id="19" nodeType="withEffect" presetClass="path" presetID="1" presetSubtype="0">
                                  <p:stCondLst>
                                    <p:cond delay="700"/>
                                  </p:stCondLst>
                                  <p:childTnLst>
                                    <p:animMotion origin="layout" path="M -0.00052 -4.44444E-06 C 0.06232 -4.44444E-06 0.11371 0.08112 0.11371 0.18139 C 0.11371 0.28112 0.06232 0.36278 -0.00052 0.36278 C -0.06354 0.36278 -0.11459 0.28112 -0.11459 0.18139 C -0.11459 0.08112 -0.06354 -4.44444E-06 -0.00052 -4.44444E-06 Z" pathEditMode="relative" ptsTypes="fffff" rAng="0">
                                      <p:cBhvr>
                                        <p:cTn dur="1250" fill="hold" id="20"/>
                                        <p:tgtEl>
                                          <p:spTgt spid="28"/>
                                        </p:tgtEl>
                                        <p:attrNameLst>
                                          <p:attrName>ppt_x</p:attrName>
                                          <p:attrName>ppt_y</p:attrName>
                                        </p:attrNameLst>
                                      </p:cBhvr>
                                      <p:rCtr x="0" y="18139"/>
                                    </p:animMotion>
                                  </p:childTnLst>
                                </p:cTn>
                              </p:par>
                              <p:par>
                                <p:cTn fill="hold" grpId="1" id="21" nodeType="withEffect" presetClass="exit" presetID="1" presetSubtype="0">
                                  <p:stCondLst>
                                    <p:cond delay="2000"/>
                                  </p:stCondLst>
                                  <p:childTnLst>
                                    <p:set>
                                      <p:cBhvr>
                                        <p:cTn dur="1" fill="hold" id="22">
                                          <p:stCondLst>
                                            <p:cond delay="0"/>
                                          </p:stCondLst>
                                        </p:cTn>
                                        <p:tgtEl>
                                          <p:spTgt spid="2"/>
                                        </p:tgtEl>
                                        <p:attrNameLst>
                                          <p:attrName>style.visibility</p:attrName>
                                        </p:attrNameLst>
                                      </p:cBhvr>
                                      <p:to>
                                        <p:strVal val="hidden"/>
                                      </p:to>
                                    </p:set>
                                  </p:childTnLst>
                                </p:cTn>
                              </p:par>
                              <p:par>
                                <p:cTn fill="hold" grpId="1" id="23" nodeType="withEffect" presetClass="exit" presetID="1" presetSubtype="0">
                                  <p:stCondLst>
                                    <p:cond delay="2000"/>
                                  </p:stCondLst>
                                  <p:childTnLst>
                                    <p:set>
                                      <p:cBhvr>
                                        <p:cTn dur="1" fill="hold" id="24">
                                          <p:stCondLst>
                                            <p:cond delay="0"/>
                                          </p:stCondLst>
                                        </p:cTn>
                                        <p:tgtEl>
                                          <p:spTgt spid="20"/>
                                        </p:tgtEl>
                                        <p:attrNameLst>
                                          <p:attrName>style.visibility</p:attrName>
                                        </p:attrNameLst>
                                      </p:cBhvr>
                                      <p:to>
                                        <p:strVal val="hidden"/>
                                      </p:to>
                                    </p:set>
                                  </p:childTnLst>
                                </p:cTn>
                              </p:par>
                              <p:par>
                                <p:cTn fill="hold" grpId="1" id="25" nodeType="withEffect" presetClass="exit" presetID="1" presetSubtype="0">
                                  <p:stCondLst>
                                    <p:cond delay="2000"/>
                                  </p:stCondLst>
                                  <p:childTnLst>
                                    <p:set>
                                      <p:cBhvr>
                                        <p:cTn dur="1" fill="hold" id="26">
                                          <p:stCondLst>
                                            <p:cond delay="0"/>
                                          </p:stCondLst>
                                        </p:cTn>
                                        <p:tgtEl>
                                          <p:spTgt spid="21"/>
                                        </p:tgtEl>
                                        <p:attrNameLst>
                                          <p:attrName>style.visibility</p:attrName>
                                        </p:attrNameLst>
                                      </p:cBhvr>
                                      <p:to>
                                        <p:strVal val="hidden"/>
                                      </p:to>
                                    </p:set>
                                  </p:childTnLst>
                                </p:cTn>
                              </p:par>
                              <p:par>
                                <p:cTn fill="hold" grpId="1" id="27" nodeType="withEffect" presetClass="exit" presetID="1" presetSubtype="0">
                                  <p:stCondLst>
                                    <p:cond delay="2000"/>
                                  </p:stCondLst>
                                  <p:childTnLst>
                                    <p:set>
                                      <p:cBhvr>
                                        <p:cTn dur="1" fill="hold" id="28">
                                          <p:stCondLst>
                                            <p:cond delay="0"/>
                                          </p:stCondLst>
                                        </p:cTn>
                                        <p:tgtEl>
                                          <p:spTgt spid="22"/>
                                        </p:tgtEl>
                                        <p:attrNameLst>
                                          <p:attrName>style.visibility</p:attrName>
                                        </p:attrNameLst>
                                      </p:cBhvr>
                                      <p:to>
                                        <p:strVal val="hidden"/>
                                      </p:to>
                                    </p:set>
                                  </p:childTnLst>
                                </p:cTn>
                              </p:par>
                              <p:par>
                                <p:cTn fill="hold" grpId="1" id="29" nodeType="withEffect" presetClass="exit" presetID="1" presetSubtype="0">
                                  <p:stCondLst>
                                    <p:cond delay="2000"/>
                                  </p:stCondLst>
                                  <p:childTnLst>
                                    <p:set>
                                      <p:cBhvr>
                                        <p:cTn dur="1" fill="hold" id="30">
                                          <p:stCondLst>
                                            <p:cond delay="0"/>
                                          </p:stCondLst>
                                        </p:cTn>
                                        <p:tgtEl>
                                          <p:spTgt spid="23"/>
                                        </p:tgtEl>
                                        <p:attrNameLst>
                                          <p:attrName>style.visibility</p:attrName>
                                        </p:attrNameLst>
                                      </p:cBhvr>
                                      <p:to>
                                        <p:strVal val="hidden"/>
                                      </p:to>
                                    </p:set>
                                  </p:childTnLst>
                                </p:cTn>
                              </p:par>
                              <p:par>
                                <p:cTn fill="hold" grpId="1" id="31" nodeType="withEffect" presetClass="exit" presetID="1" presetSubtype="0">
                                  <p:stCondLst>
                                    <p:cond delay="2000"/>
                                  </p:stCondLst>
                                  <p:childTnLst>
                                    <p:set>
                                      <p:cBhvr>
                                        <p:cTn dur="1" fill="hold" id="32">
                                          <p:stCondLst>
                                            <p:cond delay="0"/>
                                          </p:stCondLst>
                                        </p:cTn>
                                        <p:tgtEl>
                                          <p:spTgt spid="26"/>
                                        </p:tgtEl>
                                        <p:attrNameLst>
                                          <p:attrName>style.visibility</p:attrName>
                                        </p:attrNameLst>
                                      </p:cBhvr>
                                      <p:to>
                                        <p:strVal val="hidden"/>
                                      </p:to>
                                    </p:set>
                                  </p:childTnLst>
                                </p:cTn>
                              </p:par>
                              <p:par>
                                <p:cTn fill="hold" grpId="1" id="33" nodeType="withEffect" presetClass="exit" presetID="1" presetSubtype="0">
                                  <p:stCondLst>
                                    <p:cond delay="2000"/>
                                  </p:stCondLst>
                                  <p:childTnLst>
                                    <p:set>
                                      <p:cBhvr>
                                        <p:cTn dur="1" fill="hold" id="34">
                                          <p:stCondLst>
                                            <p:cond delay="0"/>
                                          </p:stCondLst>
                                        </p:cTn>
                                        <p:tgtEl>
                                          <p:spTgt spid="27"/>
                                        </p:tgtEl>
                                        <p:attrNameLst>
                                          <p:attrName>style.visibility</p:attrName>
                                        </p:attrNameLst>
                                      </p:cBhvr>
                                      <p:to>
                                        <p:strVal val="hidden"/>
                                      </p:to>
                                    </p:set>
                                  </p:childTnLst>
                                </p:cTn>
                              </p:par>
                              <p:par>
                                <p:cTn fill="hold" grpId="1" id="35" nodeType="withEffect" presetClass="exit" presetID="1" presetSubtype="0">
                                  <p:stCondLst>
                                    <p:cond delay="2000"/>
                                  </p:stCondLst>
                                  <p:childTnLst>
                                    <p:set>
                                      <p:cBhvr>
                                        <p:cTn dur="1" fill="hold" id="36">
                                          <p:stCondLst>
                                            <p:cond delay="0"/>
                                          </p:stCondLst>
                                        </p:cTn>
                                        <p:tgtEl>
                                          <p:spTgt spid="28"/>
                                        </p:tgtEl>
                                        <p:attrNameLst>
                                          <p:attrName>style.visibility</p:attrName>
                                        </p:attrNameLst>
                                      </p:cBhvr>
                                      <p:to>
                                        <p:strVal val="hidden"/>
                                      </p:to>
                                    </p:set>
                                  </p:childTnLst>
                                </p:cTn>
                              </p:par>
                              <p:par>
                                <p:cTn fill="hold" grpId="1" id="37" nodeType="withEffect" presetClass="entr" presetID="1" presetSubtype="0">
                                  <p:stCondLst>
                                    <p:cond delay="2000"/>
                                  </p:stCondLst>
                                  <p:childTnLst>
                                    <p:set>
                                      <p:cBhvr>
                                        <p:cTn dur="1" fill="hold" id="38">
                                          <p:stCondLst>
                                            <p:cond delay="0"/>
                                          </p:stCondLst>
                                        </p:cTn>
                                        <p:tgtEl>
                                          <p:spTgt spid="37"/>
                                        </p:tgtEl>
                                        <p:attrNameLst>
                                          <p:attrName>style.visibility</p:attrName>
                                        </p:attrNameLst>
                                      </p:cBhvr>
                                      <p:to>
                                        <p:strVal val="visible"/>
                                      </p:to>
                                    </p:set>
                                  </p:childTnLst>
                                </p:cTn>
                              </p:par>
                              <p:par>
                                <p:cTn fill="hold" grpId="1" id="39" nodeType="withEffect" presetClass="entr" presetID="1" presetSubtype="0">
                                  <p:stCondLst>
                                    <p:cond delay="2000"/>
                                  </p:stCondLst>
                                  <p:childTnLst>
                                    <p:set>
                                      <p:cBhvr>
                                        <p:cTn dur="1" fill="hold" id="40">
                                          <p:stCondLst>
                                            <p:cond delay="0"/>
                                          </p:stCondLst>
                                        </p:cTn>
                                        <p:tgtEl>
                                          <p:spTgt spid="38"/>
                                        </p:tgtEl>
                                        <p:attrNameLst>
                                          <p:attrName>style.visibility</p:attrName>
                                        </p:attrNameLst>
                                      </p:cBhvr>
                                      <p:to>
                                        <p:strVal val="visible"/>
                                      </p:to>
                                    </p:set>
                                  </p:childTnLst>
                                </p:cTn>
                              </p:par>
                              <p:par>
                                <p:cTn fill="hold" grpId="1" id="41" nodeType="withEffect" presetClass="entr" presetID="1" presetSubtype="0">
                                  <p:stCondLst>
                                    <p:cond delay="2000"/>
                                  </p:stCondLst>
                                  <p:childTnLst>
                                    <p:set>
                                      <p:cBhvr>
                                        <p:cTn dur="1" fill="hold" id="42">
                                          <p:stCondLst>
                                            <p:cond delay="0"/>
                                          </p:stCondLst>
                                        </p:cTn>
                                        <p:tgtEl>
                                          <p:spTgt spid="39"/>
                                        </p:tgtEl>
                                        <p:attrNameLst>
                                          <p:attrName>style.visibility</p:attrName>
                                        </p:attrNameLst>
                                      </p:cBhvr>
                                      <p:to>
                                        <p:strVal val="visible"/>
                                      </p:to>
                                    </p:set>
                                  </p:childTnLst>
                                </p:cTn>
                              </p:par>
                              <p:par>
                                <p:cTn fill="hold" grpId="1" id="43" nodeType="withEffect" presetClass="entr" presetID="1" presetSubtype="0">
                                  <p:stCondLst>
                                    <p:cond delay="2000"/>
                                  </p:stCondLst>
                                  <p:childTnLst>
                                    <p:set>
                                      <p:cBhvr>
                                        <p:cTn dur="1" fill="hold" id="44">
                                          <p:stCondLst>
                                            <p:cond delay="0"/>
                                          </p:stCondLst>
                                        </p:cTn>
                                        <p:tgtEl>
                                          <p:spTgt spid="40"/>
                                        </p:tgtEl>
                                        <p:attrNameLst>
                                          <p:attrName>style.visibility</p:attrName>
                                        </p:attrNameLst>
                                      </p:cBhvr>
                                      <p:to>
                                        <p:strVal val="visible"/>
                                      </p:to>
                                    </p:set>
                                  </p:childTnLst>
                                </p:cTn>
                              </p:par>
                              <p:par>
                                <p:cTn fill="hold" grpId="1" id="45" nodeType="withEffect" presetClass="entr" presetID="1" presetSubtype="0">
                                  <p:stCondLst>
                                    <p:cond delay="2000"/>
                                  </p:stCondLst>
                                  <p:childTnLst>
                                    <p:set>
                                      <p:cBhvr>
                                        <p:cTn dur="1" fill="hold" id="46">
                                          <p:stCondLst>
                                            <p:cond delay="0"/>
                                          </p:stCondLst>
                                        </p:cTn>
                                        <p:tgtEl>
                                          <p:spTgt spid="41"/>
                                        </p:tgtEl>
                                        <p:attrNameLst>
                                          <p:attrName>style.visibility</p:attrName>
                                        </p:attrNameLst>
                                      </p:cBhvr>
                                      <p:to>
                                        <p:strVal val="visible"/>
                                      </p:to>
                                    </p:set>
                                  </p:childTnLst>
                                </p:cTn>
                              </p:par>
                              <p:par>
                                <p:cTn fill="hold" grpId="1" id="47" nodeType="withEffect" presetClass="entr" presetID="1" presetSubtype="0">
                                  <p:stCondLst>
                                    <p:cond delay="2000"/>
                                  </p:stCondLst>
                                  <p:childTnLst>
                                    <p:set>
                                      <p:cBhvr>
                                        <p:cTn dur="1" fill="hold" id="48">
                                          <p:stCondLst>
                                            <p:cond delay="0"/>
                                          </p:stCondLst>
                                        </p:cTn>
                                        <p:tgtEl>
                                          <p:spTgt spid="42"/>
                                        </p:tgtEl>
                                        <p:attrNameLst>
                                          <p:attrName>style.visibility</p:attrName>
                                        </p:attrNameLst>
                                      </p:cBhvr>
                                      <p:to>
                                        <p:strVal val="visible"/>
                                      </p:to>
                                    </p:set>
                                  </p:childTnLst>
                                </p:cTn>
                              </p:par>
                              <p:par>
                                <p:cTn fill="hold" grpId="1" id="49" nodeType="withEffect" presetClass="entr" presetID="1" presetSubtype="0">
                                  <p:stCondLst>
                                    <p:cond delay="2000"/>
                                  </p:stCondLst>
                                  <p:childTnLst>
                                    <p:set>
                                      <p:cBhvr>
                                        <p:cTn dur="1" fill="hold" id="50">
                                          <p:stCondLst>
                                            <p:cond delay="0"/>
                                          </p:stCondLst>
                                        </p:cTn>
                                        <p:tgtEl>
                                          <p:spTgt spid="43"/>
                                        </p:tgtEl>
                                        <p:attrNameLst>
                                          <p:attrName>style.visibility</p:attrName>
                                        </p:attrNameLst>
                                      </p:cBhvr>
                                      <p:to>
                                        <p:strVal val="visible"/>
                                      </p:to>
                                    </p:set>
                                  </p:childTnLst>
                                </p:cTn>
                              </p:par>
                              <p:par>
                                <p:cTn fill="hold" grpId="1" id="51" nodeType="withEffect" presetClass="entr" presetID="1" presetSubtype="0">
                                  <p:stCondLst>
                                    <p:cond delay="2000"/>
                                  </p:stCondLst>
                                  <p:childTnLst>
                                    <p:set>
                                      <p:cBhvr>
                                        <p:cTn dur="1" fill="hold" id="52">
                                          <p:stCondLst>
                                            <p:cond delay="0"/>
                                          </p:stCondLst>
                                        </p:cTn>
                                        <p:tgtEl>
                                          <p:spTgt spid="44"/>
                                        </p:tgtEl>
                                        <p:attrNameLst>
                                          <p:attrName>style.visibility</p:attrName>
                                        </p:attrNameLst>
                                      </p:cBhvr>
                                      <p:to>
                                        <p:strVal val="visible"/>
                                      </p:to>
                                    </p:set>
                                  </p:childTnLst>
                                </p:cTn>
                              </p:par>
                              <p:par>
                                <p:cTn fill="hold" grpId="0" id="53" nodeType="withEffect" presetClass="path" presetID="1" presetSubtype="0">
                                  <p:stCondLst>
                                    <p:cond delay="2000"/>
                                  </p:stCondLst>
                                  <p:childTnLst>
                                    <p:animMotion origin="layout" path="M 3.05556E-06 -4.44444E-06 C 0.06284 -4.44444E-06 0.11423 0.08112 0.11423 0.18139 C 0.11423 0.28112 0.06284 0.36278 3.05556E-06 0.36278 C -0.06302 0.36278 -0.11407 0.28112 -0.11407 0.18139 C -0.11407 0.08112 -0.06302 -4.44444E-06 3.05556E-06 -4.44444E-06 Z" pathEditMode="relative" ptsTypes="fffff" rAng="0">
                                      <p:cBhvr>
                                        <p:cTn dur="1000" fill="hold" id="54"/>
                                        <p:tgtEl>
                                          <p:spTgt spid="37"/>
                                        </p:tgtEl>
                                        <p:attrNameLst>
                                          <p:attrName>ppt_x</p:attrName>
                                          <p:attrName>ppt_y</p:attrName>
                                        </p:attrNameLst>
                                      </p:cBhvr>
                                      <p:rCtr x="0" y="18139"/>
                                    </p:animMotion>
                                  </p:childTnLst>
                                </p:cTn>
                              </p:par>
                              <p:par>
                                <p:cTn fill="hold" grpId="0" id="55" nodeType="withEffect" presetClass="path" presetID="1" presetSubtype="0">
                                  <p:stCondLst>
                                    <p:cond delay="2100"/>
                                  </p:stCondLst>
                                  <p:childTnLst>
                                    <p:animMotion origin="layout" path="M 3.05556E-06 -4.44444E-06 C 0.06284 -4.44444E-06 0.11423 0.08112 0.11423 0.18139 C 0.11423 0.28112 0.06284 0.36278 3.05556E-06 0.36278 C -0.06302 0.36278 -0.11407 0.28112 -0.11407 0.18139 C -0.11407 0.08112 -0.06302 -4.44444E-06 3.05556E-06 -4.44444E-06 Z" pathEditMode="relative" ptsTypes="fffff" rAng="0">
                                      <p:cBhvr>
                                        <p:cTn dur="1000" fill="hold" id="56"/>
                                        <p:tgtEl>
                                          <p:spTgt spid="38"/>
                                        </p:tgtEl>
                                        <p:attrNameLst>
                                          <p:attrName>ppt_x</p:attrName>
                                          <p:attrName>ppt_y</p:attrName>
                                        </p:attrNameLst>
                                      </p:cBhvr>
                                      <p:rCtr x="0" y="18139"/>
                                    </p:animMotion>
                                  </p:childTnLst>
                                </p:cTn>
                              </p:par>
                              <p:par>
                                <p:cTn fill="hold" grpId="0" id="57" nodeType="withEffect" presetClass="path" presetID="1" presetSubtype="0">
                                  <p:stCondLst>
                                    <p:cond delay="2200"/>
                                  </p:stCondLst>
                                  <p:childTnLst>
                                    <p:animMotion origin="layout" path="M 3.05556E-06 -4.44444E-06 C 0.06284 -4.44444E-06 0.11423 0.08112 0.11423 0.18139 C 0.11423 0.28112 0.06284 0.36278 3.05556E-06 0.36278 C -0.06302 0.36278 -0.11407 0.28112 -0.11407 0.18139 C -0.11407 0.08112 -0.06302 -4.44444E-06 3.05556E-06 -4.44444E-06 Z" pathEditMode="relative" ptsTypes="fffff" rAng="0">
                                      <p:cBhvr>
                                        <p:cTn dur="1000" fill="hold" id="58"/>
                                        <p:tgtEl>
                                          <p:spTgt spid="39"/>
                                        </p:tgtEl>
                                        <p:attrNameLst>
                                          <p:attrName>ppt_x</p:attrName>
                                          <p:attrName>ppt_y</p:attrName>
                                        </p:attrNameLst>
                                      </p:cBhvr>
                                      <p:rCtr x="0" y="18139"/>
                                    </p:animMotion>
                                  </p:childTnLst>
                                </p:cTn>
                              </p:par>
                              <p:par>
                                <p:cTn fill="hold" grpId="0" id="59" nodeType="withEffect" presetClass="path" presetID="1" presetSubtype="0">
                                  <p:stCondLst>
                                    <p:cond delay="2300"/>
                                  </p:stCondLst>
                                  <p:childTnLst>
                                    <p:animMotion origin="layout" path="M 3.05556E-06 -4.44444E-06 C 0.06284 -4.44444E-06 0.11423 0.08112 0.11423 0.18139 C 0.11423 0.28112 0.06284 0.36278 3.05556E-06 0.36278 C -0.06302 0.36278 -0.11407 0.28112 -0.11407 0.18139 C -0.11407 0.08112 -0.06302 -4.44444E-06 3.05556E-06 -4.44444E-06 Z" pathEditMode="relative" ptsTypes="fffff" rAng="0">
                                      <p:cBhvr>
                                        <p:cTn dur="1000" fill="hold" id="60"/>
                                        <p:tgtEl>
                                          <p:spTgt spid="40"/>
                                        </p:tgtEl>
                                        <p:attrNameLst>
                                          <p:attrName>ppt_x</p:attrName>
                                          <p:attrName>ppt_y</p:attrName>
                                        </p:attrNameLst>
                                      </p:cBhvr>
                                      <p:rCtr x="0" y="18139"/>
                                    </p:animMotion>
                                  </p:childTnLst>
                                </p:cTn>
                              </p:par>
                              <p:par>
                                <p:cTn fill="hold" grpId="0" id="61" nodeType="withEffect" presetClass="path" presetID="1" presetSubtype="0">
                                  <p:stCondLst>
                                    <p:cond delay="2400"/>
                                  </p:stCondLst>
                                  <p:childTnLst>
                                    <p:animMotion origin="layout" path="M 3.05556E-06 -4.44444E-06 C 0.06284 -4.44444E-06 0.11423 0.08112 0.11423 0.18139 C 0.11423 0.28112 0.06284 0.36278 3.05556E-06 0.36278 C -0.06302 0.36278 -0.11407 0.28112 -0.11407 0.18139 C -0.11407 0.08112 -0.06302 -4.44444E-06 3.05556E-06 -4.44444E-06 Z" pathEditMode="relative" ptsTypes="fffff" rAng="0">
                                      <p:cBhvr>
                                        <p:cTn dur="1000" fill="hold" id="62"/>
                                        <p:tgtEl>
                                          <p:spTgt spid="41"/>
                                        </p:tgtEl>
                                        <p:attrNameLst>
                                          <p:attrName>ppt_x</p:attrName>
                                          <p:attrName>ppt_y</p:attrName>
                                        </p:attrNameLst>
                                      </p:cBhvr>
                                      <p:rCtr x="0" y="18139"/>
                                    </p:animMotion>
                                  </p:childTnLst>
                                </p:cTn>
                              </p:par>
                              <p:par>
                                <p:cTn fill="hold" grpId="0" id="63" nodeType="withEffect" presetClass="path" presetID="1" presetSubtype="0">
                                  <p:stCondLst>
                                    <p:cond delay="2500"/>
                                  </p:stCondLst>
                                  <p:childTnLst>
                                    <p:animMotion origin="layout" path="M 3.05556E-06 -4.44444E-06 C 0.06284 -4.44444E-06 0.11423 0.08112 0.11423 0.18139 C 0.11423 0.28112 0.06284 0.36278 3.05556E-06 0.36278 C -0.06302 0.36278 -0.11407 0.28112 -0.11407 0.18139 C -0.11407 0.08112 -0.06302 -4.44444E-06 3.05556E-06 -4.44444E-06 Z" pathEditMode="relative" ptsTypes="fffff" rAng="0">
                                      <p:cBhvr>
                                        <p:cTn dur="1000" fill="hold" id="64"/>
                                        <p:tgtEl>
                                          <p:spTgt spid="42"/>
                                        </p:tgtEl>
                                        <p:attrNameLst>
                                          <p:attrName>ppt_x</p:attrName>
                                          <p:attrName>ppt_y</p:attrName>
                                        </p:attrNameLst>
                                      </p:cBhvr>
                                      <p:rCtr x="0" y="18139"/>
                                    </p:animMotion>
                                  </p:childTnLst>
                                </p:cTn>
                              </p:par>
                              <p:par>
                                <p:cTn fill="hold" grpId="0" id="65" nodeType="withEffect" presetClass="path" presetID="1" presetSubtype="0">
                                  <p:stCondLst>
                                    <p:cond delay="2600"/>
                                  </p:stCondLst>
                                  <p:childTnLst>
                                    <p:animMotion origin="layout" path="M 3.05556E-06 -4.44444E-06 C 0.06284 -4.44444E-06 0.11423 0.08112 0.11423 0.18139 C 0.11423 0.28112 0.06284 0.36278 3.05556E-06 0.36278 C -0.06302 0.36278 -0.11407 0.28112 -0.11407 0.18139 C -0.11407 0.08112 -0.06302 -4.44444E-06 3.05556E-06 -4.44444E-06 Z" pathEditMode="relative" ptsTypes="fffff" rAng="0">
                                      <p:cBhvr>
                                        <p:cTn dur="1000" fill="hold" id="66"/>
                                        <p:tgtEl>
                                          <p:spTgt spid="43"/>
                                        </p:tgtEl>
                                        <p:attrNameLst>
                                          <p:attrName>ppt_x</p:attrName>
                                          <p:attrName>ppt_y</p:attrName>
                                        </p:attrNameLst>
                                      </p:cBhvr>
                                      <p:rCtr x="0" y="18139"/>
                                    </p:animMotion>
                                  </p:childTnLst>
                                </p:cTn>
                              </p:par>
                              <p:par>
                                <p:cTn fill="hold" grpId="0" id="67" nodeType="withEffect" presetClass="path" presetID="1" presetSubtype="0">
                                  <p:stCondLst>
                                    <p:cond delay="2700"/>
                                  </p:stCondLst>
                                  <p:childTnLst>
                                    <p:animMotion origin="layout" path="M -0.00052 -4.44444E-06 C 0.06232 -4.44444E-06 0.11371 0.08112 0.11371 0.18139 C 0.11371 0.28112 0.06232 0.36278 -0.00052 0.36278 C -0.06354 0.36278 -0.11459 0.28112 -0.11459 0.18139 C -0.11459 0.08112 -0.06354 -4.44444E-06 -0.00052 -4.44444E-06 Z" pathEditMode="relative" ptsTypes="fffff" rAng="0">
                                      <p:cBhvr>
                                        <p:cTn dur="1000" fill="hold" id="68"/>
                                        <p:tgtEl>
                                          <p:spTgt spid="44"/>
                                        </p:tgtEl>
                                        <p:attrNameLst>
                                          <p:attrName>ppt_x</p:attrName>
                                          <p:attrName>ppt_y</p:attrName>
                                        </p:attrNameLst>
                                      </p:cBhvr>
                                      <p:rCtr x="0" y="18139"/>
                                    </p:animMotion>
                                  </p:childTnLst>
                                </p:cTn>
                              </p:par>
                              <p:par>
                                <p:cTn fill="hold" grpId="2" id="69" nodeType="withEffect" presetClass="exit" presetID="1" presetSubtype="0">
                                  <p:stCondLst>
                                    <p:cond delay="3750"/>
                                  </p:stCondLst>
                                  <p:childTnLst>
                                    <p:set>
                                      <p:cBhvr>
                                        <p:cTn dur="1" fill="hold" id="70">
                                          <p:stCondLst>
                                            <p:cond delay="0"/>
                                          </p:stCondLst>
                                        </p:cTn>
                                        <p:tgtEl>
                                          <p:spTgt spid="37"/>
                                        </p:tgtEl>
                                        <p:attrNameLst>
                                          <p:attrName>style.visibility</p:attrName>
                                        </p:attrNameLst>
                                      </p:cBhvr>
                                      <p:to>
                                        <p:strVal val="hidden"/>
                                      </p:to>
                                    </p:set>
                                  </p:childTnLst>
                                </p:cTn>
                              </p:par>
                              <p:par>
                                <p:cTn fill="hold" grpId="2" id="71" nodeType="withEffect" presetClass="exit" presetID="1" presetSubtype="0">
                                  <p:stCondLst>
                                    <p:cond delay="3750"/>
                                  </p:stCondLst>
                                  <p:childTnLst>
                                    <p:set>
                                      <p:cBhvr>
                                        <p:cTn dur="1" fill="hold" id="72">
                                          <p:stCondLst>
                                            <p:cond delay="0"/>
                                          </p:stCondLst>
                                        </p:cTn>
                                        <p:tgtEl>
                                          <p:spTgt spid="38"/>
                                        </p:tgtEl>
                                        <p:attrNameLst>
                                          <p:attrName>style.visibility</p:attrName>
                                        </p:attrNameLst>
                                      </p:cBhvr>
                                      <p:to>
                                        <p:strVal val="hidden"/>
                                      </p:to>
                                    </p:set>
                                  </p:childTnLst>
                                </p:cTn>
                              </p:par>
                              <p:par>
                                <p:cTn fill="hold" grpId="2" id="73" nodeType="withEffect" presetClass="exit" presetID="1" presetSubtype="0">
                                  <p:stCondLst>
                                    <p:cond delay="3750"/>
                                  </p:stCondLst>
                                  <p:childTnLst>
                                    <p:set>
                                      <p:cBhvr>
                                        <p:cTn dur="1" fill="hold" id="74">
                                          <p:stCondLst>
                                            <p:cond delay="0"/>
                                          </p:stCondLst>
                                        </p:cTn>
                                        <p:tgtEl>
                                          <p:spTgt spid="39"/>
                                        </p:tgtEl>
                                        <p:attrNameLst>
                                          <p:attrName>style.visibility</p:attrName>
                                        </p:attrNameLst>
                                      </p:cBhvr>
                                      <p:to>
                                        <p:strVal val="hidden"/>
                                      </p:to>
                                    </p:set>
                                  </p:childTnLst>
                                </p:cTn>
                              </p:par>
                              <p:par>
                                <p:cTn fill="hold" grpId="2" id="75" nodeType="withEffect" presetClass="exit" presetID="1" presetSubtype="0">
                                  <p:stCondLst>
                                    <p:cond delay="3750"/>
                                  </p:stCondLst>
                                  <p:childTnLst>
                                    <p:set>
                                      <p:cBhvr>
                                        <p:cTn dur="1" fill="hold" id="76">
                                          <p:stCondLst>
                                            <p:cond delay="0"/>
                                          </p:stCondLst>
                                        </p:cTn>
                                        <p:tgtEl>
                                          <p:spTgt spid="40"/>
                                        </p:tgtEl>
                                        <p:attrNameLst>
                                          <p:attrName>style.visibility</p:attrName>
                                        </p:attrNameLst>
                                      </p:cBhvr>
                                      <p:to>
                                        <p:strVal val="hidden"/>
                                      </p:to>
                                    </p:set>
                                  </p:childTnLst>
                                </p:cTn>
                              </p:par>
                              <p:par>
                                <p:cTn fill="hold" grpId="2" id="77" nodeType="withEffect" presetClass="exit" presetID="1" presetSubtype="0">
                                  <p:stCondLst>
                                    <p:cond delay="3750"/>
                                  </p:stCondLst>
                                  <p:childTnLst>
                                    <p:set>
                                      <p:cBhvr>
                                        <p:cTn dur="1" fill="hold" id="78">
                                          <p:stCondLst>
                                            <p:cond delay="0"/>
                                          </p:stCondLst>
                                        </p:cTn>
                                        <p:tgtEl>
                                          <p:spTgt spid="41"/>
                                        </p:tgtEl>
                                        <p:attrNameLst>
                                          <p:attrName>style.visibility</p:attrName>
                                        </p:attrNameLst>
                                      </p:cBhvr>
                                      <p:to>
                                        <p:strVal val="hidden"/>
                                      </p:to>
                                    </p:set>
                                  </p:childTnLst>
                                </p:cTn>
                              </p:par>
                              <p:par>
                                <p:cTn fill="hold" grpId="2" id="79" nodeType="withEffect" presetClass="exit" presetID="1" presetSubtype="0">
                                  <p:stCondLst>
                                    <p:cond delay="3750"/>
                                  </p:stCondLst>
                                  <p:childTnLst>
                                    <p:set>
                                      <p:cBhvr>
                                        <p:cTn dur="1" fill="hold" id="80">
                                          <p:stCondLst>
                                            <p:cond delay="0"/>
                                          </p:stCondLst>
                                        </p:cTn>
                                        <p:tgtEl>
                                          <p:spTgt spid="42"/>
                                        </p:tgtEl>
                                        <p:attrNameLst>
                                          <p:attrName>style.visibility</p:attrName>
                                        </p:attrNameLst>
                                      </p:cBhvr>
                                      <p:to>
                                        <p:strVal val="hidden"/>
                                      </p:to>
                                    </p:set>
                                  </p:childTnLst>
                                </p:cTn>
                              </p:par>
                              <p:par>
                                <p:cTn fill="hold" grpId="2" id="81" nodeType="withEffect" presetClass="exit" presetID="1" presetSubtype="0">
                                  <p:stCondLst>
                                    <p:cond delay="3750"/>
                                  </p:stCondLst>
                                  <p:childTnLst>
                                    <p:set>
                                      <p:cBhvr>
                                        <p:cTn dur="1" fill="hold" id="82">
                                          <p:stCondLst>
                                            <p:cond delay="0"/>
                                          </p:stCondLst>
                                        </p:cTn>
                                        <p:tgtEl>
                                          <p:spTgt spid="43"/>
                                        </p:tgtEl>
                                        <p:attrNameLst>
                                          <p:attrName>style.visibility</p:attrName>
                                        </p:attrNameLst>
                                      </p:cBhvr>
                                      <p:to>
                                        <p:strVal val="hidden"/>
                                      </p:to>
                                    </p:set>
                                  </p:childTnLst>
                                </p:cTn>
                              </p:par>
                              <p:par>
                                <p:cTn fill="hold" grpId="2" id="83" nodeType="withEffect" presetClass="exit" presetID="1" presetSubtype="0">
                                  <p:stCondLst>
                                    <p:cond delay="3750"/>
                                  </p:stCondLst>
                                  <p:childTnLst>
                                    <p:set>
                                      <p:cBhvr>
                                        <p:cTn dur="1" fill="hold" id="84">
                                          <p:stCondLst>
                                            <p:cond delay="0"/>
                                          </p:stCondLst>
                                        </p:cTn>
                                        <p:tgtEl>
                                          <p:spTgt spid="44"/>
                                        </p:tgtEl>
                                        <p:attrNameLst>
                                          <p:attrName>style.visibility</p:attrName>
                                        </p:attrNameLst>
                                      </p:cBhvr>
                                      <p:to>
                                        <p:strVal val="hidden"/>
                                      </p:to>
                                    </p:set>
                                  </p:childTnLst>
                                </p:cTn>
                              </p:par>
                              <p:par>
                                <p:cTn fill="hold" grpId="1" id="85" nodeType="withEffect" presetClass="entr" presetID="1" presetSubtype="0">
                                  <p:stCondLst>
                                    <p:cond delay="3750"/>
                                  </p:stCondLst>
                                  <p:childTnLst>
                                    <p:set>
                                      <p:cBhvr>
                                        <p:cTn dur="1" fill="hold" id="86">
                                          <p:stCondLst>
                                            <p:cond delay="0"/>
                                          </p:stCondLst>
                                        </p:cTn>
                                        <p:tgtEl>
                                          <p:spTgt spid="47"/>
                                        </p:tgtEl>
                                        <p:attrNameLst>
                                          <p:attrName>style.visibility</p:attrName>
                                        </p:attrNameLst>
                                      </p:cBhvr>
                                      <p:to>
                                        <p:strVal val="visible"/>
                                      </p:to>
                                    </p:set>
                                  </p:childTnLst>
                                </p:cTn>
                              </p:par>
                              <p:par>
                                <p:cTn fill="hold" grpId="1" id="87" nodeType="withEffect" presetClass="entr" presetID="1" presetSubtype="0">
                                  <p:stCondLst>
                                    <p:cond delay="3750"/>
                                  </p:stCondLst>
                                  <p:childTnLst>
                                    <p:set>
                                      <p:cBhvr>
                                        <p:cTn dur="1" fill="hold" id="88">
                                          <p:stCondLst>
                                            <p:cond delay="0"/>
                                          </p:stCondLst>
                                        </p:cTn>
                                        <p:tgtEl>
                                          <p:spTgt spid="48"/>
                                        </p:tgtEl>
                                        <p:attrNameLst>
                                          <p:attrName>style.visibility</p:attrName>
                                        </p:attrNameLst>
                                      </p:cBhvr>
                                      <p:to>
                                        <p:strVal val="visible"/>
                                      </p:to>
                                    </p:set>
                                  </p:childTnLst>
                                </p:cTn>
                              </p:par>
                              <p:par>
                                <p:cTn fill="hold" grpId="1" id="89" nodeType="withEffect" presetClass="entr" presetID="1" presetSubtype="0">
                                  <p:stCondLst>
                                    <p:cond delay="3750"/>
                                  </p:stCondLst>
                                  <p:childTnLst>
                                    <p:set>
                                      <p:cBhvr>
                                        <p:cTn dur="1" fill="hold" id="90">
                                          <p:stCondLst>
                                            <p:cond delay="0"/>
                                          </p:stCondLst>
                                        </p:cTn>
                                        <p:tgtEl>
                                          <p:spTgt spid="49"/>
                                        </p:tgtEl>
                                        <p:attrNameLst>
                                          <p:attrName>style.visibility</p:attrName>
                                        </p:attrNameLst>
                                      </p:cBhvr>
                                      <p:to>
                                        <p:strVal val="visible"/>
                                      </p:to>
                                    </p:set>
                                  </p:childTnLst>
                                </p:cTn>
                              </p:par>
                              <p:par>
                                <p:cTn fill="hold" grpId="1" id="91" nodeType="withEffect" presetClass="entr" presetID="1" presetSubtype="0">
                                  <p:stCondLst>
                                    <p:cond delay="3750"/>
                                  </p:stCondLst>
                                  <p:childTnLst>
                                    <p:set>
                                      <p:cBhvr>
                                        <p:cTn dur="1" fill="hold" id="92">
                                          <p:stCondLst>
                                            <p:cond delay="0"/>
                                          </p:stCondLst>
                                        </p:cTn>
                                        <p:tgtEl>
                                          <p:spTgt spid="50"/>
                                        </p:tgtEl>
                                        <p:attrNameLst>
                                          <p:attrName>style.visibility</p:attrName>
                                        </p:attrNameLst>
                                      </p:cBhvr>
                                      <p:to>
                                        <p:strVal val="visible"/>
                                      </p:to>
                                    </p:set>
                                  </p:childTnLst>
                                </p:cTn>
                              </p:par>
                              <p:par>
                                <p:cTn fill="hold" grpId="1" id="93" nodeType="withEffect" presetClass="entr" presetID="1" presetSubtype="0">
                                  <p:stCondLst>
                                    <p:cond delay="3750"/>
                                  </p:stCondLst>
                                  <p:childTnLst>
                                    <p:set>
                                      <p:cBhvr>
                                        <p:cTn dur="1" fill="hold" id="94">
                                          <p:stCondLst>
                                            <p:cond delay="0"/>
                                          </p:stCondLst>
                                        </p:cTn>
                                        <p:tgtEl>
                                          <p:spTgt spid="51"/>
                                        </p:tgtEl>
                                        <p:attrNameLst>
                                          <p:attrName>style.visibility</p:attrName>
                                        </p:attrNameLst>
                                      </p:cBhvr>
                                      <p:to>
                                        <p:strVal val="visible"/>
                                      </p:to>
                                    </p:set>
                                  </p:childTnLst>
                                </p:cTn>
                              </p:par>
                              <p:par>
                                <p:cTn fill="hold" grpId="1" id="95" nodeType="withEffect" presetClass="entr" presetID="1" presetSubtype="0">
                                  <p:stCondLst>
                                    <p:cond delay="3750"/>
                                  </p:stCondLst>
                                  <p:childTnLst>
                                    <p:set>
                                      <p:cBhvr>
                                        <p:cTn dur="1" fill="hold" id="96">
                                          <p:stCondLst>
                                            <p:cond delay="0"/>
                                          </p:stCondLst>
                                        </p:cTn>
                                        <p:tgtEl>
                                          <p:spTgt spid="52"/>
                                        </p:tgtEl>
                                        <p:attrNameLst>
                                          <p:attrName>style.visibility</p:attrName>
                                        </p:attrNameLst>
                                      </p:cBhvr>
                                      <p:to>
                                        <p:strVal val="visible"/>
                                      </p:to>
                                    </p:set>
                                  </p:childTnLst>
                                </p:cTn>
                              </p:par>
                              <p:par>
                                <p:cTn fill="hold" grpId="1" id="97" nodeType="withEffect" presetClass="entr" presetID="1" presetSubtype="0">
                                  <p:stCondLst>
                                    <p:cond delay="3750"/>
                                  </p:stCondLst>
                                  <p:childTnLst>
                                    <p:set>
                                      <p:cBhvr>
                                        <p:cTn dur="1" fill="hold" id="98">
                                          <p:stCondLst>
                                            <p:cond delay="0"/>
                                          </p:stCondLst>
                                        </p:cTn>
                                        <p:tgtEl>
                                          <p:spTgt spid="53"/>
                                        </p:tgtEl>
                                        <p:attrNameLst>
                                          <p:attrName>style.visibility</p:attrName>
                                        </p:attrNameLst>
                                      </p:cBhvr>
                                      <p:to>
                                        <p:strVal val="visible"/>
                                      </p:to>
                                    </p:set>
                                  </p:childTnLst>
                                </p:cTn>
                              </p:par>
                              <p:par>
                                <p:cTn fill="hold" grpId="1" id="99" nodeType="withEffect" presetClass="entr" presetID="1" presetSubtype="0">
                                  <p:stCondLst>
                                    <p:cond delay="3750"/>
                                  </p:stCondLst>
                                  <p:childTnLst>
                                    <p:set>
                                      <p:cBhvr>
                                        <p:cTn dur="1" fill="hold" id="100">
                                          <p:stCondLst>
                                            <p:cond delay="0"/>
                                          </p:stCondLst>
                                        </p:cTn>
                                        <p:tgtEl>
                                          <p:spTgt spid="62"/>
                                        </p:tgtEl>
                                        <p:attrNameLst>
                                          <p:attrName>style.visibility</p:attrName>
                                        </p:attrNameLst>
                                      </p:cBhvr>
                                      <p:to>
                                        <p:strVal val="visible"/>
                                      </p:to>
                                    </p:set>
                                  </p:childTnLst>
                                </p:cTn>
                              </p:par>
                              <p:par>
                                <p:cTn fill="hold" grpId="0" id="101" nodeType="withEffect" presetClass="path" presetID="1" presetSubtype="0">
                                  <p:stCondLst>
                                    <p:cond delay="3750"/>
                                  </p:stCondLst>
                                  <p:childTnLst>
                                    <p:animMotion origin="layout" path="M 3.05556E-06 -4.44444E-06 C 0.06284 -4.44444E-06 0.11423 0.08112 0.11423 0.18139 C 0.11423 0.28112 0.06284 0.36278 3.05556E-06 0.36278 C -0.06302 0.36278 -0.11407 0.28112 -0.11407 0.18139 C -0.11407 0.08112 -0.06302 -4.44444E-06 3.05556E-06 -4.44444E-06 Z" pathEditMode="relative" ptsTypes="fffff" rAng="0">
                                      <p:cBhvr>
                                        <p:cTn dur="1000" fill="hold" id="102"/>
                                        <p:tgtEl>
                                          <p:spTgt spid="47"/>
                                        </p:tgtEl>
                                        <p:attrNameLst>
                                          <p:attrName>ppt_x</p:attrName>
                                          <p:attrName>ppt_y</p:attrName>
                                        </p:attrNameLst>
                                      </p:cBhvr>
                                      <p:rCtr x="0" y="18139"/>
                                    </p:animMotion>
                                  </p:childTnLst>
                                </p:cTn>
                              </p:par>
                              <p:par>
                                <p:cTn fill="hold" grpId="0" id="103" nodeType="withEffect" presetClass="path" presetID="1" presetSubtype="0">
                                  <p:stCondLst>
                                    <p:cond delay="3850"/>
                                  </p:stCondLst>
                                  <p:childTnLst>
                                    <p:animMotion origin="layout" path="M 3.05556E-06 -4.44444E-06 C 0.06284 -4.44444E-06 0.11423 0.08112 0.11423 0.18139 C 0.11423 0.28112 0.06284 0.36278 3.05556E-06 0.36278 C -0.06302 0.36278 -0.11407 0.28112 -0.11407 0.18139 C -0.11407 0.08112 -0.06302 -4.44444E-06 3.05556E-06 -4.44444E-06 Z" pathEditMode="relative" ptsTypes="fffff" rAng="0">
                                      <p:cBhvr>
                                        <p:cTn dur="1000" fill="hold" id="104"/>
                                        <p:tgtEl>
                                          <p:spTgt spid="48"/>
                                        </p:tgtEl>
                                        <p:attrNameLst>
                                          <p:attrName>ppt_x</p:attrName>
                                          <p:attrName>ppt_y</p:attrName>
                                        </p:attrNameLst>
                                      </p:cBhvr>
                                      <p:rCtr x="0" y="18139"/>
                                    </p:animMotion>
                                  </p:childTnLst>
                                </p:cTn>
                              </p:par>
                              <p:par>
                                <p:cTn fill="hold" grpId="0" id="105" nodeType="withEffect" presetClass="path" presetID="1" presetSubtype="0">
                                  <p:stCondLst>
                                    <p:cond delay="3950"/>
                                  </p:stCondLst>
                                  <p:childTnLst>
                                    <p:animMotion origin="layout" path="M 3.05556E-06 -4.44444E-06 C 0.06284 -4.44444E-06 0.11423 0.08112 0.11423 0.18139 C 0.11423 0.28112 0.06284 0.36278 3.05556E-06 0.36278 C -0.06302 0.36278 -0.11407 0.28112 -0.11407 0.18139 C -0.11407 0.08112 -0.06302 -4.44444E-06 3.05556E-06 -4.44444E-06 Z" pathEditMode="relative" ptsTypes="fffff" rAng="0">
                                      <p:cBhvr>
                                        <p:cTn dur="1000" fill="hold" id="106"/>
                                        <p:tgtEl>
                                          <p:spTgt spid="49"/>
                                        </p:tgtEl>
                                        <p:attrNameLst>
                                          <p:attrName>ppt_x</p:attrName>
                                          <p:attrName>ppt_y</p:attrName>
                                        </p:attrNameLst>
                                      </p:cBhvr>
                                      <p:rCtr x="0" y="18139"/>
                                    </p:animMotion>
                                  </p:childTnLst>
                                </p:cTn>
                              </p:par>
                              <p:par>
                                <p:cTn fill="hold" grpId="0" id="107" nodeType="withEffect" presetClass="path" presetID="1" presetSubtype="0">
                                  <p:stCondLst>
                                    <p:cond delay="4050"/>
                                  </p:stCondLst>
                                  <p:childTnLst>
                                    <p:animMotion origin="layout" path="M 3.05556E-06 -4.44444E-06 C 0.06284 -4.44444E-06 0.11423 0.08112 0.11423 0.18139 C 0.11423 0.28112 0.06284 0.36278 3.05556E-06 0.36278 C -0.06302 0.36278 -0.11407 0.28112 -0.11407 0.18139 C -0.11407 0.08112 -0.06302 -4.44444E-06 3.05556E-06 -4.44444E-06 Z" pathEditMode="relative" ptsTypes="fffff" rAng="0">
                                      <p:cBhvr>
                                        <p:cTn dur="1000" fill="hold" id="108"/>
                                        <p:tgtEl>
                                          <p:spTgt spid="50"/>
                                        </p:tgtEl>
                                        <p:attrNameLst>
                                          <p:attrName>ppt_x</p:attrName>
                                          <p:attrName>ppt_y</p:attrName>
                                        </p:attrNameLst>
                                      </p:cBhvr>
                                      <p:rCtr x="0" y="18139"/>
                                    </p:animMotion>
                                  </p:childTnLst>
                                </p:cTn>
                              </p:par>
                              <p:par>
                                <p:cTn fill="hold" grpId="0" id="109" nodeType="withEffect" presetClass="path" presetID="1" presetSubtype="0">
                                  <p:stCondLst>
                                    <p:cond delay="4150"/>
                                  </p:stCondLst>
                                  <p:childTnLst>
                                    <p:animMotion origin="layout" path="M 3.05556E-06 -4.44444E-06 C 0.06284 -4.44444E-06 0.11423 0.08112 0.11423 0.18139 C 0.11423 0.28112 0.06284 0.36278 3.05556E-06 0.36278 C -0.06302 0.36278 -0.11407 0.28112 -0.11407 0.18139 C -0.11407 0.08112 -0.06302 -4.44444E-06 3.05556E-06 -4.44444E-06 Z" pathEditMode="relative" ptsTypes="fffff" rAng="0">
                                      <p:cBhvr>
                                        <p:cTn dur="1000" fill="hold" id="110"/>
                                        <p:tgtEl>
                                          <p:spTgt spid="51"/>
                                        </p:tgtEl>
                                        <p:attrNameLst>
                                          <p:attrName>ppt_x</p:attrName>
                                          <p:attrName>ppt_y</p:attrName>
                                        </p:attrNameLst>
                                      </p:cBhvr>
                                      <p:rCtr x="0" y="18139"/>
                                    </p:animMotion>
                                  </p:childTnLst>
                                </p:cTn>
                              </p:par>
                              <p:par>
                                <p:cTn fill="hold" grpId="0" id="111" nodeType="withEffect" presetClass="path" presetID="1" presetSubtype="0">
                                  <p:stCondLst>
                                    <p:cond delay="4250"/>
                                  </p:stCondLst>
                                  <p:childTnLst>
                                    <p:animMotion origin="layout" path="M 3.05556E-06 -4.44444E-06 C 0.06284 -4.44444E-06 0.11423 0.08112 0.11423 0.18139 C 0.11423 0.28112 0.06284 0.36278 3.05556E-06 0.36278 C -0.06302 0.36278 -0.11407 0.28112 -0.11407 0.18139 C -0.11407 0.08112 -0.06302 -4.44444E-06 3.05556E-06 -4.44444E-06 Z" pathEditMode="relative" ptsTypes="fffff" rAng="0">
                                      <p:cBhvr>
                                        <p:cTn dur="1000" fill="hold" id="112"/>
                                        <p:tgtEl>
                                          <p:spTgt spid="52"/>
                                        </p:tgtEl>
                                        <p:attrNameLst>
                                          <p:attrName>ppt_x</p:attrName>
                                          <p:attrName>ppt_y</p:attrName>
                                        </p:attrNameLst>
                                      </p:cBhvr>
                                      <p:rCtr x="0" y="18139"/>
                                    </p:animMotion>
                                  </p:childTnLst>
                                </p:cTn>
                              </p:par>
                              <p:par>
                                <p:cTn fill="hold" grpId="0" id="113" nodeType="withEffect" presetClass="path" presetID="1" presetSubtype="0">
                                  <p:stCondLst>
                                    <p:cond delay="4350"/>
                                  </p:stCondLst>
                                  <p:childTnLst>
                                    <p:animMotion origin="layout" path="M 3.05556E-06 -4.44444E-06 C 0.06284 -4.44444E-06 0.11423 0.08112 0.11423 0.18139 C 0.11423 0.28112 0.06284 0.36278 3.05556E-06 0.36278 C -0.06302 0.36278 -0.11407 0.28112 -0.11407 0.18139 C -0.11407 0.08112 -0.06302 -4.44444E-06 3.05556E-06 -4.44444E-06 Z" pathEditMode="relative" ptsTypes="fffff" rAng="0">
                                      <p:cBhvr>
                                        <p:cTn dur="1000" fill="hold" id="114"/>
                                        <p:tgtEl>
                                          <p:spTgt spid="53"/>
                                        </p:tgtEl>
                                        <p:attrNameLst>
                                          <p:attrName>ppt_x</p:attrName>
                                          <p:attrName>ppt_y</p:attrName>
                                        </p:attrNameLst>
                                      </p:cBhvr>
                                      <p:rCtr x="0" y="18139"/>
                                    </p:animMotion>
                                  </p:childTnLst>
                                </p:cTn>
                              </p:par>
                              <p:par>
                                <p:cTn fill="hold" grpId="0" id="115" nodeType="withEffect" presetClass="path" presetID="1" presetSubtype="0">
                                  <p:stCondLst>
                                    <p:cond delay="4450"/>
                                  </p:stCondLst>
                                  <p:childTnLst>
                                    <p:animMotion origin="layout" path="M -0.00052 -4.44444E-06 C 0.06232 -4.44444E-06 0.11371 0.08112 0.11371 0.18139 C 0.11371 0.28112 0.06232 0.36278 -0.00052 0.36278 C -0.06354 0.36278 -0.11459 0.28112 -0.11459 0.18139 C -0.11459 0.08112 -0.06354 -4.44444E-06 -0.00052 -4.44444E-06 Z" pathEditMode="relative" ptsTypes="fffff" rAng="0">
                                      <p:cBhvr>
                                        <p:cTn dur="1000" fill="hold" id="116"/>
                                        <p:tgtEl>
                                          <p:spTgt spid="62"/>
                                        </p:tgtEl>
                                        <p:attrNameLst>
                                          <p:attrName>ppt_x</p:attrName>
                                          <p:attrName>ppt_y</p:attrName>
                                        </p:attrNameLst>
                                      </p:cBhvr>
                                      <p:rCtr x="0" y="18139"/>
                                    </p:animMotion>
                                  </p:childTnLst>
                                </p:cTn>
                              </p:par>
                              <p:par>
                                <p:cTn fill="hold" grpId="2" id="117" nodeType="withEffect" presetClass="exit" presetID="10" presetSubtype="0">
                                  <p:stCondLst>
                                    <p:cond delay="5250"/>
                                  </p:stCondLst>
                                  <p:childTnLst>
                                    <p:animEffect filter="fade" transition="out">
                                      <p:cBhvr>
                                        <p:cTn dur="500" id="118"/>
                                        <p:tgtEl>
                                          <p:spTgt spid="2"/>
                                        </p:tgtEl>
                                      </p:cBhvr>
                                    </p:animEffect>
                                    <p:set>
                                      <p:cBhvr>
                                        <p:cTn dur="1" fill="hold" id="119">
                                          <p:stCondLst>
                                            <p:cond delay="499"/>
                                          </p:stCondLst>
                                        </p:cTn>
                                        <p:tgtEl>
                                          <p:spTgt spid="2"/>
                                        </p:tgtEl>
                                        <p:attrNameLst>
                                          <p:attrName>style.visibility</p:attrName>
                                        </p:attrNameLst>
                                      </p:cBhvr>
                                      <p:to>
                                        <p:strVal val="hidden"/>
                                      </p:to>
                                    </p:set>
                                  </p:childTnLst>
                                </p:cTn>
                              </p:par>
                              <p:par>
                                <p:cTn fill="hold" grpId="2" id="120" nodeType="withEffect" presetClass="exit" presetID="10" presetSubtype="0">
                                  <p:stCondLst>
                                    <p:cond delay="5250"/>
                                  </p:stCondLst>
                                  <p:childTnLst>
                                    <p:animEffect filter="fade" transition="out">
                                      <p:cBhvr>
                                        <p:cTn dur="500" id="121"/>
                                        <p:tgtEl>
                                          <p:spTgt spid="20"/>
                                        </p:tgtEl>
                                      </p:cBhvr>
                                    </p:animEffect>
                                    <p:set>
                                      <p:cBhvr>
                                        <p:cTn dur="1" fill="hold" id="122">
                                          <p:stCondLst>
                                            <p:cond delay="499"/>
                                          </p:stCondLst>
                                        </p:cTn>
                                        <p:tgtEl>
                                          <p:spTgt spid="20"/>
                                        </p:tgtEl>
                                        <p:attrNameLst>
                                          <p:attrName>style.visibility</p:attrName>
                                        </p:attrNameLst>
                                      </p:cBhvr>
                                      <p:to>
                                        <p:strVal val="hidden"/>
                                      </p:to>
                                    </p:set>
                                  </p:childTnLst>
                                </p:cTn>
                              </p:par>
                              <p:par>
                                <p:cTn fill="hold" grpId="2" id="123" nodeType="withEffect" presetClass="exit" presetID="10" presetSubtype="0">
                                  <p:stCondLst>
                                    <p:cond delay="5250"/>
                                  </p:stCondLst>
                                  <p:childTnLst>
                                    <p:animEffect filter="fade" transition="out">
                                      <p:cBhvr>
                                        <p:cTn dur="500" id="124"/>
                                        <p:tgtEl>
                                          <p:spTgt spid="21"/>
                                        </p:tgtEl>
                                      </p:cBhvr>
                                    </p:animEffect>
                                    <p:set>
                                      <p:cBhvr>
                                        <p:cTn dur="1" fill="hold" id="125">
                                          <p:stCondLst>
                                            <p:cond delay="499"/>
                                          </p:stCondLst>
                                        </p:cTn>
                                        <p:tgtEl>
                                          <p:spTgt spid="21"/>
                                        </p:tgtEl>
                                        <p:attrNameLst>
                                          <p:attrName>style.visibility</p:attrName>
                                        </p:attrNameLst>
                                      </p:cBhvr>
                                      <p:to>
                                        <p:strVal val="hidden"/>
                                      </p:to>
                                    </p:set>
                                  </p:childTnLst>
                                </p:cTn>
                              </p:par>
                              <p:par>
                                <p:cTn fill="hold" grpId="2" id="126" nodeType="withEffect" presetClass="exit" presetID="10" presetSubtype="0">
                                  <p:stCondLst>
                                    <p:cond delay="5250"/>
                                  </p:stCondLst>
                                  <p:childTnLst>
                                    <p:animEffect filter="fade" transition="out">
                                      <p:cBhvr>
                                        <p:cTn dur="500" id="127"/>
                                        <p:tgtEl>
                                          <p:spTgt spid="22"/>
                                        </p:tgtEl>
                                      </p:cBhvr>
                                    </p:animEffect>
                                    <p:set>
                                      <p:cBhvr>
                                        <p:cTn dur="1" fill="hold" id="128">
                                          <p:stCondLst>
                                            <p:cond delay="499"/>
                                          </p:stCondLst>
                                        </p:cTn>
                                        <p:tgtEl>
                                          <p:spTgt spid="22"/>
                                        </p:tgtEl>
                                        <p:attrNameLst>
                                          <p:attrName>style.visibility</p:attrName>
                                        </p:attrNameLst>
                                      </p:cBhvr>
                                      <p:to>
                                        <p:strVal val="hidden"/>
                                      </p:to>
                                    </p:set>
                                  </p:childTnLst>
                                </p:cTn>
                              </p:par>
                              <p:par>
                                <p:cTn fill="hold" grpId="2" id="129" nodeType="withEffect" presetClass="exit" presetID="10" presetSubtype="0">
                                  <p:stCondLst>
                                    <p:cond delay="5250"/>
                                  </p:stCondLst>
                                  <p:childTnLst>
                                    <p:animEffect filter="fade" transition="out">
                                      <p:cBhvr>
                                        <p:cTn dur="500" id="130"/>
                                        <p:tgtEl>
                                          <p:spTgt spid="23"/>
                                        </p:tgtEl>
                                      </p:cBhvr>
                                    </p:animEffect>
                                    <p:set>
                                      <p:cBhvr>
                                        <p:cTn dur="1" fill="hold" id="131">
                                          <p:stCondLst>
                                            <p:cond delay="499"/>
                                          </p:stCondLst>
                                        </p:cTn>
                                        <p:tgtEl>
                                          <p:spTgt spid="23"/>
                                        </p:tgtEl>
                                        <p:attrNameLst>
                                          <p:attrName>style.visibility</p:attrName>
                                        </p:attrNameLst>
                                      </p:cBhvr>
                                      <p:to>
                                        <p:strVal val="hidden"/>
                                      </p:to>
                                    </p:set>
                                  </p:childTnLst>
                                </p:cTn>
                              </p:par>
                              <p:par>
                                <p:cTn fill="hold" grpId="2" id="132" nodeType="withEffect" presetClass="exit" presetID="10" presetSubtype="0">
                                  <p:stCondLst>
                                    <p:cond delay="5250"/>
                                  </p:stCondLst>
                                  <p:childTnLst>
                                    <p:animEffect filter="fade" transition="out">
                                      <p:cBhvr>
                                        <p:cTn dur="500" id="133"/>
                                        <p:tgtEl>
                                          <p:spTgt spid="26"/>
                                        </p:tgtEl>
                                      </p:cBhvr>
                                    </p:animEffect>
                                    <p:set>
                                      <p:cBhvr>
                                        <p:cTn dur="1" fill="hold" id="134">
                                          <p:stCondLst>
                                            <p:cond delay="499"/>
                                          </p:stCondLst>
                                        </p:cTn>
                                        <p:tgtEl>
                                          <p:spTgt spid="26"/>
                                        </p:tgtEl>
                                        <p:attrNameLst>
                                          <p:attrName>style.visibility</p:attrName>
                                        </p:attrNameLst>
                                      </p:cBhvr>
                                      <p:to>
                                        <p:strVal val="hidden"/>
                                      </p:to>
                                    </p:set>
                                  </p:childTnLst>
                                </p:cTn>
                              </p:par>
                              <p:par>
                                <p:cTn fill="hold" grpId="2" id="135" nodeType="withEffect" presetClass="exit" presetID="10" presetSubtype="0">
                                  <p:stCondLst>
                                    <p:cond delay="5250"/>
                                  </p:stCondLst>
                                  <p:childTnLst>
                                    <p:animEffect filter="fade" transition="out">
                                      <p:cBhvr>
                                        <p:cTn dur="500" id="136"/>
                                        <p:tgtEl>
                                          <p:spTgt spid="27"/>
                                        </p:tgtEl>
                                      </p:cBhvr>
                                    </p:animEffect>
                                    <p:set>
                                      <p:cBhvr>
                                        <p:cTn dur="1" fill="hold" id="137">
                                          <p:stCondLst>
                                            <p:cond delay="499"/>
                                          </p:stCondLst>
                                        </p:cTn>
                                        <p:tgtEl>
                                          <p:spTgt spid="27"/>
                                        </p:tgtEl>
                                        <p:attrNameLst>
                                          <p:attrName>style.visibility</p:attrName>
                                        </p:attrNameLst>
                                      </p:cBhvr>
                                      <p:to>
                                        <p:strVal val="hidden"/>
                                      </p:to>
                                    </p:set>
                                  </p:childTnLst>
                                </p:cTn>
                              </p:par>
                              <p:par>
                                <p:cTn fill="hold" grpId="2" id="138" nodeType="withEffect" presetClass="exit" presetID="10" presetSubtype="0">
                                  <p:stCondLst>
                                    <p:cond delay="5250"/>
                                  </p:stCondLst>
                                  <p:childTnLst>
                                    <p:animEffect filter="fade" transition="out">
                                      <p:cBhvr>
                                        <p:cTn dur="500" id="139"/>
                                        <p:tgtEl>
                                          <p:spTgt spid="28"/>
                                        </p:tgtEl>
                                      </p:cBhvr>
                                    </p:animEffect>
                                    <p:set>
                                      <p:cBhvr>
                                        <p:cTn dur="1" fill="hold" id="140">
                                          <p:stCondLst>
                                            <p:cond delay="499"/>
                                          </p:stCondLst>
                                        </p:cTn>
                                        <p:tgtEl>
                                          <p:spTgt spid="28"/>
                                        </p:tgtEl>
                                        <p:attrNameLst>
                                          <p:attrName>style.visibility</p:attrName>
                                        </p:attrNameLst>
                                      </p:cBhvr>
                                      <p:to>
                                        <p:strVal val="hidden"/>
                                      </p:to>
                                    </p:set>
                                  </p:childTnLst>
                                </p:cTn>
                              </p:par>
                              <p:par>
                                <p:cTn fill="hold" grpId="3" id="141" nodeType="withEffect" presetClass="exit" presetID="10" presetSubtype="0">
                                  <p:stCondLst>
                                    <p:cond delay="5250"/>
                                  </p:stCondLst>
                                  <p:childTnLst>
                                    <p:animEffect filter="fade" transition="out">
                                      <p:cBhvr>
                                        <p:cTn dur="500" id="142"/>
                                        <p:tgtEl>
                                          <p:spTgt spid="37"/>
                                        </p:tgtEl>
                                      </p:cBhvr>
                                    </p:animEffect>
                                    <p:set>
                                      <p:cBhvr>
                                        <p:cTn dur="1" fill="hold" id="143">
                                          <p:stCondLst>
                                            <p:cond delay="499"/>
                                          </p:stCondLst>
                                        </p:cTn>
                                        <p:tgtEl>
                                          <p:spTgt spid="37"/>
                                        </p:tgtEl>
                                        <p:attrNameLst>
                                          <p:attrName>style.visibility</p:attrName>
                                        </p:attrNameLst>
                                      </p:cBhvr>
                                      <p:to>
                                        <p:strVal val="hidden"/>
                                      </p:to>
                                    </p:set>
                                  </p:childTnLst>
                                </p:cTn>
                              </p:par>
                              <p:par>
                                <p:cTn fill="hold" grpId="3" id="144" nodeType="withEffect" presetClass="exit" presetID="10" presetSubtype="0">
                                  <p:stCondLst>
                                    <p:cond delay="5250"/>
                                  </p:stCondLst>
                                  <p:childTnLst>
                                    <p:animEffect filter="fade" transition="out">
                                      <p:cBhvr>
                                        <p:cTn dur="500" id="145"/>
                                        <p:tgtEl>
                                          <p:spTgt spid="38"/>
                                        </p:tgtEl>
                                      </p:cBhvr>
                                    </p:animEffect>
                                    <p:set>
                                      <p:cBhvr>
                                        <p:cTn dur="1" fill="hold" id="146">
                                          <p:stCondLst>
                                            <p:cond delay="499"/>
                                          </p:stCondLst>
                                        </p:cTn>
                                        <p:tgtEl>
                                          <p:spTgt spid="38"/>
                                        </p:tgtEl>
                                        <p:attrNameLst>
                                          <p:attrName>style.visibility</p:attrName>
                                        </p:attrNameLst>
                                      </p:cBhvr>
                                      <p:to>
                                        <p:strVal val="hidden"/>
                                      </p:to>
                                    </p:set>
                                  </p:childTnLst>
                                </p:cTn>
                              </p:par>
                              <p:par>
                                <p:cTn fill="hold" grpId="3" id="147" nodeType="withEffect" presetClass="exit" presetID="10" presetSubtype="0">
                                  <p:stCondLst>
                                    <p:cond delay="5250"/>
                                  </p:stCondLst>
                                  <p:childTnLst>
                                    <p:animEffect filter="fade" transition="out">
                                      <p:cBhvr>
                                        <p:cTn dur="500" id="148"/>
                                        <p:tgtEl>
                                          <p:spTgt spid="39"/>
                                        </p:tgtEl>
                                      </p:cBhvr>
                                    </p:animEffect>
                                    <p:set>
                                      <p:cBhvr>
                                        <p:cTn dur="1" fill="hold" id="149">
                                          <p:stCondLst>
                                            <p:cond delay="499"/>
                                          </p:stCondLst>
                                        </p:cTn>
                                        <p:tgtEl>
                                          <p:spTgt spid="39"/>
                                        </p:tgtEl>
                                        <p:attrNameLst>
                                          <p:attrName>style.visibility</p:attrName>
                                        </p:attrNameLst>
                                      </p:cBhvr>
                                      <p:to>
                                        <p:strVal val="hidden"/>
                                      </p:to>
                                    </p:set>
                                  </p:childTnLst>
                                </p:cTn>
                              </p:par>
                              <p:par>
                                <p:cTn fill="hold" grpId="3" id="150" nodeType="withEffect" presetClass="exit" presetID="10" presetSubtype="0">
                                  <p:stCondLst>
                                    <p:cond delay="5250"/>
                                  </p:stCondLst>
                                  <p:childTnLst>
                                    <p:animEffect filter="fade" transition="out">
                                      <p:cBhvr>
                                        <p:cTn dur="500" id="151"/>
                                        <p:tgtEl>
                                          <p:spTgt spid="40"/>
                                        </p:tgtEl>
                                      </p:cBhvr>
                                    </p:animEffect>
                                    <p:set>
                                      <p:cBhvr>
                                        <p:cTn dur="1" fill="hold" id="152">
                                          <p:stCondLst>
                                            <p:cond delay="499"/>
                                          </p:stCondLst>
                                        </p:cTn>
                                        <p:tgtEl>
                                          <p:spTgt spid="40"/>
                                        </p:tgtEl>
                                        <p:attrNameLst>
                                          <p:attrName>style.visibility</p:attrName>
                                        </p:attrNameLst>
                                      </p:cBhvr>
                                      <p:to>
                                        <p:strVal val="hidden"/>
                                      </p:to>
                                    </p:set>
                                  </p:childTnLst>
                                </p:cTn>
                              </p:par>
                              <p:par>
                                <p:cTn fill="hold" grpId="3" id="153" nodeType="withEffect" presetClass="exit" presetID="10" presetSubtype="0">
                                  <p:stCondLst>
                                    <p:cond delay="5250"/>
                                  </p:stCondLst>
                                  <p:childTnLst>
                                    <p:animEffect filter="fade" transition="out">
                                      <p:cBhvr>
                                        <p:cTn dur="500" id="154"/>
                                        <p:tgtEl>
                                          <p:spTgt spid="41"/>
                                        </p:tgtEl>
                                      </p:cBhvr>
                                    </p:animEffect>
                                    <p:set>
                                      <p:cBhvr>
                                        <p:cTn dur="1" fill="hold" id="155">
                                          <p:stCondLst>
                                            <p:cond delay="499"/>
                                          </p:stCondLst>
                                        </p:cTn>
                                        <p:tgtEl>
                                          <p:spTgt spid="41"/>
                                        </p:tgtEl>
                                        <p:attrNameLst>
                                          <p:attrName>style.visibility</p:attrName>
                                        </p:attrNameLst>
                                      </p:cBhvr>
                                      <p:to>
                                        <p:strVal val="hidden"/>
                                      </p:to>
                                    </p:set>
                                  </p:childTnLst>
                                </p:cTn>
                              </p:par>
                              <p:par>
                                <p:cTn fill="hold" grpId="3" id="156" nodeType="withEffect" presetClass="exit" presetID="10" presetSubtype="0">
                                  <p:stCondLst>
                                    <p:cond delay="5250"/>
                                  </p:stCondLst>
                                  <p:childTnLst>
                                    <p:animEffect filter="fade" transition="out">
                                      <p:cBhvr>
                                        <p:cTn dur="500" id="157"/>
                                        <p:tgtEl>
                                          <p:spTgt spid="42"/>
                                        </p:tgtEl>
                                      </p:cBhvr>
                                    </p:animEffect>
                                    <p:set>
                                      <p:cBhvr>
                                        <p:cTn dur="1" fill="hold" id="158">
                                          <p:stCondLst>
                                            <p:cond delay="499"/>
                                          </p:stCondLst>
                                        </p:cTn>
                                        <p:tgtEl>
                                          <p:spTgt spid="42"/>
                                        </p:tgtEl>
                                        <p:attrNameLst>
                                          <p:attrName>style.visibility</p:attrName>
                                        </p:attrNameLst>
                                      </p:cBhvr>
                                      <p:to>
                                        <p:strVal val="hidden"/>
                                      </p:to>
                                    </p:set>
                                  </p:childTnLst>
                                </p:cTn>
                              </p:par>
                              <p:par>
                                <p:cTn fill="hold" grpId="3" id="159" nodeType="withEffect" presetClass="exit" presetID="10" presetSubtype="0">
                                  <p:stCondLst>
                                    <p:cond delay="5250"/>
                                  </p:stCondLst>
                                  <p:childTnLst>
                                    <p:animEffect filter="fade" transition="out">
                                      <p:cBhvr>
                                        <p:cTn dur="500" id="160"/>
                                        <p:tgtEl>
                                          <p:spTgt spid="43"/>
                                        </p:tgtEl>
                                      </p:cBhvr>
                                    </p:animEffect>
                                    <p:set>
                                      <p:cBhvr>
                                        <p:cTn dur="1" fill="hold" id="161">
                                          <p:stCondLst>
                                            <p:cond delay="499"/>
                                          </p:stCondLst>
                                        </p:cTn>
                                        <p:tgtEl>
                                          <p:spTgt spid="43"/>
                                        </p:tgtEl>
                                        <p:attrNameLst>
                                          <p:attrName>style.visibility</p:attrName>
                                        </p:attrNameLst>
                                      </p:cBhvr>
                                      <p:to>
                                        <p:strVal val="hidden"/>
                                      </p:to>
                                    </p:set>
                                  </p:childTnLst>
                                </p:cTn>
                              </p:par>
                              <p:par>
                                <p:cTn fill="hold" grpId="3" id="162" nodeType="withEffect" presetClass="exit" presetID="10" presetSubtype="0">
                                  <p:stCondLst>
                                    <p:cond delay="5250"/>
                                  </p:stCondLst>
                                  <p:childTnLst>
                                    <p:animEffect filter="fade" transition="out">
                                      <p:cBhvr>
                                        <p:cTn dur="500" id="163"/>
                                        <p:tgtEl>
                                          <p:spTgt spid="44"/>
                                        </p:tgtEl>
                                      </p:cBhvr>
                                    </p:animEffect>
                                    <p:set>
                                      <p:cBhvr>
                                        <p:cTn dur="1" fill="hold" id="164">
                                          <p:stCondLst>
                                            <p:cond delay="499"/>
                                          </p:stCondLst>
                                        </p:cTn>
                                        <p:tgtEl>
                                          <p:spTgt spid="44"/>
                                        </p:tgtEl>
                                        <p:attrNameLst>
                                          <p:attrName>style.visibility</p:attrName>
                                        </p:attrNameLst>
                                      </p:cBhvr>
                                      <p:to>
                                        <p:strVal val="hidden"/>
                                      </p:to>
                                    </p:set>
                                  </p:childTnLst>
                                </p:cTn>
                              </p:par>
                              <p:par>
                                <p:cTn fill="hold" grpId="2" id="165" nodeType="withEffect" presetClass="exit" presetID="10" presetSubtype="0">
                                  <p:stCondLst>
                                    <p:cond delay="5250"/>
                                  </p:stCondLst>
                                  <p:childTnLst>
                                    <p:animEffect filter="fade" transition="out">
                                      <p:cBhvr>
                                        <p:cTn dur="500" id="166"/>
                                        <p:tgtEl>
                                          <p:spTgt spid="47"/>
                                        </p:tgtEl>
                                      </p:cBhvr>
                                    </p:animEffect>
                                    <p:set>
                                      <p:cBhvr>
                                        <p:cTn dur="1" fill="hold" id="167">
                                          <p:stCondLst>
                                            <p:cond delay="499"/>
                                          </p:stCondLst>
                                        </p:cTn>
                                        <p:tgtEl>
                                          <p:spTgt spid="47"/>
                                        </p:tgtEl>
                                        <p:attrNameLst>
                                          <p:attrName>style.visibility</p:attrName>
                                        </p:attrNameLst>
                                      </p:cBhvr>
                                      <p:to>
                                        <p:strVal val="hidden"/>
                                      </p:to>
                                    </p:set>
                                  </p:childTnLst>
                                </p:cTn>
                              </p:par>
                              <p:par>
                                <p:cTn fill="hold" grpId="2" id="168" nodeType="withEffect" presetClass="exit" presetID="10" presetSubtype="0">
                                  <p:stCondLst>
                                    <p:cond delay="5250"/>
                                  </p:stCondLst>
                                  <p:childTnLst>
                                    <p:animEffect filter="fade" transition="out">
                                      <p:cBhvr>
                                        <p:cTn dur="500" id="169"/>
                                        <p:tgtEl>
                                          <p:spTgt spid="48"/>
                                        </p:tgtEl>
                                      </p:cBhvr>
                                    </p:animEffect>
                                    <p:set>
                                      <p:cBhvr>
                                        <p:cTn dur="1" fill="hold" id="170">
                                          <p:stCondLst>
                                            <p:cond delay="499"/>
                                          </p:stCondLst>
                                        </p:cTn>
                                        <p:tgtEl>
                                          <p:spTgt spid="48"/>
                                        </p:tgtEl>
                                        <p:attrNameLst>
                                          <p:attrName>style.visibility</p:attrName>
                                        </p:attrNameLst>
                                      </p:cBhvr>
                                      <p:to>
                                        <p:strVal val="hidden"/>
                                      </p:to>
                                    </p:set>
                                  </p:childTnLst>
                                </p:cTn>
                              </p:par>
                              <p:par>
                                <p:cTn fill="hold" grpId="2" id="171" nodeType="withEffect" presetClass="exit" presetID="10" presetSubtype="0">
                                  <p:stCondLst>
                                    <p:cond delay="5250"/>
                                  </p:stCondLst>
                                  <p:childTnLst>
                                    <p:animEffect filter="fade" transition="out">
                                      <p:cBhvr>
                                        <p:cTn dur="500" id="172"/>
                                        <p:tgtEl>
                                          <p:spTgt spid="49"/>
                                        </p:tgtEl>
                                      </p:cBhvr>
                                    </p:animEffect>
                                    <p:set>
                                      <p:cBhvr>
                                        <p:cTn dur="1" fill="hold" id="173">
                                          <p:stCondLst>
                                            <p:cond delay="499"/>
                                          </p:stCondLst>
                                        </p:cTn>
                                        <p:tgtEl>
                                          <p:spTgt spid="49"/>
                                        </p:tgtEl>
                                        <p:attrNameLst>
                                          <p:attrName>style.visibility</p:attrName>
                                        </p:attrNameLst>
                                      </p:cBhvr>
                                      <p:to>
                                        <p:strVal val="hidden"/>
                                      </p:to>
                                    </p:set>
                                  </p:childTnLst>
                                </p:cTn>
                              </p:par>
                              <p:par>
                                <p:cTn fill="hold" grpId="2" id="174" nodeType="withEffect" presetClass="exit" presetID="10" presetSubtype="0">
                                  <p:stCondLst>
                                    <p:cond delay="5250"/>
                                  </p:stCondLst>
                                  <p:childTnLst>
                                    <p:animEffect filter="fade" transition="out">
                                      <p:cBhvr>
                                        <p:cTn dur="500" id="175"/>
                                        <p:tgtEl>
                                          <p:spTgt spid="50"/>
                                        </p:tgtEl>
                                      </p:cBhvr>
                                    </p:animEffect>
                                    <p:set>
                                      <p:cBhvr>
                                        <p:cTn dur="1" fill="hold" id="176">
                                          <p:stCondLst>
                                            <p:cond delay="499"/>
                                          </p:stCondLst>
                                        </p:cTn>
                                        <p:tgtEl>
                                          <p:spTgt spid="50"/>
                                        </p:tgtEl>
                                        <p:attrNameLst>
                                          <p:attrName>style.visibility</p:attrName>
                                        </p:attrNameLst>
                                      </p:cBhvr>
                                      <p:to>
                                        <p:strVal val="hidden"/>
                                      </p:to>
                                    </p:set>
                                  </p:childTnLst>
                                </p:cTn>
                              </p:par>
                              <p:par>
                                <p:cTn fill="hold" grpId="2" id="177" nodeType="withEffect" presetClass="exit" presetID="10" presetSubtype="0">
                                  <p:stCondLst>
                                    <p:cond delay="5250"/>
                                  </p:stCondLst>
                                  <p:childTnLst>
                                    <p:animEffect filter="fade" transition="out">
                                      <p:cBhvr>
                                        <p:cTn dur="500" id="178"/>
                                        <p:tgtEl>
                                          <p:spTgt spid="51"/>
                                        </p:tgtEl>
                                      </p:cBhvr>
                                    </p:animEffect>
                                    <p:set>
                                      <p:cBhvr>
                                        <p:cTn dur="1" fill="hold" id="179">
                                          <p:stCondLst>
                                            <p:cond delay="499"/>
                                          </p:stCondLst>
                                        </p:cTn>
                                        <p:tgtEl>
                                          <p:spTgt spid="51"/>
                                        </p:tgtEl>
                                        <p:attrNameLst>
                                          <p:attrName>style.visibility</p:attrName>
                                        </p:attrNameLst>
                                      </p:cBhvr>
                                      <p:to>
                                        <p:strVal val="hidden"/>
                                      </p:to>
                                    </p:set>
                                  </p:childTnLst>
                                </p:cTn>
                              </p:par>
                              <p:par>
                                <p:cTn fill="hold" grpId="2" id="180" nodeType="withEffect" presetClass="exit" presetID="10" presetSubtype="0">
                                  <p:stCondLst>
                                    <p:cond delay="5250"/>
                                  </p:stCondLst>
                                  <p:childTnLst>
                                    <p:animEffect filter="fade" transition="out">
                                      <p:cBhvr>
                                        <p:cTn dur="500" id="181"/>
                                        <p:tgtEl>
                                          <p:spTgt spid="52"/>
                                        </p:tgtEl>
                                      </p:cBhvr>
                                    </p:animEffect>
                                    <p:set>
                                      <p:cBhvr>
                                        <p:cTn dur="1" fill="hold" id="182">
                                          <p:stCondLst>
                                            <p:cond delay="499"/>
                                          </p:stCondLst>
                                        </p:cTn>
                                        <p:tgtEl>
                                          <p:spTgt spid="52"/>
                                        </p:tgtEl>
                                        <p:attrNameLst>
                                          <p:attrName>style.visibility</p:attrName>
                                        </p:attrNameLst>
                                      </p:cBhvr>
                                      <p:to>
                                        <p:strVal val="hidden"/>
                                      </p:to>
                                    </p:set>
                                  </p:childTnLst>
                                </p:cTn>
                              </p:par>
                              <p:par>
                                <p:cTn fill="hold" grpId="2" id="183" nodeType="withEffect" presetClass="exit" presetID="10" presetSubtype="0">
                                  <p:stCondLst>
                                    <p:cond delay="5250"/>
                                  </p:stCondLst>
                                  <p:childTnLst>
                                    <p:animEffect filter="fade" transition="out">
                                      <p:cBhvr>
                                        <p:cTn dur="500" id="184"/>
                                        <p:tgtEl>
                                          <p:spTgt spid="53"/>
                                        </p:tgtEl>
                                      </p:cBhvr>
                                    </p:animEffect>
                                    <p:set>
                                      <p:cBhvr>
                                        <p:cTn dur="1" fill="hold" id="185">
                                          <p:stCondLst>
                                            <p:cond delay="499"/>
                                          </p:stCondLst>
                                        </p:cTn>
                                        <p:tgtEl>
                                          <p:spTgt spid="53"/>
                                        </p:tgtEl>
                                        <p:attrNameLst>
                                          <p:attrName>style.visibility</p:attrName>
                                        </p:attrNameLst>
                                      </p:cBhvr>
                                      <p:to>
                                        <p:strVal val="hidden"/>
                                      </p:to>
                                    </p:set>
                                  </p:childTnLst>
                                </p:cTn>
                              </p:par>
                              <p:par>
                                <p:cTn fill="hold" grpId="2" id="186" nodeType="withEffect" presetClass="exit" presetID="10" presetSubtype="0">
                                  <p:stCondLst>
                                    <p:cond delay="5250"/>
                                  </p:stCondLst>
                                  <p:childTnLst>
                                    <p:animEffect filter="fade" transition="out">
                                      <p:cBhvr>
                                        <p:cTn dur="500" id="187"/>
                                        <p:tgtEl>
                                          <p:spTgt spid="62"/>
                                        </p:tgtEl>
                                      </p:cBhvr>
                                    </p:animEffect>
                                    <p:set>
                                      <p:cBhvr>
                                        <p:cTn dur="1" fill="hold" id="188">
                                          <p:stCondLst>
                                            <p:cond delay="499"/>
                                          </p:stCondLst>
                                        </p:cTn>
                                        <p:tgtEl>
                                          <p:spTgt spid="62"/>
                                        </p:tgtEl>
                                        <p:attrNameLst>
                                          <p:attrName>style.visibility</p:attrName>
                                        </p:attrNameLst>
                                      </p:cBhvr>
                                      <p:to>
                                        <p:strVal val="hidden"/>
                                      </p:to>
                                    </p:set>
                                  </p:childTnLst>
                                </p:cTn>
                              </p:par>
                              <p:par>
                                <p:cTn fill="hold" grpId="0" id="189" nodeType="withEffect" presetClass="entr" presetID="10" presetSubtype="0">
                                  <p:stCondLst>
                                    <p:cond delay="750"/>
                                  </p:stCondLst>
                                  <p:iterate type="lt">
                                    <p:tmPct val="5000"/>
                                  </p:iterate>
                                  <p:childTnLst>
                                    <p:set>
                                      <p:cBhvr>
                                        <p:cTn dur="1" fill="hold" id="190">
                                          <p:stCondLst>
                                            <p:cond delay="0"/>
                                          </p:stCondLst>
                                        </p:cTn>
                                        <p:tgtEl>
                                          <p:spTgt spid="46"/>
                                        </p:tgtEl>
                                        <p:attrNameLst>
                                          <p:attrName>style.visibility</p:attrName>
                                        </p:attrNameLst>
                                      </p:cBhvr>
                                      <p:to>
                                        <p:strVal val="visible"/>
                                      </p:to>
                                    </p:set>
                                    <p:animEffect filter="fade" transition="in">
                                      <p:cBhvr>
                                        <p:cTn dur="500" id="191"/>
                                        <p:tgtEl>
                                          <p:spTgt spid="46"/>
                                        </p:tgtEl>
                                      </p:cBhvr>
                                    </p:animEffect>
                                  </p:childTnLst>
                                </p:cTn>
                              </p:par>
                              <p:par>
                                <p:cTn fill="hold" grpId="0" id="192" nodeType="withEffect" presetClass="entr" presetID="41" presetSubtype="0">
                                  <p:stCondLst>
                                    <p:cond delay="1500"/>
                                  </p:stCondLst>
                                  <p:iterate type="lt">
                                    <p:tmPct val="10000"/>
                                  </p:iterate>
                                  <p:childTnLst>
                                    <p:set>
                                      <p:cBhvr>
                                        <p:cTn dur="1" fill="hold" id="193">
                                          <p:stCondLst>
                                            <p:cond delay="0"/>
                                          </p:stCondLst>
                                        </p:cTn>
                                        <p:tgtEl>
                                          <p:spTgt spid="8"/>
                                        </p:tgtEl>
                                        <p:attrNameLst>
                                          <p:attrName>style.visibility</p:attrName>
                                        </p:attrNameLst>
                                      </p:cBhvr>
                                      <p:to>
                                        <p:strVal val="visible"/>
                                      </p:to>
                                    </p:set>
                                    <p:anim calcmode="lin" valueType="num">
                                      <p:cBhvr>
                                        <p:cTn dur="500" fill="hold" id="194"/>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95"/>
                                        <p:tgtEl>
                                          <p:spTgt spid="8"/>
                                        </p:tgtEl>
                                        <p:attrNameLst>
                                          <p:attrName>ppt_y</p:attrName>
                                        </p:attrNameLst>
                                      </p:cBhvr>
                                      <p:tavLst>
                                        <p:tav tm="0">
                                          <p:val>
                                            <p:strVal val="#ppt_y"/>
                                          </p:val>
                                        </p:tav>
                                        <p:tav tm="100000">
                                          <p:val>
                                            <p:strVal val="#ppt_y"/>
                                          </p:val>
                                        </p:tav>
                                      </p:tavLst>
                                    </p:anim>
                                    <p:anim calcmode="lin" valueType="num">
                                      <p:cBhvr>
                                        <p:cTn dur="500" fill="hold" id="196"/>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97"/>
                                        <p:tgtEl>
                                          <p:spTgt spid="8"/>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98" tmFilter="0,0; .5, 1; 1, 1"/>
                                        <p:tgtEl>
                                          <p:spTgt spid="8"/>
                                        </p:tgtEl>
                                      </p:cBhvr>
                                    </p:animEffect>
                                  </p:childTnLst>
                                </p:cTn>
                              </p:par>
                              <p:par>
                                <p:cTn fill="hold" grpId="0" id="199" nodeType="withEffect" presetClass="entr" presetID="22" presetSubtype="8">
                                  <p:stCondLst>
                                    <p:cond delay="2250"/>
                                  </p:stCondLst>
                                  <p:iterate type="lt">
                                    <p:tmPct val="0"/>
                                  </p:iterate>
                                  <p:childTnLst>
                                    <p:set>
                                      <p:cBhvr>
                                        <p:cTn dur="1" fill="hold" id="200">
                                          <p:stCondLst>
                                            <p:cond delay="0"/>
                                          </p:stCondLst>
                                        </p:cTn>
                                        <p:tgtEl>
                                          <p:spTgt spid="64"/>
                                        </p:tgtEl>
                                        <p:attrNameLst>
                                          <p:attrName>style.visibility</p:attrName>
                                        </p:attrNameLst>
                                      </p:cBhvr>
                                      <p:to>
                                        <p:strVal val="visible"/>
                                      </p:to>
                                    </p:set>
                                    <p:animEffect filter="wipe(left)" transition="in">
                                      <p:cBhvr>
                                        <p:cTn dur="500" id="201"/>
                                        <p:tgtEl>
                                          <p:spTgt spid="6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46"/>
      <p:bldP grpId="0" spid="64"/>
      <p:bldP grpId="0" spid="2"/>
      <p:bldP grpId="1" spid="2"/>
      <p:bldP grpId="2" spid="2"/>
      <p:bldP grpId="0" spid="20"/>
      <p:bldP grpId="1" spid="20"/>
      <p:bldP grpId="2" spid="20"/>
      <p:bldP grpId="0" spid="21"/>
      <p:bldP grpId="1" spid="21"/>
      <p:bldP grpId="2" spid="21"/>
      <p:bldP grpId="0" spid="22"/>
      <p:bldP grpId="1" spid="22"/>
      <p:bldP grpId="2" spid="22"/>
      <p:bldP grpId="0" spid="23"/>
      <p:bldP grpId="1" spid="23"/>
      <p:bldP grpId="2" spid="23"/>
      <p:bldP grpId="0" spid="26"/>
      <p:bldP grpId="1" spid="26"/>
      <p:bldP grpId="2" spid="26"/>
      <p:bldP grpId="0" spid="27"/>
      <p:bldP grpId="1" spid="27"/>
      <p:bldP grpId="2" spid="27"/>
      <p:bldP grpId="0" spid="28"/>
      <p:bldP grpId="1" spid="28"/>
      <p:bldP grpId="2" spid="28"/>
      <p:bldP grpId="0" spid="37"/>
      <p:bldP grpId="1" spid="37"/>
      <p:bldP grpId="2" spid="37"/>
      <p:bldP grpId="3" spid="37"/>
      <p:bldP grpId="0" spid="38"/>
      <p:bldP grpId="1" spid="38"/>
      <p:bldP grpId="2" spid="38"/>
      <p:bldP grpId="3" spid="38"/>
      <p:bldP grpId="0" spid="39"/>
      <p:bldP grpId="1" spid="39"/>
      <p:bldP grpId="2" spid="39"/>
      <p:bldP grpId="3" spid="39"/>
      <p:bldP grpId="0" spid="40"/>
      <p:bldP grpId="1" spid="40"/>
      <p:bldP grpId="2" spid="40"/>
      <p:bldP grpId="3" spid="40"/>
      <p:bldP grpId="0" spid="41"/>
      <p:bldP grpId="1" spid="41"/>
      <p:bldP grpId="2" spid="41"/>
      <p:bldP grpId="3" spid="41"/>
      <p:bldP grpId="0" spid="42"/>
      <p:bldP grpId="1" spid="42"/>
      <p:bldP grpId="2" spid="42"/>
      <p:bldP grpId="3" spid="42"/>
      <p:bldP grpId="0" spid="43"/>
      <p:bldP grpId="1" spid="43"/>
      <p:bldP grpId="2" spid="43"/>
      <p:bldP grpId="3" spid="43"/>
      <p:bldP grpId="0" spid="44"/>
      <p:bldP grpId="1" spid="44"/>
      <p:bldP grpId="2" spid="44"/>
      <p:bldP grpId="3" spid="44"/>
      <p:bldP grpId="0" spid="47"/>
      <p:bldP grpId="1" spid="47"/>
      <p:bldP grpId="2" spid="47"/>
      <p:bldP grpId="0" spid="48"/>
      <p:bldP grpId="1" spid="48"/>
      <p:bldP grpId="2" spid="48"/>
      <p:bldP grpId="0" spid="49"/>
      <p:bldP grpId="1" spid="49"/>
      <p:bldP grpId="2" spid="49"/>
      <p:bldP grpId="0" spid="50"/>
      <p:bldP grpId="1" spid="50"/>
      <p:bldP grpId="2" spid="50"/>
      <p:bldP grpId="0" spid="51"/>
      <p:bldP grpId="1" spid="51"/>
      <p:bldP grpId="2" spid="51"/>
      <p:bldP grpId="0" spid="52"/>
      <p:bldP grpId="1" spid="52"/>
      <p:bldP grpId="2" spid="52"/>
      <p:bldP grpId="0" spid="53"/>
      <p:bldP grpId="1" spid="53"/>
      <p:bldP grpId="2" spid="53"/>
      <p:bldP grpId="0" spid="62"/>
      <p:bldP grpId="1" spid="62"/>
      <p:bldP grpId="2" spid="62"/>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831530" y="971212"/>
            <a:ext cx="1535885" cy="720439"/>
            <a:chOff x="323528" y="971210"/>
            <a:chExt cx="1535885" cy="720439"/>
          </a:xfrm>
        </p:grpSpPr>
        <p:sp>
          <p:nvSpPr>
            <p:cNvPr id="16" name="矩形 15"/>
            <p:cNvSpPr/>
            <p:nvPr/>
          </p:nvSpPr>
          <p:spPr>
            <a:xfrm>
              <a:off x="323528" y="1139945"/>
              <a:ext cx="1535885" cy="55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ABOUT ME</a:t>
              </a:r>
            </a:p>
          </p:txBody>
        </p:sp>
        <p:sp>
          <p:nvSpPr>
            <p:cNvPr id="17" name="矩形 16"/>
            <p:cNvSpPr/>
            <p:nvPr/>
          </p:nvSpPr>
          <p:spPr>
            <a:xfrm>
              <a:off x="588229" y="971210"/>
              <a:ext cx="995885"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关于我</a:t>
              </a:r>
            </a:p>
          </p:txBody>
        </p:sp>
      </p:grpSp>
      <p:grpSp>
        <p:nvGrpSpPr>
          <p:cNvPr id="4" name="组合 3"/>
          <p:cNvGrpSpPr/>
          <p:nvPr/>
        </p:nvGrpSpPr>
        <p:grpSpPr>
          <a:xfrm>
            <a:off x="585456" y="1993210"/>
            <a:ext cx="2118280" cy="706553"/>
            <a:chOff x="77456" y="1993208"/>
            <a:chExt cx="2118280" cy="706553"/>
          </a:xfrm>
        </p:grpSpPr>
        <p:sp>
          <p:nvSpPr>
            <p:cNvPr id="18" name="矩形 17"/>
            <p:cNvSpPr/>
            <p:nvPr/>
          </p:nvSpPr>
          <p:spPr>
            <a:xfrm>
              <a:off x="77456" y="2160510"/>
              <a:ext cx="2118280" cy="5392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POST COGNTIVE</a:t>
              </a:r>
            </a:p>
          </p:txBody>
        </p:sp>
        <p:sp>
          <p:nvSpPr>
            <p:cNvPr id="19" name="矩形 18"/>
            <p:cNvSpPr/>
            <p:nvPr/>
          </p:nvSpPr>
          <p:spPr>
            <a:xfrm>
              <a:off x="538773" y="1993208"/>
              <a:ext cx="1099452"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岗位认知</a:t>
              </a:r>
            </a:p>
          </p:txBody>
        </p:sp>
      </p:grpSp>
      <p:grpSp>
        <p:nvGrpSpPr>
          <p:cNvPr id="5" name="组合 4"/>
          <p:cNvGrpSpPr/>
          <p:nvPr/>
        </p:nvGrpSpPr>
        <p:grpSpPr>
          <a:xfrm>
            <a:off x="687513" y="3052318"/>
            <a:ext cx="1802563" cy="749550"/>
            <a:chOff x="179512" y="3052317"/>
            <a:chExt cx="1802563" cy="749550"/>
          </a:xfrm>
        </p:grpSpPr>
        <p:sp>
          <p:nvSpPr>
            <p:cNvPr id="20" name="矩形 19"/>
            <p:cNvSpPr/>
            <p:nvPr/>
          </p:nvSpPr>
          <p:spPr>
            <a:xfrm>
              <a:off x="179512" y="3203817"/>
              <a:ext cx="1802563" cy="5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COMPETENCE</a:t>
              </a:r>
            </a:p>
          </p:txBody>
        </p:sp>
        <p:sp>
          <p:nvSpPr>
            <p:cNvPr id="21" name="矩形 20"/>
            <p:cNvSpPr/>
            <p:nvPr/>
          </p:nvSpPr>
          <p:spPr>
            <a:xfrm>
              <a:off x="588018" y="3052317"/>
              <a:ext cx="1098311"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胜任能力</a:t>
              </a:r>
            </a:p>
          </p:txBody>
        </p:sp>
      </p:grpSp>
      <p:grpSp>
        <p:nvGrpSpPr>
          <p:cNvPr id="6" name="组合 5"/>
          <p:cNvGrpSpPr/>
          <p:nvPr/>
        </p:nvGrpSpPr>
        <p:grpSpPr>
          <a:xfrm>
            <a:off x="604456" y="4217887"/>
            <a:ext cx="2030562" cy="714122"/>
            <a:chOff x="96456" y="4217887"/>
            <a:chExt cx="2030562" cy="714122"/>
          </a:xfrm>
        </p:grpSpPr>
        <p:sp>
          <p:nvSpPr>
            <p:cNvPr id="22" name="矩形 21"/>
            <p:cNvSpPr/>
            <p:nvPr/>
          </p:nvSpPr>
          <p:spPr>
            <a:xfrm>
              <a:off x="96456" y="4382418"/>
              <a:ext cx="2030562" cy="5495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PROGRAMMING</a:t>
              </a:r>
            </a:p>
          </p:txBody>
        </p:sp>
        <p:sp>
          <p:nvSpPr>
            <p:cNvPr id="23" name="矩形 22"/>
            <p:cNvSpPr/>
            <p:nvPr/>
          </p:nvSpPr>
          <p:spPr>
            <a:xfrm>
              <a:off x="546370" y="4217887"/>
              <a:ext cx="1099452"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目标规划</a:t>
              </a:r>
            </a:p>
          </p:txBody>
        </p:sp>
      </p:grpSp>
      <p:sp>
        <p:nvSpPr>
          <p:cNvPr id="25" name="TextBox 5"/>
          <p:cNvSpPr txBox="1"/>
          <p:nvPr/>
        </p:nvSpPr>
        <p:spPr>
          <a:xfrm>
            <a:off x="-408807" y="230739"/>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Tree>
    <p:extLst>
      <p:ext uri="{BB962C8B-B14F-4D97-AF65-F5344CB8AC3E}">
        <p14:creationId val="1649837481"/>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xit" presetID="2" presetSubtype="8">
                                  <p:stCondLst>
                                    <p:cond delay="0"/>
                                  </p:stCondLst>
                                  <p:childTnLst>
                                    <p:anim calcmode="lin" valueType="num">
                                      <p:cBhvr additive="base">
                                        <p:cTn dur="250" id="6"/>
                                        <p:tgtEl>
                                          <p:spTgt spid="4"/>
                                        </p:tgtEl>
                                        <p:attrNameLst>
                                          <p:attrName>ppt_x</p:attrName>
                                        </p:attrNameLst>
                                      </p:cBhvr>
                                      <p:tavLst>
                                        <p:tav tm="0">
                                          <p:val>
                                            <p:strVal val="ppt_x"/>
                                          </p:val>
                                        </p:tav>
                                        <p:tav tm="100000">
                                          <p:val>
                                            <p:strVal val="0-ppt_w/2"/>
                                          </p:val>
                                        </p:tav>
                                      </p:tavLst>
                                    </p:anim>
                                    <p:anim calcmode="lin" valueType="num">
                                      <p:cBhvr additive="base">
                                        <p:cTn dur="250" id="7"/>
                                        <p:tgtEl>
                                          <p:spTgt spid="4"/>
                                        </p:tgtEl>
                                        <p:attrNameLst>
                                          <p:attrName>ppt_y</p:attrName>
                                        </p:attrNameLst>
                                      </p:cBhvr>
                                      <p:tavLst>
                                        <p:tav tm="0">
                                          <p:val>
                                            <p:strVal val="ppt_y"/>
                                          </p:val>
                                        </p:tav>
                                        <p:tav tm="100000">
                                          <p:val>
                                            <p:strVal val="ppt_y"/>
                                          </p:val>
                                        </p:tav>
                                      </p:tavLst>
                                    </p:anim>
                                    <p:set>
                                      <p:cBhvr>
                                        <p:cTn dur="1" fill="hold" id="8">
                                          <p:stCondLst>
                                            <p:cond delay="249"/>
                                          </p:stCondLst>
                                        </p:cTn>
                                        <p:tgtEl>
                                          <p:spTgt spid="4"/>
                                        </p:tgtEl>
                                        <p:attrNameLst>
                                          <p:attrName>style.visibility</p:attrName>
                                        </p:attrNameLst>
                                      </p:cBhvr>
                                      <p:to>
                                        <p:strVal val="hidden"/>
                                      </p:to>
                                    </p:set>
                                  </p:childTnLst>
                                </p:cTn>
                              </p:par>
                              <p:par>
                                <p:cTn fill="hold" id="9" nodeType="withEffect" presetClass="exit" presetID="2" presetSubtype="8">
                                  <p:stCondLst>
                                    <p:cond delay="150"/>
                                  </p:stCondLst>
                                  <p:childTnLst>
                                    <p:anim calcmode="lin" valueType="num">
                                      <p:cBhvr additive="base">
                                        <p:cTn dur="250" id="10"/>
                                        <p:tgtEl>
                                          <p:spTgt spid="5"/>
                                        </p:tgtEl>
                                        <p:attrNameLst>
                                          <p:attrName>ppt_x</p:attrName>
                                        </p:attrNameLst>
                                      </p:cBhvr>
                                      <p:tavLst>
                                        <p:tav tm="0">
                                          <p:val>
                                            <p:strVal val="ppt_x"/>
                                          </p:val>
                                        </p:tav>
                                        <p:tav tm="100000">
                                          <p:val>
                                            <p:strVal val="0-ppt_w/2"/>
                                          </p:val>
                                        </p:tav>
                                      </p:tavLst>
                                    </p:anim>
                                    <p:anim calcmode="lin" valueType="num">
                                      <p:cBhvr additive="base">
                                        <p:cTn dur="250" id="11"/>
                                        <p:tgtEl>
                                          <p:spTgt spid="5"/>
                                        </p:tgtEl>
                                        <p:attrNameLst>
                                          <p:attrName>ppt_y</p:attrName>
                                        </p:attrNameLst>
                                      </p:cBhvr>
                                      <p:tavLst>
                                        <p:tav tm="0">
                                          <p:val>
                                            <p:strVal val="ppt_y"/>
                                          </p:val>
                                        </p:tav>
                                        <p:tav tm="100000">
                                          <p:val>
                                            <p:strVal val="ppt_y"/>
                                          </p:val>
                                        </p:tav>
                                      </p:tavLst>
                                    </p:anim>
                                    <p:set>
                                      <p:cBhvr>
                                        <p:cTn dur="1" fill="hold" id="12">
                                          <p:stCondLst>
                                            <p:cond delay="249"/>
                                          </p:stCondLst>
                                        </p:cTn>
                                        <p:tgtEl>
                                          <p:spTgt spid="5"/>
                                        </p:tgtEl>
                                        <p:attrNameLst>
                                          <p:attrName>style.visibility</p:attrName>
                                        </p:attrNameLst>
                                      </p:cBhvr>
                                      <p:to>
                                        <p:strVal val="hidden"/>
                                      </p:to>
                                    </p:set>
                                  </p:childTnLst>
                                </p:cTn>
                              </p:par>
                              <p:par>
                                <p:cTn fill="hold" id="13" nodeType="withEffect" presetClass="exit" presetID="2" presetSubtype="8">
                                  <p:stCondLst>
                                    <p:cond delay="300"/>
                                  </p:stCondLst>
                                  <p:childTnLst>
                                    <p:anim calcmode="lin" valueType="num">
                                      <p:cBhvr additive="base">
                                        <p:cTn dur="250" id="14"/>
                                        <p:tgtEl>
                                          <p:spTgt spid="6"/>
                                        </p:tgtEl>
                                        <p:attrNameLst>
                                          <p:attrName>ppt_x</p:attrName>
                                        </p:attrNameLst>
                                      </p:cBhvr>
                                      <p:tavLst>
                                        <p:tav tm="0">
                                          <p:val>
                                            <p:strVal val="ppt_x"/>
                                          </p:val>
                                        </p:tav>
                                        <p:tav tm="100000">
                                          <p:val>
                                            <p:strVal val="0-ppt_w/2"/>
                                          </p:val>
                                        </p:tav>
                                      </p:tavLst>
                                    </p:anim>
                                    <p:anim calcmode="lin" valueType="num">
                                      <p:cBhvr additive="base">
                                        <p:cTn dur="250" id="15"/>
                                        <p:tgtEl>
                                          <p:spTgt spid="6"/>
                                        </p:tgtEl>
                                        <p:attrNameLst>
                                          <p:attrName>ppt_y</p:attrName>
                                        </p:attrNameLst>
                                      </p:cBhvr>
                                      <p:tavLst>
                                        <p:tav tm="0">
                                          <p:val>
                                            <p:strVal val="ppt_y"/>
                                          </p:val>
                                        </p:tav>
                                        <p:tav tm="100000">
                                          <p:val>
                                            <p:strVal val="ppt_y"/>
                                          </p:val>
                                        </p:tav>
                                      </p:tavLst>
                                    </p:anim>
                                    <p:set>
                                      <p:cBhvr>
                                        <p:cTn dur="1" fill="hold" id="16">
                                          <p:stCondLst>
                                            <p:cond delay="249"/>
                                          </p:stCondLst>
                                        </p:cTn>
                                        <p:tgtEl>
                                          <p:spTgt spid="6"/>
                                        </p:tgtEl>
                                        <p:attrNameLst>
                                          <p:attrName>style.visibility</p:attrName>
                                        </p:attrNameLst>
                                      </p:cBhvr>
                                      <p:to>
                                        <p:strVal val="hidden"/>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831530" y="971212"/>
            <a:ext cx="1535885" cy="720439"/>
            <a:chOff x="323528" y="971210"/>
            <a:chExt cx="1535885" cy="720439"/>
          </a:xfrm>
        </p:grpSpPr>
        <p:sp>
          <p:nvSpPr>
            <p:cNvPr id="16" name="矩形 15"/>
            <p:cNvSpPr/>
            <p:nvPr/>
          </p:nvSpPr>
          <p:spPr>
            <a:xfrm>
              <a:off x="323528" y="1139945"/>
              <a:ext cx="1535885" cy="55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rgbClr val="262626"/>
                  </a:solidFill>
                  <a:latin charset="0" panose="020b0604020202020204" pitchFamily="34" typeface="Arial"/>
                  <a:ea charset="-122" panose="020b0503020204020204" pitchFamily="34" typeface="微软雅黑"/>
                  <a:cs charset="0" panose="020b0604020202020204" pitchFamily="34" typeface="Arial"/>
                </a:rPr>
                <a:t>ABOUT ME</a:t>
              </a:r>
            </a:p>
          </p:txBody>
        </p:sp>
        <p:sp>
          <p:nvSpPr>
            <p:cNvPr id="17" name="矩形 16"/>
            <p:cNvSpPr/>
            <p:nvPr/>
          </p:nvSpPr>
          <p:spPr>
            <a:xfrm>
              <a:off x="588229" y="971210"/>
              <a:ext cx="995885"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rgbClr val="262626"/>
                  </a:solidFill>
                  <a:latin charset="0" panose="020b0604020202020204" pitchFamily="34" typeface="Arial"/>
                  <a:ea charset="-122" panose="020b0503020204020204" pitchFamily="34" typeface="微软雅黑"/>
                  <a:cs charset="0" panose="020b0604020202020204" pitchFamily="34" typeface="Arial"/>
                </a:rPr>
                <a:t>关于我</a:t>
              </a:r>
            </a:p>
          </p:txBody>
        </p:sp>
      </p:grpSp>
      <p:sp>
        <p:nvSpPr>
          <p:cNvPr id="27" name="椭圆 26"/>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31" name="椭圆 30"/>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pic>
        <p:nvPicPr>
          <p:cNvPr id="48" name="图片 47"/>
          <p:cNvPicPr>
            <a:picLocks noChangeAspect="1"/>
          </p:cNvPicPr>
          <p:nvPr/>
        </p:nvPicPr>
        <p:blipFill>
          <a:blip r:embed="rId3">
            <a:extLst>
              <a:ext uri="{28A0092B-C50C-407E-A947-70E740481C1C}">
                <a14:useLocalDpi val="0"/>
              </a:ext>
            </a:extLst>
          </a:blip>
          <a:stretch>
            <a:fillRect/>
          </a:stretch>
        </p:blipFill>
        <p:spPr>
          <a:xfrm>
            <a:off x="3191326" y="2094836"/>
            <a:ext cx="1454673" cy="1454673"/>
          </a:xfrm>
          <a:prstGeom prst="ellipse">
            <a:avLst/>
          </a:prstGeom>
          <a:ln cap="rnd" w="63500">
            <a:solidFill>
              <a:srgbClr val="333333"/>
            </a:solidFill>
          </a:ln>
          <a:effectLst/>
          <a:scene3d>
            <a:camera prst="orthographicFront"/>
            <a:lightRig dir="t" rig="contrasting">
              <a:rot lat="0" lon="0" rev="3000000"/>
            </a:lightRig>
          </a:scene3d>
          <a:sp3d contourW="7620">
            <a:bevelT h="31750" w="95250"/>
            <a:contourClr>
              <a:srgbClr val="333333"/>
            </a:contourClr>
          </a:sp3d>
        </p:spPr>
      </p:pic>
      <p:sp>
        <p:nvSpPr>
          <p:cNvPr id="49" name="文本框 21"/>
          <p:cNvSpPr txBox="1"/>
          <p:nvPr/>
        </p:nvSpPr>
        <p:spPr>
          <a:xfrm>
            <a:off x="5078045" y="1352427"/>
            <a:ext cx="3268980" cy="3017520"/>
          </a:xfrm>
          <a:prstGeom prst="rect">
            <a:avLst/>
          </a:prstGeom>
          <a:noFill/>
          <a:ln>
            <a:noFill/>
          </a:ln>
        </p:spPr>
        <p:txBody>
          <a:bodyPr rtlCol="0" wrap="none">
            <a:spAutoFit/>
          </a:bodyPr>
          <a:lstStyle/>
          <a:p>
            <a:pPr>
              <a:lnSpc>
                <a:spcPct val="150000"/>
              </a:lnSpc>
            </a:pPr>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姓名:苏熊猫          性别：女</a:t>
            </a:r>
          </a:p>
          <a:p>
            <a:pPr>
              <a:lnSpc>
                <a:spcPct val="150000"/>
              </a:lnSpc>
            </a:pPr>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年龄：26              民族：汉族</a:t>
            </a:r>
          </a:p>
          <a:p>
            <a:pPr>
              <a:lnSpc>
                <a:spcPct val="150000"/>
              </a:lnSpc>
            </a:pPr>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体重：55kg          身高：165</a:t>
            </a:r>
          </a:p>
          <a:p>
            <a:pPr>
              <a:lnSpc>
                <a:spcPct val="150000"/>
              </a:lnSpc>
            </a:pPr>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籍贯：江苏           学历：本科</a:t>
            </a:r>
          </a:p>
          <a:p>
            <a:pPr>
              <a:lnSpc>
                <a:spcPct val="150000"/>
              </a:lnSpc>
            </a:pPr>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婚姻状态：未婚    政治面貌：党员</a:t>
            </a:r>
          </a:p>
          <a:p>
            <a:pPr>
              <a:lnSpc>
                <a:spcPct val="150000"/>
              </a:lnSpc>
            </a:pPr>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联系方式：13917xxxxx</a:t>
            </a:r>
          </a:p>
          <a:p>
            <a:pPr>
              <a:lnSpc>
                <a:spcPct val="150000"/>
              </a:lnSpc>
            </a:pPr>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电子邮箱：fdskhfdsk@wq.com</a:t>
            </a:r>
          </a:p>
          <a:p>
            <a:pPr>
              <a:lnSpc>
                <a:spcPct val="150000"/>
              </a:lnSpc>
            </a:pPr>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住       址：xxxxxxxxxxxxxx</a:t>
            </a:r>
          </a:p>
        </p:txBody>
      </p:sp>
      <p:cxnSp>
        <p:nvCxnSpPr>
          <p:cNvPr id="50" name="直接连接符 49"/>
          <p:cNvCxnSpPr/>
          <p:nvPr/>
        </p:nvCxnSpPr>
        <p:spPr>
          <a:xfrm>
            <a:off x="5131975" y="1774064"/>
            <a:ext cx="3096344" cy="0"/>
          </a:xfrm>
          <a:prstGeom prst="line">
            <a:avLst/>
          </a:prstGeom>
          <a:ln w="952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5131975" y="2134104"/>
            <a:ext cx="3096344" cy="0"/>
          </a:xfrm>
          <a:prstGeom prst="line">
            <a:avLst/>
          </a:prstGeom>
          <a:ln w="952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5131975" y="2494144"/>
            <a:ext cx="3096344" cy="0"/>
          </a:xfrm>
          <a:prstGeom prst="line">
            <a:avLst/>
          </a:prstGeom>
          <a:ln w="952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a:off x="5131975" y="2865619"/>
            <a:ext cx="3096344" cy="0"/>
          </a:xfrm>
          <a:prstGeom prst="line">
            <a:avLst/>
          </a:prstGeom>
          <a:ln w="952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5131975" y="3233552"/>
            <a:ext cx="3096344" cy="0"/>
          </a:xfrm>
          <a:prstGeom prst="line">
            <a:avLst/>
          </a:prstGeom>
          <a:ln w="952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5131975" y="3595170"/>
            <a:ext cx="3096344" cy="0"/>
          </a:xfrm>
          <a:prstGeom prst="line">
            <a:avLst/>
          </a:prstGeom>
          <a:ln w="952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5131975" y="3959259"/>
            <a:ext cx="3096344" cy="0"/>
          </a:xfrm>
          <a:prstGeom prst="line">
            <a:avLst/>
          </a:prstGeom>
          <a:ln w="952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a:off x="5131975" y="4366352"/>
            <a:ext cx="3096344" cy="0"/>
          </a:xfrm>
          <a:prstGeom prst="line">
            <a:avLst/>
          </a:prstGeom>
          <a:ln w="952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0" name="矩形 59"/>
          <p:cNvSpPr/>
          <p:nvPr/>
        </p:nvSpPr>
        <p:spPr>
          <a:xfrm>
            <a:off x="990019" y="16493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基本信息</a:t>
            </a:r>
          </a:p>
        </p:txBody>
      </p:sp>
      <p:sp>
        <p:nvSpPr>
          <p:cNvPr id="61" name="矩形 60"/>
          <p:cNvSpPr/>
          <p:nvPr/>
        </p:nvSpPr>
        <p:spPr>
          <a:xfrm>
            <a:off x="6993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INFORMATION</a:t>
            </a:r>
          </a:p>
        </p:txBody>
      </p:sp>
      <p:cxnSp>
        <p:nvCxnSpPr>
          <p:cNvPr id="62" name="直接连接符 61"/>
          <p:cNvCxnSpPr/>
          <p:nvPr/>
        </p:nvCxnSpPr>
        <p:spPr>
          <a:xfrm flipH="1">
            <a:off x="853144" y="1264697"/>
            <a:ext cx="0" cy="3729669"/>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3" name="矩形 62"/>
          <p:cNvSpPr/>
          <p:nvPr/>
        </p:nvSpPr>
        <p:spPr>
          <a:xfrm>
            <a:off x="978321" y="2264132"/>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个人履历</a:t>
            </a:r>
          </a:p>
        </p:txBody>
      </p:sp>
      <p:sp>
        <p:nvSpPr>
          <p:cNvPr id="64" name="矩形 63"/>
          <p:cNvSpPr/>
          <p:nvPr/>
        </p:nvSpPr>
        <p:spPr>
          <a:xfrm>
            <a:off x="687603" y="253574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RESUME</a:t>
            </a:r>
          </a:p>
        </p:txBody>
      </p:sp>
      <p:sp>
        <p:nvSpPr>
          <p:cNvPr id="65" name="矩形 64"/>
          <p:cNvSpPr/>
          <p:nvPr/>
        </p:nvSpPr>
        <p:spPr>
          <a:xfrm>
            <a:off x="978320" y="3488639"/>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专业技能</a:t>
            </a:r>
          </a:p>
        </p:txBody>
      </p:sp>
      <p:sp>
        <p:nvSpPr>
          <p:cNvPr id="66" name="矩形 65"/>
          <p:cNvSpPr/>
          <p:nvPr/>
        </p:nvSpPr>
        <p:spPr>
          <a:xfrm>
            <a:off x="687603" y="37602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SKILL</a:t>
            </a:r>
          </a:p>
        </p:txBody>
      </p:sp>
      <p:sp>
        <p:nvSpPr>
          <p:cNvPr id="67" name="矩形 66"/>
          <p:cNvSpPr/>
          <p:nvPr/>
        </p:nvSpPr>
        <p:spPr>
          <a:xfrm>
            <a:off x="982293" y="41176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语言能力</a:t>
            </a:r>
          </a:p>
        </p:txBody>
      </p:sp>
      <p:sp>
        <p:nvSpPr>
          <p:cNvPr id="68" name="矩形 67"/>
          <p:cNvSpPr/>
          <p:nvPr/>
        </p:nvSpPr>
        <p:spPr>
          <a:xfrm>
            <a:off x="691575" y="4389307"/>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LANGUAGE</a:t>
            </a:r>
          </a:p>
        </p:txBody>
      </p:sp>
      <p:sp>
        <p:nvSpPr>
          <p:cNvPr id="69" name="矩形 68"/>
          <p:cNvSpPr/>
          <p:nvPr/>
        </p:nvSpPr>
        <p:spPr>
          <a:xfrm>
            <a:off x="980681" y="4722755"/>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荣誉奖项</a:t>
            </a:r>
          </a:p>
        </p:txBody>
      </p:sp>
      <p:sp>
        <p:nvSpPr>
          <p:cNvPr id="70" name="矩形 69"/>
          <p:cNvSpPr/>
          <p:nvPr/>
        </p:nvSpPr>
        <p:spPr>
          <a:xfrm>
            <a:off x="689963" y="499436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HONOR AWARD</a:t>
            </a:r>
          </a:p>
        </p:txBody>
      </p:sp>
      <p:sp>
        <p:nvSpPr>
          <p:cNvPr id="71" name="矩形 70"/>
          <p:cNvSpPr/>
          <p:nvPr/>
        </p:nvSpPr>
        <p:spPr>
          <a:xfrm>
            <a:off x="978321" y="2872852"/>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项目经验</a:t>
            </a:r>
          </a:p>
        </p:txBody>
      </p:sp>
      <p:sp>
        <p:nvSpPr>
          <p:cNvPr id="72" name="矩形 71"/>
          <p:cNvSpPr/>
          <p:nvPr/>
        </p:nvSpPr>
        <p:spPr>
          <a:xfrm>
            <a:off x="687603" y="3144463"/>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EXPERIENCE</a:t>
            </a:r>
          </a:p>
        </p:txBody>
      </p:sp>
      <p:sp>
        <p:nvSpPr>
          <p:cNvPr id="32" name="TextBox 5"/>
          <p:cNvSpPr txBox="1"/>
          <p:nvPr/>
        </p:nvSpPr>
        <p:spPr>
          <a:xfrm>
            <a:off x="-396502" y="234337"/>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Tree>
    <p:extLst>
      <p:ext uri="{BB962C8B-B14F-4D97-AF65-F5344CB8AC3E}">
        <p14:creationId val="963405329"/>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1" id="5" nodeType="withEffect" presetClass="entr" presetID="10" presetSubtype="0">
                                  <p:stCondLst>
                                    <p:cond delay="0"/>
                                  </p:stCondLst>
                                  <p:childTnLst>
                                    <p:set>
                                      <p:cBhvr>
                                        <p:cTn dur="1" fill="hold" id="6">
                                          <p:stCondLst>
                                            <p:cond delay="0"/>
                                          </p:stCondLst>
                                        </p:cTn>
                                        <p:tgtEl>
                                          <p:spTgt spid="31"/>
                                        </p:tgtEl>
                                        <p:attrNameLst>
                                          <p:attrName>style.visibility</p:attrName>
                                        </p:attrNameLst>
                                      </p:cBhvr>
                                      <p:to>
                                        <p:strVal val="visible"/>
                                      </p:to>
                                    </p:set>
                                    <p:animEffect filter="fade" transition="in">
                                      <p:cBhvr>
                                        <p:cTn dur="500" id="7"/>
                                        <p:tgtEl>
                                          <p:spTgt spid="31"/>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27"/>
                                        </p:tgtEl>
                                        <p:attrNameLst>
                                          <p:attrName>style.visibility</p:attrName>
                                        </p:attrNameLst>
                                      </p:cBhvr>
                                      <p:to>
                                        <p:strVal val="visible"/>
                                      </p:to>
                                    </p:set>
                                    <p:animEffect filter="fade" transition="in">
                                      <p:cBhvr>
                                        <p:cTn dur="500" id="10"/>
                                        <p:tgtEl>
                                          <p:spTgt spid="27"/>
                                        </p:tgtEl>
                                      </p:cBhvr>
                                    </p:animEffect>
                                  </p:childTnLst>
                                </p:cTn>
                              </p:par>
                            </p:childTnLst>
                          </p:cTn>
                        </p:par>
                        <p:par>
                          <p:cTn fill="hold" id="11" nodeType="afterGroup">
                            <p:stCondLst>
                              <p:cond delay="500"/>
                            </p:stCondLst>
                            <p:childTnLst>
                              <p:par>
                                <p:cTn fill="hold" id="12" nodeType="afterEffect" presetClass="entr" presetID="22" presetSubtype="1">
                                  <p:stCondLst>
                                    <p:cond delay="0"/>
                                  </p:stCondLst>
                                  <p:childTnLst>
                                    <p:set>
                                      <p:cBhvr>
                                        <p:cTn dur="1" fill="hold" id="13">
                                          <p:stCondLst>
                                            <p:cond delay="0"/>
                                          </p:stCondLst>
                                        </p:cTn>
                                        <p:tgtEl>
                                          <p:spTgt spid="62"/>
                                        </p:tgtEl>
                                        <p:attrNameLst>
                                          <p:attrName>style.visibility</p:attrName>
                                        </p:attrNameLst>
                                      </p:cBhvr>
                                      <p:to>
                                        <p:strVal val="visible"/>
                                      </p:to>
                                    </p:set>
                                    <p:animEffect filter="wipe(up)" transition="in">
                                      <p:cBhvr>
                                        <p:cTn dur="500" id="14"/>
                                        <p:tgtEl>
                                          <p:spTgt spid="62"/>
                                        </p:tgtEl>
                                      </p:cBhvr>
                                    </p:animEffect>
                                  </p:childTnLst>
                                </p:cTn>
                              </p:par>
                            </p:childTnLst>
                          </p:cTn>
                        </p:par>
                        <p:par>
                          <p:cTn fill="hold" id="15" nodeType="afterGroup">
                            <p:stCondLst>
                              <p:cond delay="1000"/>
                            </p:stCondLst>
                            <p:childTnLst>
                              <p:par>
                                <p:cTn fill="hold" grpId="0" id="16" nodeType="afterEffect" presetClass="entr" presetID="2" presetSubtype="4">
                                  <p:stCondLst>
                                    <p:cond delay="0"/>
                                  </p:stCondLst>
                                  <p:childTnLst>
                                    <p:set>
                                      <p:cBhvr>
                                        <p:cTn dur="1" fill="hold" id="17">
                                          <p:stCondLst>
                                            <p:cond delay="0"/>
                                          </p:stCondLst>
                                        </p:cTn>
                                        <p:tgtEl>
                                          <p:spTgt spid="60"/>
                                        </p:tgtEl>
                                        <p:attrNameLst>
                                          <p:attrName>style.visibility</p:attrName>
                                        </p:attrNameLst>
                                      </p:cBhvr>
                                      <p:to>
                                        <p:strVal val="visible"/>
                                      </p:to>
                                    </p:set>
                                    <p:anim calcmode="lin" valueType="num">
                                      <p:cBhvr additive="base">
                                        <p:cTn dur="500" fill="hold" id="18"/>
                                        <p:tgtEl>
                                          <p:spTgt spid="60"/>
                                        </p:tgtEl>
                                        <p:attrNameLst>
                                          <p:attrName>ppt_x</p:attrName>
                                        </p:attrNameLst>
                                      </p:cBhvr>
                                      <p:tavLst>
                                        <p:tav tm="0">
                                          <p:val>
                                            <p:strVal val="#ppt_x"/>
                                          </p:val>
                                        </p:tav>
                                        <p:tav tm="100000">
                                          <p:val>
                                            <p:strVal val="#ppt_x"/>
                                          </p:val>
                                        </p:tav>
                                      </p:tavLst>
                                    </p:anim>
                                    <p:anim calcmode="lin" valueType="num">
                                      <p:cBhvr additive="base">
                                        <p:cTn dur="500" fill="hold" id="19"/>
                                        <p:tgtEl>
                                          <p:spTgt spid="60"/>
                                        </p:tgtEl>
                                        <p:attrNameLst>
                                          <p:attrName>ppt_y</p:attrName>
                                        </p:attrNameLst>
                                      </p:cBhvr>
                                      <p:tavLst>
                                        <p:tav tm="0">
                                          <p:val>
                                            <p:strVal val="1+#ppt_h/2"/>
                                          </p:val>
                                        </p:tav>
                                        <p:tav tm="100000">
                                          <p:val>
                                            <p:strVal val="#ppt_y"/>
                                          </p:val>
                                        </p:tav>
                                      </p:tavLst>
                                    </p:anim>
                                  </p:childTnLst>
                                </p:cTn>
                              </p:par>
                              <p:par>
                                <p:cTn fill="hold" grpId="0" id="20" nodeType="withEffect" presetClass="entr" presetID="2" presetSubtype="4">
                                  <p:stCondLst>
                                    <p:cond delay="0"/>
                                  </p:stCondLst>
                                  <p:childTnLst>
                                    <p:set>
                                      <p:cBhvr>
                                        <p:cTn dur="1" fill="hold" id="21">
                                          <p:stCondLst>
                                            <p:cond delay="0"/>
                                          </p:stCondLst>
                                        </p:cTn>
                                        <p:tgtEl>
                                          <p:spTgt spid="61"/>
                                        </p:tgtEl>
                                        <p:attrNameLst>
                                          <p:attrName>style.visibility</p:attrName>
                                        </p:attrNameLst>
                                      </p:cBhvr>
                                      <p:to>
                                        <p:strVal val="visible"/>
                                      </p:to>
                                    </p:set>
                                    <p:anim calcmode="lin" valueType="num">
                                      <p:cBhvr additive="base">
                                        <p:cTn dur="500" fill="hold" id="22"/>
                                        <p:tgtEl>
                                          <p:spTgt spid="61"/>
                                        </p:tgtEl>
                                        <p:attrNameLst>
                                          <p:attrName>ppt_x</p:attrName>
                                        </p:attrNameLst>
                                      </p:cBhvr>
                                      <p:tavLst>
                                        <p:tav tm="0">
                                          <p:val>
                                            <p:strVal val="#ppt_x"/>
                                          </p:val>
                                        </p:tav>
                                        <p:tav tm="100000">
                                          <p:val>
                                            <p:strVal val="#ppt_x"/>
                                          </p:val>
                                        </p:tav>
                                      </p:tavLst>
                                    </p:anim>
                                    <p:anim calcmode="lin" valueType="num">
                                      <p:cBhvr additive="base">
                                        <p:cTn dur="500" fill="hold" id="23"/>
                                        <p:tgtEl>
                                          <p:spTgt spid="61"/>
                                        </p:tgtEl>
                                        <p:attrNameLst>
                                          <p:attrName>ppt_y</p:attrName>
                                        </p:attrNameLst>
                                      </p:cBhvr>
                                      <p:tavLst>
                                        <p:tav tm="0">
                                          <p:val>
                                            <p:strVal val="1+#ppt_h/2"/>
                                          </p:val>
                                        </p:tav>
                                        <p:tav tm="100000">
                                          <p:val>
                                            <p:strVal val="#ppt_y"/>
                                          </p:val>
                                        </p:tav>
                                      </p:tavLst>
                                    </p:anim>
                                  </p:childTnLst>
                                </p:cTn>
                              </p:par>
                              <p:par>
                                <p:cTn fill="hold" grpId="0" id="24" nodeType="withEffect" presetClass="entr" presetID="2" presetSubtype="4">
                                  <p:stCondLst>
                                    <p:cond delay="0"/>
                                  </p:stCondLst>
                                  <p:childTnLst>
                                    <p:set>
                                      <p:cBhvr>
                                        <p:cTn dur="1" fill="hold" id="25">
                                          <p:stCondLst>
                                            <p:cond delay="0"/>
                                          </p:stCondLst>
                                        </p:cTn>
                                        <p:tgtEl>
                                          <p:spTgt spid="63"/>
                                        </p:tgtEl>
                                        <p:attrNameLst>
                                          <p:attrName>style.visibility</p:attrName>
                                        </p:attrNameLst>
                                      </p:cBhvr>
                                      <p:to>
                                        <p:strVal val="visible"/>
                                      </p:to>
                                    </p:set>
                                    <p:anim calcmode="lin" valueType="num">
                                      <p:cBhvr additive="base">
                                        <p:cTn dur="500" fill="hold" id="26"/>
                                        <p:tgtEl>
                                          <p:spTgt spid="63"/>
                                        </p:tgtEl>
                                        <p:attrNameLst>
                                          <p:attrName>ppt_x</p:attrName>
                                        </p:attrNameLst>
                                      </p:cBhvr>
                                      <p:tavLst>
                                        <p:tav tm="0">
                                          <p:val>
                                            <p:strVal val="#ppt_x"/>
                                          </p:val>
                                        </p:tav>
                                        <p:tav tm="100000">
                                          <p:val>
                                            <p:strVal val="#ppt_x"/>
                                          </p:val>
                                        </p:tav>
                                      </p:tavLst>
                                    </p:anim>
                                    <p:anim calcmode="lin" valueType="num">
                                      <p:cBhvr additive="base">
                                        <p:cTn dur="500" fill="hold" id="27"/>
                                        <p:tgtEl>
                                          <p:spTgt spid="63"/>
                                        </p:tgtEl>
                                        <p:attrNameLst>
                                          <p:attrName>ppt_y</p:attrName>
                                        </p:attrNameLst>
                                      </p:cBhvr>
                                      <p:tavLst>
                                        <p:tav tm="0">
                                          <p:val>
                                            <p:strVal val="1+#ppt_h/2"/>
                                          </p:val>
                                        </p:tav>
                                        <p:tav tm="100000">
                                          <p:val>
                                            <p:strVal val="#ppt_y"/>
                                          </p:val>
                                        </p:tav>
                                      </p:tavLst>
                                    </p:anim>
                                  </p:childTnLst>
                                </p:cTn>
                              </p:par>
                              <p:par>
                                <p:cTn fill="hold" grpId="0" id="28" nodeType="withEffect" presetClass="entr" presetID="2" presetSubtype="4">
                                  <p:stCondLst>
                                    <p:cond delay="0"/>
                                  </p:stCondLst>
                                  <p:childTnLst>
                                    <p:set>
                                      <p:cBhvr>
                                        <p:cTn dur="1" fill="hold" id="29">
                                          <p:stCondLst>
                                            <p:cond delay="0"/>
                                          </p:stCondLst>
                                        </p:cTn>
                                        <p:tgtEl>
                                          <p:spTgt spid="64"/>
                                        </p:tgtEl>
                                        <p:attrNameLst>
                                          <p:attrName>style.visibility</p:attrName>
                                        </p:attrNameLst>
                                      </p:cBhvr>
                                      <p:to>
                                        <p:strVal val="visible"/>
                                      </p:to>
                                    </p:set>
                                    <p:anim calcmode="lin" valueType="num">
                                      <p:cBhvr additive="base">
                                        <p:cTn dur="500" fill="hold" id="30"/>
                                        <p:tgtEl>
                                          <p:spTgt spid="64"/>
                                        </p:tgtEl>
                                        <p:attrNameLst>
                                          <p:attrName>ppt_x</p:attrName>
                                        </p:attrNameLst>
                                      </p:cBhvr>
                                      <p:tavLst>
                                        <p:tav tm="0">
                                          <p:val>
                                            <p:strVal val="#ppt_x"/>
                                          </p:val>
                                        </p:tav>
                                        <p:tav tm="100000">
                                          <p:val>
                                            <p:strVal val="#ppt_x"/>
                                          </p:val>
                                        </p:tav>
                                      </p:tavLst>
                                    </p:anim>
                                    <p:anim calcmode="lin" valueType="num">
                                      <p:cBhvr additive="base">
                                        <p:cTn dur="500" fill="hold" id="31"/>
                                        <p:tgtEl>
                                          <p:spTgt spid="64"/>
                                        </p:tgtEl>
                                        <p:attrNameLst>
                                          <p:attrName>ppt_y</p:attrName>
                                        </p:attrNameLst>
                                      </p:cBhvr>
                                      <p:tavLst>
                                        <p:tav tm="0">
                                          <p:val>
                                            <p:strVal val="1+#ppt_h/2"/>
                                          </p:val>
                                        </p:tav>
                                        <p:tav tm="100000">
                                          <p:val>
                                            <p:strVal val="#ppt_y"/>
                                          </p:val>
                                        </p:tav>
                                      </p:tavLst>
                                    </p:anim>
                                  </p:childTnLst>
                                </p:cTn>
                              </p:par>
                              <p:par>
                                <p:cTn fill="hold" grpId="0" id="32" nodeType="withEffect" presetClass="entr" presetID="2" presetSubtype="4">
                                  <p:stCondLst>
                                    <p:cond delay="0"/>
                                  </p:stCondLst>
                                  <p:childTnLst>
                                    <p:set>
                                      <p:cBhvr>
                                        <p:cTn dur="1" fill="hold" id="33">
                                          <p:stCondLst>
                                            <p:cond delay="0"/>
                                          </p:stCondLst>
                                        </p:cTn>
                                        <p:tgtEl>
                                          <p:spTgt spid="65"/>
                                        </p:tgtEl>
                                        <p:attrNameLst>
                                          <p:attrName>style.visibility</p:attrName>
                                        </p:attrNameLst>
                                      </p:cBhvr>
                                      <p:to>
                                        <p:strVal val="visible"/>
                                      </p:to>
                                    </p:set>
                                    <p:anim calcmode="lin" valueType="num">
                                      <p:cBhvr additive="base">
                                        <p:cTn dur="500" fill="hold" id="34"/>
                                        <p:tgtEl>
                                          <p:spTgt spid="65"/>
                                        </p:tgtEl>
                                        <p:attrNameLst>
                                          <p:attrName>ppt_x</p:attrName>
                                        </p:attrNameLst>
                                      </p:cBhvr>
                                      <p:tavLst>
                                        <p:tav tm="0">
                                          <p:val>
                                            <p:strVal val="#ppt_x"/>
                                          </p:val>
                                        </p:tav>
                                        <p:tav tm="100000">
                                          <p:val>
                                            <p:strVal val="#ppt_x"/>
                                          </p:val>
                                        </p:tav>
                                      </p:tavLst>
                                    </p:anim>
                                    <p:anim calcmode="lin" valueType="num">
                                      <p:cBhvr additive="base">
                                        <p:cTn dur="500" fill="hold" id="35"/>
                                        <p:tgtEl>
                                          <p:spTgt spid="65"/>
                                        </p:tgtEl>
                                        <p:attrNameLst>
                                          <p:attrName>ppt_y</p:attrName>
                                        </p:attrNameLst>
                                      </p:cBhvr>
                                      <p:tavLst>
                                        <p:tav tm="0">
                                          <p:val>
                                            <p:strVal val="1+#ppt_h/2"/>
                                          </p:val>
                                        </p:tav>
                                        <p:tav tm="100000">
                                          <p:val>
                                            <p:strVal val="#ppt_y"/>
                                          </p:val>
                                        </p:tav>
                                      </p:tavLst>
                                    </p:anim>
                                  </p:childTnLst>
                                </p:cTn>
                              </p:par>
                              <p:par>
                                <p:cTn fill="hold" grpId="0" id="36" nodeType="withEffect" presetClass="entr" presetID="2" presetSubtype="4">
                                  <p:stCondLst>
                                    <p:cond delay="0"/>
                                  </p:stCondLst>
                                  <p:childTnLst>
                                    <p:set>
                                      <p:cBhvr>
                                        <p:cTn dur="1" fill="hold" id="37">
                                          <p:stCondLst>
                                            <p:cond delay="0"/>
                                          </p:stCondLst>
                                        </p:cTn>
                                        <p:tgtEl>
                                          <p:spTgt spid="66"/>
                                        </p:tgtEl>
                                        <p:attrNameLst>
                                          <p:attrName>style.visibility</p:attrName>
                                        </p:attrNameLst>
                                      </p:cBhvr>
                                      <p:to>
                                        <p:strVal val="visible"/>
                                      </p:to>
                                    </p:set>
                                    <p:anim calcmode="lin" valueType="num">
                                      <p:cBhvr additive="base">
                                        <p:cTn dur="500" fill="hold" id="38"/>
                                        <p:tgtEl>
                                          <p:spTgt spid="66"/>
                                        </p:tgtEl>
                                        <p:attrNameLst>
                                          <p:attrName>ppt_x</p:attrName>
                                        </p:attrNameLst>
                                      </p:cBhvr>
                                      <p:tavLst>
                                        <p:tav tm="0">
                                          <p:val>
                                            <p:strVal val="#ppt_x"/>
                                          </p:val>
                                        </p:tav>
                                        <p:tav tm="100000">
                                          <p:val>
                                            <p:strVal val="#ppt_x"/>
                                          </p:val>
                                        </p:tav>
                                      </p:tavLst>
                                    </p:anim>
                                    <p:anim calcmode="lin" valueType="num">
                                      <p:cBhvr additive="base">
                                        <p:cTn dur="500" fill="hold" id="39"/>
                                        <p:tgtEl>
                                          <p:spTgt spid="66"/>
                                        </p:tgtEl>
                                        <p:attrNameLst>
                                          <p:attrName>ppt_y</p:attrName>
                                        </p:attrNameLst>
                                      </p:cBhvr>
                                      <p:tavLst>
                                        <p:tav tm="0">
                                          <p:val>
                                            <p:strVal val="1+#ppt_h/2"/>
                                          </p:val>
                                        </p:tav>
                                        <p:tav tm="100000">
                                          <p:val>
                                            <p:strVal val="#ppt_y"/>
                                          </p:val>
                                        </p:tav>
                                      </p:tavLst>
                                    </p:anim>
                                  </p:childTnLst>
                                </p:cTn>
                              </p:par>
                              <p:par>
                                <p:cTn fill="hold" grpId="0" id="40" nodeType="withEffect" presetClass="entr" presetID="2" presetSubtype="4">
                                  <p:stCondLst>
                                    <p:cond delay="0"/>
                                  </p:stCondLst>
                                  <p:childTnLst>
                                    <p:set>
                                      <p:cBhvr>
                                        <p:cTn dur="1" fill="hold" id="41">
                                          <p:stCondLst>
                                            <p:cond delay="0"/>
                                          </p:stCondLst>
                                        </p:cTn>
                                        <p:tgtEl>
                                          <p:spTgt spid="67"/>
                                        </p:tgtEl>
                                        <p:attrNameLst>
                                          <p:attrName>style.visibility</p:attrName>
                                        </p:attrNameLst>
                                      </p:cBhvr>
                                      <p:to>
                                        <p:strVal val="visible"/>
                                      </p:to>
                                    </p:set>
                                    <p:anim calcmode="lin" valueType="num">
                                      <p:cBhvr additive="base">
                                        <p:cTn dur="500" fill="hold" id="42"/>
                                        <p:tgtEl>
                                          <p:spTgt spid="67"/>
                                        </p:tgtEl>
                                        <p:attrNameLst>
                                          <p:attrName>ppt_x</p:attrName>
                                        </p:attrNameLst>
                                      </p:cBhvr>
                                      <p:tavLst>
                                        <p:tav tm="0">
                                          <p:val>
                                            <p:strVal val="#ppt_x"/>
                                          </p:val>
                                        </p:tav>
                                        <p:tav tm="100000">
                                          <p:val>
                                            <p:strVal val="#ppt_x"/>
                                          </p:val>
                                        </p:tav>
                                      </p:tavLst>
                                    </p:anim>
                                    <p:anim calcmode="lin" valueType="num">
                                      <p:cBhvr additive="base">
                                        <p:cTn dur="500" fill="hold" id="43"/>
                                        <p:tgtEl>
                                          <p:spTgt spid="67"/>
                                        </p:tgtEl>
                                        <p:attrNameLst>
                                          <p:attrName>ppt_y</p:attrName>
                                        </p:attrNameLst>
                                      </p:cBhvr>
                                      <p:tavLst>
                                        <p:tav tm="0">
                                          <p:val>
                                            <p:strVal val="1+#ppt_h/2"/>
                                          </p:val>
                                        </p:tav>
                                        <p:tav tm="100000">
                                          <p:val>
                                            <p:strVal val="#ppt_y"/>
                                          </p:val>
                                        </p:tav>
                                      </p:tavLst>
                                    </p:anim>
                                  </p:childTnLst>
                                </p:cTn>
                              </p:par>
                              <p:par>
                                <p:cTn fill="hold" grpId="0" id="44" nodeType="withEffect" presetClass="entr" presetID="2" presetSubtype="4">
                                  <p:stCondLst>
                                    <p:cond delay="0"/>
                                  </p:stCondLst>
                                  <p:childTnLst>
                                    <p:set>
                                      <p:cBhvr>
                                        <p:cTn dur="1" fill="hold" id="45">
                                          <p:stCondLst>
                                            <p:cond delay="0"/>
                                          </p:stCondLst>
                                        </p:cTn>
                                        <p:tgtEl>
                                          <p:spTgt spid="68"/>
                                        </p:tgtEl>
                                        <p:attrNameLst>
                                          <p:attrName>style.visibility</p:attrName>
                                        </p:attrNameLst>
                                      </p:cBhvr>
                                      <p:to>
                                        <p:strVal val="visible"/>
                                      </p:to>
                                    </p:set>
                                    <p:anim calcmode="lin" valueType="num">
                                      <p:cBhvr additive="base">
                                        <p:cTn dur="500" fill="hold" id="46"/>
                                        <p:tgtEl>
                                          <p:spTgt spid="68"/>
                                        </p:tgtEl>
                                        <p:attrNameLst>
                                          <p:attrName>ppt_x</p:attrName>
                                        </p:attrNameLst>
                                      </p:cBhvr>
                                      <p:tavLst>
                                        <p:tav tm="0">
                                          <p:val>
                                            <p:strVal val="#ppt_x"/>
                                          </p:val>
                                        </p:tav>
                                        <p:tav tm="100000">
                                          <p:val>
                                            <p:strVal val="#ppt_x"/>
                                          </p:val>
                                        </p:tav>
                                      </p:tavLst>
                                    </p:anim>
                                    <p:anim calcmode="lin" valueType="num">
                                      <p:cBhvr additive="base">
                                        <p:cTn dur="500" fill="hold" id="47"/>
                                        <p:tgtEl>
                                          <p:spTgt spid="68"/>
                                        </p:tgtEl>
                                        <p:attrNameLst>
                                          <p:attrName>ppt_y</p:attrName>
                                        </p:attrNameLst>
                                      </p:cBhvr>
                                      <p:tavLst>
                                        <p:tav tm="0">
                                          <p:val>
                                            <p:strVal val="1+#ppt_h/2"/>
                                          </p:val>
                                        </p:tav>
                                        <p:tav tm="100000">
                                          <p:val>
                                            <p:strVal val="#ppt_y"/>
                                          </p:val>
                                        </p:tav>
                                      </p:tavLst>
                                    </p:anim>
                                  </p:childTnLst>
                                </p:cTn>
                              </p:par>
                              <p:par>
                                <p:cTn fill="hold" grpId="0" id="48" nodeType="withEffect" presetClass="entr" presetID="2" presetSubtype="4">
                                  <p:stCondLst>
                                    <p:cond delay="0"/>
                                  </p:stCondLst>
                                  <p:childTnLst>
                                    <p:set>
                                      <p:cBhvr>
                                        <p:cTn dur="1" fill="hold" id="49">
                                          <p:stCondLst>
                                            <p:cond delay="0"/>
                                          </p:stCondLst>
                                        </p:cTn>
                                        <p:tgtEl>
                                          <p:spTgt spid="69"/>
                                        </p:tgtEl>
                                        <p:attrNameLst>
                                          <p:attrName>style.visibility</p:attrName>
                                        </p:attrNameLst>
                                      </p:cBhvr>
                                      <p:to>
                                        <p:strVal val="visible"/>
                                      </p:to>
                                    </p:set>
                                    <p:anim calcmode="lin" valueType="num">
                                      <p:cBhvr additive="base">
                                        <p:cTn dur="500" fill="hold" id="50"/>
                                        <p:tgtEl>
                                          <p:spTgt spid="69"/>
                                        </p:tgtEl>
                                        <p:attrNameLst>
                                          <p:attrName>ppt_x</p:attrName>
                                        </p:attrNameLst>
                                      </p:cBhvr>
                                      <p:tavLst>
                                        <p:tav tm="0">
                                          <p:val>
                                            <p:strVal val="#ppt_x"/>
                                          </p:val>
                                        </p:tav>
                                        <p:tav tm="100000">
                                          <p:val>
                                            <p:strVal val="#ppt_x"/>
                                          </p:val>
                                        </p:tav>
                                      </p:tavLst>
                                    </p:anim>
                                    <p:anim calcmode="lin" valueType="num">
                                      <p:cBhvr additive="base">
                                        <p:cTn dur="500" fill="hold" id="51"/>
                                        <p:tgtEl>
                                          <p:spTgt spid="69"/>
                                        </p:tgtEl>
                                        <p:attrNameLst>
                                          <p:attrName>ppt_y</p:attrName>
                                        </p:attrNameLst>
                                      </p:cBhvr>
                                      <p:tavLst>
                                        <p:tav tm="0">
                                          <p:val>
                                            <p:strVal val="1+#ppt_h/2"/>
                                          </p:val>
                                        </p:tav>
                                        <p:tav tm="100000">
                                          <p:val>
                                            <p:strVal val="#ppt_y"/>
                                          </p:val>
                                        </p:tav>
                                      </p:tavLst>
                                    </p:anim>
                                  </p:childTnLst>
                                </p:cTn>
                              </p:par>
                              <p:par>
                                <p:cTn fill="hold" grpId="0" id="52" nodeType="withEffect" presetClass="entr" presetID="2" presetSubtype="4">
                                  <p:stCondLst>
                                    <p:cond delay="0"/>
                                  </p:stCondLst>
                                  <p:childTnLst>
                                    <p:set>
                                      <p:cBhvr>
                                        <p:cTn dur="1" fill="hold" id="53">
                                          <p:stCondLst>
                                            <p:cond delay="0"/>
                                          </p:stCondLst>
                                        </p:cTn>
                                        <p:tgtEl>
                                          <p:spTgt spid="70"/>
                                        </p:tgtEl>
                                        <p:attrNameLst>
                                          <p:attrName>style.visibility</p:attrName>
                                        </p:attrNameLst>
                                      </p:cBhvr>
                                      <p:to>
                                        <p:strVal val="visible"/>
                                      </p:to>
                                    </p:set>
                                    <p:anim calcmode="lin" valueType="num">
                                      <p:cBhvr additive="base">
                                        <p:cTn dur="500" fill="hold" id="54"/>
                                        <p:tgtEl>
                                          <p:spTgt spid="70"/>
                                        </p:tgtEl>
                                        <p:attrNameLst>
                                          <p:attrName>ppt_x</p:attrName>
                                        </p:attrNameLst>
                                      </p:cBhvr>
                                      <p:tavLst>
                                        <p:tav tm="0">
                                          <p:val>
                                            <p:strVal val="#ppt_x"/>
                                          </p:val>
                                        </p:tav>
                                        <p:tav tm="100000">
                                          <p:val>
                                            <p:strVal val="#ppt_x"/>
                                          </p:val>
                                        </p:tav>
                                      </p:tavLst>
                                    </p:anim>
                                    <p:anim calcmode="lin" valueType="num">
                                      <p:cBhvr additive="base">
                                        <p:cTn dur="500" fill="hold" id="55"/>
                                        <p:tgtEl>
                                          <p:spTgt spid="70"/>
                                        </p:tgtEl>
                                        <p:attrNameLst>
                                          <p:attrName>ppt_y</p:attrName>
                                        </p:attrNameLst>
                                      </p:cBhvr>
                                      <p:tavLst>
                                        <p:tav tm="0">
                                          <p:val>
                                            <p:strVal val="1+#ppt_h/2"/>
                                          </p:val>
                                        </p:tav>
                                        <p:tav tm="100000">
                                          <p:val>
                                            <p:strVal val="#ppt_y"/>
                                          </p:val>
                                        </p:tav>
                                      </p:tavLst>
                                    </p:anim>
                                  </p:childTnLst>
                                </p:cTn>
                              </p:par>
                              <p:par>
                                <p:cTn fill="hold" grpId="0" id="56" nodeType="withEffect" presetClass="entr" presetID="2" presetSubtype="4">
                                  <p:stCondLst>
                                    <p:cond delay="0"/>
                                  </p:stCondLst>
                                  <p:childTnLst>
                                    <p:set>
                                      <p:cBhvr>
                                        <p:cTn dur="1" fill="hold" id="57">
                                          <p:stCondLst>
                                            <p:cond delay="0"/>
                                          </p:stCondLst>
                                        </p:cTn>
                                        <p:tgtEl>
                                          <p:spTgt spid="71"/>
                                        </p:tgtEl>
                                        <p:attrNameLst>
                                          <p:attrName>style.visibility</p:attrName>
                                        </p:attrNameLst>
                                      </p:cBhvr>
                                      <p:to>
                                        <p:strVal val="visible"/>
                                      </p:to>
                                    </p:set>
                                    <p:anim calcmode="lin" valueType="num">
                                      <p:cBhvr additive="base">
                                        <p:cTn dur="500" fill="hold" id="58"/>
                                        <p:tgtEl>
                                          <p:spTgt spid="71"/>
                                        </p:tgtEl>
                                        <p:attrNameLst>
                                          <p:attrName>ppt_x</p:attrName>
                                        </p:attrNameLst>
                                      </p:cBhvr>
                                      <p:tavLst>
                                        <p:tav tm="0">
                                          <p:val>
                                            <p:strVal val="#ppt_x"/>
                                          </p:val>
                                        </p:tav>
                                        <p:tav tm="100000">
                                          <p:val>
                                            <p:strVal val="#ppt_x"/>
                                          </p:val>
                                        </p:tav>
                                      </p:tavLst>
                                    </p:anim>
                                    <p:anim calcmode="lin" valueType="num">
                                      <p:cBhvr additive="base">
                                        <p:cTn dur="500" fill="hold" id="59"/>
                                        <p:tgtEl>
                                          <p:spTgt spid="71"/>
                                        </p:tgtEl>
                                        <p:attrNameLst>
                                          <p:attrName>ppt_y</p:attrName>
                                        </p:attrNameLst>
                                      </p:cBhvr>
                                      <p:tavLst>
                                        <p:tav tm="0">
                                          <p:val>
                                            <p:strVal val="1+#ppt_h/2"/>
                                          </p:val>
                                        </p:tav>
                                        <p:tav tm="100000">
                                          <p:val>
                                            <p:strVal val="#ppt_y"/>
                                          </p:val>
                                        </p:tav>
                                      </p:tavLst>
                                    </p:anim>
                                  </p:childTnLst>
                                </p:cTn>
                              </p:par>
                              <p:par>
                                <p:cTn fill="hold" grpId="0" id="60" nodeType="withEffect" presetClass="entr" presetID="2" presetSubtype="4">
                                  <p:stCondLst>
                                    <p:cond delay="0"/>
                                  </p:stCondLst>
                                  <p:childTnLst>
                                    <p:set>
                                      <p:cBhvr>
                                        <p:cTn dur="1" fill="hold" id="61">
                                          <p:stCondLst>
                                            <p:cond delay="0"/>
                                          </p:stCondLst>
                                        </p:cTn>
                                        <p:tgtEl>
                                          <p:spTgt spid="72"/>
                                        </p:tgtEl>
                                        <p:attrNameLst>
                                          <p:attrName>style.visibility</p:attrName>
                                        </p:attrNameLst>
                                      </p:cBhvr>
                                      <p:to>
                                        <p:strVal val="visible"/>
                                      </p:to>
                                    </p:set>
                                    <p:anim calcmode="lin" valueType="num">
                                      <p:cBhvr additive="base">
                                        <p:cTn dur="500" fill="hold" id="62"/>
                                        <p:tgtEl>
                                          <p:spTgt spid="72"/>
                                        </p:tgtEl>
                                        <p:attrNameLst>
                                          <p:attrName>ppt_x</p:attrName>
                                        </p:attrNameLst>
                                      </p:cBhvr>
                                      <p:tavLst>
                                        <p:tav tm="0">
                                          <p:val>
                                            <p:strVal val="#ppt_x"/>
                                          </p:val>
                                        </p:tav>
                                        <p:tav tm="100000">
                                          <p:val>
                                            <p:strVal val="#ppt_x"/>
                                          </p:val>
                                        </p:tav>
                                      </p:tavLst>
                                    </p:anim>
                                    <p:anim calcmode="lin" valueType="num">
                                      <p:cBhvr additive="base">
                                        <p:cTn dur="500" fill="hold" id="63"/>
                                        <p:tgtEl>
                                          <p:spTgt spid="72"/>
                                        </p:tgtEl>
                                        <p:attrNameLst>
                                          <p:attrName>ppt_y</p:attrName>
                                        </p:attrNameLst>
                                      </p:cBhvr>
                                      <p:tavLst>
                                        <p:tav tm="0">
                                          <p:val>
                                            <p:strVal val="1+#ppt_h/2"/>
                                          </p:val>
                                        </p:tav>
                                        <p:tav tm="100000">
                                          <p:val>
                                            <p:strVal val="#ppt_y"/>
                                          </p:val>
                                        </p:tav>
                                      </p:tavLst>
                                    </p:anim>
                                  </p:childTnLst>
                                </p:cTn>
                              </p:par>
                            </p:childTnLst>
                          </p:cTn>
                        </p:par>
                        <p:par>
                          <p:cTn fill="hold" id="64" nodeType="afterGroup">
                            <p:stCondLst>
                              <p:cond delay="1500"/>
                            </p:stCondLst>
                            <p:childTnLst>
                              <p:par>
                                <p:cTn accel="50000" decel="50000" fill="hold" grpId="0" id="65" nodeType="afterEffect" presetClass="path" presetID="42" presetSubtype="0">
                                  <p:stCondLst>
                                    <p:cond delay="0"/>
                                  </p:stCondLst>
                                  <p:childTnLst>
                                    <p:animMotion origin="layout" path="M -3.61111E-06 -2.22222E-06 L -3.61111E-06 0.1225" pathEditMode="relative" ptsTypes="AA" rAng="0">
                                      <p:cBhvr>
                                        <p:cTn dur="1000" fill="hold" id="66"/>
                                        <p:tgtEl>
                                          <p:spTgt spid="31"/>
                                        </p:tgtEl>
                                        <p:attrNameLst>
                                          <p:attrName>ppt_x</p:attrName>
                                          <p:attrName>ppt_y</p:attrName>
                                        </p:attrNameLst>
                                      </p:cBhvr>
                                      <p:rCtr x="0" y="6111"/>
                                    </p:animMotion>
                                  </p:childTnLst>
                                </p:cTn>
                              </p:par>
                              <p:par>
                                <p:cTn fill="hold" grpId="1" id="67" nodeType="withEffect" presetClass="emph" presetID="3" presetSubtype="2">
                                  <p:stCondLst>
                                    <p:cond delay="0"/>
                                  </p:stCondLst>
                                  <p:childTnLst>
                                    <p:animClr clrSpc="rgb" dir="cw">
                                      <p:cBhvr override="childStyle">
                                        <p:cTn dur="1000" fill="hold" id="68"/>
                                        <p:tgtEl>
                                          <p:spTgt spid="60"/>
                                        </p:tgtEl>
                                        <p:attrNameLst>
                                          <p:attrName>style.color</p:attrName>
                                        </p:attrNameLst>
                                      </p:cBhvr>
                                      <p:to>
                                        <a:schemeClr val="accent2"/>
                                      </p:to>
                                    </p:animClr>
                                  </p:childTnLst>
                                </p:cTn>
                              </p:par>
                              <p:par>
                                <p:cTn fill="hold" grpId="1" id="69" nodeType="withEffect" presetClass="emph" presetID="3" presetSubtype="2">
                                  <p:stCondLst>
                                    <p:cond delay="0"/>
                                  </p:stCondLst>
                                  <p:childTnLst>
                                    <p:animClr clrSpc="rgb" dir="cw">
                                      <p:cBhvr override="childStyle">
                                        <p:cTn dur="1000" fill="hold" id="70"/>
                                        <p:tgtEl>
                                          <p:spTgt spid="61"/>
                                        </p:tgtEl>
                                        <p:attrNameLst>
                                          <p:attrName>style.color</p:attrName>
                                        </p:attrNameLst>
                                      </p:cBhvr>
                                      <p:to>
                                        <a:schemeClr val="accent2"/>
                                      </p:to>
                                    </p:animClr>
                                  </p:childTnLst>
                                </p:cTn>
                              </p:par>
                            </p:childTnLst>
                          </p:cTn>
                        </p:par>
                        <p:par>
                          <p:cTn fill="hold" id="71" nodeType="afterGroup">
                            <p:stCondLst>
                              <p:cond delay="2500"/>
                            </p:stCondLst>
                            <p:childTnLst>
                              <p:par>
                                <p:cTn fill="hold" id="72" nodeType="afterEffect" presetClass="entr" presetID="23" presetSubtype="16">
                                  <p:stCondLst>
                                    <p:cond delay="0"/>
                                  </p:stCondLst>
                                  <p:childTnLst>
                                    <p:set>
                                      <p:cBhvr>
                                        <p:cTn dur="1" fill="hold" id="73">
                                          <p:stCondLst>
                                            <p:cond delay="0"/>
                                          </p:stCondLst>
                                        </p:cTn>
                                        <p:tgtEl>
                                          <p:spTgt spid="48"/>
                                        </p:tgtEl>
                                        <p:attrNameLst>
                                          <p:attrName>style.visibility</p:attrName>
                                        </p:attrNameLst>
                                      </p:cBhvr>
                                      <p:to>
                                        <p:strVal val="visible"/>
                                      </p:to>
                                    </p:set>
                                    <p:anim calcmode="lin" valueType="num">
                                      <p:cBhvr>
                                        <p:cTn dur="500" fill="hold" id="74"/>
                                        <p:tgtEl>
                                          <p:spTgt spid="48"/>
                                        </p:tgtEl>
                                        <p:attrNameLst>
                                          <p:attrName>ppt_w</p:attrName>
                                        </p:attrNameLst>
                                      </p:cBhvr>
                                      <p:tavLst>
                                        <p:tav tm="0">
                                          <p:val>
                                            <p:fltVal val="0"/>
                                          </p:val>
                                        </p:tav>
                                        <p:tav tm="100000">
                                          <p:val>
                                            <p:strVal val="#ppt_w"/>
                                          </p:val>
                                        </p:tav>
                                      </p:tavLst>
                                    </p:anim>
                                    <p:anim calcmode="lin" valueType="num">
                                      <p:cBhvr>
                                        <p:cTn dur="500" fill="hold" id="75"/>
                                        <p:tgtEl>
                                          <p:spTgt spid="48"/>
                                        </p:tgtEl>
                                        <p:attrNameLst>
                                          <p:attrName>ppt_h</p:attrName>
                                        </p:attrNameLst>
                                      </p:cBhvr>
                                      <p:tavLst>
                                        <p:tav tm="0">
                                          <p:val>
                                            <p:fltVal val="0"/>
                                          </p:val>
                                        </p:tav>
                                        <p:tav tm="100000">
                                          <p:val>
                                            <p:strVal val="#ppt_h"/>
                                          </p:val>
                                        </p:tav>
                                      </p:tavLst>
                                    </p:anim>
                                  </p:childTnLst>
                                </p:cTn>
                              </p:par>
                            </p:childTnLst>
                          </p:cTn>
                        </p:par>
                        <p:par>
                          <p:cTn fill="hold" id="76" nodeType="afterGroup">
                            <p:stCondLst>
                              <p:cond delay="3000"/>
                            </p:stCondLst>
                            <p:childTnLst>
                              <p:par>
                                <p:cTn fill="hold" id="77" nodeType="afterEffect" presetClass="entr" presetID="22" presetSubtype="8">
                                  <p:stCondLst>
                                    <p:cond delay="0"/>
                                  </p:stCondLst>
                                  <p:childTnLst>
                                    <p:set>
                                      <p:cBhvr>
                                        <p:cTn dur="1" fill="hold" id="78">
                                          <p:stCondLst>
                                            <p:cond delay="0"/>
                                          </p:stCondLst>
                                        </p:cTn>
                                        <p:tgtEl>
                                          <p:spTgt spid="50"/>
                                        </p:tgtEl>
                                        <p:attrNameLst>
                                          <p:attrName>style.visibility</p:attrName>
                                        </p:attrNameLst>
                                      </p:cBhvr>
                                      <p:to>
                                        <p:strVal val="visible"/>
                                      </p:to>
                                    </p:set>
                                    <p:animEffect filter="wipe(left)" transition="in">
                                      <p:cBhvr>
                                        <p:cTn dur="500" id="79"/>
                                        <p:tgtEl>
                                          <p:spTgt spid="50"/>
                                        </p:tgtEl>
                                      </p:cBhvr>
                                    </p:animEffect>
                                  </p:childTnLst>
                                </p:cTn>
                              </p:par>
                              <p:par>
                                <p:cTn fill="hold" id="80" nodeType="withEffect" presetClass="entr" presetID="22" presetSubtype="8">
                                  <p:stCondLst>
                                    <p:cond delay="0"/>
                                  </p:stCondLst>
                                  <p:childTnLst>
                                    <p:set>
                                      <p:cBhvr>
                                        <p:cTn dur="1" fill="hold" id="81">
                                          <p:stCondLst>
                                            <p:cond delay="0"/>
                                          </p:stCondLst>
                                        </p:cTn>
                                        <p:tgtEl>
                                          <p:spTgt spid="51"/>
                                        </p:tgtEl>
                                        <p:attrNameLst>
                                          <p:attrName>style.visibility</p:attrName>
                                        </p:attrNameLst>
                                      </p:cBhvr>
                                      <p:to>
                                        <p:strVal val="visible"/>
                                      </p:to>
                                    </p:set>
                                    <p:animEffect filter="wipe(left)" transition="in">
                                      <p:cBhvr>
                                        <p:cTn dur="500" id="82"/>
                                        <p:tgtEl>
                                          <p:spTgt spid="51"/>
                                        </p:tgtEl>
                                      </p:cBhvr>
                                    </p:animEffect>
                                  </p:childTnLst>
                                </p:cTn>
                              </p:par>
                              <p:par>
                                <p:cTn fill="hold" id="83" nodeType="withEffect" presetClass="entr" presetID="22" presetSubtype="8">
                                  <p:stCondLst>
                                    <p:cond delay="0"/>
                                  </p:stCondLst>
                                  <p:childTnLst>
                                    <p:set>
                                      <p:cBhvr>
                                        <p:cTn dur="1" fill="hold" id="84">
                                          <p:stCondLst>
                                            <p:cond delay="0"/>
                                          </p:stCondLst>
                                        </p:cTn>
                                        <p:tgtEl>
                                          <p:spTgt spid="52"/>
                                        </p:tgtEl>
                                        <p:attrNameLst>
                                          <p:attrName>style.visibility</p:attrName>
                                        </p:attrNameLst>
                                      </p:cBhvr>
                                      <p:to>
                                        <p:strVal val="visible"/>
                                      </p:to>
                                    </p:set>
                                    <p:animEffect filter="wipe(left)" transition="in">
                                      <p:cBhvr>
                                        <p:cTn dur="500" id="85"/>
                                        <p:tgtEl>
                                          <p:spTgt spid="52"/>
                                        </p:tgtEl>
                                      </p:cBhvr>
                                    </p:animEffect>
                                  </p:childTnLst>
                                </p:cTn>
                              </p:par>
                              <p:par>
                                <p:cTn fill="hold" id="86" nodeType="withEffect" presetClass="entr" presetID="22" presetSubtype="8">
                                  <p:stCondLst>
                                    <p:cond delay="0"/>
                                  </p:stCondLst>
                                  <p:childTnLst>
                                    <p:set>
                                      <p:cBhvr>
                                        <p:cTn dur="1" fill="hold" id="87">
                                          <p:stCondLst>
                                            <p:cond delay="0"/>
                                          </p:stCondLst>
                                        </p:cTn>
                                        <p:tgtEl>
                                          <p:spTgt spid="53"/>
                                        </p:tgtEl>
                                        <p:attrNameLst>
                                          <p:attrName>style.visibility</p:attrName>
                                        </p:attrNameLst>
                                      </p:cBhvr>
                                      <p:to>
                                        <p:strVal val="visible"/>
                                      </p:to>
                                    </p:set>
                                    <p:animEffect filter="wipe(left)" transition="in">
                                      <p:cBhvr>
                                        <p:cTn dur="500" id="88"/>
                                        <p:tgtEl>
                                          <p:spTgt spid="53"/>
                                        </p:tgtEl>
                                      </p:cBhvr>
                                    </p:animEffect>
                                  </p:childTnLst>
                                </p:cTn>
                              </p:par>
                              <p:par>
                                <p:cTn fill="hold" id="89" nodeType="withEffect" presetClass="entr" presetID="22" presetSubtype="8">
                                  <p:stCondLst>
                                    <p:cond delay="0"/>
                                  </p:stCondLst>
                                  <p:childTnLst>
                                    <p:set>
                                      <p:cBhvr>
                                        <p:cTn dur="1" fill="hold" id="90">
                                          <p:stCondLst>
                                            <p:cond delay="0"/>
                                          </p:stCondLst>
                                        </p:cTn>
                                        <p:tgtEl>
                                          <p:spTgt spid="54"/>
                                        </p:tgtEl>
                                        <p:attrNameLst>
                                          <p:attrName>style.visibility</p:attrName>
                                        </p:attrNameLst>
                                      </p:cBhvr>
                                      <p:to>
                                        <p:strVal val="visible"/>
                                      </p:to>
                                    </p:set>
                                    <p:animEffect filter="wipe(left)" transition="in">
                                      <p:cBhvr>
                                        <p:cTn dur="500" id="91"/>
                                        <p:tgtEl>
                                          <p:spTgt spid="54"/>
                                        </p:tgtEl>
                                      </p:cBhvr>
                                    </p:animEffect>
                                  </p:childTnLst>
                                </p:cTn>
                              </p:par>
                              <p:par>
                                <p:cTn fill="hold" id="92" nodeType="withEffect" presetClass="entr" presetID="22" presetSubtype="8">
                                  <p:stCondLst>
                                    <p:cond delay="0"/>
                                  </p:stCondLst>
                                  <p:childTnLst>
                                    <p:set>
                                      <p:cBhvr>
                                        <p:cTn dur="1" fill="hold" id="93">
                                          <p:stCondLst>
                                            <p:cond delay="0"/>
                                          </p:stCondLst>
                                        </p:cTn>
                                        <p:tgtEl>
                                          <p:spTgt spid="55"/>
                                        </p:tgtEl>
                                        <p:attrNameLst>
                                          <p:attrName>style.visibility</p:attrName>
                                        </p:attrNameLst>
                                      </p:cBhvr>
                                      <p:to>
                                        <p:strVal val="visible"/>
                                      </p:to>
                                    </p:set>
                                    <p:animEffect filter="wipe(left)" transition="in">
                                      <p:cBhvr>
                                        <p:cTn dur="500" id="94"/>
                                        <p:tgtEl>
                                          <p:spTgt spid="55"/>
                                        </p:tgtEl>
                                      </p:cBhvr>
                                    </p:animEffect>
                                  </p:childTnLst>
                                </p:cTn>
                              </p:par>
                              <p:par>
                                <p:cTn fill="hold" id="95" nodeType="withEffect" presetClass="entr" presetID="22" presetSubtype="8">
                                  <p:stCondLst>
                                    <p:cond delay="0"/>
                                  </p:stCondLst>
                                  <p:childTnLst>
                                    <p:set>
                                      <p:cBhvr>
                                        <p:cTn dur="1" fill="hold" id="96">
                                          <p:stCondLst>
                                            <p:cond delay="0"/>
                                          </p:stCondLst>
                                        </p:cTn>
                                        <p:tgtEl>
                                          <p:spTgt spid="56"/>
                                        </p:tgtEl>
                                        <p:attrNameLst>
                                          <p:attrName>style.visibility</p:attrName>
                                        </p:attrNameLst>
                                      </p:cBhvr>
                                      <p:to>
                                        <p:strVal val="visible"/>
                                      </p:to>
                                    </p:set>
                                    <p:animEffect filter="wipe(left)" transition="in">
                                      <p:cBhvr>
                                        <p:cTn dur="500" id="97"/>
                                        <p:tgtEl>
                                          <p:spTgt spid="56"/>
                                        </p:tgtEl>
                                      </p:cBhvr>
                                    </p:animEffect>
                                  </p:childTnLst>
                                </p:cTn>
                              </p:par>
                              <p:par>
                                <p:cTn fill="hold" id="98" nodeType="withEffect" presetClass="entr" presetID="22" presetSubtype="8">
                                  <p:stCondLst>
                                    <p:cond delay="0"/>
                                  </p:stCondLst>
                                  <p:childTnLst>
                                    <p:set>
                                      <p:cBhvr>
                                        <p:cTn dur="1" fill="hold" id="99">
                                          <p:stCondLst>
                                            <p:cond delay="0"/>
                                          </p:stCondLst>
                                        </p:cTn>
                                        <p:tgtEl>
                                          <p:spTgt spid="57"/>
                                        </p:tgtEl>
                                        <p:attrNameLst>
                                          <p:attrName>style.visibility</p:attrName>
                                        </p:attrNameLst>
                                      </p:cBhvr>
                                      <p:to>
                                        <p:strVal val="visible"/>
                                      </p:to>
                                    </p:set>
                                    <p:animEffect filter="wipe(left)" transition="in">
                                      <p:cBhvr>
                                        <p:cTn dur="500" id="100"/>
                                        <p:tgtEl>
                                          <p:spTgt spid="57"/>
                                        </p:tgtEl>
                                      </p:cBhvr>
                                    </p:animEffect>
                                  </p:childTnLst>
                                </p:cTn>
                              </p:par>
                            </p:childTnLst>
                          </p:cTn>
                        </p:par>
                        <p:par>
                          <p:cTn fill="hold" id="101" nodeType="afterGroup">
                            <p:stCondLst>
                              <p:cond delay="3500"/>
                            </p:stCondLst>
                            <p:childTnLst>
                              <p:par>
                                <p:cTn fill="hold" grpId="0" id="102" nodeType="afterEffect" presetClass="entr" presetID="22" presetSubtype="2">
                                  <p:stCondLst>
                                    <p:cond delay="0"/>
                                  </p:stCondLst>
                                  <p:childTnLst>
                                    <p:set>
                                      <p:cBhvr>
                                        <p:cTn dur="1" fill="hold" id="103">
                                          <p:stCondLst>
                                            <p:cond delay="0"/>
                                          </p:stCondLst>
                                        </p:cTn>
                                        <p:tgtEl>
                                          <p:spTgt spid="49"/>
                                        </p:tgtEl>
                                        <p:attrNameLst>
                                          <p:attrName>style.visibility</p:attrName>
                                        </p:attrNameLst>
                                      </p:cBhvr>
                                      <p:to>
                                        <p:strVal val="visible"/>
                                      </p:to>
                                    </p:set>
                                    <p:animEffect filter="wipe(right)" transition="in">
                                      <p:cBhvr>
                                        <p:cTn dur="1000" id="104"/>
                                        <p:tgtEl>
                                          <p:spTgt spid="4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31"/>
      <p:bldP grpId="1" spid="31"/>
      <p:bldP grpId="0" spid="49"/>
      <p:bldP grpId="0" spid="60"/>
      <p:bldP grpId="1" spid="60"/>
      <p:bldP grpId="0" spid="61"/>
      <p:bldP grpId="1" spid="61"/>
      <p:bldP grpId="0" spid="63"/>
      <p:bldP grpId="0" spid="64"/>
      <p:bldP grpId="0" spid="65"/>
      <p:bldP grpId="0" spid="66"/>
      <p:bldP grpId="0" spid="67"/>
      <p:bldP grpId="0" spid="68"/>
      <p:bldP grpId="0" spid="69"/>
      <p:bldP grpId="0" spid="70"/>
      <p:bldP grpId="0" spid="71"/>
      <p:bldP grpId="0" spid="72"/>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831530" y="971212"/>
            <a:ext cx="1535885" cy="720439"/>
            <a:chOff x="323528" y="971210"/>
            <a:chExt cx="1535885" cy="720439"/>
          </a:xfrm>
        </p:grpSpPr>
        <p:sp>
          <p:nvSpPr>
            <p:cNvPr id="16" name="矩形 15"/>
            <p:cNvSpPr/>
            <p:nvPr/>
          </p:nvSpPr>
          <p:spPr>
            <a:xfrm>
              <a:off x="323528" y="1139945"/>
              <a:ext cx="1535885" cy="55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ABOUT ME</a:t>
              </a:r>
            </a:p>
          </p:txBody>
        </p:sp>
        <p:sp>
          <p:nvSpPr>
            <p:cNvPr id="17" name="矩形 16"/>
            <p:cNvSpPr/>
            <p:nvPr/>
          </p:nvSpPr>
          <p:spPr>
            <a:xfrm>
              <a:off x="588229" y="971210"/>
              <a:ext cx="995885"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关于我</a:t>
              </a:r>
            </a:p>
          </p:txBody>
        </p:sp>
      </p:grpSp>
      <p:sp>
        <p:nvSpPr>
          <p:cNvPr id="42" name="矩形 41"/>
          <p:cNvSpPr/>
          <p:nvPr/>
        </p:nvSpPr>
        <p:spPr>
          <a:xfrm>
            <a:off x="990019" y="16493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基本信息</a:t>
            </a:r>
          </a:p>
        </p:txBody>
      </p:sp>
      <p:sp>
        <p:nvSpPr>
          <p:cNvPr id="45" name="矩形 44"/>
          <p:cNvSpPr/>
          <p:nvPr/>
        </p:nvSpPr>
        <p:spPr>
          <a:xfrm>
            <a:off x="6993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INFORMATION</a:t>
            </a:r>
          </a:p>
        </p:txBody>
      </p:sp>
      <p:sp>
        <p:nvSpPr>
          <p:cNvPr id="27" name="椭圆 26"/>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cxnSp>
        <p:nvCxnSpPr>
          <p:cNvPr id="28" name="直接连接符 27"/>
          <p:cNvCxnSpPr>
            <a:stCxn id="27" idx="4"/>
          </p:cNvCxnSpPr>
          <p:nvPr/>
        </p:nvCxnSpPr>
        <p:spPr>
          <a:xfrm flipH="1">
            <a:off x="853144" y="1264697"/>
            <a:ext cx="0" cy="3729669"/>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978321" y="2264132"/>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个人履历</a:t>
            </a:r>
          </a:p>
        </p:txBody>
      </p:sp>
      <p:sp>
        <p:nvSpPr>
          <p:cNvPr id="35" name="矩形 34"/>
          <p:cNvSpPr/>
          <p:nvPr/>
        </p:nvSpPr>
        <p:spPr>
          <a:xfrm>
            <a:off x="687603" y="253574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RESUME</a:t>
            </a:r>
          </a:p>
        </p:txBody>
      </p:sp>
      <p:sp>
        <p:nvSpPr>
          <p:cNvPr id="40" name="矩形 39"/>
          <p:cNvSpPr/>
          <p:nvPr/>
        </p:nvSpPr>
        <p:spPr>
          <a:xfrm>
            <a:off x="978320" y="3488639"/>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专业技能</a:t>
            </a:r>
          </a:p>
        </p:txBody>
      </p:sp>
      <p:sp>
        <p:nvSpPr>
          <p:cNvPr id="41" name="矩形 40"/>
          <p:cNvSpPr/>
          <p:nvPr/>
        </p:nvSpPr>
        <p:spPr>
          <a:xfrm>
            <a:off x="687603" y="37602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SKILL</a:t>
            </a:r>
          </a:p>
        </p:txBody>
      </p:sp>
      <p:sp>
        <p:nvSpPr>
          <p:cNvPr id="46" name="矩形 45"/>
          <p:cNvSpPr/>
          <p:nvPr/>
        </p:nvSpPr>
        <p:spPr>
          <a:xfrm>
            <a:off x="982293" y="41176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语言能力</a:t>
            </a:r>
          </a:p>
        </p:txBody>
      </p:sp>
      <p:sp>
        <p:nvSpPr>
          <p:cNvPr id="47" name="矩形 46"/>
          <p:cNvSpPr/>
          <p:nvPr/>
        </p:nvSpPr>
        <p:spPr>
          <a:xfrm>
            <a:off x="691575" y="4389307"/>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LANGUAGE</a:t>
            </a:r>
          </a:p>
        </p:txBody>
      </p:sp>
      <p:sp>
        <p:nvSpPr>
          <p:cNvPr id="58" name="矩形 57"/>
          <p:cNvSpPr/>
          <p:nvPr/>
        </p:nvSpPr>
        <p:spPr>
          <a:xfrm>
            <a:off x="980681" y="4722755"/>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荣誉奖项</a:t>
            </a:r>
          </a:p>
        </p:txBody>
      </p:sp>
      <p:sp>
        <p:nvSpPr>
          <p:cNvPr id="59" name="矩形 58"/>
          <p:cNvSpPr/>
          <p:nvPr/>
        </p:nvSpPr>
        <p:spPr>
          <a:xfrm>
            <a:off x="689963" y="499436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HONOR AWARD</a:t>
            </a:r>
          </a:p>
        </p:txBody>
      </p:sp>
      <p:sp>
        <p:nvSpPr>
          <p:cNvPr id="30" name="椭圆 29"/>
          <p:cNvSpPr/>
          <p:nvPr/>
        </p:nvSpPr>
        <p:spPr>
          <a:xfrm>
            <a:off x="781478" y="1813260"/>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32" name="椭圆 31"/>
          <p:cNvSpPr/>
          <p:nvPr/>
        </p:nvSpPr>
        <p:spPr>
          <a:xfrm>
            <a:off x="4371612" y="1142801"/>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cxnSp>
        <p:nvCxnSpPr>
          <p:cNvPr id="33" name="直接连接符 32"/>
          <p:cNvCxnSpPr>
            <a:stCxn id="32" idx="4"/>
          </p:cNvCxnSpPr>
          <p:nvPr/>
        </p:nvCxnSpPr>
        <p:spPr>
          <a:xfrm flipH="1">
            <a:off x="4443278" y="1276271"/>
            <a:ext cx="1" cy="3337785"/>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6" name="椭圆 35"/>
          <p:cNvSpPr/>
          <p:nvPr/>
        </p:nvSpPr>
        <p:spPr>
          <a:xfrm>
            <a:off x="4371611" y="1142800"/>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37" name="Content Placeholder 2"/>
          <p:cNvSpPr txBox="1"/>
          <p:nvPr/>
        </p:nvSpPr>
        <p:spPr>
          <a:xfrm>
            <a:off x="4524012" y="963024"/>
            <a:ext cx="3508995" cy="989611"/>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lnSpc>
                <a:spcPct val="120000"/>
              </a:lnSpc>
              <a:buNone/>
            </a:pPr>
            <a:r>
              <a:rPr lang="en-US">
                <a:solidFill>
                  <a:schemeClr val="tx1">
                    <a:lumMod val="85000"/>
                    <a:lumOff val="15000"/>
                  </a:schemeClr>
                </a:solidFill>
                <a:latin charset="-122" panose="020b0503020204020204" pitchFamily="34" typeface="微软雅黑"/>
                <a:ea charset="-122" panose="020b0503020204020204" pitchFamily="34" typeface="微软雅黑"/>
              </a:rPr>
              <a:t>2009-2012年</a:t>
            </a:r>
          </a:p>
          <a:p>
            <a:pPr indent="0" marL="0">
              <a:lnSpc>
                <a:spcPct val="120000"/>
              </a:lnSpc>
              <a:buNone/>
            </a:pPr>
            <a:r>
              <a:rPr lang="en-US">
                <a:solidFill>
                  <a:schemeClr val="tx1">
                    <a:lumMod val="85000"/>
                    <a:lumOff val="15000"/>
                  </a:schemeClr>
                </a:solidFill>
                <a:latin charset="-122" panose="020b0503020204020204" pitchFamily="34" typeface="微软雅黑"/>
                <a:ea charset="-122" panose="020b0503020204020204" pitchFamily="34" typeface="微软雅黑"/>
              </a:rPr>
              <a:t>在上海同济大学学习建筑设计专业</a:t>
            </a:r>
          </a:p>
          <a:p>
            <a:pPr indent="0" marL="0">
              <a:lnSpc>
                <a:spcPct val="120000"/>
              </a:lnSpc>
              <a:buNone/>
            </a:pPr>
            <a:r>
              <a:rPr lang="en-US">
                <a:solidFill>
                  <a:schemeClr val="tx1">
                    <a:lumMod val="85000"/>
                    <a:lumOff val="15000"/>
                  </a:schemeClr>
                </a:solidFill>
                <a:latin charset="-122" panose="020b0503020204020204" pitchFamily="34" typeface="微软雅黑"/>
                <a:ea charset="-122" panose="020b0503020204020204" pitchFamily="34" typeface="微软雅黑"/>
              </a:rPr>
              <a:t>这里输入您对这段时间的描述，以及重要的事件等。</a:t>
            </a:r>
          </a:p>
        </p:txBody>
      </p:sp>
      <p:sp>
        <p:nvSpPr>
          <p:cNvPr id="38" name="Content Placeholder 2"/>
          <p:cNvSpPr txBox="1"/>
          <p:nvPr/>
        </p:nvSpPr>
        <p:spPr>
          <a:xfrm>
            <a:off x="4590687" y="2251608"/>
            <a:ext cx="3211188" cy="989611"/>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zh-CN" lang="en-US">
                <a:solidFill>
                  <a:srgbClr val="C00000"/>
                </a:solidFill>
                <a:latin charset="-122" panose="020b0503020204020204" pitchFamily="34" typeface="微软雅黑"/>
                <a:ea charset="-122" panose="020b0503020204020204" pitchFamily="34" typeface="微软雅黑"/>
              </a:rPr>
              <a:t>2012-2013年</a:t>
            </a:r>
          </a:p>
          <a:p>
            <a:pPr indent="0" marL="0">
              <a:buNone/>
            </a:pPr>
            <a:r>
              <a:rPr altLang="zh-CN" lang="en-US">
                <a:solidFill>
                  <a:srgbClr val="C00000"/>
                </a:solidFill>
                <a:latin charset="-122" panose="020b0503020204020204" pitchFamily="34" typeface="微软雅黑"/>
                <a:ea charset="-122" panose="020b0503020204020204" pitchFamily="34" typeface="微软雅黑"/>
              </a:rPr>
              <a:t>在熊猫公司担任建筑设计师，主要参与公司投标方案的创作。</a:t>
            </a:r>
          </a:p>
        </p:txBody>
      </p:sp>
      <p:sp>
        <p:nvSpPr>
          <p:cNvPr id="60" name="椭圆 59"/>
          <p:cNvSpPr/>
          <p:nvPr/>
        </p:nvSpPr>
        <p:spPr>
          <a:xfrm>
            <a:off x="4371610" y="2360461"/>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61" name="Content Placeholder 2"/>
          <p:cNvSpPr txBox="1"/>
          <p:nvPr/>
        </p:nvSpPr>
        <p:spPr>
          <a:xfrm>
            <a:off x="4590687" y="3369622"/>
            <a:ext cx="3211188" cy="989611"/>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zh-CN" lang="en-US">
                <a:solidFill>
                  <a:schemeClr val="tx1">
                    <a:lumMod val="85000"/>
                    <a:lumOff val="15000"/>
                  </a:schemeClr>
                </a:solidFill>
                <a:latin charset="-122" panose="020b0503020204020204" pitchFamily="34" typeface="微软雅黑"/>
                <a:ea charset="-122" panose="020b0503020204020204" pitchFamily="34" typeface="微软雅黑"/>
              </a:rPr>
              <a:t>2013-2017年</a:t>
            </a:r>
          </a:p>
          <a:p>
            <a:pPr indent="0" marL="0">
              <a:buNone/>
            </a:pPr>
            <a:r>
              <a:rPr altLang="zh-CN" lang="en-US">
                <a:solidFill>
                  <a:schemeClr val="tx1">
                    <a:lumMod val="85000"/>
                    <a:lumOff val="15000"/>
                  </a:schemeClr>
                </a:solidFill>
                <a:latin charset="-122" panose="020b0503020204020204" pitchFamily="34" typeface="微软雅黑"/>
                <a:ea charset="-122" panose="020b0503020204020204" pitchFamily="34" typeface="微软雅黑"/>
              </a:rPr>
              <a:t>在熊猫公司担任设计总监的职位，负责方案主创</a:t>
            </a:r>
          </a:p>
        </p:txBody>
      </p:sp>
      <p:sp>
        <p:nvSpPr>
          <p:cNvPr id="63" name="Content Placeholder 2"/>
          <p:cNvSpPr txBox="1"/>
          <p:nvPr/>
        </p:nvSpPr>
        <p:spPr>
          <a:xfrm>
            <a:off x="4581160" y="4400897"/>
            <a:ext cx="3211188" cy="989611"/>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zh-CN" lang="en-US">
                <a:solidFill>
                  <a:srgbClr val="C00000"/>
                </a:solidFill>
                <a:latin charset="-122" panose="020b0503020204020204" pitchFamily="34" typeface="微软雅黑"/>
                <a:ea charset="-122" panose="020b0503020204020204" pitchFamily="34" typeface="微软雅黑"/>
              </a:rPr>
              <a:t>2017年----</a:t>
            </a:r>
          </a:p>
          <a:p>
            <a:pPr indent="0" marL="0">
              <a:buNone/>
            </a:pPr>
            <a:r>
              <a:rPr altLang="zh-CN" lang="en-US">
                <a:solidFill>
                  <a:srgbClr val="C00000"/>
                </a:solidFill>
                <a:latin charset="-122" panose="020b0503020204020204" pitchFamily="34" typeface="微软雅黑"/>
                <a:ea charset="-122" panose="020b0503020204020204" pitchFamily="34" typeface="微软雅黑"/>
              </a:rPr>
              <a:t>在贵公司谋得设计总监一职</a:t>
            </a:r>
          </a:p>
        </p:txBody>
      </p:sp>
      <p:sp>
        <p:nvSpPr>
          <p:cNvPr id="64" name="椭圆 63"/>
          <p:cNvSpPr/>
          <p:nvPr/>
        </p:nvSpPr>
        <p:spPr>
          <a:xfrm>
            <a:off x="4371610" y="3466368"/>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66" name="矩形 65"/>
          <p:cNvSpPr/>
          <p:nvPr/>
        </p:nvSpPr>
        <p:spPr>
          <a:xfrm>
            <a:off x="978321" y="2872852"/>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项目经验</a:t>
            </a:r>
          </a:p>
        </p:txBody>
      </p:sp>
      <p:sp>
        <p:nvSpPr>
          <p:cNvPr id="67" name="矩形 66"/>
          <p:cNvSpPr/>
          <p:nvPr/>
        </p:nvSpPr>
        <p:spPr>
          <a:xfrm>
            <a:off x="687603" y="3144463"/>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EXPERIENCE</a:t>
            </a:r>
          </a:p>
        </p:txBody>
      </p:sp>
      <p:sp>
        <p:nvSpPr>
          <p:cNvPr id="31" name="TextBox 5"/>
          <p:cNvSpPr txBox="1"/>
          <p:nvPr/>
        </p:nvSpPr>
        <p:spPr>
          <a:xfrm>
            <a:off x="-396502" y="234337"/>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Tree>
    <p:extLst>
      <p:ext uri="{BB962C8B-B14F-4D97-AF65-F5344CB8AC3E}">
        <p14:creationId val="2404398315"/>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grpId="0" id="5" nodeType="withEffect" presetClass="path" presetID="42" presetSubtype="0">
                                  <p:stCondLst>
                                    <p:cond delay="0"/>
                                  </p:stCondLst>
                                  <p:childTnLst>
                                    <p:animMotion origin="layout" path="M -3.61111E-06 1.11111E-06 L -3.61111E-06 0.11278" pathEditMode="relative" ptsTypes="AA" rAng="0">
                                      <p:cBhvr>
                                        <p:cTn dur="1000" fill="hold" id="6"/>
                                        <p:tgtEl>
                                          <p:spTgt spid="30"/>
                                        </p:tgtEl>
                                        <p:attrNameLst>
                                          <p:attrName>ppt_x</p:attrName>
                                          <p:attrName>ppt_y</p:attrName>
                                        </p:attrNameLst>
                                      </p:cBhvr>
                                      <p:rCtr x="0" y="5639"/>
                                    </p:animMotion>
                                  </p:childTnLst>
                                </p:cTn>
                              </p:par>
                              <p:par>
                                <p:cTn fill="hold" grpId="0" id="7" nodeType="withEffect" presetClass="emph" presetID="3" presetSubtype="2">
                                  <p:stCondLst>
                                    <p:cond delay="0"/>
                                  </p:stCondLst>
                                  <p:childTnLst>
                                    <p:animClr clrSpc="rgb" dir="cw">
                                      <p:cBhvr override="childStyle">
                                        <p:cTn dur="1000" fill="hold" id="8"/>
                                        <p:tgtEl>
                                          <p:spTgt spid="34"/>
                                        </p:tgtEl>
                                        <p:attrNameLst>
                                          <p:attrName>style.color</p:attrName>
                                        </p:attrNameLst>
                                      </p:cBhvr>
                                      <p:to>
                                        <a:schemeClr val="accent2"/>
                                      </p:to>
                                    </p:animClr>
                                  </p:childTnLst>
                                </p:cTn>
                              </p:par>
                              <p:par>
                                <p:cTn fill="hold" grpId="0" id="9" nodeType="withEffect" presetClass="emph" presetID="3" presetSubtype="2">
                                  <p:stCondLst>
                                    <p:cond delay="0"/>
                                  </p:stCondLst>
                                  <p:childTnLst>
                                    <p:animClr clrSpc="rgb" dir="cw">
                                      <p:cBhvr override="childStyle">
                                        <p:cTn dur="1000" fill="hold" id="10"/>
                                        <p:tgtEl>
                                          <p:spTgt spid="35"/>
                                        </p:tgtEl>
                                        <p:attrNameLst>
                                          <p:attrName>style.color</p:attrName>
                                        </p:attrNameLst>
                                      </p:cBhvr>
                                      <p:to>
                                        <a:schemeClr val="accent2"/>
                                      </p:to>
                                    </p:animClr>
                                  </p:childTnLst>
                                </p:cTn>
                              </p:par>
                            </p:childTnLst>
                          </p:cTn>
                        </p:par>
                        <p:par>
                          <p:cTn fill="hold" id="11" nodeType="afterGroup">
                            <p:stCondLst>
                              <p:cond delay="1000"/>
                            </p:stCondLst>
                            <p:childTnLst>
                              <p:par>
                                <p:cTn fill="hold" grpId="1" id="12" nodeType="afterEffect" presetClass="entr" presetID="10" presetSubtype="0">
                                  <p:stCondLst>
                                    <p:cond delay="0"/>
                                  </p:stCondLst>
                                  <p:childTnLst>
                                    <p:set>
                                      <p:cBhvr>
                                        <p:cTn dur="1" fill="hold" id="13">
                                          <p:stCondLst>
                                            <p:cond delay="0"/>
                                          </p:stCondLst>
                                        </p:cTn>
                                        <p:tgtEl>
                                          <p:spTgt spid="36"/>
                                        </p:tgtEl>
                                        <p:attrNameLst>
                                          <p:attrName>style.visibility</p:attrName>
                                        </p:attrNameLst>
                                      </p:cBhvr>
                                      <p:to>
                                        <p:strVal val="visible"/>
                                      </p:to>
                                    </p:set>
                                    <p:animEffect filter="fade" transition="in">
                                      <p:cBhvr>
                                        <p:cTn dur="500" id="14"/>
                                        <p:tgtEl>
                                          <p:spTgt spid="36"/>
                                        </p:tgtEl>
                                      </p:cBhvr>
                                    </p:animEffect>
                                  </p:childTnLst>
                                </p:cTn>
                              </p:par>
                              <p:par>
                                <p:cTn fill="hold" grpId="0" id="15" nodeType="withEffect" presetClass="entr" presetID="10" presetSubtype="0">
                                  <p:stCondLst>
                                    <p:cond delay="0"/>
                                  </p:stCondLst>
                                  <p:childTnLst>
                                    <p:set>
                                      <p:cBhvr>
                                        <p:cTn dur="1" fill="hold" id="16">
                                          <p:stCondLst>
                                            <p:cond delay="0"/>
                                          </p:stCondLst>
                                        </p:cTn>
                                        <p:tgtEl>
                                          <p:spTgt spid="32"/>
                                        </p:tgtEl>
                                        <p:attrNameLst>
                                          <p:attrName>style.visibility</p:attrName>
                                        </p:attrNameLst>
                                      </p:cBhvr>
                                      <p:to>
                                        <p:strVal val="visible"/>
                                      </p:to>
                                    </p:set>
                                    <p:animEffect filter="fade" transition="in">
                                      <p:cBhvr>
                                        <p:cTn dur="500" id="17"/>
                                        <p:tgtEl>
                                          <p:spTgt spid="32"/>
                                        </p:tgtEl>
                                      </p:cBhvr>
                                    </p:animEffect>
                                  </p:childTnLst>
                                </p:cTn>
                              </p:par>
                            </p:childTnLst>
                          </p:cTn>
                        </p:par>
                        <p:par>
                          <p:cTn fill="hold" id="18" nodeType="afterGroup">
                            <p:stCondLst>
                              <p:cond delay="1500"/>
                            </p:stCondLst>
                            <p:childTnLst>
                              <p:par>
                                <p:cTn fill="hold" id="19" nodeType="afterEffect" presetClass="entr" presetID="22" presetSubtype="1">
                                  <p:stCondLst>
                                    <p:cond delay="0"/>
                                  </p:stCondLst>
                                  <p:childTnLst>
                                    <p:set>
                                      <p:cBhvr>
                                        <p:cTn dur="1" fill="hold" id="20">
                                          <p:stCondLst>
                                            <p:cond delay="0"/>
                                          </p:stCondLst>
                                        </p:cTn>
                                        <p:tgtEl>
                                          <p:spTgt spid="33"/>
                                        </p:tgtEl>
                                        <p:attrNameLst>
                                          <p:attrName>style.visibility</p:attrName>
                                        </p:attrNameLst>
                                      </p:cBhvr>
                                      <p:to>
                                        <p:strVal val="visible"/>
                                      </p:to>
                                    </p:set>
                                    <p:animEffect filter="wipe(up)" transition="in">
                                      <p:cBhvr>
                                        <p:cTn dur="500" id="21"/>
                                        <p:tgtEl>
                                          <p:spTgt spid="33"/>
                                        </p:tgtEl>
                                      </p:cBhvr>
                                    </p:animEffect>
                                  </p:childTnLst>
                                </p:cTn>
                              </p:par>
                            </p:childTnLst>
                          </p:cTn>
                        </p:par>
                        <p:par>
                          <p:cTn fill="hold" id="22" nodeType="afterGroup">
                            <p:stCondLst>
                              <p:cond delay="2000"/>
                            </p:stCondLst>
                            <p:childTnLst>
                              <p:par>
                                <p:cTn fill="hold" grpId="0" id="23" nodeType="afterEffect" presetClass="entr" presetID="41" presetSubtype="0">
                                  <p:stCondLst>
                                    <p:cond delay="0"/>
                                  </p:stCondLst>
                                  <p:childTnLst>
                                    <p:set>
                                      <p:cBhvr>
                                        <p:cTn dur="1" fill="hold" id="24">
                                          <p:stCondLst>
                                            <p:cond delay="0"/>
                                          </p:stCondLst>
                                        </p:cTn>
                                        <p:tgtEl>
                                          <p:spTgt spid="37"/>
                                        </p:tgtEl>
                                        <p:attrNameLst>
                                          <p:attrName>style.visibility</p:attrName>
                                        </p:attrNameLst>
                                      </p:cBhvr>
                                      <p:to>
                                        <p:strVal val="visible"/>
                                      </p:to>
                                    </p:set>
                                    <p:anim calcmode="lin" valueType="num">
                                      <p:cBhvr>
                                        <p:cTn dur="500" fill="hold" id="25"/>
                                        <p:tgtEl>
                                          <p:spTgt spid="37"/>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6"/>
                                        <p:tgtEl>
                                          <p:spTgt spid="37"/>
                                        </p:tgtEl>
                                        <p:attrNameLst>
                                          <p:attrName>ppt_y</p:attrName>
                                        </p:attrNameLst>
                                      </p:cBhvr>
                                      <p:tavLst>
                                        <p:tav tm="0">
                                          <p:val>
                                            <p:strVal val="#ppt_y"/>
                                          </p:val>
                                        </p:tav>
                                        <p:tav tm="100000">
                                          <p:val>
                                            <p:strVal val="#ppt_y"/>
                                          </p:val>
                                        </p:tav>
                                      </p:tavLst>
                                    </p:anim>
                                    <p:anim calcmode="lin" valueType="num">
                                      <p:cBhvr>
                                        <p:cTn dur="500" fill="hold" id="27"/>
                                        <p:tgtEl>
                                          <p:spTgt spid="37"/>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8"/>
                                        <p:tgtEl>
                                          <p:spTgt spid="37"/>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9" tmFilter="0,0; .5, 1; 1, 1"/>
                                        <p:tgtEl>
                                          <p:spTgt spid="37"/>
                                        </p:tgtEl>
                                      </p:cBhvr>
                                    </p:animEffect>
                                  </p:childTnLst>
                                </p:cTn>
                              </p:par>
                            </p:childTnLst>
                          </p:cTn>
                        </p:par>
                        <p:par>
                          <p:cTn fill="hold" id="30" nodeType="afterGroup">
                            <p:stCondLst>
                              <p:cond delay="2500"/>
                            </p:stCondLst>
                            <p:childTnLst>
                              <p:par>
                                <p:cTn accel="50000" decel="50000" fill="hold" grpId="0" id="31" nodeType="afterEffect" presetClass="path" presetID="42" presetSubtype="0">
                                  <p:stCondLst>
                                    <p:cond delay="0"/>
                                  </p:stCondLst>
                                  <p:childTnLst>
                                    <p:animMotion origin="layout" path="M -3.88889E-06 3.33333E-06 L -3.88889E-06 0.2125" pathEditMode="relative" ptsTypes="AA" rAng="0">
                                      <p:cBhvr>
                                        <p:cTn dur="1000" fill="hold" id="32"/>
                                        <p:tgtEl>
                                          <p:spTgt spid="36"/>
                                        </p:tgtEl>
                                        <p:attrNameLst>
                                          <p:attrName>ppt_x</p:attrName>
                                          <p:attrName>ppt_y</p:attrName>
                                        </p:attrNameLst>
                                      </p:cBhvr>
                                      <p:rCtr x="0" y="10611"/>
                                    </p:animMotion>
                                  </p:childTnLst>
                                </p:cTn>
                              </p:par>
                            </p:childTnLst>
                          </p:cTn>
                        </p:par>
                        <p:par>
                          <p:cTn fill="hold" id="33" nodeType="afterGroup">
                            <p:stCondLst>
                              <p:cond delay="3500"/>
                            </p:stCondLst>
                            <p:childTnLst>
                              <p:par>
                                <p:cTn fill="hold" grpId="0" id="34" nodeType="afterEffect" presetClass="entr" presetID="41" presetSubtype="0">
                                  <p:stCondLst>
                                    <p:cond delay="0"/>
                                  </p:stCondLst>
                                  <p:childTnLst>
                                    <p:set>
                                      <p:cBhvr>
                                        <p:cTn dur="1" fill="hold" id="35">
                                          <p:stCondLst>
                                            <p:cond delay="0"/>
                                          </p:stCondLst>
                                        </p:cTn>
                                        <p:tgtEl>
                                          <p:spTgt spid="38"/>
                                        </p:tgtEl>
                                        <p:attrNameLst>
                                          <p:attrName>style.visibility</p:attrName>
                                        </p:attrNameLst>
                                      </p:cBhvr>
                                      <p:to>
                                        <p:strVal val="visible"/>
                                      </p:to>
                                    </p:set>
                                    <p:anim calcmode="lin" valueType="num">
                                      <p:cBhvr>
                                        <p:cTn dur="500" fill="hold" id="36"/>
                                        <p:tgtEl>
                                          <p:spTgt spid="38"/>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7"/>
                                        <p:tgtEl>
                                          <p:spTgt spid="38"/>
                                        </p:tgtEl>
                                        <p:attrNameLst>
                                          <p:attrName>ppt_y</p:attrName>
                                        </p:attrNameLst>
                                      </p:cBhvr>
                                      <p:tavLst>
                                        <p:tav tm="0">
                                          <p:val>
                                            <p:strVal val="#ppt_y"/>
                                          </p:val>
                                        </p:tav>
                                        <p:tav tm="100000">
                                          <p:val>
                                            <p:strVal val="#ppt_y"/>
                                          </p:val>
                                        </p:tav>
                                      </p:tavLst>
                                    </p:anim>
                                    <p:anim calcmode="lin" valueType="num">
                                      <p:cBhvr>
                                        <p:cTn dur="500" fill="hold" id="38"/>
                                        <p:tgtEl>
                                          <p:spTgt spid="38"/>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9"/>
                                        <p:tgtEl>
                                          <p:spTgt spid="38"/>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40" tmFilter="0,0; .5, 1; 1, 1"/>
                                        <p:tgtEl>
                                          <p:spTgt spid="38"/>
                                        </p:tgtEl>
                                      </p:cBhvr>
                                    </p:animEffect>
                                  </p:childTnLst>
                                </p:cTn>
                              </p:par>
                            </p:childTnLst>
                          </p:cTn>
                        </p:par>
                        <p:par>
                          <p:cTn fill="hold" id="41" nodeType="afterGroup">
                            <p:stCondLst>
                              <p:cond delay="4000"/>
                            </p:stCondLst>
                            <p:childTnLst>
                              <p:par>
                                <p:cTn fill="hold" grpId="1" id="42" nodeType="afterEffect" presetClass="entr" presetID="1" presetSubtype="0">
                                  <p:stCondLst>
                                    <p:cond delay="0"/>
                                  </p:stCondLst>
                                  <p:childTnLst>
                                    <p:set>
                                      <p:cBhvr>
                                        <p:cTn dur="1" fill="hold" id="43">
                                          <p:stCondLst>
                                            <p:cond delay="0"/>
                                          </p:stCondLst>
                                        </p:cTn>
                                        <p:tgtEl>
                                          <p:spTgt spid="60"/>
                                        </p:tgtEl>
                                        <p:attrNameLst>
                                          <p:attrName>style.visibility</p:attrName>
                                        </p:attrNameLst>
                                      </p:cBhvr>
                                      <p:to>
                                        <p:strVal val="visible"/>
                                      </p:to>
                                    </p:set>
                                  </p:childTnLst>
                                </p:cTn>
                              </p:par>
                            </p:childTnLst>
                          </p:cTn>
                        </p:par>
                        <p:par>
                          <p:cTn fill="hold" id="44" nodeType="afterGroup">
                            <p:stCondLst>
                              <p:cond delay="4001"/>
                            </p:stCondLst>
                            <p:childTnLst>
                              <p:par>
                                <p:cTn accel="50000" decel="50000" fill="hold" grpId="0" id="45" nodeType="afterEffect" presetClass="path" presetID="42" presetSubtype="0">
                                  <p:stCondLst>
                                    <p:cond delay="0"/>
                                  </p:stCondLst>
                                  <p:childTnLst>
                                    <p:animMotion origin="layout" path="M -3.88889E-06 -0.00055 L -3.88889E-06 0.19361" pathEditMode="relative" ptsTypes="AA" rAng="0">
                                      <p:cBhvr>
                                        <p:cTn dur="1000" fill="hold" id="46"/>
                                        <p:tgtEl>
                                          <p:spTgt spid="60"/>
                                        </p:tgtEl>
                                        <p:attrNameLst>
                                          <p:attrName>ppt_x</p:attrName>
                                          <p:attrName>ppt_y</p:attrName>
                                        </p:attrNameLst>
                                      </p:cBhvr>
                                      <p:rCtr x="0" y="9694"/>
                                    </p:animMotion>
                                  </p:childTnLst>
                                </p:cTn>
                              </p:par>
                            </p:childTnLst>
                          </p:cTn>
                        </p:par>
                        <p:par>
                          <p:cTn fill="hold" id="47" nodeType="afterGroup">
                            <p:stCondLst>
                              <p:cond delay="5001"/>
                            </p:stCondLst>
                            <p:childTnLst>
                              <p:par>
                                <p:cTn fill="hold" grpId="0" id="48" nodeType="afterEffect" presetClass="entr" presetID="41" presetSubtype="0">
                                  <p:stCondLst>
                                    <p:cond delay="0"/>
                                  </p:stCondLst>
                                  <p:childTnLst>
                                    <p:set>
                                      <p:cBhvr>
                                        <p:cTn dur="1" fill="hold" id="49">
                                          <p:stCondLst>
                                            <p:cond delay="0"/>
                                          </p:stCondLst>
                                        </p:cTn>
                                        <p:tgtEl>
                                          <p:spTgt spid="61"/>
                                        </p:tgtEl>
                                        <p:attrNameLst>
                                          <p:attrName>style.visibility</p:attrName>
                                        </p:attrNameLst>
                                      </p:cBhvr>
                                      <p:to>
                                        <p:strVal val="visible"/>
                                      </p:to>
                                    </p:set>
                                    <p:anim calcmode="lin" valueType="num">
                                      <p:cBhvr>
                                        <p:cTn dur="500" fill="hold" id="50"/>
                                        <p:tgtEl>
                                          <p:spTgt spid="61"/>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51"/>
                                        <p:tgtEl>
                                          <p:spTgt spid="61"/>
                                        </p:tgtEl>
                                        <p:attrNameLst>
                                          <p:attrName>ppt_y</p:attrName>
                                        </p:attrNameLst>
                                      </p:cBhvr>
                                      <p:tavLst>
                                        <p:tav tm="0">
                                          <p:val>
                                            <p:strVal val="#ppt_y"/>
                                          </p:val>
                                        </p:tav>
                                        <p:tav tm="100000">
                                          <p:val>
                                            <p:strVal val="#ppt_y"/>
                                          </p:val>
                                        </p:tav>
                                      </p:tavLst>
                                    </p:anim>
                                    <p:anim calcmode="lin" valueType="num">
                                      <p:cBhvr>
                                        <p:cTn dur="500" fill="hold" id="52"/>
                                        <p:tgtEl>
                                          <p:spTgt spid="61"/>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53"/>
                                        <p:tgtEl>
                                          <p:spTgt spid="61"/>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54" tmFilter="0,0; .5, 1; 1, 1"/>
                                        <p:tgtEl>
                                          <p:spTgt spid="61"/>
                                        </p:tgtEl>
                                      </p:cBhvr>
                                    </p:animEffect>
                                  </p:childTnLst>
                                </p:cTn>
                              </p:par>
                            </p:childTnLst>
                          </p:cTn>
                        </p:par>
                        <p:par>
                          <p:cTn fill="hold" id="55" nodeType="afterGroup">
                            <p:stCondLst>
                              <p:cond delay="5501"/>
                            </p:stCondLst>
                            <p:childTnLst>
                              <p:par>
                                <p:cTn fill="hold" grpId="1" id="56" nodeType="afterEffect" presetClass="entr" presetID="1" presetSubtype="0">
                                  <p:stCondLst>
                                    <p:cond delay="0"/>
                                  </p:stCondLst>
                                  <p:childTnLst>
                                    <p:set>
                                      <p:cBhvr>
                                        <p:cTn dur="1" fill="hold" id="57">
                                          <p:stCondLst>
                                            <p:cond delay="0"/>
                                          </p:stCondLst>
                                        </p:cTn>
                                        <p:tgtEl>
                                          <p:spTgt spid="64"/>
                                        </p:tgtEl>
                                        <p:attrNameLst>
                                          <p:attrName>style.visibility</p:attrName>
                                        </p:attrNameLst>
                                      </p:cBhvr>
                                      <p:to>
                                        <p:strVal val="visible"/>
                                      </p:to>
                                    </p:set>
                                  </p:childTnLst>
                                </p:cTn>
                              </p:par>
                              <p:par>
                                <p:cTn accel="50000" decel="50000" fill="hold" grpId="0" id="58" nodeType="withEffect" presetClass="path" presetID="42" presetSubtype="0">
                                  <p:stCondLst>
                                    <p:cond delay="0"/>
                                  </p:stCondLst>
                                  <p:childTnLst>
                                    <p:animMotion origin="layout" path="M -3.88889E-06 -3.33333E-06 L -3.88889E-06 0.1775" pathEditMode="relative" ptsTypes="AA" rAng="0">
                                      <p:cBhvr>
                                        <p:cTn dur="1000" fill="hold" id="59"/>
                                        <p:tgtEl>
                                          <p:spTgt spid="64"/>
                                        </p:tgtEl>
                                        <p:attrNameLst>
                                          <p:attrName>ppt_x</p:attrName>
                                          <p:attrName>ppt_y</p:attrName>
                                        </p:attrNameLst>
                                      </p:cBhvr>
                                      <p:rCtr x="0" y="8861"/>
                                    </p:animMotion>
                                  </p:childTnLst>
                                </p:cTn>
                              </p:par>
                            </p:childTnLst>
                          </p:cTn>
                        </p:par>
                        <p:par>
                          <p:cTn fill="hold" id="60" nodeType="afterGroup">
                            <p:stCondLst>
                              <p:cond delay="6501"/>
                            </p:stCondLst>
                            <p:childTnLst>
                              <p:par>
                                <p:cTn fill="hold" grpId="0" id="61" nodeType="afterEffect" presetClass="entr" presetID="41" presetSubtype="0">
                                  <p:stCondLst>
                                    <p:cond delay="0"/>
                                  </p:stCondLst>
                                  <p:childTnLst>
                                    <p:set>
                                      <p:cBhvr>
                                        <p:cTn dur="1" fill="hold" id="62">
                                          <p:stCondLst>
                                            <p:cond delay="0"/>
                                          </p:stCondLst>
                                        </p:cTn>
                                        <p:tgtEl>
                                          <p:spTgt spid="63"/>
                                        </p:tgtEl>
                                        <p:attrNameLst>
                                          <p:attrName>style.visibility</p:attrName>
                                        </p:attrNameLst>
                                      </p:cBhvr>
                                      <p:to>
                                        <p:strVal val="visible"/>
                                      </p:to>
                                    </p:set>
                                    <p:anim calcmode="lin" valueType="num">
                                      <p:cBhvr>
                                        <p:cTn dur="500" fill="hold" id="63"/>
                                        <p:tgtEl>
                                          <p:spTgt spid="6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64"/>
                                        <p:tgtEl>
                                          <p:spTgt spid="63"/>
                                        </p:tgtEl>
                                        <p:attrNameLst>
                                          <p:attrName>ppt_y</p:attrName>
                                        </p:attrNameLst>
                                      </p:cBhvr>
                                      <p:tavLst>
                                        <p:tav tm="0">
                                          <p:val>
                                            <p:strVal val="#ppt_y"/>
                                          </p:val>
                                        </p:tav>
                                        <p:tav tm="100000">
                                          <p:val>
                                            <p:strVal val="#ppt_y"/>
                                          </p:val>
                                        </p:tav>
                                      </p:tavLst>
                                    </p:anim>
                                    <p:anim calcmode="lin" valueType="num">
                                      <p:cBhvr>
                                        <p:cTn dur="500" fill="hold" id="65"/>
                                        <p:tgtEl>
                                          <p:spTgt spid="6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66"/>
                                        <p:tgtEl>
                                          <p:spTgt spid="6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67" tmFilter="0,0; .5, 1; 1, 1"/>
                                        <p:tgtEl>
                                          <p:spTgt spid="6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4"/>
      <p:bldP grpId="0" spid="35"/>
      <p:bldP grpId="0" spid="30"/>
      <p:bldP grpId="0" spid="32"/>
      <p:bldP grpId="0" spid="36"/>
      <p:bldP grpId="1" spid="36"/>
      <p:bldP grpId="0" spid="37"/>
      <p:bldP grpId="0" spid="38"/>
      <p:bldP grpId="0" spid="60"/>
      <p:bldP grpId="1" spid="60"/>
      <p:bldP grpId="0" spid="61"/>
      <p:bldP grpId="0" spid="63"/>
      <p:bldP grpId="0" spid="64"/>
      <p:bldP grpId="1" spid="64"/>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831530" y="971212"/>
            <a:ext cx="1535885" cy="720439"/>
            <a:chOff x="323528" y="971210"/>
            <a:chExt cx="1535885" cy="720439"/>
          </a:xfrm>
        </p:grpSpPr>
        <p:sp>
          <p:nvSpPr>
            <p:cNvPr id="16" name="矩形 15"/>
            <p:cNvSpPr/>
            <p:nvPr/>
          </p:nvSpPr>
          <p:spPr>
            <a:xfrm>
              <a:off x="323528" y="1139945"/>
              <a:ext cx="1535885" cy="55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ABOUT ME</a:t>
              </a:r>
            </a:p>
          </p:txBody>
        </p:sp>
        <p:sp>
          <p:nvSpPr>
            <p:cNvPr id="17" name="矩形 16"/>
            <p:cNvSpPr/>
            <p:nvPr/>
          </p:nvSpPr>
          <p:spPr>
            <a:xfrm>
              <a:off x="588229" y="971210"/>
              <a:ext cx="995885"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关于我</a:t>
              </a:r>
            </a:p>
          </p:txBody>
        </p:sp>
      </p:grpSp>
      <p:sp>
        <p:nvSpPr>
          <p:cNvPr id="42" name="矩形 41"/>
          <p:cNvSpPr/>
          <p:nvPr/>
        </p:nvSpPr>
        <p:spPr>
          <a:xfrm>
            <a:off x="990019" y="16493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基本信息</a:t>
            </a:r>
          </a:p>
        </p:txBody>
      </p:sp>
      <p:sp>
        <p:nvSpPr>
          <p:cNvPr id="45" name="矩形 44"/>
          <p:cNvSpPr/>
          <p:nvPr/>
        </p:nvSpPr>
        <p:spPr>
          <a:xfrm>
            <a:off x="6993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INFORMATION</a:t>
            </a:r>
          </a:p>
        </p:txBody>
      </p:sp>
      <p:sp>
        <p:nvSpPr>
          <p:cNvPr id="27" name="椭圆 26"/>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cxnSp>
        <p:nvCxnSpPr>
          <p:cNvPr id="28" name="直接连接符 27"/>
          <p:cNvCxnSpPr>
            <a:stCxn id="27" idx="4"/>
          </p:cNvCxnSpPr>
          <p:nvPr/>
        </p:nvCxnSpPr>
        <p:spPr>
          <a:xfrm flipH="1">
            <a:off x="853144" y="1264697"/>
            <a:ext cx="0" cy="3729669"/>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978321" y="2264132"/>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个人履历</a:t>
            </a:r>
          </a:p>
        </p:txBody>
      </p:sp>
      <p:sp>
        <p:nvSpPr>
          <p:cNvPr id="35" name="矩形 34"/>
          <p:cNvSpPr/>
          <p:nvPr/>
        </p:nvSpPr>
        <p:spPr>
          <a:xfrm>
            <a:off x="687603" y="253574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RESUME</a:t>
            </a:r>
          </a:p>
        </p:txBody>
      </p:sp>
      <p:sp>
        <p:nvSpPr>
          <p:cNvPr id="40" name="矩形 39"/>
          <p:cNvSpPr/>
          <p:nvPr/>
        </p:nvSpPr>
        <p:spPr>
          <a:xfrm>
            <a:off x="978320" y="3488639"/>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专业技能</a:t>
            </a:r>
          </a:p>
        </p:txBody>
      </p:sp>
      <p:sp>
        <p:nvSpPr>
          <p:cNvPr id="41" name="矩形 40"/>
          <p:cNvSpPr/>
          <p:nvPr/>
        </p:nvSpPr>
        <p:spPr>
          <a:xfrm>
            <a:off x="687603" y="37602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SKILL</a:t>
            </a:r>
          </a:p>
        </p:txBody>
      </p:sp>
      <p:sp>
        <p:nvSpPr>
          <p:cNvPr id="46" name="矩形 45"/>
          <p:cNvSpPr/>
          <p:nvPr/>
        </p:nvSpPr>
        <p:spPr>
          <a:xfrm>
            <a:off x="982293" y="41176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语言能力</a:t>
            </a:r>
          </a:p>
        </p:txBody>
      </p:sp>
      <p:sp>
        <p:nvSpPr>
          <p:cNvPr id="47" name="矩形 46"/>
          <p:cNvSpPr/>
          <p:nvPr/>
        </p:nvSpPr>
        <p:spPr>
          <a:xfrm>
            <a:off x="691575" y="4389307"/>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LANGUAGE</a:t>
            </a:r>
          </a:p>
        </p:txBody>
      </p:sp>
      <p:sp>
        <p:nvSpPr>
          <p:cNvPr id="58" name="矩形 57"/>
          <p:cNvSpPr/>
          <p:nvPr/>
        </p:nvSpPr>
        <p:spPr>
          <a:xfrm>
            <a:off x="980681" y="4722755"/>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荣誉奖项</a:t>
            </a:r>
          </a:p>
        </p:txBody>
      </p:sp>
      <p:sp>
        <p:nvSpPr>
          <p:cNvPr id="59" name="矩形 58"/>
          <p:cNvSpPr/>
          <p:nvPr/>
        </p:nvSpPr>
        <p:spPr>
          <a:xfrm>
            <a:off x="689963" y="499436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HONOR AWARD</a:t>
            </a:r>
          </a:p>
        </p:txBody>
      </p:sp>
      <p:sp>
        <p:nvSpPr>
          <p:cNvPr id="66" name="矩形 65"/>
          <p:cNvSpPr/>
          <p:nvPr/>
        </p:nvSpPr>
        <p:spPr>
          <a:xfrm>
            <a:off x="978321" y="2872852"/>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项目经验</a:t>
            </a:r>
          </a:p>
        </p:txBody>
      </p:sp>
      <p:sp>
        <p:nvSpPr>
          <p:cNvPr id="67" name="矩形 66"/>
          <p:cNvSpPr/>
          <p:nvPr/>
        </p:nvSpPr>
        <p:spPr>
          <a:xfrm>
            <a:off x="687603" y="3144463"/>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EXPERIENCE</a:t>
            </a:r>
          </a:p>
        </p:txBody>
      </p:sp>
      <p:sp>
        <p:nvSpPr>
          <p:cNvPr id="31" name="椭圆 30"/>
          <p:cNvSpPr/>
          <p:nvPr/>
        </p:nvSpPr>
        <p:spPr>
          <a:xfrm>
            <a:off x="781478" y="2463140"/>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cxnSp>
        <p:nvCxnSpPr>
          <p:cNvPr id="5" name="直接连接符 4"/>
          <p:cNvCxnSpPr/>
          <p:nvPr/>
        </p:nvCxnSpPr>
        <p:spPr>
          <a:xfrm flipV="1">
            <a:off x="2703737" y="13031"/>
            <a:ext cx="6948264" cy="5701971"/>
          </a:xfrm>
          <a:prstGeom prst="line">
            <a:avLst/>
          </a:prstGeom>
          <a:ln>
            <a:solidFill>
              <a:schemeClr val="tx1">
                <a:lumMod val="85000"/>
                <a:lumOff val="15000"/>
              </a:schemeClr>
            </a:solidFill>
            <a:prstDash val="dash"/>
          </a:ln>
        </p:spPr>
        <p:style>
          <a:lnRef idx="1">
            <a:schemeClr val="accent1"/>
          </a:lnRef>
          <a:fillRef idx="0">
            <a:schemeClr val="accent1"/>
          </a:fillRef>
          <a:effectRef idx="0">
            <a:schemeClr val="accent1"/>
          </a:effectRef>
          <a:fontRef idx="minor">
            <a:schemeClr val="tx1"/>
          </a:fontRef>
        </p:style>
      </p:cxnSp>
      <p:sp>
        <p:nvSpPr>
          <p:cNvPr id="39" name="椭圆 38"/>
          <p:cNvSpPr/>
          <p:nvPr/>
        </p:nvSpPr>
        <p:spPr>
          <a:xfrm>
            <a:off x="4874340" y="3792885"/>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44" name="椭圆 43"/>
          <p:cNvSpPr/>
          <p:nvPr/>
        </p:nvSpPr>
        <p:spPr>
          <a:xfrm>
            <a:off x="6251922" y="2673860"/>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48" name="椭圆 47"/>
          <p:cNvSpPr/>
          <p:nvPr/>
        </p:nvSpPr>
        <p:spPr>
          <a:xfrm>
            <a:off x="7547085" y="1598520"/>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49" name="Content Placeholder 2"/>
          <p:cNvSpPr txBox="1"/>
          <p:nvPr/>
        </p:nvSpPr>
        <p:spPr>
          <a:xfrm>
            <a:off x="5017672" y="4005723"/>
            <a:ext cx="1128680" cy="476798"/>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zh-CN" lang="en-US" sz="1200">
                <a:solidFill>
                  <a:schemeClr val="tx1">
                    <a:lumMod val="85000"/>
                    <a:lumOff val="15000"/>
                  </a:schemeClr>
                </a:solidFill>
                <a:latin charset="-122" panose="020b0503020204020204" pitchFamily="34" typeface="微软雅黑"/>
                <a:ea charset="-122" panose="020b0503020204020204" pitchFamily="34" typeface="微软雅黑"/>
              </a:rPr>
              <a:t>2013-2014年</a:t>
            </a:r>
          </a:p>
          <a:p>
            <a:pPr indent="0" marL="0">
              <a:buNone/>
            </a:pPr>
            <a:r>
              <a:rPr altLang="zh-CN" lang="en-US" sz="1200">
                <a:solidFill>
                  <a:schemeClr val="tx1">
                    <a:lumMod val="85000"/>
                    <a:lumOff val="15000"/>
                  </a:schemeClr>
                </a:solidFill>
                <a:latin charset="-122" panose="020b0503020204020204" pitchFamily="34" typeface="微软雅黑"/>
                <a:ea charset="-122" panose="020b0503020204020204" pitchFamily="34" typeface="微软雅黑"/>
              </a:rPr>
              <a:t>熊猫设计院</a:t>
            </a:r>
          </a:p>
        </p:txBody>
      </p:sp>
      <p:sp>
        <p:nvSpPr>
          <p:cNvPr id="50" name="Content Placeholder 2"/>
          <p:cNvSpPr txBox="1"/>
          <p:nvPr/>
        </p:nvSpPr>
        <p:spPr>
          <a:xfrm>
            <a:off x="3584381" y="2955044"/>
            <a:ext cx="2057147" cy="783041"/>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en-US" lang="zh-CN" sz="1050">
                <a:solidFill>
                  <a:schemeClr val="tx1">
                    <a:lumMod val="85000"/>
                    <a:lumOff val="15000"/>
                  </a:schemeClr>
                </a:solidFill>
                <a:latin charset="-122" panose="020b0503020204020204" pitchFamily="34" typeface="微软雅黑"/>
                <a:ea charset="-122" panose="020b0503020204020204" pitchFamily="34" typeface="微软雅黑"/>
              </a:rPr>
              <a:t>参与上海熊猫地块规划设计，在内部主要职能是协调与现场的</a:t>
            </a:r>
          </a:p>
          <a:p>
            <a:pPr indent="0" marL="0">
              <a:buNone/>
            </a:pPr>
            <a:r>
              <a:rPr altLang="en-US" lang="zh-CN" sz="1050">
                <a:solidFill>
                  <a:schemeClr val="tx1">
                    <a:lumMod val="85000"/>
                    <a:lumOff val="15000"/>
                  </a:schemeClr>
                </a:solidFill>
                <a:latin charset="-122" panose="020b0503020204020204" pitchFamily="34" typeface="微软雅黑"/>
                <a:ea charset="-122" panose="020b0503020204020204" pitchFamily="34" typeface="微软雅黑"/>
              </a:rPr>
              <a:t>跟进。这里在写上您对您项</a:t>
            </a:r>
          </a:p>
          <a:p>
            <a:pPr indent="0" marL="0">
              <a:buNone/>
            </a:pPr>
            <a:r>
              <a:rPr altLang="en-US" lang="zh-CN" sz="1050">
                <a:solidFill>
                  <a:schemeClr val="tx1">
                    <a:lumMod val="85000"/>
                    <a:lumOff val="15000"/>
                  </a:schemeClr>
                </a:solidFill>
                <a:latin charset="-122" panose="020b0503020204020204" pitchFamily="34" typeface="微软雅黑"/>
                <a:ea charset="-122" panose="020b0503020204020204" pitchFamily="34" typeface="微软雅黑"/>
              </a:rPr>
              <a:t>目的介绍等内容</a:t>
            </a:r>
          </a:p>
        </p:txBody>
      </p:sp>
      <p:sp>
        <p:nvSpPr>
          <p:cNvPr id="53" name="Content Placeholder 2"/>
          <p:cNvSpPr txBox="1"/>
          <p:nvPr/>
        </p:nvSpPr>
        <p:spPr>
          <a:xfrm>
            <a:off x="6418403" y="2857673"/>
            <a:ext cx="1128680" cy="476798"/>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zh-CN" lang="en-US" sz="1200">
                <a:solidFill>
                  <a:schemeClr val="tx1">
                    <a:lumMod val="85000"/>
                    <a:lumOff val="15000"/>
                  </a:schemeClr>
                </a:solidFill>
                <a:latin charset="-122" panose="020b0503020204020204" pitchFamily="34" typeface="微软雅黑"/>
                <a:ea charset="-122" panose="020b0503020204020204" pitchFamily="34" typeface="微软雅黑"/>
              </a:rPr>
              <a:t>2014-2017年</a:t>
            </a:r>
          </a:p>
          <a:p>
            <a:pPr indent="0" marL="0">
              <a:buNone/>
            </a:pPr>
            <a:r>
              <a:rPr altLang="zh-CN" lang="en-US" sz="1200">
                <a:solidFill>
                  <a:schemeClr val="tx1">
                    <a:lumMod val="85000"/>
                    <a:lumOff val="15000"/>
                  </a:schemeClr>
                </a:solidFill>
                <a:latin charset="-122" panose="020b0503020204020204" pitchFamily="34" typeface="微软雅黑"/>
                <a:ea charset="-122" panose="020b0503020204020204" pitchFamily="34" typeface="微软雅黑"/>
              </a:rPr>
              <a:t>熊猫事务所</a:t>
            </a:r>
          </a:p>
        </p:txBody>
      </p:sp>
      <p:sp>
        <p:nvSpPr>
          <p:cNvPr id="54" name="Content Placeholder 2"/>
          <p:cNvSpPr txBox="1"/>
          <p:nvPr/>
        </p:nvSpPr>
        <p:spPr>
          <a:xfrm>
            <a:off x="4716731" y="1899199"/>
            <a:ext cx="2266013" cy="783041"/>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en-US" lang="zh-CN" sz="1050">
                <a:solidFill>
                  <a:schemeClr val="tx1">
                    <a:lumMod val="85000"/>
                    <a:lumOff val="15000"/>
                  </a:schemeClr>
                </a:solidFill>
                <a:latin charset="-122" panose="020b0503020204020204" pitchFamily="34" typeface="微软雅黑"/>
                <a:ea charset="-122" panose="020b0503020204020204" pitchFamily="34" typeface="微软雅黑"/>
              </a:rPr>
              <a:t>参与上海熊猫集团办公总部内部设计，在内部主要职能是方案设计</a:t>
            </a:r>
          </a:p>
          <a:p>
            <a:pPr indent="0" marL="0">
              <a:buNone/>
            </a:pPr>
            <a:r>
              <a:rPr altLang="en-US" lang="zh-CN" sz="1050">
                <a:solidFill>
                  <a:schemeClr val="tx1">
                    <a:lumMod val="85000"/>
                    <a:lumOff val="15000"/>
                  </a:schemeClr>
                </a:solidFill>
                <a:latin charset="-122" panose="020b0503020204020204" pitchFamily="34" typeface="微软雅黑"/>
                <a:ea charset="-122" panose="020b0503020204020204" pitchFamily="34" typeface="微软雅黑"/>
              </a:rPr>
              <a:t>以及施工图绘制以及现场协调</a:t>
            </a:r>
          </a:p>
        </p:txBody>
      </p:sp>
      <p:sp>
        <p:nvSpPr>
          <p:cNvPr id="55" name="Content Placeholder 2"/>
          <p:cNvSpPr txBox="1"/>
          <p:nvPr/>
        </p:nvSpPr>
        <p:spPr>
          <a:xfrm>
            <a:off x="7794591" y="1770511"/>
            <a:ext cx="1128680" cy="476798"/>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zh-CN" lang="en-US" sz="1200">
                <a:solidFill>
                  <a:schemeClr val="tx1">
                    <a:lumMod val="85000"/>
                    <a:lumOff val="15000"/>
                  </a:schemeClr>
                </a:solidFill>
                <a:latin charset="-122" panose="020b0503020204020204" pitchFamily="34" typeface="微软雅黑"/>
                <a:ea charset="-122" panose="020b0503020204020204" pitchFamily="34" typeface="微软雅黑"/>
              </a:rPr>
              <a:t>2017-2017年</a:t>
            </a:r>
          </a:p>
          <a:p>
            <a:pPr indent="0" marL="0">
              <a:buNone/>
            </a:pPr>
            <a:r>
              <a:rPr altLang="zh-CN" lang="en-US" sz="1200">
                <a:solidFill>
                  <a:schemeClr val="tx1">
                    <a:lumMod val="85000"/>
                    <a:lumOff val="15000"/>
                  </a:schemeClr>
                </a:solidFill>
                <a:latin charset="-122" panose="020b0503020204020204" pitchFamily="34" typeface="微软雅黑"/>
                <a:ea charset="-122" panose="020b0503020204020204" pitchFamily="34" typeface="微软雅黑"/>
              </a:rPr>
              <a:t>熊猫事务所</a:t>
            </a:r>
          </a:p>
        </p:txBody>
      </p:sp>
      <p:sp>
        <p:nvSpPr>
          <p:cNvPr id="56" name="Content Placeholder 2"/>
          <p:cNvSpPr txBox="1"/>
          <p:nvPr/>
        </p:nvSpPr>
        <p:spPr>
          <a:xfrm>
            <a:off x="6092919" y="812038"/>
            <a:ext cx="2266013" cy="783041"/>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buNone/>
            </a:pPr>
            <a:r>
              <a:rPr altLang="en-US" lang="zh-CN" sz="1050">
                <a:solidFill>
                  <a:schemeClr val="tx1">
                    <a:lumMod val="85000"/>
                    <a:lumOff val="15000"/>
                  </a:schemeClr>
                </a:solidFill>
                <a:latin charset="-122" panose="020b0503020204020204" pitchFamily="34" typeface="微软雅黑"/>
                <a:ea charset="-122" panose="020b0503020204020204" pitchFamily="34" typeface="微软雅黑"/>
              </a:rPr>
              <a:t>参与上海熊猫集团员工宿舍大楼设计，在内部主要职能是方案设计</a:t>
            </a:r>
          </a:p>
          <a:p>
            <a:pPr indent="0" marL="0">
              <a:buNone/>
            </a:pPr>
            <a:r>
              <a:rPr altLang="en-US" lang="zh-CN" sz="1050">
                <a:solidFill>
                  <a:schemeClr val="tx1">
                    <a:lumMod val="85000"/>
                    <a:lumOff val="15000"/>
                  </a:schemeClr>
                </a:solidFill>
                <a:latin charset="-122" panose="020b0503020204020204" pitchFamily="34" typeface="微软雅黑"/>
                <a:ea charset="-122" panose="020b0503020204020204" pitchFamily="34" typeface="微软雅黑"/>
              </a:rPr>
              <a:t>以及施工图绘制以及现场协调</a:t>
            </a:r>
          </a:p>
        </p:txBody>
      </p:sp>
      <p:sp>
        <p:nvSpPr>
          <p:cNvPr id="32" name="TextBox 5"/>
          <p:cNvSpPr txBox="1"/>
          <p:nvPr/>
        </p:nvSpPr>
        <p:spPr>
          <a:xfrm>
            <a:off x="-396502" y="234337"/>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Tree>
    <p:extLst>
      <p:ext uri="{BB962C8B-B14F-4D97-AF65-F5344CB8AC3E}">
        <p14:creationId val="3010022249"/>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grpId="0" id="5" nodeType="withEffect" presetClass="path" presetID="42" presetSubtype="0">
                                  <p:stCondLst>
                                    <p:cond delay="0"/>
                                  </p:stCondLst>
                                  <p:childTnLst>
                                    <p:animMotion origin="layout" path="M -3.61111E-06 -0.00111 L -3.61111E-06 0.11167" pathEditMode="relative" ptsTypes="AA" rAng="0">
                                      <p:cBhvr>
                                        <p:cTn dur="1000" fill="hold" id="6"/>
                                        <p:tgtEl>
                                          <p:spTgt spid="31"/>
                                        </p:tgtEl>
                                        <p:attrNameLst>
                                          <p:attrName>ppt_x</p:attrName>
                                          <p:attrName>ppt_y</p:attrName>
                                        </p:attrNameLst>
                                      </p:cBhvr>
                                      <p:rCtr x="0" y="5639"/>
                                    </p:animMotion>
                                  </p:childTnLst>
                                </p:cTn>
                              </p:par>
                              <p:par>
                                <p:cTn fill="hold" grpId="0" id="7" nodeType="withEffect" presetClass="emph" presetID="3" presetSubtype="2">
                                  <p:stCondLst>
                                    <p:cond delay="0"/>
                                  </p:stCondLst>
                                  <p:childTnLst>
                                    <p:animClr clrSpc="rgb" dir="cw">
                                      <p:cBhvr override="childStyle">
                                        <p:cTn dur="1000" fill="hold" id="8"/>
                                        <p:tgtEl>
                                          <p:spTgt spid="66"/>
                                        </p:tgtEl>
                                        <p:attrNameLst>
                                          <p:attrName>style.color</p:attrName>
                                        </p:attrNameLst>
                                      </p:cBhvr>
                                      <p:to>
                                        <a:schemeClr val="accent2"/>
                                      </p:to>
                                    </p:animClr>
                                  </p:childTnLst>
                                </p:cTn>
                              </p:par>
                              <p:par>
                                <p:cTn fill="hold" grpId="0" id="9" nodeType="withEffect" presetClass="emph" presetID="3" presetSubtype="2">
                                  <p:stCondLst>
                                    <p:cond delay="0"/>
                                  </p:stCondLst>
                                  <p:childTnLst>
                                    <p:animClr clrSpc="rgb" dir="cw">
                                      <p:cBhvr override="childStyle">
                                        <p:cTn dur="1000" fill="hold" id="10"/>
                                        <p:tgtEl>
                                          <p:spTgt spid="67"/>
                                        </p:tgtEl>
                                        <p:attrNameLst>
                                          <p:attrName>style.color</p:attrName>
                                        </p:attrNameLst>
                                      </p:cBhvr>
                                      <p:to>
                                        <a:schemeClr val="accent2"/>
                                      </p:to>
                                    </p:animClr>
                                  </p:childTnLst>
                                </p:cTn>
                              </p:par>
                            </p:childTnLst>
                          </p:cTn>
                        </p:par>
                        <p:par>
                          <p:cTn fill="hold" id="11" nodeType="afterGroup">
                            <p:stCondLst>
                              <p:cond delay="1000"/>
                            </p:stCondLst>
                            <p:childTnLst>
                              <p:par>
                                <p:cTn fill="hold" id="12" nodeType="afterEffect" presetClass="entr" presetID="22" presetSubtype="4">
                                  <p:stCondLst>
                                    <p:cond delay="0"/>
                                  </p:stCondLst>
                                  <p:childTnLst>
                                    <p:set>
                                      <p:cBhvr>
                                        <p:cTn dur="1" fill="hold" id="13">
                                          <p:stCondLst>
                                            <p:cond delay="0"/>
                                          </p:stCondLst>
                                        </p:cTn>
                                        <p:tgtEl>
                                          <p:spTgt spid="5"/>
                                        </p:tgtEl>
                                        <p:attrNameLst>
                                          <p:attrName>style.visibility</p:attrName>
                                        </p:attrNameLst>
                                      </p:cBhvr>
                                      <p:to>
                                        <p:strVal val="visible"/>
                                      </p:to>
                                    </p:set>
                                    <p:animEffect filter="wipe(down)" transition="in">
                                      <p:cBhvr>
                                        <p:cTn dur="500" id="14"/>
                                        <p:tgtEl>
                                          <p:spTgt spid="5"/>
                                        </p:tgtEl>
                                      </p:cBhvr>
                                    </p:animEffect>
                                  </p:childTnLst>
                                </p:cTn>
                              </p:par>
                            </p:childTnLst>
                          </p:cTn>
                        </p:par>
                        <p:par>
                          <p:cTn fill="hold" id="15" nodeType="afterGroup">
                            <p:stCondLst>
                              <p:cond delay="1500"/>
                            </p:stCondLst>
                            <p:childTnLst>
                              <p:par>
                                <p:cTn fill="hold" grpId="0" id="16" nodeType="afterEffect" presetClass="entr" presetID="10" presetSubtype="0" repeatCount="2000">
                                  <p:stCondLst>
                                    <p:cond delay="0"/>
                                  </p:stCondLst>
                                  <p:childTnLst>
                                    <p:set>
                                      <p:cBhvr>
                                        <p:cTn dur="1" fill="hold" id="17">
                                          <p:stCondLst>
                                            <p:cond delay="0"/>
                                          </p:stCondLst>
                                        </p:cTn>
                                        <p:tgtEl>
                                          <p:spTgt spid="39"/>
                                        </p:tgtEl>
                                        <p:attrNameLst>
                                          <p:attrName>style.visibility</p:attrName>
                                        </p:attrNameLst>
                                      </p:cBhvr>
                                      <p:to>
                                        <p:strVal val="visible"/>
                                      </p:to>
                                    </p:set>
                                    <p:animEffect filter="fade" transition="in">
                                      <p:cBhvr>
                                        <p:cTn dur="500" id="18"/>
                                        <p:tgtEl>
                                          <p:spTgt spid="39"/>
                                        </p:tgtEl>
                                      </p:cBhvr>
                                    </p:animEffect>
                                  </p:childTnLst>
                                </p:cTn>
                              </p:par>
                            </p:childTnLst>
                          </p:cTn>
                        </p:par>
                        <p:par>
                          <p:cTn fill="hold" id="19" nodeType="afterGroup">
                            <p:stCondLst>
                              <p:cond delay="2000"/>
                            </p:stCondLst>
                            <p:childTnLst>
                              <p:par>
                                <p:cTn fill="hold" grpId="0" id="20" nodeType="afterEffect" presetClass="entr" presetID="2" presetSubtype="1">
                                  <p:stCondLst>
                                    <p:cond delay="0"/>
                                  </p:stCondLst>
                                  <p:childTnLst>
                                    <p:set>
                                      <p:cBhvr>
                                        <p:cTn dur="1" fill="hold" id="21">
                                          <p:stCondLst>
                                            <p:cond delay="0"/>
                                          </p:stCondLst>
                                        </p:cTn>
                                        <p:tgtEl>
                                          <p:spTgt spid="50"/>
                                        </p:tgtEl>
                                        <p:attrNameLst>
                                          <p:attrName>style.visibility</p:attrName>
                                        </p:attrNameLst>
                                      </p:cBhvr>
                                      <p:to>
                                        <p:strVal val="visible"/>
                                      </p:to>
                                    </p:set>
                                    <p:anim calcmode="lin" valueType="num">
                                      <p:cBhvr additive="base">
                                        <p:cTn dur="500" fill="hold" id="22"/>
                                        <p:tgtEl>
                                          <p:spTgt spid="50"/>
                                        </p:tgtEl>
                                        <p:attrNameLst>
                                          <p:attrName>ppt_x</p:attrName>
                                        </p:attrNameLst>
                                      </p:cBhvr>
                                      <p:tavLst>
                                        <p:tav tm="0">
                                          <p:val>
                                            <p:strVal val="#ppt_x"/>
                                          </p:val>
                                        </p:tav>
                                        <p:tav tm="100000">
                                          <p:val>
                                            <p:strVal val="#ppt_x"/>
                                          </p:val>
                                        </p:tav>
                                      </p:tavLst>
                                    </p:anim>
                                    <p:anim calcmode="lin" valueType="num">
                                      <p:cBhvr additive="base">
                                        <p:cTn dur="500" fill="hold" id="23"/>
                                        <p:tgtEl>
                                          <p:spTgt spid="50"/>
                                        </p:tgtEl>
                                        <p:attrNameLst>
                                          <p:attrName>ppt_y</p:attrName>
                                        </p:attrNameLst>
                                      </p:cBhvr>
                                      <p:tavLst>
                                        <p:tav tm="0">
                                          <p:val>
                                            <p:strVal val="0-#ppt_h/2"/>
                                          </p:val>
                                        </p:tav>
                                        <p:tav tm="100000">
                                          <p:val>
                                            <p:strVal val="#ppt_y"/>
                                          </p:val>
                                        </p:tav>
                                      </p:tavLst>
                                    </p:anim>
                                  </p:childTnLst>
                                </p:cTn>
                              </p:par>
                              <p:par>
                                <p:cTn fill="hold" grpId="0" id="24" nodeType="withEffect" presetClass="entr" presetID="2" presetSubtype="4">
                                  <p:stCondLst>
                                    <p:cond delay="0"/>
                                  </p:stCondLst>
                                  <p:childTnLst>
                                    <p:set>
                                      <p:cBhvr>
                                        <p:cTn dur="1" fill="hold" id="25">
                                          <p:stCondLst>
                                            <p:cond delay="0"/>
                                          </p:stCondLst>
                                        </p:cTn>
                                        <p:tgtEl>
                                          <p:spTgt spid="49"/>
                                        </p:tgtEl>
                                        <p:attrNameLst>
                                          <p:attrName>style.visibility</p:attrName>
                                        </p:attrNameLst>
                                      </p:cBhvr>
                                      <p:to>
                                        <p:strVal val="visible"/>
                                      </p:to>
                                    </p:set>
                                    <p:anim calcmode="lin" valueType="num">
                                      <p:cBhvr additive="base">
                                        <p:cTn dur="500" fill="hold" id="26"/>
                                        <p:tgtEl>
                                          <p:spTgt spid="49"/>
                                        </p:tgtEl>
                                        <p:attrNameLst>
                                          <p:attrName>ppt_x</p:attrName>
                                        </p:attrNameLst>
                                      </p:cBhvr>
                                      <p:tavLst>
                                        <p:tav tm="0">
                                          <p:val>
                                            <p:strVal val="#ppt_x"/>
                                          </p:val>
                                        </p:tav>
                                        <p:tav tm="100000">
                                          <p:val>
                                            <p:strVal val="#ppt_x"/>
                                          </p:val>
                                        </p:tav>
                                      </p:tavLst>
                                    </p:anim>
                                    <p:anim calcmode="lin" valueType="num">
                                      <p:cBhvr additive="base">
                                        <p:cTn dur="500" fill="hold" id="27"/>
                                        <p:tgtEl>
                                          <p:spTgt spid="49"/>
                                        </p:tgtEl>
                                        <p:attrNameLst>
                                          <p:attrName>ppt_y</p:attrName>
                                        </p:attrNameLst>
                                      </p:cBhvr>
                                      <p:tavLst>
                                        <p:tav tm="0">
                                          <p:val>
                                            <p:strVal val="1+#ppt_h/2"/>
                                          </p:val>
                                        </p:tav>
                                        <p:tav tm="100000">
                                          <p:val>
                                            <p:strVal val="#ppt_y"/>
                                          </p:val>
                                        </p:tav>
                                      </p:tavLst>
                                    </p:anim>
                                  </p:childTnLst>
                                </p:cTn>
                              </p:par>
                            </p:childTnLst>
                          </p:cTn>
                        </p:par>
                        <p:par>
                          <p:cTn fill="hold" id="28" nodeType="afterGroup">
                            <p:stCondLst>
                              <p:cond delay="2500"/>
                            </p:stCondLst>
                            <p:childTnLst>
                              <p:par>
                                <p:cTn fill="hold" grpId="0" id="29" nodeType="afterEffect" presetClass="entr" presetID="10" presetSubtype="0" repeatCount="2000">
                                  <p:stCondLst>
                                    <p:cond delay="0"/>
                                  </p:stCondLst>
                                  <p:childTnLst>
                                    <p:set>
                                      <p:cBhvr>
                                        <p:cTn dur="1" fill="hold" id="30">
                                          <p:stCondLst>
                                            <p:cond delay="0"/>
                                          </p:stCondLst>
                                        </p:cTn>
                                        <p:tgtEl>
                                          <p:spTgt spid="44"/>
                                        </p:tgtEl>
                                        <p:attrNameLst>
                                          <p:attrName>style.visibility</p:attrName>
                                        </p:attrNameLst>
                                      </p:cBhvr>
                                      <p:to>
                                        <p:strVal val="visible"/>
                                      </p:to>
                                    </p:set>
                                    <p:animEffect filter="fade" transition="in">
                                      <p:cBhvr>
                                        <p:cTn dur="500" id="31"/>
                                        <p:tgtEl>
                                          <p:spTgt spid="44"/>
                                        </p:tgtEl>
                                      </p:cBhvr>
                                    </p:animEffect>
                                  </p:childTnLst>
                                </p:cTn>
                              </p:par>
                            </p:childTnLst>
                          </p:cTn>
                        </p:par>
                        <p:par>
                          <p:cTn fill="hold" id="32" nodeType="afterGroup">
                            <p:stCondLst>
                              <p:cond delay="3000"/>
                            </p:stCondLst>
                            <p:childTnLst>
                              <p:par>
                                <p:cTn fill="hold" grpId="0" id="33" nodeType="afterEffect" presetClass="entr" presetID="2" presetSubtype="1">
                                  <p:stCondLst>
                                    <p:cond delay="0"/>
                                  </p:stCondLst>
                                  <p:childTnLst>
                                    <p:set>
                                      <p:cBhvr>
                                        <p:cTn dur="1" fill="hold" id="34">
                                          <p:stCondLst>
                                            <p:cond delay="0"/>
                                          </p:stCondLst>
                                        </p:cTn>
                                        <p:tgtEl>
                                          <p:spTgt spid="54"/>
                                        </p:tgtEl>
                                        <p:attrNameLst>
                                          <p:attrName>style.visibility</p:attrName>
                                        </p:attrNameLst>
                                      </p:cBhvr>
                                      <p:to>
                                        <p:strVal val="visible"/>
                                      </p:to>
                                    </p:set>
                                    <p:anim calcmode="lin" valueType="num">
                                      <p:cBhvr additive="base">
                                        <p:cTn dur="500" fill="hold" id="35"/>
                                        <p:tgtEl>
                                          <p:spTgt spid="54"/>
                                        </p:tgtEl>
                                        <p:attrNameLst>
                                          <p:attrName>ppt_x</p:attrName>
                                        </p:attrNameLst>
                                      </p:cBhvr>
                                      <p:tavLst>
                                        <p:tav tm="0">
                                          <p:val>
                                            <p:strVal val="#ppt_x"/>
                                          </p:val>
                                        </p:tav>
                                        <p:tav tm="100000">
                                          <p:val>
                                            <p:strVal val="#ppt_x"/>
                                          </p:val>
                                        </p:tav>
                                      </p:tavLst>
                                    </p:anim>
                                    <p:anim calcmode="lin" valueType="num">
                                      <p:cBhvr additive="base">
                                        <p:cTn dur="500" fill="hold" id="36"/>
                                        <p:tgtEl>
                                          <p:spTgt spid="54"/>
                                        </p:tgtEl>
                                        <p:attrNameLst>
                                          <p:attrName>ppt_y</p:attrName>
                                        </p:attrNameLst>
                                      </p:cBhvr>
                                      <p:tavLst>
                                        <p:tav tm="0">
                                          <p:val>
                                            <p:strVal val="0-#ppt_h/2"/>
                                          </p:val>
                                        </p:tav>
                                        <p:tav tm="100000">
                                          <p:val>
                                            <p:strVal val="#ppt_y"/>
                                          </p:val>
                                        </p:tav>
                                      </p:tavLst>
                                    </p:anim>
                                  </p:childTnLst>
                                </p:cTn>
                              </p:par>
                              <p:par>
                                <p:cTn fill="hold" grpId="0" id="37" nodeType="withEffect" presetClass="entr" presetID="2" presetSubtype="4">
                                  <p:stCondLst>
                                    <p:cond delay="0"/>
                                  </p:stCondLst>
                                  <p:childTnLst>
                                    <p:set>
                                      <p:cBhvr>
                                        <p:cTn dur="1" fill="hold" id="38">
                                          <p:stCondLst>
                                            <p:cond delay="0"/>
                                          </p:stCondLst>
                                        </p:cTn>
                                        <p:tgtEl>
                                          <p:spTgt spid="53"/>
                                        </p:tgtEl>
                                        <p:attrNameLst>
                                          <p:attrName>style.visibility</p:attrName>
                                        </p:attrNameLst>
                                      </p:cBhvr>
                                      <p:to>
                                        <p:strVal val="visible"/>
                                      </p:to>
                                    </p:set>
                                    <p:anim calcmode="lin" valueType="num">
                                      <p:cBhvr additive="base">
                                        <p:cTn dur="500" fill="hold" id="39"/>
                                        <p:tgtEl>
                                          <p:spTgt spid="53"/>
                                        </p:tgtEl>
                                        <p:attrNameLst>
                                          <p:attrName>ppt_x</p:attrName>
                                        </p:attrNameLst>
                                      </p:cBhvr>
                                      <p:tavLst>
                                        <p:tav tm="0">
                                          <p:val>
                                            <p:strVal val="#ppt_x"/>
                                          </p:val>
                                        </p:tav>
                                        <p:tav tm="100000">
                                          <p:val>
                                            <p:strVal val="#ppt_x"/>
                                          </p:val>
                                        </p:tav>
                                      </p:tavLst>
                                    </p:anim>
                                    <p:anim calcmode="lin" valueType="num">
                                      <p:cBhvr additive="base">
                                        <p:cTn dur="500" fill="hold" id="40"/>
                                        <p:tgtEl>
                                          <p:spTgt spid="53"/>
                                        </p:tgtEl>
                                        <p:attrNameLst>
                                          <p:attrName>ppt_y</p:attrName>
                                        </p:attrNameLst>
                                      </p:cBhvr>
                                      <p:tavLst>
                                        <p:tav tm="0">
                                          <p:val>
                                            <p:strVal val="1+#ppt_h/2"/>
                                          </p:val>
                                        </p:tav>
                                        <p:tav tm="100000">
                                          <p:val>
                                            <p:strVal val="#ppt_y"/>
                                          </p:val>
                                        </p:tav>
                                      </p:tavLst>
                                    </p:anim>
                                  </p:childTnLst>
                                </p:cTn>
                              </p:par>
                              <p:par>
                                <p:cTn fill="hold" grpId="0" id="41" nodeType="withEffect" presetClass="entr" presetID="10" presetSubtype="0" repeatCount="2000">
                                  <p:stCondLst>
                                    <p:cond delay="0"/>
                                  </p:stCondLst>
                                  <p:childTnLst>
                                    <p:set>
                                      <p:cBhvr>
                                        <p:cTn dur="1" fill="hold" id="42">
                                          <p:stCondLst>
                                            <p:cond delay="0"/>
                                          </p:stCondLst>
                                        </p:cTn>
                                        <p:tgtEl>
                                          <p:spTgt spid="48"/>
                                        </p:tgtEl>
                                        <p:attrNameLst>
                                          <p:attrName>style.visibility</p:attrName>
                                        </p:attrNameLst>
                                      </p:cBhvr>
                                      <p:to>
                                        <p:strVal val="visible"/>
                                      </p:to>
                                    </p:set>
                                    <p:animEffect filter="fade" transition="in">
                                      <p:cBhvr>
                                        <p:cTn dur="500" id="43"/>
                                        <p:tgtEl>
                                          <p:spTgt spid="48"/>
                                        </p:tgtEl>
                                      </p:cBhvr>
                                    </p:animEffect>
                                  </p:childTnLst>
                                </p:cTn>
                              </p:par>
                            </p:childTnLst>
                          </p:cTn>
                        </p:par>
                        <p:par>
                          <p:cTn fill="hold" id="44" nodeType="afterGroup">
                            <p:stCondLst>
                              <p:cond delay="3500"/>
                            </p:stCondLst>
                            <p:childTnLst>
                              <p:par>
                                <p:cTn fill="hold" grpId="0" id="45" nodeType="afterEffect" presetClass="entr" presetID="2" presetSubtype="1">
                                  <p:stCondLst>
                                    <p:cond delay="0"/>
                                  </p:stCondLst>
                                  <p:childTnLst>
                                    <p:set>
                                      <p:cBhvr>
                                        <p:cTn dur="1" fill="hold" id="46">
                                          <p:stCondLst>
                                            <p:cond delay="0"/>
                                          </p:stCondLst>
                                        </p:cTn>
                                        <p:tgtEl>
                                          <p:spTgt spid="56"/>
                                        </p:tgtEl>
                                        <p:attrNameLst>
                                          <p:attrName>style.visibility</p:attrName>
                                        </p:attrNameLst>
                                      </p:cBhvr>
                                      <p:to>
                                        <p:strVal val="visible"/>
                                      </p:to>
                                    </p:set>
                                    <p:anim calcmode="lin" valueType="num">
                                      <p:cBhvr additive="base">
                                        <p:cTn dur="500" fill="hold" id="47"/>
                                        <p:tgtEl>
                                          <p:spTgt spid="56"/>
                                        </p:tgtEl>
                                        <p:attrNameLst>
                                          <p:attrName>ppt_x</p:attrName>
                                        </p:attrNameLst>
                                      </p:cBhvr>
                                      <p:tavLst>
                                        <p:tav tm="0">
                                          <p:val>
                                            <p:strVal val="#ppt_x"/>
                                          </p:val>
                                        </p:tav>
                                        <p:tav tm="100000">
                                          <p:val>
                                            <p:strVal val="#ppt_x"/>
                                          </p:val>
                                        </p:tav>
                                      </p:tavLst>
                                    </p:anim>
                                    <p:anim calcmode="lin" valueType="num">
                                      <p:cBhvr additive="base">
                                        <p:cTn dur="500" fill="hold" id="48"/>
                                        <p:tgtEl>
                                          <p:spTgt spid="56"/>
                                        </p:tgtEl>
                                        <p:attrNameLst>
                                          <p:attrName>ppt_y</p:attrName>
                                        </p:attrNameLst>
                                      </p:cBhvr>
                                      <p:tavLst>
                                        <p:tav tm="0">
                                          <p:val>
                                            <p:strVal val="0-#ppt_h/2"/>
                                          </p:val>
                                        </p:tav>
                                        <p:tav tm="100000">
                                          <p:val>
                                            <p:strVal val="#ppt_y"/>
                                          </p:val>
                                        </p:tav>
                                      </p:tavLst>
                                    </p:anim>
                                  </p:childTnLst>
                                </p:cTn>
                              </p:par>
                              <p:par>
                                <p:cTn fill="hold" grpId="0" id="49" nodeType="withEffect" presetClass="entr" presetID="2" presetSubtype="4">
                                  <p:stCondLst>
                                    <p:cond delay="0"/>
                                  </p:stCondLst>
                                  <p:childTnLst>
                                    <p:set>
                                      <p:cBhvr>
                                        <p:cTn dur="1" fill="hold" id="50">
                                          <p:stCondLst>
                                            <p:cond delay="0"/>
                                          </p:stCondLst>
                                        </p:cTn>
                                        <p:tgtEl>
                                          <p:spTgt spid="55"/>
                                        </p:tgtEl>
                                        <p:attrNameLst>
                                          <p:attrName>style.visibility</p:attrName>
                                        </p:attrNameLst>
                                      </p:cBhvr>
                                      <p:to>
                                        <p:strVal val="visible"/>
                                      </p:to>
                                    </p:set>
                                    <p:anim calcmode="lin" valueType="num">
                                      <p:cBhvr additive="base">
                                        <p:cTn dur="500" fill="hold" id="51"/>
                                        <p:tgtEl>
                                          <p:spTgt spid="55"/>
                                        </p:tgtEl>
                                        <p:attrNameLst>
                                          <p:attrName>ppt_x</p:attrName>
                                        </p:attrNameLst>
                                      </p:cBhvr>
                                      <p:tavLst>
                                        <p:tav tm="0">
                                          <p:val>
                                            <p:strVal val="#ppt_x"/>
                                          </p:val>
                                        </p:tav>
                                        <p:tav tm="100000">
                                          <p:val>
                                            <p:strVal val="#ppt_x"/>
                                          </p:val>
                                        </p:tav>
                                      </p:tavLst>
                                    </p:anim>
                                    <p:anim calcmode="lin" valueType="num">
                                      <p:cBhvr additive="base">
                                        <p:cTn dur="500" fill="hold" id="52"/>
                                        <p:tgtEl>
                                          <p:spTgt spid="55"/>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6"/>
      <p:bldP grpId="0" spid="67"/>
      <p:bldP grpId="0" spid="31"/>
      <p:bldP grpId="0" spid="39"/>
      <p:bldP grpId="0" spid="44"/>
      <p:bldP grpId="0" spid="48"/>
      <p:bldP grpId="0" spid="49"/>
      <p:bldP grpId="0" spid="50"/>
      <p:bldP grpId="0" spid="53"/>
      <p:bldP grpId="0" spid="54"/>
      <p:bldP grpId="0" spid="55"/>
      <p:bldP grpId="0" spid="56"/>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831530" y="971212"/>
            <a:ext cx="1535885" cy="720439"/>
            <a:chOff x="323528" y="971210"/>
            <a:chExt cx="1535885" cy="720439"/>
          </a:xfrm>
        </p:grpSpPr>
        <p:sp>
          <p:nvSpPr>
            <p:cNvPr id="16" name="矩形 15"/>
            <p:cNvSpPr/>
            <p:nvPr/>
          </p:nvSpPr>
          <p:spPr>
            <a:xfrm>
              <a:off x="323528" y="1139945"/>
              <a:ext cx="1535885" cy="55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ABOUT ME</a:t>
              </a:r>
            </a:p>
          </p:txBody>
        </p:sp>
        <p:sp>
          <p:nvSpPr>
            <p:cNvPr id="17" name="矩形 16"/>
            <p:cNvSpPr/>
            <p:nvPr/>
          </p:nvSpPr>
          <p:spPr>
            <a:xfrm>
              <a:off x="588229" y="971210"/>
              <a:ext cx="995885"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关于我</a:t>
              </a:r>
            </a:p>
          </p:txBody>
        </p:sp>
      </p:grpSp>
      <p:sp>
        <p:nvSpPr>
          <p:cNvPr id="42" name="矩形 41"/>
          <p:cNvSpPr/>
          <p:nvPr/>
        </p:nvSpPr>
        <p:spPr>
          <a:xfrm>
            <a:off x="990019" y="16493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基本信息</a:t>
            </a:r>
          </a:p>
        </p:txBody>
      </p:sp>
      <p:sp>
        <p:nvSpPr>
          <p:cNvPr id="45" name="矩形 44"/>
          <p:cNvSpPr/>
          <p:nvPr/>
        </p:nvSpPr>
        <p:spPr>
          <a:xfrm>
            <a:off x="6993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INFORMATION</a:t>
            </a:r>
          </a:p>
        </p:txBody>
      </p:sp>
      <p:sp>
        <p:nvSpPr>
          <p:cNvPr id="27" name="椭圆 26"/>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cxnSp>
        <p:nvCxnSpPr>
          <p:cNvPr id="28" name="直接连接符 27"/>
          <p:cNvCxnSpPr>
            <a:stCxn id="27" idx="4"/>
          </p:cNvCxnSpPr>
          <p:nvPr/>
        </p:nvCxnSpPr>
        <p:spPr>
          <a:xfrm flipH="1">
            <a:off x="853144" y="1264697"/>
            <a:ext cx="0" cy="3729669"/>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978321" y="2264132"/>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个人履历</a:t>
            </a:r>
          </a:p>
        </p:txBody>
      </p:sp>
      <p:sp>
        <p:nvSpPr>
          <p:cNvPr id="35" name="矩形 34"/>
          <p:cNvSpPr/>
          <p:nvPr/>
        </p:nvSpPr>
        <p:spPr>
          <a:xfrm>
            <a:off x="687603" y="253574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RESUME</a:t>
            </a:r>
          </a:p>
        </p:txBody>
      </p:sp>
      <p:sp>
        <p:nvSpPr>
          <p:cNvPr id="40" name="矩形 39"/>
          <p:cNvSpPr/>
          <p:nvPr/>
        </p:nvSpPr>
        <p:spPr>
          <a:xfrm>
            <a:off x="978320" y="3488639"/>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专业技能</a:t>
            </a:r>
          </a:p>
        </p:txBody>
      </p:sp>
      <p:sp>
        <p:nvSpPr>
          <p:cNvPr id="41" name="矩形 40"/>
          <p:cNvSpPr/>
          <p:nvPr/>
        </p:nvSpPr>
        <p:spPr>
          <a:xfrm>
            <a:off x="687603" y="3760249"/>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SKILL</a:t>
            </a:r>
          </a:p>
        </p:txBody>
      </p:sp>
      <p:sp>
        <p:nvSpPr>
          <p:cNvPr id="46" name="矩形 45"/>
          <p:cNvSpPr/>
          <p:nvPr/>
        </p:nvSpPr>
        <p:spPr>
          <a:xfrm>
            <a:off x="982293" y="41176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语言能力</a:t>
            </a:r>
          </a:p>
        </p:txBody>
      </p:sp>
      <p:sp>
        <p:nvSpPr>
          <p:cNvPr id="47" name="矩形 46"/>
          <p:cNvSpPr/>
          <p:nvPr/>
        </p:nvSpPr>
        <p:spPr>
          <a:xfrm>
            <a:off x="691575" y="4389307"/>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LANGUAGE</a:t>
            </a:r>
          </a:p>
        </p:txBody>
      </p:sp>
      <p:sp>
        <p:nvSpPr>
          <p:cNvPr id="58" name="矩形 57"/>
          <p:cNvSpPr/>
          <p:nvPr/>
        </p:nvSpPr>
        <p:spPr>
          <a:xfrm>
            <a:off x="980681" y="4722755"/>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荣誉奖项</a:t>
            </a:r>
          </a:p>
        </p:txBody>
      </p:sp>
      <p:sp>
        <p:nvSpPr>
          <p:cNvPr id="59" name="矩形 58"/>
          <p:cNvSpPr/>
          <p:nvPr/>
        </p:nvSpPr>
        <p:spPr>
          <a:xfrm>
            <a:off x="689963" y="499436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HONOR AWARD</a:t>
            </a:r>
          </a:p>
        </p:txBody>
      </p:sp>
      <p:sp>
        <p:nvSpPr>
          <p:cNvPr id="66" name="矩形 65"/>
          <p:cNvSpPr/>
          <p:nvPr/>
        </p:nvSpPr>
        <p:spPr>
          <a:xfrm>
            <a:off x="978321" y="2872852"/>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项目经验</a:t>
            </a:r>
          </a:p>
        </p:txBody>
      </p:sp>
      <p:sp>
        <p:nvSpPr>
          <p:cNvPr id="67" name="矩形 66"/>
          <p:cNvSpPr/>
          <p:nvPr/>
        </p:nvSpPr>
        <p:spPr>
          <a:xfrm>
            <a:off x="687603" y="3144463"/>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EXPERIENCE</a:t>
            </a:r>
          </a:p>
        </p:txBody>
      </p:sp>
      <p:sp>
        <p:nvSpPr>
          <p:cNvPr id="32" name="椭圆 31"/>
          <p:cNvSpPr/>
          <p:nvPr/>
        </p:nvSpPr>
        <p:spPr>
          <a:xfrm>
            <a:off x="781478" y="310678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52" name="椭圆 51"/>
          <p:cNvSpPr/>
          <p:nvPr/>
        </p:nvSpPr>
        <p:spPr>
          <a:xfrm>
            <a:off x="3553770" y="1337265"/>
            <a:ext cx="1175472" cy="1175472"/>
          </a:xfrm>
          <a:prstGeom prst="ellipse">
            <a:avLst/>
          </a:prstGeom>
          <a:noFill/>
          <a:ln w="31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10" name="空心弧 9"/>
          <p:cNvSpPr/>
          <p:nvPr/>
        </p:nvSpPr>
        <p:spPr>
          <a:xfrm rot="16200000">
            <a:off x="3553771" y="1337265"/>
            <a:ext cx="1175472" cy="1175472"/>
          </a:xfrm>
          <a:prstGeom prst="blockArc">
            <a:avLst>
              <a:gd fmla="val 37130" name="adj1"/>
              <a:gd fmla="val 16168105" name="adj2"/>
              <a:gd fmla="val 5367" name="adj3"/>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57" name="Content Placeholder 2"/>
          <p:cNvSpPr txBox="1"/>
          <p:nvPr/>
        </p:nvSpPr>
        <p:spPr>
          <a:xfrm>
            <a:off x="3687276" y="1673207"/>
            <a:ext cx="969425" cy="532567"/>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zh-CN" lang="en-US">
                <a:solidFill>
                  <a:schemeClr val="tx1">
                    <a:lumMod val="85000"/>
                    <a:lumOff val="15000"/>
                  </a:schemeClr>
                </a:solidFill>
                <a:latin charset="-122" panose="020b0503020204020204" pitchFamily="34" typeface="微软雅黑"/>
                <a:ea charset="-122" panose="020b0503020204020204" pitchFamily="34" typeface="微软雅黑"/>
              </a:rPr>
              <a:t>75%</a:t>
            </a:r>
          </a:p>
          <a:p>
            <a:pPr algn="ctr" indent="0" marL="0">
              <a:buNone/>
            </a:pPr>
            <a:r>
              <a:rPr altLang="zh-CN" lang="en-US">
                <a:solidFill>
                  <a:schemeClr val="tx1">
                    <a:lumMod val="85000"/>
                    <a:lumOff val="15000"/>
                  </a:schemeClr>
                </a:solidFill>
                <a:latin charset="-122" panose="020b0503020204020204" pitchFamily="34" typeface="微软雅黑"/>
                <a:ea charset="-122" panose="020b0503020204020204" pitchFamily="34" typeface="微软雅黑"/>
              </a:rPr>
              <a:t>Auto CAD</a:t>
            </a:r>
          </a:p>
        </p:txBody>
      </p:sp>
      <p:sp>
        <p:nvSpPr>
          <p:cNvPr id="61" name="椭圆 60"/>
          <p:cNvSpPr/>
          <p:nvPr/>
        </p:nvSpPr>
        <p:spPr>
          <a:xfrm>
            <a:off x="5604948" y="1337264"/>
            <a:ext cx="1175472" cy="1175472"/>
          </a:xfrm>
          <a:prstGeom prst="ellipse">
            <a:avLst/>
          </a:prstGeom>
          <a:noFill/>
          <a:ln w="31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62" name="空心弧 61"/>
          <p:cNvSpPr/>
          <p:nvPr/>
        </p:nvSpPr>
        <p:spPr>
          <a:xfrm rot="17759532">
            <a:off x="5604948" y="1337263"/>
            <a:ext cx="1175474" cy="1175474"/>
          </a:xfrm>
          <a:prstGeom prst="blockArc">
            <a:avLst>
              <a:gd fmla="val 19840358" name="adj1"/>
              <a:gd fmla="val 16168105" name="adj2"/>
              <a:gd fmla="val 5367" name="adj3"/>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63" name="Content Placeholder 2"/>
          <p:cNvSpPr txBox="1"/>
          <p:nvPr/>
        </p:nvSpPr>
        <p:spPr>
          <a:xfrm>
            <a:off x="5669003" y="1626743"/>
            <a:ext cx="1047367" cy="532567"/>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zh-CN" lang="en-US">
                <a:solidFill>
                  <a:schemeClr val="tx1">
                    <a:lumMod val="85000"/>
                    <a:lumOff val="15000"/>
                  </a:schemeClr>
                </a:solidFill>
                <a:latin charset="-122" panose="020b0503020204020204" pitchFamily="34" typeface="微软雅黑"/>
                <a:ea charset="-122" panose="020b0503020204020204" pitchFamily="34" typeface="微软雅黑"/>
              </a:rPr>
              <a:t>85%</a:t>
            </a:r>
          </a:p>
          <a:p>
            <a:pPr algn="ctr" indent="0" marL="0">
              <a:buNone/>
            </a:pPr>
            <a:r>
              <a:rPr altLang="zh-CN" lang="en-US">
                <a:solidFill>
                  <a:schemeClr val="tx1">
                    <a:lumMod val="85000"/>
                    <a:lumOff val="15000"/>
                  </a:schemeClr>
                </a:solidFill>
                <a:latin charset="-122" panose="020b0503020204020204" pitchFamily="34" typeface="微软雅黑"/>
                <a:ea charset="-122" panose="020b0503020204020204" pitchFamily="34" typeface="微软雅黑"/>
              </a:rPr>
              <a:t>Photoshop </a:t>
            </a:r>
          </a:p>
        </p:txBody>
      </p:sp>
      <p:sp>
        <p:nvSpPr>
          <p:cNvPr id="64" name="椭圆 63"/>
          <p:cNvSpPr/>
          <p:nvPr/>
        </p:nvSpPr>
        <p:spPr>
          <a:xfrm>
            <a:off x="7623947" y="1350846"/>
            <a:ext cx="1175472" cy="1175472"/>
          </a:xfrm>
          <a:prstGeom prst="ellipse">
            <a:avLst/>
          </a:prstGeom>
          <a:noFill/>
          <a:ln w="31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65" name="空心弧 64"/>
          <p:cNvSpPr/>
          <p:nvPr/>
        </p:nvSpPr>
        <p:spPr>
          <a:xfrm rot="19654180">
            <a:off x="7623948" y="1350846"/>
            <a:ext cx="1175472" cy="1175472"/>
          </a:xfrm>
          <a:prstGeom prst="blockArc">
            <a:avLst>
              <a:gd fmla="val 18200755" name="adj1"/>
              <a:gd fmla="val 16168105" name="adj2"/>
              <a:gd fmla="val 5367" name="adj3"/>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68" name="Content Placeholder 2"/>
          <p:cNvSpPr txBox="1"/>
          <p:nvPr/>
        </p:nvSpPr>
        <p:spPr>
          <a:xfrm>
            <a:off x="7757453" y="1686788"/>
            <a:ext cx="969425" cy="532567"/>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zh-CN" lang="en-US">
                <a:solidFill>
                  <a:schemeClr val="tx1">
                    <a:lumMod val="85000"/>
                    <a:lumOff val="15000"/>
                  </a:schemeClr>
                </a:solidFill>
                <a:latin charset="-122" panose="020b0503020204020204" pitchFamily="34" typeface="微软雅黑"/>
                <a:ea charset="-122" panose="020b0503020204020204" pitchFamily="34" typeface="微软雅黑"/>
              </a:rPr>
              <a:t>90%</a:t>
            </a:r>
          </a:p>
          <a:p>
            <a:pPr algn="ctr" indent="0" marL="0">
              <a:buNone/>
            </a:pPr>
            <a:r>
              <a:rPr altLang="zh-CN" lang="en-US">
                <a:solidFill>
                  <a:schemeClr val="tx1">
                    <a:lumMod val="85000"/>
                    <a:lumOff val="15000"/>
                  </a:schemeClr>
                </a:solidFill>
                <a:latin charset="-122" panose="020b0503020204020204" pitchFamily="34" typeface="微软雅黑"/>
                <a:ea charset="-122" panose="020b0503020204020204" pitchFamily="34" typeface="微软雅黑"/>
              </a:rPr>
              <a:t>Office</a:t>
            </a:r>
          </a:p>
        </p:txBody>
      </p:sp>
      <p:sp>
        <p:nvSpPr>
          <p:cNvPr id="69" name="椭圆 68"/>
          <p:cNvSpPr/>
          <p:nvPr/>
        </p:nvSpPr>
        <p:spPr>
          <a:xfrm>
            <a:off x="3584249" y="3203456"/>
            <a:ext cx="1175472" cy="1175472"/>
          </a:xfrm>
          <a:prstGeom prst="ellipse">
            <a:avLst/>
          </a:prstGeom>
          <a:noFill/>
          <a:ln w="31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70" name="空心弧 69"/>
          <p:cNvSpPr/>
          <p:nvPr/>
        </p:nvSpPr>
        <p:spPr>
          <a:xfrm rot="19654180">
            <a:off x="3588681" y="3208445"/>
            <a:ext cx="1175472" cy="1175472"/>
          </a:xfrm>
          <a:prstGeom prst="blockArc">
            <a:avLst>
              <a:gd fmla="val 18200755" name="adj1"/>
              <a:gd fmla="val 16168105" name="adj2"/>
              <a:gd fmla="val 5367" name="adj3"/>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71" name="Content Placeholder 2"/>
          <p:cNvSpPr txBox="1"/>
          <p:nvPr/>
        </p:nvSpPr>
        <p:spPr>
          <a:xfrm>
            <a:off x="3717755" y="3539398"/>
            <a:ext cx="969425" cy="532567"/>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zh-CN" lang="en-US">
                <a:solidFill>
                  <a:schemeClr val="tx1">
                    <a:lumMod val="85000"/>
                    <a:lumOff val="15000"/>
                  </a:schemeClr>
                </a:solidFill>
                <a:latin charset="-122" panose="020b0503020204020204" pitchFamily="34" typeface="微软雅黑"/>
                <a:ea charset="-122" panose="020b0503020204020204" pitchFamily="34" typeface="微软雅黑"/>
              </a:rPr>
              <a:t>90%</a:t>
            </a:r>
          </a:p>
          <a:p>
            <a:pPr algn="ctr" indent="0" marL="0">
              <a:buNone/>
            </a:pPr>
            <a:r>
              <a:rPr altLang="zh-CN" lang="en-US">
                <a:solidFill>
                  <a:schemeClr val="tx1">
                    <a:lumMod val="85000"/>
                    <a:lumOff val="15000"/>
                  </a:schemeClr>
                </a:solidFill>
                <a:latin charset="-122" panose="020b0503020204020204" pitchFamily="34" typeface="微软雅黑"/>
                <a:ea charset="-122" panose="020b0503020204020204" pitchFamily="34" typeface="微软雅黑"/>
              </a:rPr>
              <a:t>SketchUp</a:t>
            </a:r>
          </a:p>
        </p:txBody>
      </p:sp>
      <p:sp>
        <p:nvSpPr>
          <p:cNvPr id="72" name="椭圆 71"/>
          <p:cNvSpPr/>
          <p:nvPr/>
        </p:nvSpPr>
        <p:spPr>
          <a:xfrm>
            <a:off x="5604948" y="3203457"/>
            <a:ext cx="1175472" cy="1175472"/>
          </a:xfrm>
          <a:prstGeom prst="ellipse">
            <a:avLst/>
          </a:prstGeom>
          <a:noFill/>
          <a:ln w="31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73" name="空心弧 72"/>
          <p:cNvSpPr/>
          <p:nvPr/>
        </p:nvSpPr>
        <p:spPr>
          <a:xfrm rot="17995628">
            <a:off x="5604949" y="3203457"/>
            <a:ext cx="1175472" cy="1175472"/>
          </a:xfrm>
          <a:prstGeom prst="blockArc">
            <a:avLst>
              <a:gd fmla="val 19932871" name="adj1"/>
              <a:gd fmla="val 16168105" name="adj2"/>
              <a:gd fmla="val 5367" name="adj3"/>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74" name="Content Placeholder 2"/>
          <p:cNvSpPr txBox="1"/>
          <p:nvPr/>
        </p:nvSpPr>
        <p:spPr>
          <a:xfrm>
            <a:off x="5738454" y="3539399"/>
            <a:ext cx="969425" cy="532567"/>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zh-CN" lang="en-US">
                <a:solidFill>
                  <a:schemeClr val="tx1">
                    <a:lumMod val="85000"/>
                    <a:lumOff val="15000"/>
                  </a:schemeClr>
                </a:solidFill>
                <a:latin charset="-122" panose="020b0503020204020204" pitchFamily="34" typeface="微软雅黑"/>
                <a:ea charset="-122" panose="020b0503020204020204" pitchFamily="34" typeface="微软雅黑"/>
              </a:rPr>
              <a:t>85%</a:t>
            </a:r>
          </a:p>
          <a:p>
            <a:pPr algn="ctr" indent="0" marL="0">
              <a:buNone/>
            </a:pPr>
            <a:r>
              <a:rPr altLang="zh-CN" lang="en-US">
                <a:solidFill>
                  <a:schemeClr val="tx1">
                    <a:lumMod val="85000"/>
                    <a:lumOff val="15000"/>
                  </a:schemeClr>
                </a:solidFill>
                <a:latin charset="-122" panose="020b0503020204020204" pitchFamily="34" typeface="微软雅黑"/>
                <a:ea charset="-122" panose="020b0503020204020204" pitchFamily="34" typeface="微软雅黑"/>
              </a:rPr>
              <a:t>Illustrator </a:t>
            </a:r>
          </a:p>
        </p:txBody>
      </p:sp>
      <p:sp>
        <p:nvSpPr>
          <p:cNvPr id="75" name="椭圆 74"/>
          <p:cNvSpPr/>
          <p:nvPr/>
        </p:nvSpPr>
        <p:spPr>
          <a:xfrm>
            <a:off x="7654425" y="3203457"/>
            <a:ext cx="1175472" cy="1175472"/>
          </a:xfrm>
          <a:prstGeom prst="ellipse">
            <a:avLst/>
          </a:prstGeom>
          <a:noFill/>
          <a:ln w="31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76" name="空心弧 75"/>
          <p:cNvSpPr/>
          <p:nvPr/>
        </p:nvSpPr>
        <p:spPr>
          <a:xfrm rot="14356796">
            <a:off x="7654426" y="3203457"/>
            <a:ext cx="1175472" cy="1175472"/>
          </a:xfrm>
          <a:prstGeom prst="blockArc">
            <a:avLst>
              <a:gd fmla="val 1896164" name="adj1"/>
              <a:gd fmla="val 16168105" name="adj2"/>
              <a:gd fmla="val 5367" name="adj3"/>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77" name="Content Placeholder 2"/>
          <p:cNvSpPr txBox="1"/>
          <p:nvPr/>
        </p:nvSpPr>
        <p:spPr>
          <a:xfrm>
            <a:off x="7787931" y="3539399"/>
            <a:ext cx="969425" cy="532567"/>
          </a:xfrm>
          <a:prstGeom prst="rect">
            <a:avLst/>
          </a:prstGeom>
        </p:spPr>
        <p:txBody>
          <a:bodyPr bIns="45720" lIns="91440" rIns="91440" rtlCol="0" tIns="45720" vert="horz">
            <a:noAutofit/>
          </a:bodyPr>
          <a:lstStyle>
            <a:lvl1pPr algn="l" defTabSz="914400" eaLnBrk="1" hangingPunct="1" indent="-342900" latinLnBrk="0" marL="342900" rtl="0">
              <a:spcBef>
                <a:spcPct val="20000"/>
              </a:spcBef>
              <a:buFont charset="0" panose="020b0604020202020204" pitchFamily="34" typeface="Arial"/>
              <a:buChar char="•"/>
              <a:defRPr kern="1200" sz="16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4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2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1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1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indent="0" marL="0">
              <a:buNone/>
            </a:pPr>
            <a:r>
              <a:rPr altLang="zh-CN" lang="en-US">
                <a:solidFill>
                  <a:schemeClr val="tx1">
                    <a:lumMod val="85000"/>
                    <a:lumOff val="15000"/>
                  </a:schemeClr>
                </a:solidFill>
                <a:latin charset="-122" panose="020b0503020204020204" pitchFamily="34" typeface="微软雅黑"/>
                <a:ea charset="-122" panose="020b0503020204020204" pitchFamily="34" typeface="微软雅黑"/>
              </a:rPr>
              <a:t>65%</a:t>
            </a:r>
          </a:p>
          <a:p>
            <a:pPr algn="ctr" indent="0" marL="0">
              <a:buNone/>
            </a:pPr>
            <a:r>
              <a:rPr altLang="zh-CN" lang="en-US">
                <a:solidFill>
                  <a:schemeClr val="tx1">
                    <a:lumMod val="85000"/>
                    <a:lumOff val="15000"/>
                  </a:schemeClr>
                </a:solidFill>
                <a:latin charset="-122" panose="020b0503020204020204" pitchFamily="34" typeface="微软雅黑"/>
                <a:ea charset="-122" panose="020b0503020204020204" pitchFamily="34" typeface="微软雅黑"/>
              </a:rPr>
              <a:t>3D Max</a:t>
            </a:r>
          </a:p>
        </p:txBody>
      </p:sp>
      <p:sp>
        <p:nvSpPr>
          <p:cNvPr id="43" name="TextBox 5"/>
          <p:cNvSpPr txBox="1"/>
          <p:nvPr/>
        </p:nvSpPr>
        <p:spPr>
          <a:xfrm>
            <a:off x="-396502" y="234337"/>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Tree>
    <p:extLst>
      <p:ext uri="{BB962C8B-B14F-4D97-AF65-F5344CB8AC3E}">
        <p14:creationId val="19917090"/>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grpId="0" id="5" nodeType="withEffect" presetClass="path" presetID="42" presetSubtype="0">
                                  <p:stCondLst>
                                    <p:cond delay="0"/>
                                  </p:stCondLst>
                                  <p:childTnLst>
                                    <p:animMotion origin="layout" path="M -3.61111E-06 -0.00111 L -3.61111E-06 0.11167" pathEditMode="relative" ptsTypes="AA" rAng="0">
                                      <p:cBhvr>
                                        <p:cTn dur="1000" fill="hold" id="6"/>
                                        <p:tgtEl>
                                          <p:spTgt spid="32"/>
                                        </p:tgtEl>
                                        <p:attrNameLst>
                                          <p:attrName>ppt_x</p:attrName>
                                          <p:attrName>ppt_y</p:attrName>
                                        </p:attrNameLst>
                                      </p:cBhvr>
                                      <p:rCtr x="0" y="5639"/>
                                    </p:animMotion>
                                  </p:childTnLst>
                                </p:cTn>
                              </p:par>
                              <p:par>
                                <p:cTn fill="hold" grpId="0" id="7" nodeType="withEffect" presetClass="emph" presetID="3" presetSubtype="2">
                                  <p:stCondLst>
                                    <p:cond delay="0"/>
                                  </p:stCondLst>
                                  <p:childTnLst>
                                    <p:animClr clrSpc="rgb" dir="cw">
                                      <p:cBhvr override="childStyle">
                                        <p:cTn dur="1000" fill="hold" id="8"/>
                                        <p:tgtEl>
                                          <p:spTgt spid="40"/>
                                        </p:tgtEl>
                                        <p:attrNameLst>
                                          <p:attrName>style.color</p:attrName>
                                        </p:attrNameLst>
                                      </p:cBhvr>
                                      <p:to>
                                        <a:schemeClr val="accent2"/>
                                      </p:to>
                                    </p:animClr>
                                  </p:childTnLst>
                                </p:cTn>
                              </p:par>
                              <p:par>
                                <p:cTn fill="hold" grpId="0" id="9" nodeType="withEffect" presetClass="emph" presetID="3" presetSubtype="2">
                                  <p:stCondLst>
                                    <p:cond delay="0"/>
                                  </p:stCondLst>
                                  <p:childTnLst>
                                    <p:animClr clrSpc="rgb" dir="cw">
                                      <p:cBhvr override="childStyle">
                                        <p:cTn dur="1000" fill="hold" id="10"/>
                                        <p:tgtEl>
                                          <p:spTgt spid="41"/>
                                        </p:tgtEl>
                                        <p:attrNameLst>
                                          <p:attrName>style.color</p:attrName>
                                        </p:attrNameLst>
                                      </p:cBhvr>
                                      <p:to>
                                        <a:schemeClr val="accent2"/>
                                      </p:to>
                                    </p:animClr>
                                  </p:childTnLst>
                                </p:cTn>
                              </p:par>
                            </p:childTnLst>
                          </p:cTn>
                        </p:par>
                        <p:par>
                          <p:cTn fill="hold" id="11" nodeType="afterGroup">
                            <p:stCondLst>
                              <p:cond delay="1000"/>
                            </p:stCondLst>
                            <p:childTnLst>
                              <p:par>
                                <p:cTn fill="hold" grpId="0" id="12" nodeType="afterEffect" presetClass="entr" presetID="21" presetSubtype="1">
                                  <p:stCondLst>
                                    <p:cond delay="0"/>
                                  </p:stCondLst>
                                  <p:childTnLst>
                                    <p:set>
                                      <p:cBhvr>
                                        <p:cTn dur="1" fill="hold" id="13">
                                          <p:stCondLst>
                                            <p:cond delay="0"/>
                                          </p:stCondLst>
                                        </p:cTn>
                                        <p:tgtEl>
                                          <p:spTgt spid="52"/>
                                        </p:tgtEl>
                                        <p:attrNameLst>
                                          <p:attrName>style.visibility</p:attrName>
                                        </p:attrNameLst>
                                      </p:cBhvr>
                                      <p:to>
                                        <p:strVal val="visible"/>
                                      </p:to>
                                    </p:set>
                                    <p:animEffect filter="wheel(1)" transition="in">
                                      <p:cBhvr>
                                        <p:cTn dur="500" id="14"/>
                                        <p:tgtEl>
                                          <p:spTgt spid="52"/>
                                        </p:tgtEl>
                                      </p:cBhvr>
                                    </p:animEffect>
                                  </p:childTnLst>
                                </p:cTn>
                              </p:par>
                            </p:childTnLst>
                          </p:cTn>
                        </p:par>
                        <p:par>
                          <p:cTn fill="hold" id="15" nodeType="afterGroup">
                            <p:stCondLst>
                              <p:cond delay="1500"/>
                            </p:stCondLst>
                            <p:childTnLst>
                              <p:par>
                                <p:cTn fill="hold" grpId="0" id="16" nodeType="afterEffect" presetClass="entr" presetID="21" presetSubtype="1">
                                  <p:stCondLst>
                                    <p:cond delay="0"/>
                                  </p:stCondLst>
                                  <p:childTnLst>
                                    <p:set>
                                      <p:cBhvr>
                                        <p:cTn dur="1" fill="hold" id="17">
                                          <p:stCondLst>
                                            <p:cond delay="0"/>
                                          </p:stCondLst>
                                        </p:cTn>
                                        <p:tgtEl>
                                          <p:spTgt spid="10"/>
                                        </p:tgtEl>
                                        <p:attrNameLst>
                                          <p:attrName>style.visibility</p:attrName>
                                        </p:attrNameLst>
                                      </p:cBhvr>
                                      <p:to>
                                        <p:strVal val="visible"/>
                                      </p:to>
                                    </p:set>
                                    <p:animEffect filter="wheel(1)" transition="in">
                                      <p:cBhvr>
                                        <p:cTn dur="500" id="18"/>
                                        <p:tgtEl>
                                          <p:spTgt spid="10"/>
                                        </p:tgtEl>
                                      </p:cBhvr>
                                    </p:animEffect>
                                  </p:childTnLst>
                                </p:cTn>
                              </p:par>
                            </p:childTnLst>
                          </p:cTn>
                        </p:par>
                        <p:par>
                          <p:cTn fill="hold" id="19" nodeType="afterGroup">
                            <p:stCondLst>
                              <p:cond delay="2000"/>
                            </p:stCondLst>
                            <p:childTnLst>
                              <p:par>
                                <p:cTn fill="hold" grpId="0" id="20" nodeType="afterEffect" presetClass="entr" presetID="53" presetSubtype="0">
                                  <p:stCondLst>
                                    <p:cond delay="0"/>
                                  </p:stCondLst>
                                  <p:childTnLst>
                                    <p:set>
                                      <p:cBhvr>
                                        <p:cTn dur="1" fill="hold" id="21">
                                          <p:stCondLst>
                                            <p:cond delay="0"/>
                                          </p:stCondLst>
                                        </p:cTn>
                                        <p:tgtEl>
                                          <p:spTgt spid="57"/>
                                        </p:tgtEl>
                                        <p:attrNameLst>
                                          <p:attrName>style.visibility</p:attrName>
                                        </p:attrNameLst>
                                      </p:cBhvr>
                                      <p:to>
                                        <p:strVal val="visible"/>
                                      </p:to>
                                    </p:set>
                                    <p:anim calcmode="lin" valueType="num">
                                      <p:cBhvr>
                                        <p:cTn dur="500" fill="hold" id="22"/>
                                        <p:tgtEl>
                                          <p:spTgt spid="57"/>
                                        </p:tgtEl>
                                        <p:attrNameLst>
                                          <p:attrName>ppt_w</p:attrName>
                                        </p:attrNameLst>
                                      </p:cBhvr>
                                      <p:tavLst>
                                        <p:tav tm="0">
                                          <p:val>
                                            <p:fltVal val="0"/>
                                          </p:val>
                                        </p:tav>
                                        <p:tav tm="100000">
                                          <p:val>
                                            <p:strVal val="#ppt_w"/>
                                          </p:val>
                                        </p:tav>
                                      </p:tavLst>
                                    </p:anim>
                                    <p:anim calcmode="lin" valueType="num">
                                      <p:cBhvr>
                                        <p:cTn dur="500" fill="hold" id="23"/>
                                        <p:tgtEl>
                                          <p:spTgt spid="57"/>
                                        </p:tgtEl>
                                        <p:attrNameLst>
                                          <p:attrName>ppt_h</p:attrName>
                                        </p:attrNameLst>
                                      </p:cBhvr>
                                      <p:tavLst>
                                        <p:tav tm="0">
                                          <p:val>
                                            <p:fltVal val="0"/>
                                          </p:val>
                                        </p:tav>
                                        <p:tav tm="100000">
                                          <p:val>
                                            <p:strVal val="#ppt_h"/>
                                          </p:val>
                                        </p:tav>
                                      </p:tavLst>
                                    </p:anim>
                                    <p:animEffect filter="fade" transition="in">
                                      <p:cBhvr>
                                        <p:cTn dur="500" id="24"/>
                                        <p:tgtEl>
                                          <p:spTgt spid="57"/>
                                        </p:tgtEl>
                                      </p:cBhvr>
                                    </p:animEffect>
                                  </p:childTnLst>
                                </p:cTn>
                              </p:par>
                            </p:childTnLst>
                          </p:cTn>
                        </p:par>
                        <p:par>
                          <p:cTn fill="hold" id="25" nodeType="afterGroup">
                            <p:stCondLst>
                              <p:cond delay="2500"/>
                            </p:stCondLst>
                            <p:childTnLst>
                              <p:par>
                                <p:cTn fill="hold" grpId="0" id="26" nodeType="afterEffect" presetClass="entr" presetID="21" presetSubtype="1">
                                  <p:stCondLst>
                                    <p:cond delay="0"/>
                                  </p:stCondLst>
                                  <p:childTnLst>
                                    <p:set>
                                      <p:cBhvr>
                                        <p:cTn dur="1" fill="hold" id="27">
                                          <p:stCondLst>
                                            <p:cond delay="0"/>
                                          </p:stCondLst>
                                        </p:cTn>
                                        <p:tgtEl>
                                          <p:spTgt spid="61"/>
                                        </p:tgtEl>
                                        <p:attrNameLst>
                                          <p:attrName>style.visibility</p:attrName>
                                        </p:attrNameLst>
                                      </p:cBhvr>
                                      <p:to>
                                        <p:strVal val="visible"/>
                                      </p:to>
                                    </p:set>
                                    <p:animEffect filter="wheel(1)" transition="in">
                                      <p:cBhvr>
                                        <p:cTn dur="500" id="28"/>
                                        <p:tgtEl>
                                          <p:spTgt spid="61"/>
                                        </p:tgtEl>
                                      </p:cBhvr>
                                    </p:animEffect>
                                  </p:childTnLst>
                                </p:cTn>
                              </p:par>
                            </p:childTnLst>
                          </p:cTn>
                        </p:par>
                        <p:par>
                          <p:cTn fill="hold" id="29" nodeType="afterGroup">
                            <p:stCondLst>
                              <p:cond delay="3000"/>
                            </p:stCondLst>
                            <p:childTnLst>
                              <p:par>
                                <p:cTn fill="hold" grpId="0" id="30" nodeType="afterEffect" presetClass="entr" presetID="21" presetSubtype="1">
                                  <p:stCondLst>
                                    <p:cond delay="0"/>
                                  </p:stCondLst>
                                  <p:childTnLst>
                                    <p:set>
                                      <p:cBhvr>
                                        <p:cTn dur="1" fill="hold" id="31">
                                          <p:stCondLst>
                                            <p:cond delay="0"/>
                                          </p:stCondLst>
                                        </p:cTn>
                                        <p:tgtEl>
                                          <p:spTgt spid="62"/>
                                        </p:tgtEl>
                                        <p:attrNameLst>
                                          <p:attrName>style.visibility</p:attrName>
                                        </p:attrNameLst>
                                      </p:cBhvr>
                                      <p:to>
                                        <p:strVal val="visible"/>
                                      </p:to>
                                    </p:set>
                                    <p:animEffect filter="wheel(1)" transition="in">
                                      <p:cBhvr>
                                        <p:cTn dur="500" id="32"/>
                                        <p:tgtEl>
                                          <p:spTgt spid="62"/>
                                        </p:tgtEl>
                                      </p:cBhvr>
                                    </p:animEffect>
                                  </p:childTnLst>
                                </p:cTn>
                              </p:par>
                            </p:childTnLst>
                          </p:cTn>
                        </p:par>
                        <p:par>
                          <p:cTn fill="hold" id="33" nodeType="afterGroup">
                            <p:stCondLst>
                              <p:cond delay="3500"/>
                            </p:stCondLst>
                            <p:childTnLst>
                              <p:par>
                                <p:cTn fill="hold" grpId="0" id="34" nodeType="afterEffect" presetClass="entr" presetID="53" presetSubtype="0">
                                  <p:stCondLst>
                                    <p:cond delay="0"/>
                                  </p:stCondLst>
                                  <p:childTnLst>
                                    <p:set>
                                      <p:cBhvr>
                                        <p:cTn dur="1" fill="hold" id="35">
                                          <p:stCondLst>
                                            <p:cond delay="0"/>
                                          </p:stCondLst>
                                        </p:cTn>
                                        <p:tgtEl>
                                          <p:spTgt spid="63"/>
                                        </p:tgtEl>
                                        <p:attrNameLst>
                                          <p:attrName>style.visibility</p:attrName>
                                        </p:attrNameLst>
                                      </p:cBhvr>
                                      <p:to>
                                        <p:strVal val="visible"/>
                                      </p:to>
                                    </p:set>
                                    <p:anim calcmode="lin" valueType="num">
                                      <p:cBhvr>
                                        <p:cTn dur="500" fill="hold" id="36"/>
                                        <p:tgtEl>
                                          <p:spTgt spid="63"/>
                                        </p:tgtEl>
                                        <p:attrNameLst>
                                          <p:attrName>ppt_w</p:attrName>
                                        </p:attrNameLst>
                                      </p:cBhvr>
                                      <p:tavLst>
                                        <p:tav tm="0">
                                          <p:val>
                                            <p:fltVal val="0"/>
                                          </p:val>
                                        </p:tav>
                                        <p:tav tm="100000">
                                          <p:val>
                                            <p:strVal val="#ppt_w"/>
                                          </p:val>
                                        </p:tav>
                                      </p:tavLst>
                                    </p:anim>
                                    <p:anim calcmode="lin" valueType="num">
                                      <p:cBhvr>
                                        <p:cTn dur="500" fill="hold" id="37"/>
                                        <p:tgtEl>
                                          <p:spTgt spid="63"/>
                                        </p:tgtEl>
                                        <p:attrNameLst>
                                          <p:attrName>ppt_h</p:attrName>
                                        </p:attrNameLst>
                                      </p:cBhvr>
                                      <p:tavLst>
                                        <p:tav tm="0">
                                          <p:val>
                                            <p:fltVal val="0"/>
                                          </p:val>
                                        </p:tav>
                                        <p:tav tm="100000">
                                          <p:val>
                                            <p:strVal val="#ppt_h"/>
                                          </p:val>
                                        </p:tav>
                                      </p:tavLst>
                                    </p:anim>
                                    <p:animEffect filter="fade" transition="in">
                                      <p:cBhvr>
                                        <p:cTn dur="500" id="38"/>
                                        <p:tgtEl>
                                          <p:spTgt spid="63"/>
                                        </p:tgtEl>
                                      </p:cBhvr>
                                    </p:animEffect>
                                  </p:childTnLst>
                                </p:cTn>
                              </p:par>
                            </p:childTnLst>
                          </p:cTn>
                        </p:par>
                        <p:par>
                          <p:cTn fill="hold" id="39" nodeType="afterGroup">
                            <p:stCondLst>
                              <p:cond delay="4000"/>
                            </p:stCondLst>
                            <p:childTnLst>
                              <p:par>
                                <p:cTn fill="hold" grpId="0" id="40" nodeType="afterEffect" presetClass="entr" presetID="21" presetSubtype="1">
                                  <p:stCondLst>
                                    <p:cond delay="0"/>
                                  </p:stCondLst>
                                  <p:childTnLst>
                                    <p:set>
                                      <p:cBhvr>
                                        <p:cTn dur="1" fill="hold" id="41">
                                          <p:stCondLst>
                                            <p:cond delay="0"/>
                                          </p:stCondLst>
                                        </p:cTn>
                                        <p:tgtEl>
                                          <p:spTgt spid="64"/>
                                        </p:tgtEl>
                                        <p:attrNameLst>
                                          <p:attrName>style.visibility</p:attrName>
                                        </p:attrNameLst>
                                      </p:cBhvr>
                                      <p:to>
                                        <p:strVal val="visible"/>
                                      </p:to>
                                    </p:set>
                                    <p:animEffect filter="wheel(1)" transition="in">
                                      <p:cBhvr>
                                        <p:cTn dur="500" id="42"/>
                                        <p:tgtEl>
                                          <p:spTgt spid="64"/>
                                        </p:tgtEl>
                                      </p:cBhvr>
                                    </p:animEffect>
                                  </p:childTnLst>
                                </p:cTn>
                              </p:par>
                            </p:childTnLst>
                          </p:cTn>
                        </p:par>
                        <p:par>
                          <p:cTn fill="hold" id="43" nodeType="afterGroup">
                            <p:stCondLst>
                              <p:cond delay="4500"/>
                            </p:stCondLst>
                            <p:childTnLst>
                              <p:par>
                                <p:cTn fill="hold" grpId="0" id="44" nodeType="afterEffect" presetClass="entr" presetID="21" presetSubtype="1">
                                  <p:stCondLst>
                                    <p:cond delay="0"/>
                                  </p:stCondLst>
                                  <p:childTnLst>
                                    <p:set>
                                      <p:cBhvr>
                                        <p:cTn dur="1" fill="hold" id="45">
                                          <p:stCondLst>
                                            <p:cond delay="0"/>
                                          </p:stCondLst>
                                        </p:cTn>
                                        <p:tgtEl>
                                          <p:spTgt spid="65"/>
                                        </p:tgtEl>
                                        <p:attrNameLst>
                                          <p:attrName>style.visibility</p:attrName>
                                        </p:attrNameLst>
                                      </p:cBhvr>
                                      <p:to>
                                        <p:strVal val="visible"/>
                                      </p:to>
                                    </p:set>
                                    <p:animEffect filter="wheel(1)" transition="in">
                                      <p:cBhvr>
                                        <p:cTn dur="500" id="46"/>
                                        <p:tgtEl>
                                          <p:spTgt spid="65"/>
                                        </p:tgtEl>
                                      </p:cBhvr>
                                    </p:animEffect>
                                  </p:childTnLst>
                                </p:cTn>
                              </p:par>
                            </p:childTnLst>
                          </p:cTn>
                        </p:par>
                        <p:par>
                          <p:cTn fill="hold" id="47" nodeType="afterGroup">
                            <p:stCondLst>
                              <p:cond delay="5000"/>
                            </p:stCondLst>
                            <p:childTnLst>
                              <p:par>
                                <p:cTn fill="hold" grpId="0" id="48" nodeType="afterEffect" presetClass="entr" presetID="53" presetSubtype="0">
                                  <p:stCondLst>
                                    <p:cond delay="0"/>
                                  </p:stCondLst>
                                  <p:childTnLst>
                                    <p:set>
                                      <p:cBhvr>
                                        <p:cTn dur="1" fill="hold" id="49">
                                          <p:stCondLst>
                                            <p:cond delay="0"/>
                                          </p:stCondLst>
                                        </p:cTn>
                                        <p:tgtEl>
                                          <p:spTgt spid="68"/>
                                        </p:tgtEl>
                                        <p:attrNameLst>
                                          <p:attrName>style.visibility</p:attrName>
                                        </p:attrNameLst>
                                      </p:cBhvr>
                                      <p:to>
                                        <p:strVal val="visible"/>
                                      </p:to>
                                    </p:set>
                                    <p:anim calcmode="lin" valueType="num">
                                      <p:cBhvr>
                                        <p:cTn dur="500" fill="hold" id="50"/>
                                        <p:tgtEl>
                                          <p:spTgt spid="68"/>
                                        </p:tgtEl>
                                        <p:attrNameLst>
                                          <p:attrName>ppt_w</p:attrName>
                                        </p:attrNameLst>
                                      </p:cBhvr>
                                      <p:tavLst>
                                        <p:tav tm="0">
                                          <p:val>
                                            <p:fltVal val="0"/>
                                          </p:val>
                                        </p:tav>
                                        <p:tav tm="100000">
                                          <p:val>
                                            <p:strVal val="#ppt_w"/>
                                          </p:val>
                                        </p:tav>
                                      </p:tavLst>
                                    </p:anim>
                                    <p:anim calcmode="lin" valueType="num">
                                      <p:cBhvr>
                                        <p:cTn dur="500" fill="hold" id="51"/>
                                        <p:tgtEl>
                                          <p:spTgt spid="68"/>
                                        </p:tgtEl>
                                        <p:attrNameLst>
                                          <p:attrName>ppt_h</p:attrName>
                                        </p:attrNameLst>
                                      </p:cBhvr>
                                      <p:tavLst>
                                        <p:tav tm="0">
                                          <p:val>
                                            <p:fltVal val="0"/>
                                          </p:val>
                                        </p:tav>
                                        <p:tav tm="100000">
                                          <p:val>
                                            <p:strVal val="#ppt_h"/>
                                          </p:val>
                                        </p:tav>
                                      </p:tavLst>
                                    </p:anim>
                                    <p:animEffect filter="fade" transition="in">
                                      <p:cBhvr>
                                        <p:cTn dur="500" id="52"/>
                                        <p:tgtEl>
                                          <p:spTgt spid="68"/>
                                        </p:tgtEl>
                                      </p:cBhvr>
                                    </p:animEffect>
                                  </p:childTnLst>
                                </p:cTn>
                              </p:par>
                            </p:childTnLst>
                          </p:cTn>
                        </p:par>
                        <p:par>
                          <p:cTn fill="hold" id="53" nodeType="afterGroup">
                            <p:stCondLst>
                              <p:cond delay="5500"/>
                            </p:stCondLst>
                            <p:childTnLst>
                              <p:par>
                                <p:cTn fill="hold" grpId="0" id="54" nodeType="afterEffect" presetClass="entr" presetID="21" presetSubtype="1">
                                  <p:stCondLst>
                                    <p:cond delay="0"/>
                                  </p:stCondLst>
                                  <p:childTnLst>
                                    <p:set>
                                      <p:cBhvr>
                                        <p:cTn dur="1" fill="hold" id="55">
                                          <p:stCondLst>
                                            <p:cond delay="0"/>
                                          </p:stCondLst>
                                        </p:cTn>
                                        <p:tgtEl>
                                          <p:spTgt spid="69"/>
                                        </p:tgtEl>
                                        <p:attrNameLst>
                                          <p:attrName>style.visibility</p:attrName>
                                        </p:attrNameLst>
                                      </p:cBhvr>
                                      <p:to>
                                        <p:strVal val="visible"/>
                                      </p:to>
                                    </p:set>
                                    <p:animEffect filter="wheel(1)" transition="in">
                                      <p:cBhvr>
                                        <p:cTn dur="500" id="56"/>
                                        <p:tgtEl>
                                          <p:spTgt spid="69"/>
                                        </p:tgtEl>
                                      </p:cBhvr>
                                    </p:animEffect>
                                  </p:childTnLst>
                                </p:cTn>
                              </p:par>
                            </p:childTnLst>
                          </p:cTn>
                        </p:par>
                        <p:par>
                          <p:cTn fill="hold" id="57" nodeType="afterGroup">
                            <p:stCondLst>
                              <p:cond delay="6000"/>
                            </p:stCondLst>
                            <p:childTnLst>
                              <p:par>
                                <p:cTn fill="hold" grpId="0" id="58" nodeType="afterEffect" presetClass="entr" presetID="21" presetSubtype="1">
                                  <p:stCondLst>
                                    <p:cond delay="0"/>
                                  </p:stCondLst>
                                  <p:childTnLst>
                                    <p:set>
                                      <p:cBhvr>
                                        <p:cTn dur="1" fill="hold" id="59">
                                          <p:stCondLst>
                                            <p:cond delay="0"/>
                                          </p:stCondLst>
                                        </p:cTn>
                                        <p:tgtEl>
                                          <p:spTgt spid="70"/>
                                        </p:tgtEl>
                                        <p:attrNameLst>
                                          <p:attrName>style.visibility</p:attrName>
                                        </p:attrNameLst>
                                      </p:cBhvr>
                                      <p:to>
                                        <p:strVal val="visible"/>
                                      </p:to>
                                    </p:set>
                                    <p:animEffect filter="wheel(1)" transition="in">
                                      <p:cBhvr>
                                        <p:cTn dur="500" id="60"/>
                                        <p:tgtEl>
                                          <p:spTgt spid="70"/>
                                        </p:tgtEl>
                                      </p:cBhvr>
                                    </p:animEffect>
                                  </p:childTnLst>
                                </p:cTn>
                              </p:par>
                            </p:childTnLst>
                          </p:cTn>
                        </p:par>
                        <p:par>
                          <p:cTn fill="hold" id="61" nodeType="afterGroup">
                            <p:stCondLst>
                              <p:cond delay="6500"/>
                            </p:stCondLst>
                            <p:childTnLst>
                              <p:par>
                                <p:cTn fill="hold" grpId="0" id="62" nodeType="afterEffect" presetClass="entr" presetID="53" presetSubtype="0">
                                  <p:stCondLst>
                                    <p:cond delay="0"/>
                                  </p:stCondLst>
                                  <p:childTnLst>
                                    <p:set>
                                      <p:cBhvr>
                                        <p:cTn dur="1" fill="hold" id="63">
                                          <p:stCondLst>
                                            <p:cond delay="0"/>
                                          </p:stCondLst>
                                        </p:cTn>
                                        <p:tgtEl>
                                          <p:spTgt spid="71"/>
                                        </p:tgtEl>
                                        <p:attrNameLst>
                                          <p:attrName>style.visibility</p:attrName>
                                        </p:attrNameLst>
                                      </p:cBhvr>
                                      <p:to>
                                        <p:strVal val="visible"/>
                                      </p:to>
                                    </p:set>
                                    <p:anim calcmode="lin" valueType="num">
                                      <p:cBhvr>
                                        <p:cTn dur="500" fill="hold" id="64"/>
                                        <p:tgtEl>
                                          <p:spTgt spid="71"/>
                                        </p:tgtEl>
                                        <p:attrNameLst>
                                          <p:attrName>ppt_w</p:attrName>
                                        </p:attrNameLst>
                                      </p:cBhvr>
                                      <p:tavLst>
                                        <p:tav tm="0">
                                          <p:val>
                                            <p:fltVal val="0"/>
                                          </p:val>
                                        </p:tav>
                                        <p:tav tm="100000">
                                          <p:val>
                                            <p:strVal val="#ppt_w"/>
                                          </p:val>
                                        </p:tav>
                                      </p:tavLst>
                                    </p:anim>
                                    <p:anim calcmode="lin" valueType="num">
                                      <p:cBhvr>
                                        <p:cTn dur="500" fill="hold" id="65"/>
                                        <p:tgtEl>
                                          <p:spTgt spid="71"/>
                                        </p:tgtEl>
                                        <p:attrNameLst>
                                          <p:attrName>ppt_h</p:attrName>
                                        </p:attrNameLst>
                                      </p:cBhvr>
                                      <p:tavLst>
                                        <p:tav tm="0">
                                          <p:val>
                                            <p:fltVal val="0"/>
                                          </p:val>
                                        </p:tav>
                                        <p:tav tm="100000">
                                          <p:val>
                                            <p:strVal val="#ppt_h"/>
                                          </p:val>
                                        </p:tav>
                                      </p:tavLst>
                                    </p:anim>
                                    <p:animEffect filter="fade" transition="in">
                                      <p:cBhvr>
                                        <p:cTn dur="500" id="66"/>
                                        <p:tgtEl>
                                          <p:spTgt spid="71"/>
                                        </p:tgtEl>
                                      </p:cBhvr>
                                    </p:animEffect>
                                  </p:childTnLst>
                                </p:cTn>
                              </p:par>
                            </p:childTnLst>
                          </p:cTn>
                        </p:par>
                        <p:par>
                          <p:cTn fill="hold" id="67" nodeType="afterGroup">
                            <p:stCondLst>
                              <p:cond delay="7000"/>
                            </p:stCondLst>
                            <p:childTnLst>
                              <p:par>
                                <p:cTn fill="hold" grpId="0" id="68" nodeType="afterEffect" presetClass="entr" presetID="21" presetSubtype="1">
                                  <p:stCondLst>
                                    <p:cond delay="0"/>
                                  </p:stCondLst>
                                  <p:childTnLst>
                                    <p:set>
                                      <p:cBhvr>
                                        <p:cTn dur="1" fill="hold" id="69">
                                          <p:stCondLst>
                                            <p:cond delay="0"/>
                                          </p:stCondLst>
                                        </p:cTn>
                                        <p:tgtEl>
                                          <p:spTgt spid="72"/>
                                        </p:tgtEl>
                                        <p:attrNameLst>
                                          <p:attrName>style.visibility</p:attrName>
                                        </p:attrNameLst>
                                      </p:cBhvr>
                                      <p:to>
                                        <p:strVal val="visible"/>
                                      </p:to>
                                    </p:set>
                                    <p:animEffect filter="wheel(1)" transition="in">
                                      <p:cBhvr>
                                        <p:cTn dur="500" id="70"/>
                                        <p:tgtEl>
                                          <p:spTgt spid="72"/>
                                        </p:tgtEl>
                                      </p:cBhvr>
                                    </p:animEffect>
                                  </p:childTnLst>
                                </p:cTn>
                              </p:par>
                            </p:childTnLst>
                          </p:cTn>
                        </p:par>
                        <p:par>
                          <p:cTn fill="hold" id="71" nodeType="afterGroup">
                            <p:stCondLst>
                              <p:cond delay="7500"/>
                            </p:stCondLst>
                            <p:childTnLst>
                              <p:par>
                                <p:cTn fill="hold" grpId="0" id="72" nodeType="afterEffect" presetClass="entr" presetID="21" presetSubtype="1">
                                  <p:stCondLst>
                                    <p:cond delay="0"/>
                                  </p:stCondLst>
                                  <p:childTnLst>
                                    <p:set>
                                      <p:cBhvr>
                                        <p:cTn dur="1" fill="hold" id="73">
                                          <p:stCondLst>
                                            <p:cond delay="0"/>
                                          </p:stCondLst>
                                        </p:cTn>
                                        <p:tgtEl>
                                          <p:spTgt spid="73"/>
                                        </p:tgtEl>
                                        <p:attrNameLst>
                                          <p:attrName>style.visibility</p:attrName>
                                        </p:attrNameLst>
                                      </p:cBhvr>
                                      <p:to>
                                        <p:strVal val="visible"/>
                                      </p:to>
                                    </p:set>
                                    <p:animEffect filter="wheel(1)" transition="in">
                                      <p:cBhvr>
                                        <p:cTn dur="500" id="74"/>
                                        <p:tgtEl>
                                          <p:spTgt spid="73"/>
                                        </p:tgtEl>
                                      </p:cBhvr>
                                    </p:animEffect>
                                  </p:childTnLst>
                                </p:cTn>
                              </p:par>
                            </p:childTnLst>
                          </p:cTn>
                        </p:par>
                        <p:par>
                          <p:cTn fill="hold" id="75" nodeType="afterGroup">
                            <p:stCondLst>
                              <p:cond delay="8000"/>
                            </p:stCondLst>
                            <p:childTnLst>
                              <p:par>
                                <p:cTn fill="hold" grpId="0" id="76" nodeType="afterEffect" presetClass="entr" presetID="53" presetSubtype="0">
                                  <p:stCondLst>
                                    <p:cond delay="0"/>
                                  </p:stCondLst>
                                  <p:childTnLst>
                                    <p:set>
                                      <p:cBhvr>
                                        <p:cTn dur="1" fill="hold" id="77">
                                          <p:stCondLst>
                                            <p:cond delay="0"/>
                                          </p:stCondLst>
                                        </p:cTn>
                                        <p:tgtEl>
                                          <p:spTgt spid="74"/>
                                        </p:tgtEl>
                                        <p:attrNameLst>
                                          <p:attrName>style.visibility</p:attrName>
                                        </p:attrNameLst>
                                      </p:cBhvr>
                                      <p:to>
                                        <p:strVal val="visible"/>
                                      </p:to>
                                    </p:set>
                                    <p:anim calcmode="lin" valueType="num">
                                      <p:cBhvr>
                                        <p:cTn dur="500" fill="hold" id="78"/>
                                        <p:tgtEl>
                                          <p:spTgt spid="74"/>
                                        </p:tgtEl>
                                        <p:attrNameLst>
                                          <p:attrName>ppt_w</p:attrName>
                                        </p:attrNameLst>
                                      </p:cBhvr>
                                      <p:tavLst>
                                        <p:tav tm="0">
                                          <p:val>
                                            <p:fltVal val="0"/>
                                          </p:val>
                                        </p:tav>
                                        <p:tav tm="100000">
                                          <p:val>
                                            <p:strVal val="#ppt_w"/>
                                          </p:val>
                                        </p:tav>
                                      </p:tavLst>
                                    </p:anim>
                                    <p:anim calcmode="lin" valueType="num">
                                      <p:cBhvr>
                                        <p:cTn dur="500" fill="hold" id="79"/>
                                        <p:tgtEl>
                                          <p:spTgt spid="74"/>
                                        </p:tgtEl>
                                        <p:attrNameLst>
                                          <p:attrName>ppt_h</p:attrName>
                                        </p:attrNameLst>
                                      </p:cBhvr>
                                      <p:tavLst>
                                        <p:tav tm="0">
                                          <p:val>
                                            <p:fltVal val="0"/>
                                          </p:val>
                                        </p:tav>
                                        <p:tav tm="100000">
                                          <p:val>
                                            <p:strVal val="#ppt_h"/>
                                          </p:val>
                                        </p:tav>
                                      </p:tavLst>
                                    </p:anim>
                                    <p:animEffect filter="fade" transition="in">
                                      <p:cBhvr>
                                        <p:cTn dur="500" id="80"/>
                                        <p:tgtEl>
                                          <p:spTgt spid="74"/>
                                        </p:tgtEl>
                                      </p:cBhvr>
                                    </p:animEffect>
                                  </p:childTnLst>
                                </p:cTn>
                              </p:par>
                            </p:childTnLst>
                          </p:cTn>
                        </p:par>
                        <p:par>
                          <p:cTn fill="hold" id="81" nodeType="afterGroup">
                            <p:stCondLst>
                              <p:cond delay="8500"/>
                            </p:stCondLst>
                            <p:childTnLst>
                              <p:par>
                                <p:cTn fill="hold" grpId="0" id="82" nodeType="afterEffect" presetClass="entr" presetID="21" presetSubtype="1">
                                  <p:stCondLst>
                                    <p:cond delay="0"/>
                                  </p:stCondLst>
                                  <p:childTnLst>
                                    <p:set>
                                      <p:cBhvr>
                                        <p:cTn dur="1" fill="hold" id="83">
                                          <p:stCondLst>
                                            <p:cond delay="0"/>
                                          </p:stCondLst>
                                        </p:cTn>
                                        <p:tgtEl>
                                          <p:spTgt spid="75"/>
                                        </p:tgtEl>
                                        <p:attrNameLst>
                                          <p:attrName>style.visibility</p:attrName>
                                        </p:attrNameLst>
                                      </p:cBhvr>
                                      <p:to>
                                        <p:strVal val="visible"/>
                                      </p:to>
                                    </p:set>
                                    <p:animEffect filter="wheel(1)" transition="in">
                                      <p:cBhvr>
                                        <p:cTn dur="500" id="84"/>
                                        <p:tgtEl>
                                          <p:spTgt spid="75"/>
                                        </p:tgtEl>
                                      </p:cBhvr>
                                    </p:animEffect>
                                  </p:childTnLst>
                                </p:cTn>
                              </p:par>
                            </p:childTnLst>
                          </p:cTn>
                        </p:par>
                        <p:par>
                          <p:cTn fill="hold" id="85" nodeType="afterGroup">
                            <p:stCondLst>
                              <p:cond delay="9000"/>
                            </p:stCondLst>
                            <p:childTnLst>
                              <p:par>
                                <p:cTn fill="hold" grpId="0" id="86" nodeType="afterEffect" presetClass="entr" presetID="21" presetSubtype="1">
                                  <p:stCondLst>
                                    <p:cond delay="0"/>
                                  </p:stCondLst>
                                  <p:childTnLst>
                                    <p:set>
                                      <p:cBhvr>
                                        <p:cTn dur="1" fill="hold" id="87">
                                          <p:stCondLst>
                                            <p:cond delay="0"/>
                                          </p:stCondLst>
                                        </p:cTn>
                                        <p:tgtEl>
                                          <p:spTgt spid="76"/>
                                        </p:tgtEl>
                                        <p:attrNameLst>
                                          <p:attrName>style.visibility</p:attrName>
                                        </p:attrNameLst>
                                      </p:cBhvr>
                                      <p:to>
                                        <p:strVal val="visible"/>
                                      </p:to>
                                    </p:set>
                                    <p:animEffect filter="wheel(1)" transition="in">
                                      <p:cBhvr>
                                        <p:cTn dur="500" id="88"/>
                                        <p:tgtEl>
                                          <p:spTgt spid="76"/>
                                        </p:tgtEl>
                                      </p:cBhvr>
                                    </p:animEffect>
                                  </p:childTnLst>
                                </p:cTn>
                              </p:par>
                            </p:childTnLst>
                          </p:cTn>
                        </p:par>
                        <p:par>
                          <p:cTn fill="hold" id="89" nodeType="afterGroup">
                            <p:stCondLst>
                              <p:cond delay="9500"/>
                            </p:stCondLst>
                            <p:childTnLst>
                              <p:par>
                                <p:cTn fill="hold" grpId="0" id="90" nodeType="afterEffect" presetClass="entr" presetID="53" presetSubtype="0">
                                  <p:stCondLst>
                                    <p:cond delay="0"/>
                                  </p:stCondLst>
                                  <p:childTnLst>
                                    <p:set>
                                      <p:cBhvr>
                                        <p:cTn dur="1" fill="hold" id="91">
                                          <p:stCondLst>
                                            <p:cond delay="0"/>
                                          </p:stCondLst>
                                        </p:cTn>
                                        <p:tgtEl>
                                          <p:spTgt spid="77"/>
                                        </p:tgtEl>
                                        <p:attrNameLst>
                                          <p:attrName>style.visibility</p:attrName>
                                        </p:attrNameLst>
                                      </p:cBhvr>
                                      <p:to>
                                        <p:strVal val="visible"/>
                                      </p:to>
                                    </p:set>
                                    <p:anim calcmode="lin" valueType="num">
                                      <p:cBhvr>
                                        <p:cTn dur="500" fill="hold" id="92"/>
                                        <p:tgtEl>
                                          <p:spTgt spid="77"/>
                                        </p:tgtEl>
                                        <p:attrNameLst>
                                          <p:attrName>ppt_w</p:attrName>
                                        </p:attrNameLst>
                                      </p:cBhvr>
                                      <p:tavLst>
                                        <p:tav tm="0">
                                          <p:val>
                                            <p:fltVal val="0"/>
                                          </p:val>
                                        </p:tav>
                                        <p:tav tm="100000">
                                          <p:val>
                                            <p:strVal val="#ppt_w"/>
                                          </p:val>
                                        </p:tav>
                                      </p:tavLst>
                                    </p:anim>
                                    <p:anim calcmode="lin" valueType="num">
                                      <p:cBhvr>
                                        <p:cTn dur="500" fill="hold" id="93"/>
                                        <p:tgtEl>
                                          <p:spTgt spid="77"/>
                                        </p:tgtEl>
                                        <p:attrNameLst>
                                          <p:attrName>ppt_h</p:attrName>
                                        </p:attrNameLst>
                                      </p:cBhvr>
                                      <p:tavLst>
                                        <p:tav tm="0">
                                          <p:val>
                                            <p:fltVal val="0"/>
                                          </p:val>
                                        </p:tav>
                                        <p:tav tm="100000">
                                          <p:val>
                                            <p:strVal val="#ppt_h"/>
                                          </p:val>
                                        </p:tav>
                                      </p:tavLst>
                                    </p:anim>
                                    <p:animEffect filter="fade" transition="in">
                                      <p:cBhvr>
                                        <p:cTn dur="500" id="94"/>
                                        <p:tgtEl>
                                          <p:spTgt spid="7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0"/>
      <p:bldP grpId="0" spid="41"/>
      <p:bldP grpId="0" spid="32"/>
      <p:bldP grpId="0" spid="52"/>
      <p:bldP grpId="0" spid="10"/>
      <p:bldP grpId="0" spid="57"/>
      <p:bldP grpId="0" spid="61"/>
      <p:bldP grpId="0" spid="62"/>
      <p:bldP grpId="0" spid="63"/>
      <p:bldP grpId="0" spid="64"/>
      <p:bldP grpId="0" spid="65"/>
      <p:bldP grpId="0" spid="68"/>
      <p:bldP grpId="0" spid="69"/>
      <p:bldP grpId="0" spid="70"/>
      <p:bldP grpId="0" spid="71"/>
      <p:bldP grpId="0" spid="72"/>
      <p:bldP grpId="0" spid="73"/>
      <p:bldP grpId="0" spid="74"/>
      <p:bldP grpId="0" spid="75"/>
      <p:bldP grpId="0" spid="76"/>
      <p:bldP grpId="0" spid="77"/>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831530" y="971212"/>
            <a:ext cx="1535885" cy="720439"/>
            <a:chOff x="323528" y="971210"/>
            <a:chExt cx="1535885" cy="720439"/>
          </a:xfrm>
        </p:grpSpPr>
        <p:sp>
          <p:nvSpPr>
            <p:cNvPr id="16" name="矩形 15"/>
            <p:cNvSpPr/>
            <p:nvPr/>
          </p:nvSpPr>
          <p:spPr>
            <a:xfrm>
              <a:off x="323528" y="1139945"/>
              <a:ext cx="1535885" cy="55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ABOUT ME</a:t>
              </a:r>
            </a:p>
          </p:txBody>
        </p:sp>
        <p:sp>
          <p:nvSpPr>
            <p:cNvPr id="17" name="矩形 16"/>
            <p:cNvSpPr/>
            <p:nvPr/>
          </p:nvSpPr>
          <p:spPr>
            <a:xfrm>
              <a:off x="588229" y="971210"/>
              <a:ext cx="995885"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关于我</a:t>
              </a:r>
            </a:p>
          </p:txBody>
        </p:sp>
      </p:grpSp>
      <p:sp>
        <p:nvSpPr>
          <p:cNvPr id="42" name="矩形 41"/>
          <p:cNvSpPr/>
          <p:nvPr/>
        </p:nvSpPr>
        <p:spPr>
          <a:xfrm>
            <a:off x="990019" y="16493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基本信息</a:t>
            </a:r>
          </a:p>
        </p:txBody>
      </p:sp>
      <p:sp>
        <p:nvSpPr>
          <p:cNvPr id="45" name="矩形 44"/>
          <p:cNvSpPr/>
          <p:nvPr/>
        </p:nvSpPr>
        <p:spPr>
          <a:xfrm>
            <a:off x="6993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INFORMATION</a:t>
            </a:r>
          </a:p>
        </p:txBody>
      </p:sp>
      <p:sp>
        <p:nvSpPr>
          <p:cNvPr id="27" name="椭圆 26"/>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cxnSp>
        <p:nvCxnSpPr>
          <p:cNvPr id="28" name="直接连接符 27"/>
          <p:cNvCxnSpPr>
            <a:stCxn id="27" idx="4"/>
          </p:cNvCxnSpPr>
          <p:nvPr/>
        </p:nvCxnSpPr>
        <p:spPr>
          <a:xfrm flipH="1">
            <a:off x="853144" y="1264697"/>
            <a:ext cx="0" cy="3729669"/>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978321" y="2264132"/>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个人履历</a:t>
            </a:r>
          </a:p>
        </p:txBody>
      </p:sp>
      <p:sp>
        <p:nvSpPr>
          <p:cNvPr id="35" name="矩形 34"/>
          <p:cNvSpPr/>
          <p:nvPr/>
        </p:nvSpPr>
        <p:spPr>
          <a:xfrm>
            <a:off x="687603" y="253574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RESUME</a:t>
            </a:r>
          </a:p>
        </p:txBody>
      </p:sp>
      <p:sp>
        <p:nvSpPr>
          <p:cNvPr id="40" name="矩形 39"/>
          <p:cNvSpPr/>
          <p:nvPr/>
        </p:nvSpPr>
        <p:spPr>
          <a:xfrm>
            <a:off x="978320" y="3519119"/>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专业技能</a:t>
            </a:r>
          </a:p>
        </p:txBody>
      </p:sp>
      <p:sp>
        <p:nvSpPr>
          <p:cNvPr id="41" name="矩形 40"/>
          <p:cNvSpPr/>
          <p:nvPr/>
        </p:nvSpPr>
        <p:spPr>
          <a:xfrm>
            <a:off x="687603" y="3790728"/>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SKILL</a:t>
            </a:r>
          </a:p>
        </p:txBody>
      </p:sp>
      <p:sp>
        <p:nvSpPr>
          <p:cNvPr id="46" name="矩形 45"/>
          <p:cNvSpPr/>
          <p:nvPr/>
        </p:nvSpPr>
        <p:spPr>
          <a:xfrm>
            <a:off x="982293" y="41176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语言能力</a:t>
            </a:r>
          </a:p>
        </p:txBody>
      </p:sp>
      <p:sp>
        <p:nvSpPr>
          <p:cNvPr id="47" name="矩形 46"/>
          <p:cNvSpPr/>
          <p:nvPr/>
        </p:nvSpPr>
        <p:spPr>
          <a:xfrm>
            <a:off x="691575" y="4389307"/>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LANGUAGE</a:t>
            </a:r>
          </a:p>
        </p:txBody>
      </p:sp>
      <p:sp>
        <p:nvSpPr>
          <p:cNvPr id="58" name="矩形 57"/>
          <p:cNvSpPr/>
          <p:nvPr/>
        </p:nvSpPr>
        <p:spPr>
          <a:xfrm>
            <a:off x="980681" y="4722755"/>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荣誉奖项</a:t>
            </a:r>
          </a:p>
        </p:txBody>
      </p:sp>
      <p:sp>
        <p:nvSpPr>
          <p:cNvPr id="59" name="矩形 58"/>
          <p:cNvSpPr/>
          <p:nvPr/>
        </p:nvSpPr>
        <p:spPr>
          <a:xfrm>
            <a:off x="689963" y="499436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HONOR AWARD</a:t>
            </a:r>
          </a:p>
        </p:txBody>
      </p:sp>
      <p:sp>
        <p:nvSpPr>
          <p:cNvPr id="66" name="矩形 65"/>
          <p:cNvSpPr/>
          <p:nvPr/>
        </p:nvSpPr>
        <p:spPr>
          <a:xfrm>
            <a:off x="978321" y="2872852"/>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项目经验</a:t>
            </a:r>
          </a:p>
        </p:txBody>
      </p:sp>
      <p:sp>
        <p:nvSpPr>
          <p:cNvPr id="67" name="矩形 66"/>
          <p:cNvSpPr/>
          <p:nvPr/>
        </p:nvSpPr>
        <p:spPr>
          <a:xfrm>
            <a:off x="687603" y="3144463"/>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EXPERIENCE</a:t>
            </a:r>
          </a:p>
        </p:txBody>
      </p:sp>
      <p:sp>
        <p:nvSpPr>
          <p:cNvPr id="43" name="椭圆 42"/>
          <p:cNvSpPr/>
          <p:nvPr/>
        </p:nvSpPr>
        <p:spPr>
          <a:xfrm>
            <a:off x="781478" y="3751430"/>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sp>
        <p:nvSpPr>
          <p:cNvPr id="9" name="圆角矩形 8"/>
          <p:cNvSpPr/>
          <p:nvPr/>
        </p:nvSpPr>
        <p:spPr>
          <a:xfrm>
            <a:off x="5001780" y="1790111"/>
            <a:ext cx="3194957" cy="122717"/>
          </a:xfrm>
          <a:prstGeom prst="round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97" name="椭圆 96"/>
          <p:cNvSpPr/>
          <p:nvPr/>
        </p:nvSpPr>
        <p:spPr>
          <a:xfrm>
            <a:off x="4034658" y="1779357"/>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98" name="矩形 97"/>
          <p:cNvSpPr/>
          <p:nvPr/>
        </p:nvSpPr>
        <p:spPr>
          <a:xfrm>
            <a:off x="4085914" y="1748181"/>
            <a:ext cx="927724" cy="1958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汉语</a:t>
            </a:r>
          </a:p>
        </p:txBody>
      </p:sp>
      <p:sp>
        <p:nvSpPr>
          <p:cNvPr id="99" name="圆角矩形 98"/>
          <p:cNvSpPr/>
          <p:nvPr/>
        </p:nvSpPr>
        <p:spPr>
          <a:xfrm>
            <a:off x="5001779" y="1790111"/>
            <a:ext cx="3194957" cy="122717"/>
          </a:xfrm>
          <a:prstGeom prst="roundRect">
            <a:avLst/>
          </a:prstGeom>
          <a:solidFill>
            <a:schemeClr val="tx1">
              <a:lumMod val="85000"/>
              <a:lumOff val="15000"/>
            </a:schemeClr>
          </a:solidFill>
          <a:ln>
            <a:noFill/>
          </a:ln>
          <a:effectLst>
            <a:innerShdw blurRad="63500" dir="13500000" dist="254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11" name="矩形 10"/>
          <p:cNvSpPr/>
          <p:nvPr/>
        </p:nvSpPr>
        <p:spPr>
          <a:xfrm>
            <a:off x="6600030" y="1933530"/>
            <a:ext cx="1719580" cy="259080"/>
          </a:xfrm>
          <a:prstGeom prst="rect">
            <a:avLst/>
          </a:prstGeom>
        </p:spPr>
        <p:txBody>
          <a:bodyPr wrap="none">
            <a:spAutoFit/>
          </a:bodyPr>
          <a:lstStyle/>
          <a:p>
            <a:pPr algn="ctr"/>
            <a:r>
              <a:rPr altLang="en-US" lang="zh-CN" sz="11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普通话水平测试一级甲等</a:t>
            </a:r>
          </a:p>
        </p:txBody>
      </p:sp>
      <p:sp>
        <p:nvSpPr>
          <p:cNvPr id="100" name="圆角矩形 99"/>
          <p:cNvSpPr/>
          <p:nvPr/>
        </p:nvSpPr>
        <p:spPr>
          <a:xfrm>
            <a:off x="5001780" y="2425105"/>
            <a:ext cx="3194957" cy="122717"/>
          </a:xfrm>
          <a:prstGeom prst="round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101" name="椭圆 100"/>
          <p:cNvSpPr/>
          <p:nvPr/>
        </p:nvSpPr>
        <p:spPr>
          <a:xfrm>
            <a:off x="4034658" y="2414351"/>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102" name="矩形 101"/>
          <p:cNvSpPr/>
          <p:nvPr/>
        </p:nvSpPr>
        <p:spPr>
          <a:xfrm>
            <a:off x="4085914" y="2383175"/>
            <a:ext cx="927724" cy="1958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粤语</a:t>
            </a:r>
          </a:p>
        </p:txBody>
      </p:sp>
      <p:sp>
        <p:nvSpPr>
          <p:cNvPr id="103" name="圆角矩形 102"/>
          <p:cNvSpPr/>
          <p:nvPr/>
        </p:nvSpPr>
        <p:spPr>
          <a:xfrm>
            <a:off x="5001780" y="2425105"/>
            <a:ext cx="2508913" cy="122717"/>
          </a:xfrm>
          <a:prstGeom prst="roundRect">
            <a:avLst/>
          </a:prstGeom>
          <a:solidFill>
            <a:schemeClr val="tx1">
              <a:lumMod val="85000"/>
              <a:lumOff val="15000"/>
            </a:schemeClr>
          </a:solidFill>
          <a:ln>
            <a:noFill/>
          </a:ln>
          <a:effectLst>
            <a:innerShdw blurRad="63500" dir="13500000" dist="254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104" name="矩形 103"/>
          <p:cNvSpPr/>
          <p:nvPr/>
        </p:nvSpPr>
        <p:spPr>
          <a:xfrm>
            <a:off x="7135078" y="2580746"/>
            <a:ext cx="1160780" cy="259080"/>
          </a:xfrm>
          <a:prstGeom prst="rect">
            <a:avLst/>
          </a:prstGeom>
        </p:spPr>
        <p:txBody>
          <a:bodyPr wrap="none">
            <a:spAutoFit/>
          </a:bodyPr>
          <a:lstStyle/>
          <a:p>
            <a:pPr algn="ctr"/>
            <a:r>
              <a:rPr altLang="en-US" lang="zh-CN" sz="11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可以流利的交流</a:t>
            </a:r>
          </a:p>
        </p:txBody>
      </p:sp>
      <p:sp>
        <p:nvSpPr>
          <p:cNvPr id="105" name="圆角矩形 104"/>
          <p:cNvSpPr/>
          <p:nvPr/>
        </p:nvSpPr>
        <p:spPr>
          <a:xfrm>
            <a:off x="5001780" y="3074925"/>
            <a:ext cx="3194957" cy="122717"/>
          </a:xfrm>
          <a:prstGeom prst="round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106" name="椭圆 105"/>
          <p:cNvSpPr/>
          <p:nvPr/>
        </p:nvSpPr>
        <p:spPr>
          <a:xfrm>
            <a:off x="4034658" y="3064171"/>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107" name="矩形 106"/>
          <p:cNvSpPr/>
          <p:nvPr/>
        </p:nvSpPr>
        <p:spPr>
          <a:xfrm>
            <a:off x="4085914" y="3032995"/>
            <a:ext cx="927724" cy="1958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英语</a:t>
            </a:r>
          </a:p>
        </p:txBody>
      </p:sp>
      <p:sp>
        <p:nvSpPr>
          <p:cNvPr id="108" name="圆角矩形 107"/>
          <p:cNvSpPr/>
          <p:nvPr/>
        </p:nvSpPr>
        <p:spPr>
          <a:xfrm>
            <a:off x="5001779" y="3074925"/>
            <a:ext cx="2861338" cy="122717"/>
          </a:xfrm>
          <a:prstGeom prst="roundRect">
            <a:avLst/>
          </a:prstGeom>
          <a:solidFill>
            <a:schemeClr val="tx1">
              <a:lumMod val="85000"/>
              <a:lumOff val="15000"/>
            </a:schemeClr>
          </a:solidFill>
          <a:ln>
            <a:noFill/>
          </a:ln>
          <a:effectLst>
            <a:innerShdw blurRad="63500" dir="13500000" dist="254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109" name="矩形 108"/>
          <p:cNvSpPr/>
          <p:nvPr/>
        </p:nvSpPr>
        <p:spPr>
          <a:xfrm>
            <a:off x="6889183" y="3217021"/>
            <a:ext cx="1425892" cy="259080"/>
          </a:xfrm>
          <a:prstGeom prst="rect">
            <a:avLst/>
          </a:prstGeom>
        </p:spPr>
        <p:txBody>
          <a:bodyPr wrap="none">
            <a:spAutoFit/>
          </a:bodyPr>
          <a:lstStyle/>
          <a:p>
            <a:pPr algn="ctr"/>
            <a:r>
              <a:rPr altLang="en-US" lang="zh-CN" sz="11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新TOEFL考试120分</a:t>
            </a:r>
          </a:p>
        </p:txBody>
      </p:sp>
      <p:sp>
        <p:nvSpPr>
          <p:cNvPr id="110" name="圆角矩形 109"/>
          <p:cNvSpPr/>
          <p:nvPr/>
        </p:nvSpPr>
        <p:spPr>
          <a:xfrm>
            <a:off x="5001780" y="3809985"/>
            <a:ext cx="3194957" cy="122717"/>
          </a:xfrm>
          <a:prstGeom prst="round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111" name="椭圆 110"/>
          <p:cNvSpPr/>
          <p:nvPr/>
        </p:nvSpPr>
        <p:spPr>
          <a:xfrm>
            <a:off x="4034658" y="3799232"/>
            <a:ext cx="143333" cy="133471"/>
          </a:xfrm>
          <a:prstGeom prst="ellipse">
            <a:avLst/>
          </a:prstGeom>
          <a:solidFill>
            <a:srgbClr val="C00000">
              <a:alpha val="57000"/>
            </a:srgb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112" name="矩形 111"/>
          <p:cNvSpPr/>
          <p:nvPr/>
        </p:nvSpPr>
        <p:spPr>
          <a:xfrm>
            <a:off x="4262018" y="3720290"/>
            <a:ext cx="575516" cy="3021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法语</a:t>
            </a:r>
          </a:p>
        </p:txBody>
      </p:sp>
      <p:sp>
        <p:nvSpPr>
          <p:cNvPr id="113" name="圆角矩形 112"/>
          <p:cNvSpPr/>
          <p:nvPr/>
        </p:nvSpPr>
        <p:spPr>
          <a:xfrm>
            <a:off x="5001779" y="3809985"/>
            <a:ext cx="1389726" cy="122717"/>
          </a:xfrm>
          <a:prstGeom prst="roundRect">
            <a:avLst/>
          </a:prstGeom>
          <a:solidFill>
            <a:schemeClr val="tx1">
              <a:lumMod val="85000"/>
              <a:lumOff val="15000"/>
            </a:schemeClr>
          </a:solidFill>
          <a:ln>
            <a:noFill/>
          </a:ln>
          <a:effectLst>
            <a:innerShdw blurRad="63500" dir="13500000" dist="254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lumMod val="85000"/>
                  <a:lumOff val="15000"/>
                </a:schemeClr>
              </a:solidFill>
            </a:endParaRPr>
          </a:p>
        </p:txBody>
      </p:sp>
      <p:sp>
        <p:nvSpPr>
          <p:cNvPr id="114" name="矩形 113"/>
          <p:cNvSpPr/>
          <p:nvPr/>
        </p:nvSpPr>
        <p:spPr>
          <a:xfrm>
            <a:off x="7139840" y="3968612"/>
            <a:ext cx="1160780" cy="259080"/>
          </a:xfrm>
          <a:prstGeom prst="rect">
            <a:avLst/>
          </a:prstGeom>
        </p:spPr>
        <p:txBody>
          <a:bodyPr wrap="none">
            <a:spAutoFit/>
          </a:bodyPr>
          <a:lstStyle/>
          <a:p>
            <a:pPr algn="ctr"/>
            <a:r>
              <a:rPr altLang="en-US" lang="zh-CN" sz="11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可以基本的交流</a:t>
            </a:r>
          </a:p>
        </p:txBody>
      </p:sp>
      <p:sp>
        <p:nvSpPr>
          <p:cNvPr id="44" name="TextBox 5"/>
          <p:cNvSpPr txBox="1"/>
          <p:nvPr/>
        </p:nvSpPr>
        <p:spPr>
          <a:xfrm>
            <a:off x="-396502" y="234337"/>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Tree>
    <p:extLst>
      <p:ext uri="{BB962C8B-B14F-4D97-AF65-F5344CB8AC3E}">
        <p14:creationId val="585738588"/>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grpId="0" id="5" nodeType="withEffect" presetClass="path" presetID="42" presetSubtype="0">
                                  <p:stCondLst>
                                    <p:cond delay="0"/>
                                  </p:stCondLst>
                                  <p:childTnLst>
                                    <p:animMotion origin="layout" path="M -3.61111E-06 4.44444E-06 L -3.61111E-06 0.10027" pathEditMode="relative" ptsTypes="AA" rAng="0">
                                      <p:cBhvr>
                                        <p:cTn dur="1000" fill="hold" id="6"/>
                                        <p:tgtEl>
                                          <p:spTgt spid="43"/>
                                        </p:tgtEl>
                                        <p:attrNameLst>
                                          <p:attrName>ppt_x</p:attrName>
                                          <p:attrName>ppt_y</p:attrName>
                                        </p:attrNameLst>
                                      </p:cBhvr>
                                      <p:rCtr x="0" y="5000"/>
                                    </p:animMotion>
                                  </p:childTnLst>
                                </p:cTn>
                              </p:par>
                              <p:par>
                                <p:cTn fill="hold" grpId="0" id="7" nodeType="withEffect" presetClass="emph" presetID="3" presetSubtype="2">
                                  <p:stCondLst>
                                    <p:cond delay="0"/>
                                  </p:stCondLst>
                                  <p:childTnLst>
                                    <p:animClr clrSpc="rgb" dir="cw">
                                      <p:cBhvr override="childStyle">
                                        <p:cTn dur="1000" fill="hold" id="8"/>
                                        <p:tgtEl>
                                          <p:spTgt spid="46"/>
                                        </p:tgtEl>
                                        <p:attrNameLst>
                                          <p:attrName>style.color</p:attrName>
                                        </p:attrNameLst>
                                      </p:cBhvr>
                                      <p:to>
                                        <a:schemeClr val="accent2"/>
                                      </p:to>
                                    </p:animClr>
                                  </p:childTnLst>
                                </p:cTn>
                              </p:par>
                              <p:par>
                                <p:cTn fill="hold" grpId="0" id="9" nodeType="withEffect" presetClass="emph" presetID="3" presetSubtype="2">
                                  <p:stCondLst>
                                    <p:cond delay="0"/>
                                  </p:stCondLst>
                                  <p:childTnLst>
                                    <p:animClr clrSpc="rgb" dir="cw">
                                      <p:cBhvr override="childStyle">
                                        <p:cTn dur="1000" fill="hold" id="10"/>
                                        <p:tgtEl>
                                          <p:spTgt spid="47"/>
                                        </p:tgtEl>
                                        <p:attrNameLst>
                                          <p:attrName>style.color</p:attrName>
                                        </p:attrNameLst>
                                      </p:cBhvr>
                                      <p:to>
                                        <a:schemeClr val="accent2"/>
                                      </p:to>
                                    </p:animClr>
                                  </p:childTnLst>
                                </p:cTn>
                              </p:par>
                            </p:childTnLst>
                          </p:cTn>
                        </p:par>
                        <p:par>
                          <p:cTn fill="hold" id="11" nodeType="afterGroup">
                            <p:stCondLst>
                              <p:cond delay="1000"/>
                            </p:stCondLst>
                            <p:childTnLst>
                              <p:par>
                                <p:cTn fill="hold" grpId="0" id="12" nodeType="afterEffect" presetClass="entr" presetID="10" presetSubtype="0" repeatCount="2000">
                                  <p:stCondLst>
                                    <p:cond delay="0"/>
                                  </p:stCondLst>
                                  <p:childTnLst>
                                    <p:set>
                                      <p:cBhvr>
                                        <p:cTn dur="1" fill="hold" id="13">
                                          <p:stCondLst>
                                            <p:cond delay="0"/>
                                          </p:stCondLst>
                                        </p:cTn>
                                        <p:tgtEl>
                                          <p:spTgt spid="97"/>
                                        </p:tgtEl>
                                        <p:attrNameLst>
                                          <p:attrName>style.visibility</p:attrName>
                                        </p:attrNameLst>
                                      </p:cBhvr>
                                      <p:to>
                                        <p:strVal val="visible"/>
                                      </p:to>
                                    </p:set>
                                    <p:animEffect filter="fade" transition="in">
                                      <p:cBhvr>
                                        <p:cTn dur="500" id="14"/>
                                        <p:tgtEl>
                                          <p:spTgt spid="97"/>
                                        </p:tgtEl>
                                      </p:cBhvr>
                                    </p:animEffect>
                                  </p:childTnLst>
                                </p:cTn>
                              </p:par>
                              <p:par>
                                <p:cTn fill="hold" grpId="0" id="15" nodeType="withEffect" presetClass="entr" presetID="12" presetSubtype="8">
                                  <p:stCondLst>
                                    <p:cond delay="1000"/>
                                  </p:stCondLst>
                                  <p:childTnLst>
                                    <p:set>
                                      <p:cBhvr>
                                        <p:cTn dur="1" fill="hold" id="16">
                                          <p:stCondLst>
                                            <p:cond delay="0"/>
                                          </p:stCondLst>
                                        </p:cTn>
                                        <p:tgtEl>
                                          <p:spTgt spid="98"/>
                                        </p:tgtEl>
                                        <p:attrNameLst>
                                          <p:attrName>style.visibility</p:attrName>
                                        </p:attrNameLst>
                                      </p:cBhvr>
                                      <p:to>
                                        <p:strVal val="visible"/>
                                      </p:to>
                                    </p:set>
                                    <p:anim calcmode="lin" valueType="num">
                                      <p:cBhvr additive="base">
                                        <p:cTn dur="500" id="17"/>
                                        <p:tgtEl>
                                          <p:spTgt spid="98"/>
                                        </p:tgtEl>
                                        <p:attrNameLst>
                                          <p:attrName>ppt_x</p:attrName>
                                        </p:attrNameLst>
                                      </p:cBhvr>
                                      <p:tavLst>
                                        <p:tav tm="0">
                                          <p:val>
                                            <p:strVal val="#ppt_x-#ppt_w*1.125000"/>
                                          </p:val>
                                        </p:tav>
                                        <p:tav tm="100000">
                                          <p:val>
                                            <p:strVal val="#ppt_x"/>
                                          </p:val>
                                        </p:tav>
                                      </p:tavLst>
                                    </p:anim>
                                    <p:animEffect filter="wipe(right)" transition="in">
                                      <p:cBhvr>
                                        <p:cTn dur="500" id="18"/>
                                        <p:tgtEl>
                                          <p:spTgt spid="98"/>
                                        </p:tgtEl>
                                      </p:cBhvr>
                                    </p:animEffect>
                                  </p:childTnLst>
                                </p:cTn>
                              </p:par>
                            </p:childTnLst>
                          </p:cTn>
                        </p:par>
                        <p:par>
                          <p:cTn fill="hold" id="19" nodeType="afterGroup">
                            <p:stCondLst>
                              <p:cond delay="2500"/>
                            </p:stCondLst>
                            <p:childTnLst>
                              <p:par>
                                <p:cTn fill="hold" grpId="0" id="20" nodeType="afterEffect" presetClass="entr" presetID="22" presetSubtype="8">
                                  <p:stCondLst>
                                    <p:cond delay="0"/>
                                  </p:stCondLst>
                                  <p:childTnLst>
                                    <p:set>
                                      <p:cBhvr>
                                        <p:cTn dur="1" fill="hold" id="21">
                                          <p:stCondLst>
                                            <p:cond delay="0"/>
                                          </p:stCondLst>
                                        </p:cTn>
                                        <p:tgtEl>
                                          <p:spTgt spid="9"/>
                                        </p:tgtEl>
                                        <p:attrNameLst>
                                          <p:attrName>style.visibility</p:attrName>
                                        </p:attrNameLst>
                                      </p:cBhvr>
                                      <p:to>
                                        <p:strVal val="visible"/>
                                      </p:to>
                                    </p:set>
                                    <p:animEffect filter="wipe(left)" transition="in">
                                      <p:cBhvr>
                                        <p:cTn dur="400" id="22"/>
                                        <p:tgtEl>
                                          <p:spTgt spid="9"/>
                                        </p:tgtEl>
                                      </p:cBhvr>
                                    </p:animEffect>
                                  </p:childTnLst>
                                </p:cTn>
                              </p:par>
                            </p:childTnLst>
                          </p:cTn>
                        </p:par>
                        <p:par>
                          <p:cTn fill="hold" id="23" nodeType="afterGroup">
                            <p:stCondLst>
                              <p:cond delay="2900"/>
                            </p:stCondLst>
                            <p:childTnLst>
                              <p:par>
                                <p:cTn fill="hold" grpId="0" id="24" nodeType="afterEffect" presetClass="entr" presetID="22" presetSubtype="8">
                                  <p:stCondLst>
                                    <p:cond delay="0"/>
                                  </p:stCondLst>
                                  <p:childTnLst>
                                    <p:set>
                                      <p:cBhvr>
                                        <p:cTn dur="1" fill="hold" id="25">
                                          <p:stCondLst>
                                            <p:cond delay="0"/>
                                          </p:stCondLst>
                                        </p:cTn>
                                        <p:tgtEl>
                                          <p:spTgt spid="99"/>
                                        </p:tgtEl>
                                        <p:attrNameLst>
                                          <p:attrName>style.visibility</p:attrName>
                                        </p:attrNameLst>
                                      </p:cBhvr>
                                      <p:to>
                                        <p:strVal val="visible"/>
                                      </p:to>
                                    </p:set>
                                    <p:animEffect filter="wipe(left)" transition="in">
                                      <p:cBhvr>
                                        <p:cTn dur="400" id="26"/>
                                        <p:tgtEl>
                                          <p:spTgt spid="99"/>
                                        </p:tgtEl>
                                      </p:cBhvr>
                                    </p:animEffect>
                                  </p:childTnLst>
                                </p:cTn>
                              </p:par>
                            </p:childTnLst>
                          </p:cTn>
                        </p:par>
                        <p:par>
                          <p:cTn fill="hold" id="27" nodeType="afterGroup">
                            <p:stCondLst>
                              <p:cond delay="3300"/>
                            </p:stCondLst>
                            <p:childTnLst>
                              <p:par>
                                <p:cTn fill="hold" grpId="0" id="28" nodeType="afterEffect" presetClass="entr" presetID="2" presetSubtype="4">
                                  <p:stCondLst>
                                    <p:cond delay="0"/>
                                  </p:stCondLst>
                                  <p:childTnLst>
                                    <p:set>
                                      <p:cBhvr>
                                        <p:cTn dur="1" fill="hold" id="29">
                                          <p:stCondLst>
                                            <p:cond delay="0"/>
                                          </p:stCondLst>
                                        </p:cTn>
                                        <p:tgtEl>
                                          <p:spTgt spid="11"/>
                                        </p:tgtEl>
                                        <p:attrNameLst>
                                          <p:attrName>style.visibility</p:attrName>
                                        </p:attrNameLst>
                                      </p:cBhvr>
                                      <p:to>
                                        <p:strVal val="visible"/>
                                      </p:to>
                                    </p:set>
                                    <p:anim calcmode="lin" valueType="num">
                                      <p:cBhvr additive="base">
                                        <p:cTn dur="250" fill="hold" id="30"/>
                                        <p:tgtEl>
                                          <p:spTgt spid="11"/>
                                        </p:tgtEl>
                                        <p:attrNameLst>
                                          <p:attrName>ppt_x</p:attrName>
                                        </p:attrNameLst>
                                      </p:cBhvr>
                                      <p:tavLst>
                                        <p:tav tm="0">
                                          <p:val>
                                            <p:strVal val="#ppt_x"/>
                                          </p:val>
                                        </p:tav>
                                        <p:tav tm="100000">
                                          <p:val>
                                            <p:strVal val="#ppt_x"/>
                                          </p:val>
                                        </p:tav>
                                      </p:tavLst>
                                    </p:anim>
                                    <p:anim calcmode="lin" valueType="num">
                                      <p:cBhvr additive="base">
                                        <p:cTn dur="250" fill="hold" id="31"/>
                                        <p:tgtEl>
                                          <p:spTgt spid="11"/>
                                        </p:tgtEl>
                                        <p:attrNameLst>
                                          <p:attrName>ppt_y</p:attrName>
                                        </p:attrNameLst>
                                      </p:cBhvr>
                                      <p:tavLst>
                                        <p:tav tm="0">
                                          <p:val>
                                            <p:strVal val="1+#ppt_h/2"/>
                                          </p:val>
                                        </p:tav>
                                        <p:tav tm="100000">
                                          <p:val>
                                            <p:strVal val="#ppt_y"/>
                                          </p:val>
                                        </p:tav>
                                      </p:tavLst>
                                    </p:anim>
                                  </p:childTnLst>
                                </p:cTn>
                              </p:par>
                            </p:childTnLst>
                          </p:cTn>
                        </p:par>
                        <p:par>
                          <p:cTn fill="hold" id="32" nodeType="afterGroup">
                            <p:stCondLst>
                              <p:cond delay="3550"/>
                            </p:stCondLst>
                            <p:childTnLst>
                              <p:par>
                                <p:cTn fill="hold" grpId="0" id="33" nodeType="afterEffect" presetClass="entr" presetID="10" presetSubtype="0" repeatCount="2000">
                                  <p:stCondLst>
                                    <p:cond delay="0"/>
                                  </p:stCondLst>
                                  <p:childTnLst>
                                    <p:set>
                                      <p:cBhvr>
                                        <p:cTn dur="1" fill="hold" id="34">
                                          <p:stCondLst>
                                            <p:cond delay="0"/>
                                          </p:stCondLst>
                                        </p:cTn>
                                        <p:tgtEl>
                                          <p:spTgt spid="101"/>
                                        </p:tgtEl>
                                        <p:attrNameLst>
                                          <p:attrName>style.visibility</p:attrName>
                                        </p:attrNameLst>
                                      </p:cBhvr>
                                      <p:to>
                                        <p:strVal val="visible"/>
                                      </p:to>
                                    </p:set>
                                    <p:animEffect filter="fade" transition="in">
                                      <p:cBhvr>
                                        <p:cTn dur="500" id="35"/>
                                        <p:tgtEl>
                                          <p:spTgt spid="101"/>
                                        </p:tgtEl>
                                      </p:cBhvr>
                                    </p:animEffect>
                                  </p:childTnLst>
                                </p:cTn>
                              </p:par>
                              <p:par>
                                <p:cTn fill="hold" grpId="0" id="36" nodeType="withEffect" presetClass="entr" presetID="12" presetSubtype="8">
                                  <p:stCondLst>
                                    <p:cond delay="1000"/>
                                  </p:stCondLst>
                                  <p:childTnLst>
                                    <p:set>
                                      <p:cBhvr>
                                        <p:cTn dur="1" fill="hold" id="37">
                                          <p:stCondLst>
                                            <p:cond delay="0"/>
                                          </p:stCondLst>
                                        </p:cTn>
                                        <p:tgtEl>
                                          <p:spTgt spid="102"/>
                                        </p:tgtEl>
                                        <p:attrNameLst>
                                          <p:attrName>style.visibility</p:attrName>
                                        </p:attrNameLst>
                                      </p:cBhvr>
                                      <p:to>
                                        <p:strVal val="visible"/>
                                      </p:to>
                                    </p:set>
                                    <p:anim calcmode="lin" valueType="num">
                                      <p:cBhvr additive="base">
                                        <p:cTn dur="500" id="38"/>
                                        <p:tgtEl>
                                          <p:spTgt spid="102"/>
                                        </p:tgtEl>
                                        <p:attrNameLst>
                                          <p:attrName>ppt_x</p:attrName>
                                        </p:attrNameLst>
                                      </p:cBhvr>
                                      <p:tavLst>
                                        <p:tav tm="0">
                                          <p:val>
                                            <p:strVal val="#ppt_x-#ppt_w*1.125000"/>
                                          </p:val>
                                        </p:tav>
                                        <p:tav tm="100000">
                                          <p:val>
                                            <p:strVal val="#ppt_x"/>
                                          </p:val>
                                        </p:tav>
                                      </p:tavLst>
                                    </p:anim>
                                    <p:animEffect filter="wipe(right)" transition="in">
                                      <p:cBhvr>
                                        <p:cTn dur="500" id="39"/>
                                        <p:tgtEl>
                                          <p:spTgt spid="102"/>
                                        </p:tgtEl>
                                      </p:cBhvr>
                                    </p:animEffect>
                                  </p:childTnLst>
                                </p:cTn>
                              </p:par>
                            </p:childTnLst>
                          </p:cTn>
                        </p:par>
                        <p:par>
                          <p:cTn fill="hold" id="40" nodeType="afterGroup">
                            <p:stCondLst>
                              <p:cond delay="5050"/>
                            </p:stCondLst>
                            <p:childTnLst>
                              <p:par>
                                <p:cTn fill="hold" grpId="0" id="41" nodeType="afterEffect" presetClass="entr" presetID="22" presetSubtype="8">
                                  <p:stCondLst>
                                    <p:cond delay="0"/>
                                  </p:stCondLst>
                                  <p:childTnLst>
                                    <p:set>
                                      <p:cBhvr>
                                        <p:cTn dur="1" fill="hold" id="42">
                                          <p:stCondLst>
                                            <p:cond delay="0"/>
                                          </p:stCondLst>
                                        </p:cTn>
                                        <p:tgtEl>
                                          <p:spTgt spid="100"/>
                                        </p:tgtEl>
                                        <p:attrNameLst>
                                          <p:attrName>style.visibility</p:attrName>
                                        </p:attrNameLst>
                                      </p:cBhvr>
                                      <p:to>
                                        <p:strVal val="visible"/>
                                      </p:to>
                                    </p:set>
                                    <p:animEffect filter="wipe(left)" transition="in">
                                      <p:cBhvr>
                                        <p:cTn dur="400" id="43"/>
                                        <p:tgtEl>
                                          <p:spTgt spid="100"/>
                                        </p:tgtEl>
                                      </p:cBhvr>
                                    </p:animEffect>
                                  </p:childTnLst>
                                </p:cTn>
                              </p:par>
                            </p:childTnLst>
                          </p:cTn>
                        </p:par>
                        <p:par>
                          <p:cTn fill="hold" id="44" nodeType="afterGroup">
                            <p:stCondLst>
                              <p:cond delay="5450"/>
                            </p:stCondLst>
                            <p:childTnLst>
                              <p:par>
                                <p:cTn fill="hold" grpId="0" id="45" nodeType="afterEffect" presetClass="entr" presetID="22" presetSubtype="8">
                                  <p:stCondLst>
                                    <p:cond delay="0"/>
                                  </p:stCondLst>
                                  <p:childTnLst>
                                    <p:set>
                                      <p:cBhvr>
                                        <p:cTn dur="1" fill="hold" id="46">
                                          <p:stCondLst>
                                            <p:cond delay="0"/>
                                          </p:stCondLst>
                                        </p:cTn>
                                        <p:tgtEl>
                                          <p:spTgt spid="103"/>
                                        </p:tgtEl>
                                        <p:attrNameLst>
                                          <p:attrName>style.visibility</p:attrName>
                                        </p:attrNameLst>
                                      </p:cBhvr>
                                      <p:to>
                                        <p:strVal val="visible"/>
                                      </p:to>
                                    </p:set>
                                    <p:animEffect filter="wipe(left)" transition="in">
                                      <p:cBhvr>
                                        <p:cTn dur="400" id="47"/>
                                        <p:tgtEl>
                                          <p:spTgt spid="103"/>
                                        </p:tgtEl>
                                      </p:cBhvr>
                                    </p:animEffect>
                                  </p:childTnLst>
                                </p:cTn>
                              </p:par>
                            </p:childTnLst>
                          </p:cTn>
                        </p:par>
                        <p:par>
                          <p:cTn fill="hold" id="48" nodeType="afterGroup">
                            <p:stCondLst>
                              <p:cond delay="5850"/>
                            </p:stCondLst>
                            <p:childTnLst>
                              <p:par>
                                <p:cTn fill="hold" grpId="0" id="49" nodeType="afterEffect" presetClass="entr" presetID="2" presetSubtype="4">
                                  <p:stCondLst>
                                    <p:cond delay="0"/>
                                  </p:stCondLst>
                                  <p:childTnLst>
                                    <p:set>
                                      <p:cBhvr>
                                        <p:cTn dur="1" fill="hold" id="50">
                                          <p:stCondLst>
                                            <p:cond delay="0"/>
                                          </p:stCondLst>
                                        </p:cTn>
                                        <p:tgtEl>
                                          <p:spTgt spid="104"/>
                                        </p:tgtEl>
                                        <p:attrNameLst>
                                          <p:attrName>style.visibility</p:attrName>
                                        </p:attrNameLst>
                                      </p:cBhvr>
                                      <p:to>
                                        <p:strVal val="visible"/>
                                      </p:to>
                                    </p:set>
                                    <p:anim calcmode="lin" valueType="num">
                                      <p:cBhvr additive="base">
                                        <p:cTn dur="250" fill="hold" id="51"/>
                                        <p:tgtEl>
                                          <p:spTgt spid="104"/>
                                        </p:tgtEl>
                                        <p:attrNameLst>
                                          <p:attrName>ppt_x</p:attrName>
                                        </p:attrNameLst>
                                      </p:cBhvr>
                                      <p:tavLst>
                                        <p:tav tm="0">
                                          <p:val>
                                            <p:strVal val="#ppt_x"/>
                                          </p:val>
                                        </p:tav>
                                        <p:tav tm="100000">
                                          <p:val>
                                            <p:strVal val="#ppt_x"/>
                                          </p:val>
                                        </p:tav>
                                      </p:tavLst>
                                    </p:anim>
                                    <p:anim calcmode="lin" valueType="num">
                                      <p:cBhvr additive="base">
                                        <p:cTn dur="250" fill="hold" id="52"/>
                                        <p:tgtEl>
                                          <p:spTgt spid="104"/>
                                        </p:tgtEl>
                                        <p:attrNameLst>
                                          <p:attrName>ppt_y</p:attrName>
                                        </p:attrNameLst>
                                      </p:cBhvr>
                                      <p:tavLst>
                                        <p:tav tm="0">
                                          <p:val>
                                            <p:strVal val="1+#ppt_h/2"/>
                                          </p:val>
                                        </p:tav>
                                        <p:tav tm="100000">
                                          <p:val>
                                            <p:strVal val="#ppt_y"/>
                                          </p:val>
                                        </p:tav>
                                      </p:tavLst>
                                    </p:anim>
                                  </p:childTnLst>
                                </p:cTn>
                              </p:par>
                            </p:childTnLst>
                          </p:cTn>
                        </p:par>
                        <p:par>
                          <p:cTn fill="hold" id="53" nodeType="afterGroup">
                            <p:stCondLst>
                              <p:cond delay="6100"/>
                            </p:stCondLst>
                            <p:childTnLst>
                              <p:par>
                                <p:cTn fill="hold" grpId="0" id="54" nodeType="afterEffect" presetClass="entr" presetID="10" presetSubtype="0" repeatCount="2000">
                                  <p:stCondLst>
                                    <p:cond delay="0"/>
                                  </p:stCondLst>
                                  <p:childTnLst>
                                    <p:set>
                                      <p:cBhvr>
                                        <p:cTn dur="1" fill="hold" id="55">
                                          <p:stCondLst>
                                            <p:cond delay="0"/>
                                          </p:stCondLst>
                                        </p:cTn>
                                        <p:tgtEl>
                                          <p:spTgt spid="106"/>
                                        </p:tgtEl>
                                        <p:attrNameLst>
                                          <p:attrName>style.visibility</p:attrName>
                                        </p:attrNameLst>
                                      </p:cBhvr>
                                      <p:to>
                                        <p:strVal val="visible"/>
                                      </p:to>
                                    </p:set>
                                    <p:animEffect filter="fade" transition="in">
                                      <p:cBhvr>
                                        <p:cTn dur="500" id="56"/>
                                        <p:tgtEl>
                                          <p:spTgt spid="106"/>
                                        </p:tgtEl>
                                      </p:cBhvr>
                                    </p:animEffect>
                                  </p:childTnLst>
                                </p:cTn>
                              </p:par>
                              <p:par>
                                <p:cTn fill="hold" grpId="0" id="57" nodeType="withEffect" presetClass="entr" presetID="12" presetSubtype="8">
                                  <p:stCondLst>
                                    <p:cond delay="1000"/>
                                  </p:stCondLst>
                                  <p:childTnLst>
                                    <p:set>
                                      <p:cBhvr>
                                        <p:cTn dur="1" fill="hold" id="58">
                                          <p:stCondLst>
                                            <p:cond delay="0"/>
                                          </p:stCondLst>
                                        </p:cTn>
                                        <p:tgtEl>
                                          <p:spTgt spid="107"/>
                                        </p:tgtEl>
                                        <p:attrNameLst>
                                          <p:attrName>style.visibility</p:attrName>
                                        </p:attrNameLst>
                                      </p:cBhvr>
                                      <p:to>
                                        <p:strVal val="visible"/>
                                      </p:to>
                                    </p:set>
                                    <p:anim calcmode="lin" valueType="num">
                                      <p:cBhvr additive="base">
                                        <p:cTn dur="500" id="59"/>
                                        <p:tgtEl>
                                          <p:spTgt spid="107"/>
                                        </p:tgtEl>
                                        <p:attrNameLst>
                                          <p:attrName>ppt_x</p:attrName>
                                        </p:attrNameLst>
                                      </p:cBhvr>
                                      <p:tavLst>
                                        <p:tav tm="0">
                                          <p:val>
                                            <p:strVal val="#ppt_x-#ppt_w*1.125000"/>
                                          </p:val>
                                        </p:tav>
                                        <p:tav tm="100000">
                                          <p:val>
                                            <p:strVal val="#ppt_x"/>
                                          </p:val>
                                        </p:tav>
                                      </p:tavLst>
                                    </p:anim>
                                    <p:animEffect filter="wipe(right)" transition="in">
                                      <p:cBhvr>
                                        <p:cTn dur="500" id="60"/>
                                        <p:tgtEl>
                                          <p:spTgt spid="107"/>
                                        </p:tgtEl>
                                      </p:cBhvr>
                                    </p:animEffect>
                                  </p:childTnLst>
                                </p:cTn>
                              </p:par>
                            </p:childTnLst>
                          </p:cTn>
                        </p:par>
                        <p:par>
                          <p:cTn fill="hold" id="61" nodeType="afterGroup">
                            <p:stCondLst>
                              <p:cond delay="7600"/>
                            </p:stCondLst>
                            <p:childTnLst>
                              <p:par>
                                <p:cTn fill="hold" grpId="0" id="62" nodeType="afterEffect" presetClass="entr" presetID="22" presetSubtype="8">
                                  <p:stCondLst>
                                    <p:cond delay="0"/>
                                  </p:stCondLst>
                                  <p:childTnLst>
                                    <p:set>
                                      <p:cBhvr>
                                        <p:cTn dur="1" fill="hold" id="63">
                                          <p:stCondLst>
                                            <p:cond delay="0"/>
                                          </p:stCondLst>
                                        </p:cTn>
                                        <p:tgtEl>
                                          <p:spTgt spid="105"/>
                                        </p:tgtEl>
                                        <p:attrNameLst>
                                          <p:attrName>style.visibility</p:attrName>
                                        </p:attrNameLst>
                                      </p:cBhvr>
                                      <p:to>
                                        <p:strVal val="visible"/>
                                      </p:to>
                                    </p:set>
                                    <p:animEffect filter="wipe(left)" transition="in">
                                      <p:cBhvr>
                                        <p:cTn dur="400" id="64"/>
                                        <p:tgtEl>
                                          <p:spTgt spid="105"/>
                                        </p:tgtEl>
                                      </p:cBhvr>
                                    </p:animEffect>
                                  </p:childTnLst>
                                </p:cTn>
                              </p:par>
                            </p:childTnLst>
                          </p:cTn>
                        </p:par>
                        <p:par>
                          <p:cTn fill="hold" id="65" nodeType="afterGroup">
                            <p:stCondLst>
                              <p:cond delay="8000"/>
                            </p:stCondLst>
                            <p:childTnLst>
                              <p:par>
                                <p:cTn fill="hold" grpId="0" id="66" nodeType="afterEffect" presetClass="entr" presetID="22" presetSubtype="8">
                                  <p:stCondLst>
                                    <p:cond delay="0"/>
                                  </p:stCondLst>
                                  <p:childTnLst>
                                    <p:set>
                                      <p:cBhvr>
                                        <p:cTn dur="1" fill="hold" id="67">
                                          <p:stCondLst>
                                            <p:cond delay="0"/>
                                          </p:stCondLst>
                                        </p:cTn>
                                        <p:tgtEl>
                                          <p:spTgt spid="108"/>
                                        </p:tgtEl>
                                        <p:attrNameLst>
                                          <p:attrName>style.visibility</p:attrName>
                                        </p:attrNameLst>
                                      </p:cBhvr>
                                      <p:to>
                                        <p:strVal val="visible"/>
                                      </p:to>
                                    </p:set>
                                    <p:animEffect filter="wipe(left)" transition="in">
                                      <p:cBhvr>
                                        <p:cTn dur="400" id="68"/>
                                        <p:tgtEl>
                                          <p:spTgt spid="108"/>
                                        </p:tgtEl>
                                      </p:cBhvr>
                                    </p:animEffect>
                                  </p:childTnLst>
                                </p:cTn>
                              </p:par>
                            </p:childTnLst>
                          </p:cTn>
                        </p:par>
                        <p:par>
                          <p:cTn fill="hold" id="69" nodeType="afterGroup">
                            <p:stCondLst>
                              <p:cond delay="8400"/>
                            </p:stCondLst>
                            <p:childTnLst>
                              <p:par>
                                <p:cTn fill="hold" grpId="0" id="70" nodeType="afterEffect" presetClass="entr" presetID="2" presetSubtype="4">
                                  <p:stCondLst>
                                    <p:cond delay="0"/>
                                  </p:stCondLst>
                                  <p:childTnLst>
                                    <p:set>
                                      <p:cBhvr>
                                        <p:cTn dur="1" fill="hold" id="71">
                                          <p:stCondLst>
                                            <p:cond delay="0"/>
                                          </p:stCondLst>
                                        </p:cTn>
                                        <p:tgtEl>
                                          <p:spTgt spid="109"/>
                                        </p:tgtEl>
                                        <p:attrNameLst>
                                          <p:attrName>style.visibility</p:attrName>
                                        </p:attrNameLst>
                                      </p:cBhvr>
                                      <p:to>
                                        <p:strVal val="visible"/>
                                      </p:to>
                                    </p:set>
                                    <p:anim calcmode="lin" valueType="num">
                                      <p:cBhvr additive="base">
                                        <p:cTn dur="250" fill="hold" id="72"/>
                                        <p:tgtEl>
                                          <p:spTgt spid="109"/>
                                        </p:tgtEl>
                                        <p:attrNameLst>
                                          <p:attrName>ppt_x</p:attrName>
                                        </p:attrNameLst>
                                      </p:cBhvr>
                                      <p:tavLst>
                                        <p:tav tm="0">
                                          <p:val>
                                            <p:strVal val="#ppt_x"/>
                                          </p:val>
                                        </p:tav>
                                        <p:tav tm="100000">
                                          <p:val>
                                            <p:strVal val="#ppt_x"/>
                                          </p:val>
                                        </p:tav>
                                      </p:tavLst>
                                    </p:anim>
                                    <p:anim calcmode="lin" valueType="num">
                                      <p:cBhvr additive="base">
                                        <p:cTn dur="250" fill="hold" id="73"/>
                                        <p:tgtEl>
                                          <p:spTgt spid="109"/>
                                        </p:tgtEl>
                                        <p:attrNameLst>
                                          <p:attrName>ppt_y</p:attrName>
                                        </p:attrNameLst>
                                      </p:cBhvr>
                                      <p:tavLst>
                                        <p:tav tm="0">
                                          <p:val>
                                            <p:strVal val="1+#ppt_h/2"/>
                                          </p:val>
                                        </p:tav>
                                        <p:tav tm="100000">
                                          <p:val>
                                            <p:strVal val="#ppt_y"/>
                                          </p:val>
                                        </p:tav>
                                      </p:tavLst>
                                    </p:anim>
                                  </p:childTnLst>
                                </p:cTn>
                              </p:par>
                            </p:childTnLst>
                          </p:cTn>
                        </p:par>
                        <p:par>
                          <p:cTn fill="hold" id="74" nodeType="afterGroup">
                            <p:stCondLst>
                              <p:cond delay="8650"/>
                            </p:stCondLst>
                            <p:childTnLst>
                              <p:par>
                                <p:cTn fill="hold" grpId="0" id="75" nodeType="afterEffect" presetClass="entr" presetID="10" presetSubtype="0" repeatCount="2000">
                                  <p:stCondLst>
                                    <p:cond delay="0"/>
                                  </p:stCondLst>
                                  <p:childTnLst>
                                    <p:set>
                                      <p:cBhvr>
                                        <p:cTn dur="1" fill="hold" id="76">
                                          <p:stCondLst>
                                            <p:cond delay="0"/>
                                          </p:stCondLst>
                                        </p:cTn>
                                        <p:tgtEl>
                                          <p:spTgt spid="111"/>
                                        </p:tgtEl>
                                        <p:attrNameLst>
                                          <p:attrName>style.visibility</p:attrName>
                                        </p:attrNameLst>
                                      </p:cBhvr>
                                      <p:to>
                                        <p:strVal val="visible"/>
                                      </p:to>
                                    </p:set>
                                    <p:animEffect filter="fade" transition="in">
                                      <p:cBhvr>
                                        <p:cTn dur="500" id="77"/>
                                        <p:tgtEl>
                                          <p:spTgt spid="111"/>
                                        </p:tgtEl>
                                      </p:cBhvr>
                                    </p:animEffect>
                                  </p:childTnLst>
                                </p:cTn>
                              </p:par>
                              <p:par>
                                <p:cTn fill="hold" grpId="0" id="78" nodeType="withEffect" presetClass="entr" presetID="12" presetSubtype="8">
                                  <p:stCondLst>
                                    <p:cond delay="1000"/>
                                  </p:stCondLst>
                                  <p:childTnLst>
                                    <p:set>
                                      <p:cBhvr>
                                        <p:cTn dur="1" fill="hold" id="79">
                                          <p:stCondLst>
                                            <p:cond delay="0"/>
                                          </p:stCondLst>
                                        </p:cTn>
                                        <p:tgtEl>
                                          <p:spTgt spid="112"/>
                                        </p:tgtEl>
                                        <p:attrNameLst>
                                          <p:attrName>style.visibility</p:attrName>
                                        </p:attrNameLst>
                                      </p:cBhvr>
                                      <p:to>
                                        <p:strVal val="visible"/>
                                      </p:to>
                                    </p:set>
                                    <p:anim calcmode="lin" valueType="num">
                                      <p:cBhvr additive="base">
                                        <p:cTn dur="500" id="80"/>
                                        <p:tgtEl>
                                          <p:spTgt spid="112"/>
                                        </p:tgtEl>
                                        <p:attrNameLst>
                                          <p:attrName>ppt_x</p:attrName>
                                        </p:attrNameLst>
                                      </p:cBhvr>
                                      <p:tavLst>
                                        <p:tav tm="0">
                                          <p:val>
                                            <p:strVal val="#ppt_x-#ppt_w*1.125000"/>
                                          </p:val>
                                        </p:tav>
                                        <p:tav tm="100000">
                                          <p:val>
                                            <p:strVal val="#ppt_x"/>
                                          </p:val>
                                        </p:tav>
                                      </p:tavLst>
                                    </p:anim>
                                    <p:animEffect filter="wipe(right)" transition="in">
                                      <p:cBhvr>
                                        <p:cTn dur="500" id="81"/>
                                        <p:tgtEl>
                                          <p:spTgt spid="112"/>
                                        </p:tgtEl>
                                      </p:cBhvr>
                                    </p:animEffect>
                                  </p:childTnLst>
                                </p:cTn>
                              </p:par>
                            </p:childTnLst>
                          </p:cTn>
                        </p:par>
                        <p:par>
                          <p:cTn fill="hold" id="82" nodeType="afterGroup">
                            <p:stCondLst>
                              <p:cond delay="10150"/>
                            </p:stCondLst>
                            <p:childTnLst>
                              <p:par>
                                <p:cTn fill="hold" grpId="0" id="83" nodeType="afterEffect" presetClass="entr" presetID="22" presetSubtype="8">
                                  <p:stCondLst>
                                    <p:cond delay="0"/>
                                  </p:stCondLst>
                                  <p:childTnLst>
                                    <p:set>
                                      <p:cBhvr>
                                        <p:cTn dur="1" fill="hold" id="84">
                                          <p:stCondLst>
                                            <p:cond delay="0"/>
                                          </p:stCondLst>
                                        </p:cTn>
                                        <p:tgtEl>
                                          <p:spTgt spid="110"/>
                                        </p:tgtEl>
                                        <p:attrNameLst>
                                          <p:attrName>style.visibility</p:attrName>
                                        </p:attrNameLst>
                                      </p:cBhvr>
                                      <p:to>
                                        <p:strVal val="visible"/>
                                      </p:to>
                                    </p:set>
                                    <p:animEffect filter="wipe(left)" transition="in">
                                      <p:cBhvr>
                                        <p:cTn dur="400" id="85"/>
                                        <p:tgtEl>
                                          <p:spTgt spid="110"/>
                                        </p:tgtEl>
                                      </p:cBhvr>
                                    </p:animEffect>
                                  </p:childTnLst>
                                </p:cTn>
                              </p:par>
                            </p:childTnLst>
                          </p:cTn>
                        </p:par>
                        <p:par>
                          <p:cTn fill="hold" id="86" nodeType="afterGroup">
                            <p:stCondLst>
                              <p:cond delay="10550"/>
                            </p:stCondLst>
                            <p:childTnLst>
                              <p:par>
                                <p:cTn fill="hold" grpId="0" id="87" nodeType="afterEffect" presetClass="entr" presetID="22" presetSubtype="8">
                                  <p:stCondLst>
                                    <p:cond delay="0"/>
                                  </p:stCondLst>
                                  <p:childTnLst>
                                    <p:set>
                                      <p:cBhvr>
                                        <p:cTn dur="1" fill="hold" id="88">
                                          <p:stCondLst>
                                            <p:cond delay="0"/>
                                          </p:stCondLst>
                                        </p:cTn>
                                        <p:tgtEl>
                                          <p:spTgt spid="113"/>
                                        </p:tgtEl>
                                        <p:attrNameLst>
                                          <p:attrName>style.visibility</p:attrName>
                                        </p:attrNameLst>
                                      </p:cBhvr>
                                      <p:to>
                                        <p:strVal val="visible"/>
                                      </p:to>
                                    </p:set>
                                    <p:animEffect filter="wipe(left)" transition="in">
                                      <p:cBhvr>
                                        <p:cTn dur="400" id="89"/>
                                        <p:tgtEl>
                                          <p:spTgt spid="113"/>
                                        </p:tgtEl>
                                      </p:cBhvr>
                                    </p:animEffect>
                                  </p:childTnLst>
                                </p:cTn>
                              </p:par>
                            </p:childTnLst>
                          </p:cTn>
                        </p:par>
                        <p:par>
                          <p:cTn fill="hold" id="90" nodeType="afterGroup">
                            <p:stCondLst>
                              <p:cond delay="10950"/>
                            </p:stCondLst>
                            <p:childTnLst>
                              <p:par>
                                <p:cTn fill="hold" grpId="0" id="91" nodeType="afterEffect" presetClass="entr" presetID="2" presetSubtype="4">
                                  <p:stCondLst>
                                    <p:cond delay="0"/>
                                  </p:stCondLst>
                                  <p:childTnLst>
                                    <p:set>
                                      <p:cBhvr>
                                        <p:cTn dur="1" fill="hold" id="92">
                                          <p:stCondLst>
                                            <p:cond delay="0"/>
                                          </p:stCondLst>
                                        </p:cTn>
                                        <p:tgtEl>
                                          <p:spTgt spid="114"/>
                                        </p:tgtEl>
                                        <p:attrNameLst>
                                          <p:attrName>style.visibility</p:attrName>
                                        </p:attrNameLst>
                                      </p:cBhvr>
                                      <p:to>
                                        <p:strVal val="visible"/>
                                      </p:to>
                                    </p:set>
                                    <p:anim calcmode="lin" valueType="num">
                                      <p:cBhvr additive="base">
                                        <p:cTn dur="250" fill="hold" id="93"/>
                                        <p:tgtEl>
                                          <p:spTgt spid="114"/>
                                        </p:tgtEl>
                                        <p:attrNameLst>
                                          <p:attrName>ppt_x</p:attrName>
                                        </p:attrNameLst>
                                      </p:cBhvr>
                                      <p:tavLst>
                                        <p:tav tm="0">
                                          <p:val>
                                            <p:strVal val="#ppt_x"/>
                                          </p:val>
                                        </p:tav>
                                        <p:tav tm="100000">
                                          <p:val>
                                            <p:strVal val="#ppt_x"/>
                                          </p:val>
                                        </p:tav>
                                      </p:tavLst>
                                    </p:anim>
                                    <p:anim calcmode="lin" valueType="num">
                                      <p:cBhvr additive="base">
                                        <p:cTn dur="250" fill="hold" id="94"/>
                                        <p:tgtEl>
                                          <p:spTgt spid="1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6"/>
      <p:bldP grpId="0" spid="47"/>
      <p:bldP grpId="0" spid="43"/>
      <p:bldP grpId="0" spid="9"/>
      <p:bldP grpId="0" spid="97"/>
      <p:bldP grpId="0" spid="98"/>
      <p:bldP grpId="0" spid="99"/>
      <p:bldP grpId="0" spid="11"/>
      <p:bldP grpId="0" spid="100"/>
      <p:bldP grpId="0" spid="101"/>
      <p:bldP grpId="0" spid="102"/>
      <p:bldP grpId="0" spid="103"/>
      <p:bldP grpId="0" spid="104"/>
      <p:bldP grpId="0" spid="105"/>
      <p:bldP grpId="0" spid="106"/>
      <p:bldP grpId="0" spid="107"/>
      <p:bldP grpId="0" spid="108"/>
      <p:bldP grpId="0" spid="109"/>
      <p:bldP grpId="0" spid="110"/>
      <p:bldP grpId="0" spid="111"/>
      <p:bldP grpId="0" spid="112"/>
      <p:bldP grpId="0" spid="113"/>
      <p:bldP grpId="0" spid="114"/>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831530" y="971212"/>
            <a:ext cx="1535885" cy="720439"/>
            <a:chOff x="323528" y="971210"/>
            <a:chExt cx="1535885" cy="720439"/>
          </a:xfrm>
        </p:grpSpPr>
        <p:sp>
          <p:nvSpPr>
            <p:cNvPr id="16" name="矩形 15"/>
            <p:cNvSpPr/>
            <p:nvPr/>
          </p:nvSpPr>
          <p:spPr>
            <a:xfrm>
              <a:off x="323528" y="1139945"/>
              <a:ext cx="1535885" cy="55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ABOUT ME</a:t>
              </a:r>
            </a:p>
          </p:txBody>
        </p:sp>
        <p:sp>
          <p:nvSpPr>
            <p:cNvPr id="17" name="矩形 16"/>
            <p:cNvSpPr/>
            <p:nvPr/>
          </p:nvSpPr>
          <p:spPr>
            <a:xfrm>
              <a:off x="588229" y="971210"/>
              <a:ext cx="995885"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16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关于我</a:t>
              </a:r>
            </a:p>
          </p:txBody>
        </p:sp>
      </p:grpSp>
      <p:sp>
        <p:nvSpPr>
          <p:cNvPr id="42" name="矩形 41"/>
          <p:cNvSpPr/>
          <p:nvPr/>
        </p:nvSpPr>
        <p:spPr>
          <a:xfrm>
            <a:off x="990019" y="16493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基本信息</a:t>
            </a:r>
          </a:p>
        </p:txBody>
      </p:sp>
      <p:sp>
        <p:nvSpPr>
          <p:cNvPr id="45" name="矩形 44"/>
          <p:cNvSpPr/>
          <p:nvPr/>
        </p:nvSpPr>
        <p:spPr>
          <a:xfrm>
            <a:off x="699301" y="192100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INFORMATION</a:t>
            </a:r>
          </a:p>
        </p:txBody>
      </p:sp>
      <p:sp>
        <p:nvSpPr>
          <p:cNvPr id="27" name="椭圆 26"/>
          <p:cNvSpPr/>
          <p:nvPr/>
        </p:nvSpPr>
        <p:spPr>
          <a:xfrm>
            <a:off x="781479" y="1131226"/>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cxnSp>
        <p:nvCxnSpPr>
          <p:cNvPr id="28" name="直接连接符 27"/>
          <p:cNvCxnSpPr>
            <a:stCxn id="27" idx="4"/>
          </p:cNvCxnSpPr>
          <p:nvPr/>
        </p:nvCxnSpPr>
        <p:spPr>
          <a:xfrm flipH="1">
            <a:off x="853144" y="1264697"/>
            <a:ext cx="0" cy="3729669"/>
          </a:xfrm>
          <a:prstGeom prst="line">
            <a:avLst/>
          </a:prstGeom>
          <a:ln>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978321" y="2264132"/>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个人履历</a:t>
            </a:r>
          </a:p>
        </p:txBody>
      </p:sp>
      <p:sp>
        <p:nvSpPr>
          <p:cNvPr id="35" name="矩形 34"/>
          <p:cNvSpPr/>
          <p:nvPr/>
        </p:nvSpPr>
        <p:spPr>
          <a:xfrm>
            <a:off x="687603" y="2535741"/>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RESUME</a:t>
            </a:r>
          </a:p>
        </p:txBody>
      </p:sp>
      <p:sp>
        <p:nvSpPr>
          <p:cNvPr id="40" name="矩形 39"/>
          <p:cNvSpPr/>
          <p:nvPr/>
        </p:nvSpPr>
        <p:spPr>
          <a:xfrm>
            <a:off x="978320" y="3519119"/>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专业技能</a:t>
            </a:r>
          </a:p>
        </p:txBody>
      </p:sp>
      <p:sp>
        <p:nvSpPr>
          <p:cNvPr id="41" name="矩形 40"/>
          <p:cNvSpPr/>
          <p:nvPr/>
        </p:nvSpPr>
        <p:spPr>
          <a:xfrm>
            <a:off x="687603" y="3790728"/>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SKILL</a:t>
            </a:r>
          </a:p>
        </p:txBody>
      </p:sp>
      <p:sp>
        <p:nvSpPr>
          <p:cNvPr id="46" name="矩形 45"/>
          <p:cNvSpPr/>
          <p:nvPr/>
        </p:nvSpPr>
        <p:spPr>
          <a:xfrm>
            <a:off x="982293" y="4117697"/>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语言能力</a:t>
            </a:r>
          </a:p>
        </p:txBody>
      </p:sp>
      <p:sp>
        <p:nvSpPr>
          <p:cNvPr id="47" name="矩形 46"/>
          <p:cNvSpPr/>
          <p:nvPr/>
        </p:nvSpPr>
        <p:spPr>
          <a:xfrm>
            <a:off x="691575" y="4389307"/>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LANGUAGE</a:t>
            </a:r>
          </a:p>
        </p:txBody>
      </p:sp>
      <p:sp>
        <p:nvSpPr>
          <p:cNvPr id="58" name="矩形 57"/>
          <p:cNvSpPr/>
          <p:nvPr/>
        </p:nvSpPr>
        <p:spPr>
          <a:xfrm>
            <a:off x="980681" y="4722755"/>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荣誉奖项</a:t>
            </a:r>
          </a:p>
        </p:txBody>
      </p:sp>
      <p:sp>
        <p:nvSpPr>
          <p:cNvPr id="59" name="矩形 58"/>
          <p:cNvSpPr/>
          <p:nvPr/>
        </p:nvSpPr>
        <p:spPr>
          <a:xfrm>
            <a:off x="689963" y="4994366"/>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HONOR AWARD</a:t>
            </a:r>
          </a:p>
        </p:txBody>
      </p:sp>
      <p:sp>
        <p:nvSpPr>
          <p:cNvPr id="66" name="矩形 65"/>
          <p:cNvSpPr/>
          <p:nvPr/>
        </p:nvSpPr>
        <p:spPr>
          <a:xfrm>
            <a:off x="978321" y="2872852"/>
            <a:ext cx="1208553" cy="345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2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项目经验</a:t>
            </a:r>
          </a:p>
        </p:txBody>
      </p:sp>
      <p:sp>
        <p:nvSpPr>
          <p:cNvPr id="67" name="矩形 66"/>
          <p:cNvSpPr/>
          <p:nvPr/>
        </p:nvSpPr>
        <p:spPr>
          <a:xfrm>
            <a:off x="687603" y="3144463"/>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05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EXPERIENCE</a:t>
            </a:r>
          </a:p>
        </p:txBody>
      </p:sp>
      <p:sp>
        <p:nvSpPr>
          <p:cNvPr id="52" name="椭圆 51"/>
          <p:cNvSpPr/>
          <p:nvPr/>
        </p:nvSpPr>
        <p:spPr>
          <a:xfrm>
            <a:off x="781478" y="4324869"/>
            <a:ext cx="143333" cy="133471"/>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chemeClr val="tx1">
                  <a:lumMod val="85000"/>
                  <a:lumOff val="15000"/>
                </a:schemeClr>
              </a:solidFill>
            </a:endParaRPr>
          </a:p>
        </p:txBody>
      </p:sp>
      <p:cxnSp>
        <p:nvCxnSpPr>
          <p:cNvPr id="57" name="直接连接符 56"/>
          <p:cNvCxnSpPr/>
          <p:nvPr/>
        </p:nvCxnSpPr>
        <p:spPr>
          <a:xfrm flipH="1" flipV="1">
            <a:off x="3448306" y="-130629"/>
            <a:ext cx="0" cy="2556081"/>
          </a:xfrm>
          <a:prstGeom prst="line">
            <a:avLst/>
          </a:prstGeom>
          <a:ln w="1587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flipH="1" flipV="1">
            <a:off x="5753306" y="0"/>
            <a:ext cx="0" cy="3577580"/>
          </a:xfrm>
          <a:prstGeom prst="line">
            <a:avLst/>
          </a:prstGeom>
          <a:ln w="1587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flipH="1" flipV="1">
            <a:off x="9029298" y="0"/>
            <a:ext cx="0" cy="4225652"/>
          </a:xfrm>
          <a:prstGeom prst="line">
            <a:avLst/>
          </a:prstGeom>
          <a:ln w="1587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3" name="矩形 62"/>
          <p:cNvSpPr/>
          <p:nvPr/>
        </p:nvSpPr>
        <p:spPr>
          <a:xfrm>
            <a:off x="3691330" y="2418630"/>
            <a:ext cx="1869524" cy="3006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100">
                <a:solidFill>
                  <a:schemeClr val="tx1">
                    <a:lumMod val="85000"/>
                    <a:lumOff val="15000"/>
                  </a:schemeClr>
                </a:solidFill>
                <a:latin charset="-122" panose="020b0503020204020204" pitchFamily="34" typeface="微软雅黑"/>
                <a:ea charset="-122" panose="020b0503020204020204" pitchFamily="34" typeface="微软雅黑"/>
              </a:rPr>
              <a:t>荣获上海市先进大学生称号</a:t>
            </a:r>
          </a:p>
        </p:txBody>
      </p:sp>
      <p:sp>
        <p:nvSpPr>
          <p:cNvPr id="64" name="矩形 63"/>
          <p:cNvSpPr/>
          <p:nvPr/>
        </p:nvSpPr>
        <p:spPr>
          <a:xfrm>
            <a:off x="3559997" y="2632570"/>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4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2012年</a:t>
            </a:r>
          </a:p>
        </p:txBody>
      </p:sp>
      <p:cxnSp>
        <p:nvCxnSpPr>
          <p:cNvPr id="65" name="直接连接符 64"/>
          <p:cNvCxnSpPr/>
          <p:nvPr/>
        </p:nvCxnSpPr>
        <p:spPr>
          <a:xfrm flipH="1">
            <a:off x="3699962" y="2677108"/>
            <a:ext cx="1728936" cy="0"/>
          </a:xfrm>
          <a:prstGeom prst="line">
            <a:avLst/>
          </a:prstGeom>
          <a:ln w="15875">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8" name="矩形 67"/>
          <p:cNvSpPr/>
          <p:nvPr/>
        </p:nvSpPr>
        <p:spPr>
          <a:xfrm>
            <a:off x="3697469" y="3518993"/>
            <a:ext cx="1869524" cy="3006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100">
                <a:solidFill>
                  <a:schemeClr val="tx1">
                    <a:lumMod val="85000"/>
                    <a:lumOff val="15000"/>
                  </a:schemeClr>
                </a:solidFill>
                <a:latin charset="-122" panose="020b0503020204020204" pitchFamily="34" typeface="微软雅黑"/>
                <a:ea charset="-122" panose="020b0503020204020204" pitchFamily="34" typeface="微软雅黑"/>
              </a:rPr>
              <a:t>荣获全国大学生建筑设计大奖赛优秀奖</a:t>
            </a:r>
          </a:p>
        </p:txBody>
      </p:sp>
      <p:sp>
        <p:nvSpPr>
          <p:cNvPr id="69" name="矩形 68"/>
          <p:cNvSpPr/>
          <p:nvPr/>
        </p:nvSpPr>
        <p:spPr>
          <a:xfrm>
            <a:off x="3697470" y="3798890"/>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4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2013年</a:t>
            </a:r>
          </a:p>
        </p:txBody>
      </p:sp>
      <p:cxnSp>
        <p:nvCxnSpPr>
          <p:cNvPr id="70" name="直接连接符 69"/>
          <p:cNvCxnSpPr>
            <a:stCxn id="101" idx="2"/>
          </p:cNvCxnSpPr>
          <p:nvPr/>
        </p:nvCxnSpPr>
        <p:spPr>
          <a:xfrm flipH="1">
            <a:off x="3808346" y="3836058"/>
            <a:ext cx="1693304" cy="4716"/>
          </a:xfrm>
          <a:prstGeom prst="line">
            <a:avLst/>
          </a:prstGeom>
          <a:ln w="15875">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1" name="直接连接符 70"/>
          <p:cNvCxnSpPr>
            <a:stCxn id="104" idx="0"/>
          </p:cNvCxnSpPr>
          <p:nvPr/>
        </p:nvCxnSpPr>
        <p:spPr>
          <a:xfrm flipH="1" flipV="1">
            <a:off x="8057562" y="1"/>
            <a:ext cx="0" cy="2930251"/>
          </a:xfrm>
          <a:prstGeom prst="line">
            <a:avLst/>
          </a:prstGeom>
          <a:ln w="15875">
            <a:solidFill>
              <a:schemeClr val="tx1">
                <a:lumMod val="85000"/>
                <a:lumOff val="1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2" name="矩形 71"/>
          <p:cNvSpPr/>
          <p:nvPr/>
        </p:nvSpPr>
        <p:spPr>
          <a:xfrm>
            <a:off x="6055432" y="2910481"/>
            <a:ext cx="1869524" cy="3006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100">
                <a:solidFill>
                  <a:schemeClr val="tx1">
                    <a:lumMod val="85000"/>
                    <a:lumOff val="15000"/>
                  </a:schemeClr>
                </a:solidFill>
                <a:latin charset="-122" panose="020b0503020204020204" pitchFamily="34" typeface="微软雅黑"/>
                <a:ea charset="-122" panose="020b0503020204020204" pitchFamily="34" typeface="微软雅黑"/>
              </a:rPr>
              <a:t>荣获熊猫公司先进个人</a:t>
            </a:r>
          </a:p>
        </p:txBody>
      </p:sp>
      <p:sp>
        <p:nvSpPr>
          <p:cNvPr id="73" name="矩形 72"/>
          <p:cNvSpPr/>
          <p:nvPr/>
        </p:nvSpPr>
        <p:spPr>
          <a:xfrm>
            <a:off x="5924099" y="3124420"/>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4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2014年</a:t>
            </a:r>
          </a:p>
        </p:txBody>
      </p:sp>
      <p:cxnSp>
        <p:nvCxnSpPr>
          <p:cNvPr id="74" name="直接连接符 73"/>
          <p:cNvCxnSpPr/>
          <p:nvPr/>
        </p:nvCxnSpPr>
        <p:spPr>
          <a:xfrm flipH="1">
            <a:off x="6064064" y="3168959"/>
            <a:ext cx="1728936" cy="0"/>
          </a:xfrm>
          <a:prstGeom prst="line">
            <a:avLst/>
          </a:prstGeom>
          <a:ln w="15875">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5" name="矩形 74"/>
          <p:cNvSpPr/>
          <p:nvPr/>
        </p:nvSpPr>
        <p:spPr>
          <a:xfrm>
            <a:off x="6973462" y="4153644"/>
            <a:ext cx="1869524" cy="3006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100">
                <a:solidFill>
                  <a:schemeClr val="tx1">
                    <a:lumMod val="85000"/>
                    <a:lumOff val="15000"/>
                  </a:schemeClr>
                </a:solidFill>
                <a:latin charset="-122" panose="020b0503020204020204" pitchFamily="34" typeface="微软雅黑"/>
                <a:ea charset="-122" panose="020b0503020204020204" pitchFamily="34" typeface="微软雅黑"/>
              </a:rPr>
              <a:t>获得亚太室内设计办公类项目入围奖</a:t>
            </a:r>
          </a:p>
        </p:txBody>
      </p:sp>
      <p:sp>
        <p:nvSpPr>
          <p:cNvPr id="76" name="矩形 75"/>
          <p:cNvSpPr/>
          <p:nvPr/>
        </p:nvSpPr>
        <p:spPr>
          <a:xfrm>
            <a:off x="6973462" y="4459912"/>
            <a:ext cx="1789986" cy="303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4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rPr>
              <a:t>2017年</a:t>
            </a:r>
          </a:p>
        </p:txBody>
      </p:sp>
      <p:cxnSp>
        <p:nvCxnSpPr>
          <p:cNvPr id="77" name="直接连接符 76"/>
          <p:cNvCxnSpPr>
            <a:stCxn id="107" idx="2"/>
          </p:cNvCxnSpPr>
          <p:nvPr/>
        </p:nvCxnSpPr>
        <p:spPr>
          <a:xfrm flipH="1">
            <a:off x="7084338" y="4497079"/>
            <a:ext cx="1693304" cy="4716"/>
          </a:xfrm>
          <a:prstGeom prst="line">
            <a:avLst/>
          </a:prstGeom>
          <a:ln w="15875">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97" name="组合 96"/>
          <p:cNvGrpSpPr/>
          <p:nvPr/>
        </p:nvGrpSpPr>
        <p:grpSpPr>
          <a:xfrm>
            <a:off x="3196650" y="2425454"/>
            <a:ext cx="503312" cy="503313"/>
            <a:chOff x="2267744" y="2425452"/>
            <a:chExt cx="503312" cy="503313"/>
          </a:xfrm>
          <a:solidFill>
            <a:schemeClr val="tx1">
              <a:lumMod val="85000"/>
              <a:lumOff val="15000"/>
            </a:schemeClr>
          </a:solidFill>
        </p:grpSpPr>
        <p:sp>
          <p:nvSpPr>
            <p:cNvPr id="98" name="椭圆 97"/>
            <p:cNvSpPr/>
            <p:nvPr/>
          </p:nvSpPr>
          <p:spPr>
            <a:xfrm>
              <a:off x="2267744" y="2425452"/>
              <a:ext cx="503312" cy="503313"/>
            </a:xfrm>
            <a:prstGeom prst="ellipse">
              <a:avLst/>
            </a:prstGeom>
            <a:grpFill/>
            <a:ln>
              <a:noFill/>
            </a:ln>
            <a:effectLst>
              <a:innerShdw blurRad="63500" dir="12240000" dist="254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tx1">
                    <a:lumMod val="85000"/>
                    <a:lumOff val="15000"/>
                  </a:schemeClr>
                </a:solidFill>
              </a:endParaRPr>
            </a:p>
          </p:txBody>
        </p:sp>
        <p:sp>
          <p:nvSpPr>
            <p:cNvPr id="99" name="Freeform 55"/>
            <p:cNvSpPr>
              <a:spLocks noEditPoints="1"/>
            </p:cNvSpPr>
            <p:nvPr/>
          </p:nvSpPr>
          <p:spPr bwMode="auto">
            <a:xfrm>
              <a:off x="2375200" y="2540325"/>
              <a:ext cx="302699" cy="316778"/>
            </a:xfrm>
            <a:custGeom>
              <a:gdLst>
                <a:gd fmla="*/ 83 w 129" name="T0"/>
                <a:gd fmla="*/ 92 h 135" name="T1"/>
                <a:gd fmla="*/ 127 w 129" name="T2"/>
                <a:gd fmla="*/ 26 h 135" name="T3"/>
                <a:gd fmla="*/ 127 w 129" name="T4"/>
                <a:gd fmla="*/ 21 h 135" name="T5"/>
                <a:gd fmla="*/ 117 w 129" name="T6"/>
                <a:gd fmla="*/ 10 h 135" name="T7"/>
                <a:gd fmla="*/ 112 w 129" name="T8"/>
                <a:gd fmla="*/ 10 h 135" name="T9"/>
                <a:gd fmla="*/ 107 w 129" name="T10"/>
                <a:gd fmla="*/ 16 h 135" name="T11"/>
                <a:gd fmla="*/ 101 w 129" name="T12"/>
                <a:gd fmla="*/ 16 h 135" name="T13"/>
                <a:gd fmla="*/ 101 w 129" name="T14"/>
                <a:gd fmla="*/ 0 h 135" name="T15"/>
                <a:gd fmla="*/ 27 w 129" name="T16"/>
                <a:gd fmla="*/ 0 h 135" name="T17"/>
                <a:gd fmla="*/ 27 w 129" name="T18"/>
                <a:gd fmla="*/ 16 h 135" name="T19"/>
                <a:gd fmla="*/ 22 w 129" name="T20"/>
                <a:gd fmla="*/ 16 h 135" name="T21"/>
                <a:gd fmla="*/ 17 w 129" name="T22"/>
                <a:gd fmla="*/ 10 h 135" name="T23"/>
                <a:gd fmla="*/ 12 w 129" name="T24"/>
                <a:gd fmla="*/ 10 h 135" name="T25"/>
                <a:gd fmla="*/ 1 w 129" name="T26"/>
                <a:gd fmla="*/ 21 h 135" name="T27"/>
                <a:gd fmla="*/ 1 w 129" name="T28"/>
                <a:gd fmla="*/ 26 h 135" name="T29"/>
                <a:gd fmla="*/ 46 w 129" name="T30"/>
                <a:gd fmla="*/ 92 h 135" name="T31"/>
                <a:gd fmla="*/ 59 w 129" name="T32"/>
                <a:gd fmla="*/ 98 h 135" name="T33"/>
                <a:gd fmla="*/ 59 w 129" name="T34"/>
                <a:gd fmla="*/ 103 h 135" name="T35"/>
                <a:gd fmla="*/ 54 w 129" name="T36"/>
                <a:gd fmla="*/ 106 h 135" name="T37"/>
                <a:gd fmla="*/ 59 w 129" name="T38"/>
                <a:gd fmla="*/ 108 h 135" name="T39"/>
                <a:gd fmla="*/ 59 w 129" name="T40"/>
                <a:gd fmla="*/ 114 h 135" name="T41"/>
                <a:gd fmla="*/ 54 w 129" name="T42"/>
                <a:gd fmla="*/ 119 h 135" name="T43"/>
                <a:gd fmla="*/ 48 w 129" name="T44"/>
                <a:gd fmla="*/ 124 h 135" name="T45"/>
                <a:gd fmla="*/ 43 w 129" name="T46"/>
                <a:gd fmla="*/ 129 h 135" name="T47"/>
                <a:gd fmla="*/ 49 w 129" name="T48"/>
                <a:gd fmla="*/ 135 h 135" name="T49"/>
                <a:gd fmla="*/ 80 w 129" name="T50"/>
                <a:gd fmla="*/ 135 h 135" name="T51"/>
                <a:gd fmla="*/ 85 w 129" name="T52"/>
                <a:gd fmla="*/ 129 h 135" name="T53"/>
                <a:gd fmla="*/ 80 w 129" name="T54"/>
                <a:gd fmla="*/ 124 h 135" name="T55"/>
                <a:gd fmla="*/ 74 w 129" name="T56"/>
                <a:gd fmla="*/ 119 h 135" name="T57"/>
                <a:gd fmla="*/ 69 w 129" name="T58"/>
                <a:gd fmla="*/ 114 h 135" name="T59"/>
                <a:gd fmla="*/ 69 w 129" name="T60"/>
                <a:gd fmla="*/ 108 h 135" name="T61"/>
                <a:gd fmla="*/ 75 w 129" name="T62"/>
                <a:gd fmla="*/ 106 h 135" name="T63"/>
                <a:gd fmla="*/ 69 w 129" name="T64"/>
                <a:gd fmla="*/ 103 h 135" name="T65"/>
                <a:gd fmla="*/ 69 w 129" name="T66"/>
                <a:gd fmla="*/ 98 h 135" name="T67"/>
                <a:gd fmla="*/ 83 w 129" name="T68"/>
                <a:gd fmla="*/ 92 h 135" name="T69"/>
                <a:gd fmla="*/ 101 w 129" name="T70"/>
                <a:gd fmla="*/ 21 h 135" name="T71"/>
                <a:gd fmla="*/ 107 w 129" name="T72"/>
                <a:gd fmla="*/ 21 h 135" name="T73"/>
                <a:gd fmla="*/ 112 w 129" name="T74"/>
                <a:gd fmla="*/ 16 h 135" name="T75"/>
                <a:gd fmla="*/ 117 w 129" name="T76"/>
                <a:gd fmla="*/ 21 h 135" name="T77"/>
                <a:gd fmla="*/ 117 w 129" name="T78"/>
                <a:gd fmla="*/ 26 h 135" name="T79"/>
                <a:gd fmla="*/ 91 w 129" name="T80"/>
                <a:gd fmla="*/ 71 h 135" name="T81"/>
                <a:gd fmla="*/ 101 w 129" name="T82"/>
                <a:gd fmla="*/ 21 h 135" name="T83"/>
                <a:gd fmla="*/ 36 w 129" name="T84"/>
                <a:gd fmla="*/ 72 h 135" name="T85"/>
                <a:gd fmla="*/ 10 w 129" name="T86"/>
                <a:gd fmla="*/ 27 h 135" name="T87"/>
                <a:gd fmla="*/ 10 w 129" name="T88"/>
                <a:gd fmla="*/ 22 h 135" name="T89"/>
                <a:gd fmla="*/ 15 w 129" name="T90"/>
                <a:gd fmla="*/ 17 h 135" name="T91"/>
                <a:gd fmla="*/ 20 w 129" name="T92"/>
                <a:gd fmla="*/ 22 h 135" name="T93"/>
                <a:gd fmla="*/ 26 w 129" name="T94"/>
                <a:gd fmla="*/ 22 h 135" name="T95"/>
                <a:gd fmla="*/ 36 w 129" name="T96"/>
                <a:gd fmla="*/ 72 h 13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35" w="129">
                  <a:moveTo>
                    <a:pt x="83" y="92"/>
                  </a:moveTo>
                  <a:cubicBezTo>
                    <a:pt x="129" y="63"/>
                    <a:pt x="127" y="26"/>
                    <a:pt x="127" y="26"/>
                  </a:cubicBezTo>
                  <a:cubicBezTo>
                    <a:pt x="127" y="21"/>
                    <a:pt x="127" y="21"/>
                    <a:pt x="127" y="21"/>
                  </a:cubicBezTo>
                  <a:cubicBezTo>
                    <a:pt x="127" y="21"/>
                    <a:pt x="128" y="10"/>
                    <a:pt x="117" y="10"/>
                  </a:cubicBezTo>
                  <a:cubicBezTo>
                    <a:pt x="114" y="10"/>
                    <a:pt x="112" y="10"/>
                    <a:pt x="112" y="10"/>
                  </a:cubicBezTo>
                  <a:cubicBezTo>
                    <a:pt x="107" y="10"/>
                    <a:pt x="107" y="16"/>
                    <a:pt x="107" y="16"/>
                  </a:cubicBezTo>
                  <a:cubicBezTo>
                    <a:pt x="107" y="16"/>
                    <a:pt x="104" y="16"/>
                    <a:pt x="101" y="16"/>
                  </a:cubicBezTo>
                  <a:cubicBezTo>
                    <a:pt x="101" y="12"/>
                    <a:pt x="101" y="0"/>
                    <a:pt x="101" y="0"/>
                  </a:cubicBezTo>
                  <a:cubicBezTo>
                    <a:pt x="56" y="7"/>
                    <a:pt x="27" y="0"/>
                    <a:pt x="27" y="0"/>
                  </a:cubicBezTo>
                  <a:cubicBezTo>
                    <a:pt x="27" y="16"/>
                    <a:pt x="27" y="16"/>
                    <a:pt x="27" y="16"/>
                  </a:cubicBezTo>
                  <a:cubicBezTo>
                    <a:pt x="23" y="16"/>
                    <a:pt x="22" y="16"/>
                    <a:pt x="22" y="16"/>
                  </a:cubicBezTo>
                  <a:cubicBezTo>
                    <a:pt x="22" y="16"/>
                    <a:pt x="22" y="10"/>
                    <a:pt x="17" y="10"/>
                  </a:cubicBezTo>
                  <a:cubicBezTo>
                    <a:pt x="17" y="10"/>
                    <a:pt x="15" y="10"/>
                    <a:pt x="12" y="10"/>
                  </a:cubicBezTo>
                  <a:cubicBezTo>
                    <a:pt x="1" y="10"/>
                    <a:pt x="1" y="21"/>
                    <a:pt x="1" y="21"/>
                  </a:cubicBezTo>
                  <a:cubicBezTo>
                    <a:pt x="1" y="26"/>
                    <a:pt x="1" y="26"/>
                    <a:pt x="1" y="26"/>
                  </a:cubicBezTo>
                  <a:cubicBezTo>
                    <a:pt x="1" y="26"/>
                    <a:pt x="0" y="63"/>
                    <a:pt x="46" y="92"/>
                  </a:cubicBezTo>
                  <a:cubicBezTo>
                    <a:pt x="46" y="92"/>
                    <a:pt x="52" y="98"/>
                    <a:pt x="59" y="98"/>
                  </a:cubicBezTo>
                  <a:cubicBezTo>
                    <a:pt x="59" y="103"/>
                    <a:pt x="59" y="103"/>
                    <a:pt x="59" y="103"/>
                  </a:cubicBezTo>
                  <a:cubicBezTo>
                    <a:pt x="59" y="103"/>
                    <a:pt x="54" y="103"/>
                    <a:pt x="54" y="106"/>
                  </a:cubicBezTo>
                  <a:cubicBezTo>
                    <a:pt x="54" y="109"/>
                    <a:pt x="59" y="108"/>
                    <a:pt x="59" y="108"/>
                  </a:cubicBezTo>
                  <a:cubicBezTo>
                    <a:pt x="59" y="114"/>
                    <a:pt x="59" y="114"/>
                    <a:pt x="59" y="114"/>
                  </a:cubicBezTo>
                  <a:cubicBezTo>
                    <a:pt x="59" y="114"/>
                    <a:pt x="58" y="119"/>
                    <a:pt x="54" y="119"/>
                  </a:cubicBezTo>
                  <a:cubicBezTo>
                    <a:pt x="54" y="124"/>
                    <a:pt x="48" y="124"/>
                    <a:pt x="48" y="124"/>
                  </a:cubicBezTo>
                  <a:cubicBezTo>
                    <a:pt x="48" y="124"/>
                    <a:pt x="43" y="125"/>
                    <a:pt x="43" y="129"/>
                  </a:cubicBezTo>
                  <a:cubicBezTo>
                    <a:pt x="43" y="129"/>
                    <a:pt x="42" y="135"/>
                    <a:pt x="49" y="135"/>
                  </a:cubicBezTo>
                  <a:cubicBezTo>
                    <a:pt x="56" y="135"/>
                    <a:pt x="80" y="135"/>
                    <a:pt x="80" y="135"/>
                  </a:cubicBezTo>
                  <a:cubicBezTo>
                    <a:pt x="85" y="135"/>
                    <a:pt x="85" y="129"/>
                    <a:pt x="85" y="129"/>
                  </a:cubicBezTo>
                  <a:cubicBezTo>
                    <a:pt x="85" y="129"/>
                    <a:pt x="85" y="124"/>
                    <a:pt x="80" y="124"/>
                  </a:cubicBezTo>
                  <a:cubicBezTo>
                    <a:pt x="74" y="124"/>
                    <a:pt x="74" y="119"/>
                    <a:pt x="74" y="119"/>
                  </a:cubicBezTo>
                  <a:cubicBezTo>
                    <a:pt x="74" y="119"/>
                    <a:pt x="69" y="119"/>
                    <a:pt x="69" y="114"/>
                  </a:cubicBezTo>
                  <a:cubicBezTo>
                    <a:pt x="69" y="108"/>
                    <a:pt x="69" y="108"/>
                    <a:pt x="69" y="108"/>
                  </a:cubicBezTo>
                  <a:cubicBezTo>
                    <a:pt x="69" y="108"/>
                    <a:pt x="75" y="109"/>
                    <a:pt x="75" y="106"/>
                  </a:cubicBezTo>
                  <a:cubicBezTo>
                    <a:pt x="75" y="103"/>
                    <a:pt x="69" y="103"/>
                    <a:pt x="69" y="103"/>
                  </a:cubicBezTo>
                  <a:cubicBezTo>
                    <a:pt x="69" y="98"/>
                    <a:pt x="69" y="98"/>
                    <a:pt x="69" y="98"/>
                  </a:cubicBezTo>
                  <a:cubicBezTo>
                    <a:pt x="75" y="98"/>
                    <a:pt x="79" y="96"/>
                    <a:pt x="83" y="92"/>
                  </a:cubicBezTo>
                  <a:close/>
                  <a:moveTo>
                    <a:pt x="101" y="21"/>
                  </a:moveTo>
                  <a:cubicBezTo>
                    <a:pt x="103" y="21"/>
                    <a:pt x="107" y="21"/>
                    <a:pt x="107" y="21"/>
                  </a:cubicBezTo>
                  <a:cubicBezTo>
                    <a:pt x="112" y="21"/>
                    <a:pt x="112" y="16"/>
                    <a:pt x="112" y="16"/>
                  </a:cubicBezTo>
                  <a:cubicBezTo>
                    <a:pt x="117" y="16"/>
                    <a:pt x="117" y="21"/>
                    <a:pt x="117" y="21"/>
                  </a:cubicBezTo>
                  <a:cubicBezTo>
                    <a:pt x="117" y="26"/>
                    <a:pt x="117" y="26"/>
                    <a:pt x="117" y="26"/>
                  </a:cubicBezTo>
                  <a:cubicBezTo>
                    <a:pt x="117" y="26"/>
                    <a:pt x="116" y="47"/>
                    <a:pt x="91" y="71"/>
                  </a:cubicBezTo>
                  <a:cubicBezTo>
                    <a:pt x="96" y="61"/>
                    <a:pt x="101" y="38"/>
                    <a:pt x="101" y="21"/>
                  </a:cubicBezTo>
                  <a:close/>
                  <a:moveTo>
                    <a:pt x="36" y="72"/>
                  </a:moveTo>
                  <a:cubicBezTo>
                    <a:pt x="11" y="48"/>
                    <a:pt x="10" y="27"/>
                    <a:pt x="10" y="27"/>
                  </a:cubicBezTo>
                  <a:cubicBezTo>
                    <a:pt x="10" y="22"/>
                    <a:pt x="10" y="22"/>
                    <a:pt x="10" y="22"/>
                  </a:cubicBezTo>
                  <a:cubicBezTo>
                    <a:pt x="10" y="22"/>
                    <a:pt x="10" y="17"/>
                    <a:pt x="15" y="17"/>
                  </a:cubicBezTo>
                  <a:cubicBezTo>
                    <a:pt x="15" y="17"/>
                    <a:pt x="15" y="22"/>
                    <a:pt x="20" y="22"/>
                  </a:cubicBezTo>
                  <a:cubicBezTo>
                    <a:pt x="20" y="22"/>
                    <a:pt x="24" y="22"/>
                    <a:pt x="26" y="22"/>
                  </a:cubicBezTo>
                  <a:cubicBezTo>
                    <a:pt x="26" y="39"/>
                    <a:pt x="30" y="62"/>
                    <a:pt x="36" y="72"/>
                  </a:cubicBezTo>
                  <a:close/>
                </a:path>
              </a:pathLst>
            </a:custGeom>
            <a:solidFill>
              <a:schemeClr val="bg1"/>
            </a:solidFill>
            <a:ln>
              <a:noFill/>
            </a:ln>
            <a:effectLst>
              <a:innerShdw blurRad="63500" dir="12240000" dist="254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chemeClr val="tx1">
                    <a:lumMod val="85000"/>
                    <a:lumOff val="15000"/>
                  </a:schemeClr>
                </a:solidFill>
              </a:endParaRPr>
            </a:p>
          </p:txBody>
        </p:sp>
      </p:grpSp>
      <p:grpSp>
        <p:nvGrpSpPr>
          <p:cNvPr id="100" name="组合 99"/>
          <p:cNvGrpSpPr/>
          <p:nvPr/>
        </p:nvGrpSpPr>
        <p:grpSpPr>
          <a:xfrm>
            <a:off x="5501650" y="3584403"/>
            <a:ext cx="503312" cy="503313"/>
            <a:chOff x="4572744" y="3584401"/>
            <a:chExt cx="503312" cy="503313"/>
          </a:xfrm>
          <a:solidFill>
            <a:schemeClr val="tx1">
              <a:lumMod val="85000"/>
              <a:lumOff val="15000"/>
            </a:schemeClr>
          </a:solidFill>
        </p:grpSpPr>
        <p:sp>
          <p:nvSpPr>
            <p:cNvPr id="101" name="椭圆 100"/>
            <p:cNvSpPr/>
            <p:nvPr/>
          </p:nvSpPr>
          <p:spPr>
            <a:xfrm>
              <a:off x="4572744" y="3584401"/>
              <a:ext cx="503312" cy="503313"/>
            </a:xfrm>
            <a:prstGeom prst="ellipse">
              <a:avLst/>
            </a:prstGeom>
            <a:grpFill/>
            <a:ln>
              <a:noFill/>
            </a:ln>
            <a:effectLst>
              <a:innerShdw blurRad="63500" dir="12240000" dist="254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tx1">
                    <a:lumMod val="85000"/>
                    <a:lumOff val="15000"/>
                  </a:schemeClr>
                </a:solidFill>
              </a:endParaRPr>
            </a:p>
          </p:txBody>
        </p:sp>
        <p:sp>
          <p:nvSpPr>
            <p:cNvPr id="102" name="Freeform 55"/>
            <p:cNvSpPr>
              <a:spLocks noEditPoints="1"/>
            </p:cNvSpPr>
            <p:nvPr/>
          </p:nvSpPr>
          <p:spPr bwMode="auto">
            <a:xfrm>
              <a:off x="4673050" y="3677668"/>
              <a:ext cx="302699" cy="316778"/>
            </a:xfrm>
            <a:custGeom>
              <a:gdLst>
                <a:gd fmla="*/ 83 w 129" name="T0"/>
                <a:gd fmla="*/ 92 h 135" name="T1"/>
                <a:gd fmla="*/ 127 w 129" name="T2"/>
                <a:gd fmla="*/ 26 h 135" name="T3"/>
                <a:gd fmla="*/ 127 w 129" name="T4"/>
                <a:gd fmla="*/ 21 h 135" name="T5"/>
                <a:gd fmla="*/ 117 w 129" name="T6"/>
                <a:gd fmla="*/ 10 h 135" name="T7"/>
                <a:gd fmla="*/ 112 w 129" name="T8"/>
                <a:gd fmla="*/ 10 h 135" name="T9"/>
                <a:gd fmla="*/ 107 w 129" name="T10"/>
                <a:gd fmla="*/ 16 h 135" name="T11"/>
                <a:gd fmla="*/ 101 w 129" name="T12"/>
                <a:gd fmla="*/ 16 h 135" name="T13"/>
                <a:gd fmla="*/ 101 w 129" name="T14"/>
                <a:gd fmla="*/ 0 h 135" name="T15"/>
                <a:gd fmla="*/ 27 w 129" name="T16"/>
                <a:gd fmla="*/ 0 h 135" name="T17"/>
                <a:gd fmla="*/ 27 w 129" name="T18"/>
                <a:gd fmla="*/ 16 h 135" name="T19"/>
                <a:gd fmla="*/ 22 w 129" name="T20"/>
                <a:gd fmla="*/ 16 h 135" name="T21"/>
                <a:gd fmla="*/ 17 w 129" name="T22"/>
                <a:gd fmla="*/ 10 h 135" name="T23"/>
                <a:gd fmla="*/ 12 w 129" name="T24"/>
                <a:gd fmla="*/ 10 h 135" name="T25"/>
                <a:gd fmla="*/ 1 w 129" name="T26"/>
                <a:gd fmla="*/ 21 h 135" name="T27"/>
                <a:gd fmla="*/ 1 w 129" name="T28"/>
                <a:gd fmla="*/ 26 h 135" name="T29"/>
                <a:gd fmla="*/ 46 w 129" name="T30"/>
                <a:gd fmla="*/ 92 h 135" name="T31"/>
                <a:gd fmla="*/ 59 w 129" name="T32"/>
                <a:gd fmla="*/ 98 h 135" name="T33"/>
                <a:gd fmla="*/ 59 w 129" name="T34"/>
                <a:gd fmla="*/ 103 h 135" name="T35"/>
                <a:gd fmla="*/ 54 w 129" name="T36"/>
                <a:gd fmla="*/ 106 h 135" name="T37"/>
                <a:gd fmla="*/ 59 w 129" name="T38"/>
                <a:gd fmla="*/ 108 h 135" name="T39"/>
                <a:gd fmla="*/ 59 w 129" name="T40"/>
                <a:gd fmla="*/ 114 h 135" name="T41"/>
                <a:gd fmla="*/ 54 w 129" name="T42"/>
                <a:gd fmla="*/ 119 h 135" name="T43"/>
                <a:gd fmla="*/ 48 w 129" name="T44"/>
                <a:gd fmla="*/ 124 h 135" name="T45"/>
                <a:gd fmla="*/ 43 w 129" name="T46"/>
                <a:gd fmla="*/ 129 h 135" name="T47"/>
                <a:gd fmla="*/ 49 w 129" name="T48"/>
                <a:gd fmla="*/ 135 h 135" name="T49"/>
                <a:gd fmla="*/ 80 w 129" name="T50"/>
                <a:gd fmla="*/ 135 h 135" name="T51"/>
                <a:gd fmla="*/ 85 w 129" name="T52"/>
                <a:gd fmla="*/ 129 h 135" name="T53"/>
                <a:gd fmla="*/ 80 w 129" name="T54"/>
                <a:gd fmla="*/ 124 h 135" name="T55"/>
                <a:gd fmla="*/ 74 w 129" name="T56"/>
                <a:gd fmla="*/ 119 h 135" name="T57"/>
                <a:gd fmla="*/ 69 w 129" name="T58"/>
                <a:gd fmla="*/ 114 h 135" name="T59"/>
                <a:gd fmla="*/ 69 w 129" name="T60"/>
                <a:gd fmla="*/ 108 h 135" name="T61"/>
                <a:gd fmla="*/ 75 w 129" name="T62"/>
                <a:gd fmla="*/ 106 h 135" name="T63"/>
                <a:gd fmla="*/ 69 w 129" name="T64"/>
                <a:gd fmla="*/ 103 h 135" name="T65"/>
                <a:gd fmla="*/ 69 w 129" name="T66"/>
                <a:gd fmla="*/ 98 h 135" name="T67"/>
                <a:gd fmla="*/ 83 w 129" name="T68"/>
                <a:gd fmla="*/ 92 h 135" name="T69"/>
                <a:gd fmla="*/ 101 w 129" name="T70"/>
                <a:gd fmla="*/ 21 h 135" name="T71"/>
                <a:gd fmla="*/ 107 w 129" name="T72"/>
                <a:gd fmla="*/ 21 h 135" name="T73"/>
                <a:gd fmla="*/ 112 w 129" name="T74"/>
                <a:gd fmla="*/ 16 h 135" name="T75"/>
                <a:gd fmla="*/ 117 w 129" name="T76"/>
                <a:gd fmla="*/ 21 h 135" name="T77"/>
                <a:gd fmla="*/ 117 w 129" name="T78"/>
                <a:gd fmla="*/ 26 h 135" name="T79"/>
                <a:gd fmla="*/ 91 w 129" name="T80"/>
                <a:gd fmla="*/ 71 h 135" name="T81"/>
                <a:gd fmla="*/ 101 w 129" name="T82"/>
                <a:gd fmla="*/ 21 h 135" name="T83"/>
                <a:gd fmla="*/ 36 w 129" name="T84"/>
                <a:gd fmla="*/ 72 h 135" name="T85"/>
                <a:gd fmla="*/ 10 w 129" name="T86"/>
                <a:gd fmla="*/ 27 h 135" name="T87"/>
                <a:gd fmla="*/ 10 w 129" name="T88"/>
                <a:gd fmla="*/ 22 h 135" name="T89"/>
                <a:gd fmla="*/ 15 w 129" name="T90"/>
                <a:gd fmla="*/ 17 h 135" name="T91"/>
                <a:gd fmla="*/ 20 w 129" name="T92"/>
                <a:gd fmla="*/ 22 h 135" name="T93"/>
                <a:gd fmla="*/ 26 w 129" name="T94"/>
                <a:gd fmla="*/ 22 h 135" name="T95"/>
                <a:gd fmla="*/ 36 w 129" name="T96"/>
                <a:gd fmla="*/ 72 h 13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35" w="129">
                  <a:moveTo>
                    <a:pt x="83" y="92"/>
                  </a:moveTo>
                  <a:cubicBezTo>
                    <a:pt x="129" y="63"/>
                    <a:pt x="127" y="26"/>
                    <a:pt x="127" y="26"/>
                  </a:cubicBezTo>
                  <a:cubicBezTo>
                    <a:pt x="127" y="21"/>
                    <a:pt x="127" y="21"/>
                    <a:pt x="127" y="21"/>
                  </a:cubicBezTo>
                  <a:cubicBezTo>
                    <a:pt x="127" y="21"/>
                    <a:pt x="128" y="10"/>
                    <a:pt x="117" y="10"/>
                  </a:cubicBezTo>
                  <a:cubicBezTo>
                    <a:pt x="114" y="10"/>
                    <a:pt x="112" y="10"/>
                    <a:pt x="112" y="10"/>
                  </a:cubicBezTo>
                  <a:cubicBezTo>
                    <a:pt x="107" y="10"/>
                    <a:pt x="107" y="16"/>
                    <a:pt x="107" y="16"/>
                  </a:cubicBezTo>
                  <a:cubicBezTo>
                    <a:pt x="107" y="16"/>
                    <a:pt x="104" y="16"/>
                    <a:pt x="101" y="16"/>
                  </a:cubicBezTo>
                  <a:cubicBezTo>
                    <a:pt x="101" y="12"/>
                    <a:pt x="101" y="0"/>
                    <a:pt x="101" y="0"/>
                  </a:cubicBezTo>
                  <a:cubicBezTo>
                    <a:pt x="56" y="7"/>
                    <a:pt x="27" y="0"/>
                    <a:pt x="27" y="0"/>
                  </a:cubicBezTo>
                  <a:cubicBezTo>
                    <a:pt x="27" y="16"/>
                    <a:pt x="27" y="16"/>
                    <a:pt x="27" y="16"/>
                  </a:cubicBezTo>
                  <a:cubicBezTo>
                    <a:pt x="23" y="16"/>
                    <a:pt x="22" y="16"/>
                    <a:pt x="22" y="16"/>
                  </a:cubicBezTo>
                  <a:cubicBezTo>
                    <a:pt x="22" y="16"/>
                    <a:pt x="22" y="10"/>
                    <a:pt x="17" y="10"/>
                  </a:cubicBezTo>
                  <a:cubicBezTo>
                    <a:pt x="17" y="10"/>
                    <a:pt x="15" y="10"/>
                    <a:pt x="12" y="10"/>
                  </a:cubicBezTo>
                  <a:cubicBezTo>
                    <a:pt x="1" y="10"/>
                    <a:pt x="1" y="21"/>
                    <a:pt x="1" y="21"/>
                  </a:cubicBezTo>
                  <a:cubicBezTo>
                    <a:pt x="1" y="26"/>
                    <a:pt x="1" y="26"/>
                    <a:pt x="1" y="26"/>
                  </a:cubicBezTo>
                  <a:cubicBezTo>
                    <a:pt x="1" y="26"/>
                    <a:pt x="0" y="63"/>
                    <a:pt x="46" y="92"/>
                  </a:cubicBezTo>
                  <a:cubicBezTo>
                    <a:pt x="46" y="92"/>
                    <a:pt x="52" y="98"/>
                    <a:pt x="59" y="98"/>
                  </a:cubicBezTo>
                  <a:cubicBezTo>
                    <a:pt x="59" y="103"/>
                    <a:pt x="59" y="103"/>
                    <a:pt x="59" y="103"/>
                  </a:cubicBezTo>
                  <a:cubicBezTo>
                    <a:pt x="59" y="103"/>
                    <a:pt x="54" y="103"/>
                    <a:pt x="54" y="106"/>
                  </a:cubicBezTo>
                  <a:cubicBezTo>
                    <a:pt x="54" y="109"/>
                    <a:pt x="59" y="108"/>
                    <a:pt x="59" y="108"/>
                  </a:cubicBezTo>
                  <a:cubicBezTo>
                    <a:pt x="59" y="114"/>
                    <a:pt x="59" y="114"/>
                    <a:pt x="59" y="114"/>
                  </a:cubicBezTo>
                  <a:cubicBezTo>
                    <a:pt x="59" y="114"/>
                    <a:pt x="58" y="119"/>
                    <a:pt x="54" y="119"/>
                  </a:cubicBezTo>
                  <a:cubicBezTo>
                    <a:pt x="54" y="124"/>
                    <a:pt x="48" y="124"/>
                    <a:pt x="48" y="124"/>
                  </a:cubicBezTo>
                  <a:cubicBezTo>
                    <a:pt x="48" y="124"/>
                    <a:pt x="43" y="125"/>
                    <a:pt x="43" y="129"/>
                  </a:cubicBezTo>
                  <a:cubicBezTo>
                    <a:pt x="43" y="129"/>
                    <a:pt x="42" y="135"/>
                    <a:pt x="49" y="135"/>
                  </a:cubicBezTo>
                  <a:cubicBezTo>
                    <a:pt x="56" y="135"/>
                    <a:pt x="80" y="135"/>
                    <a:pt x="80" y="135"/>
                  </a:cubicBezTo>
                  <a:cubicBezTo>
                    <a:pt x="85" y="135"/>
                    <a:pt x="85" y="129"/>
                    <a:pt x="85" y="129"/>
                  </a:cubicBezTo>
                  <a:cubicBezTo>
                    <a:pt x="85" y="129"/>
                    <a:pt x="85" y="124"/>
                    <a:pt x="80" y="124"/>
                  </a:cubicBezTo>
                  <a:cubicBezTo>
                    <a:pt x="74" y="124"/>
                    <a:pt x="74" y="119"/>
                    <a:pt x="74" y="119"/>
                  </a:cubicBezTo>
                  <a:cubicBezTo>
                    <a:pt x="74" y="119"/>
                    <a:pt x="69" y="119"/>
                    <a:pt x="69" y="114"/>
                  </a:cubicBezTo>
                  <a:cubicBezTo>
                    <a:pt x="69" y="108"/>
                    <a:pt x="69" y="108"/>
                    <a:pt x="69" y="108"/>
                  </a:cubicBezTo>
                  <a:cubicBezTo>
                    <a:pt x="69" y="108"/>
                    <a:pt x="75" y="109"/>
                    <a:pt x="75" y="106"/>
                  </a:cubicBezTo>
                  <a:cubicBezTo>
                    <a:pt x="75" y="103"/>
                    <a:pt x="69" y="103"/>
                    <a:pt x="69" y="103"/>
                  </a:cubicBezTo>
                  <a:cubicBezTo>
                    <a:pt x="69" y="98"/>
                    <a:pt x="69" y="98"/>
                    <a:pt x="69" y="98"/>
                  </a:cubicBezTo>
                  <a:cubicBezTo>
                    <a:pt x="75" y="98"/>
                    <a:pt x="79" y="96"/>
                    <a:pt x="83" y="92"/>
                  </a:cubicBezTo>
                  <a:close/>
                  <a:moveTo>
                    <a:pt x="101" y="21"/>
                  </a:moveTo>
                  <a:cubicBezTo>
                    <a:pt x="103" y="21"/>
                    <a:pt x="107" y="21"/>
                    <a:pt x="107" y="21"/>
                  </a:cubicBezTo>
                  <a:cubicBezTo>
                    <a:pt x="112" y="21"/>
                    <a:pt x="112" y="16"/>
                    <a:pt x="112" y="16"/>
                  </a:cubicBezTo>
                  <a:cubicBezTo>
                    <a:pt x="117" y="16"/>
                    <a:pt x="117" y="21"/>
                    <a:pt x="117" y="21"/>
                  </a:cubicBezTo>
                  <a:cubicBezTo>
                    <a:pt x="117" y="26"/>
                    <a:pt x="117" y="26"/>
                    <a:pt x="117" y="26"/>
                  </a:cubicBezTo>
                  <a:cubicBezTo>
                    <a:pt x="117" y="26"/>
                    <a:pt x="116" y="47"/>
                    <a:pt x="91" y="71"/>
                  </a:cubicBezTo>
                  <a:cubicBezTo>
                    <a:pt x="96" y="61"/>
                    <a:pt x="101" y="38"/>
                    <a:pt x="101" y="21"/>
                  </a:cubicBezTo>
                  <a:close/>
                  <a:moveTo>
                    <a:pt x="36" y="72"/>
                  </a:moveTo>
                  <a:cubicBezTo>
                    <a:pt x="11" y="48"/>
                    <a:pt x="10" y="27"/>
                    <a:pt x="10" y="27"/>
                  </a:cubicBezTo>
                  <a:cubicBezTo>
                    <a:pt x="10" y="22"/>
                    <a:pt x="10" y="22"/>
                    <a:pt x="10" y="22"/>
                  </a:cubicBezTo>
                  <a:cubicBezTo>
                    <a:pt x="10" y="22"/>
                    <a:pt x="10" y="17"/>
                    <a:pt x="15" y="17"/>
                  </a:cubicBezTo>
                  <a:cubicBezTo>
                    <a:pt x="15" y="17"/>
                    <a:pt x="15" y="22"/>
                    <a:pt x="20" y="22"/>
                  </a:cubicBezTo>
                  <a:cubicBezTo>
                    <a:pt x="20" y="22"/>
                    <a:pt x="24" y="22"/>
                    <a:pt x="26" y="22"/>
                  </a:cubicBezTo>
                  <a:cubicBezTo>
                    <a:pt x="26" y="39"/>
                    <a:pt x="30" y="62"/>
                    <a:pt x="36" y="72"/>
                  </a:cubicBezTo>
                  <a:close/>
                </a:path>
              </a:pathLst>
            </a:custGeom>
            <a:solidFill>
              <a:schemeClr val="bg1"/>
            </a:solidFill>
            <a:ln>
              <a:noFill/>
            </a:ln>
            <a:effectLst>
              <a:innerShdw blurRad="63500" dir="12240000" dist="254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chemeClr val="tx1">
                    <a:lumMod val="85000"/>
                    <a:lumOff val="15000"/>
                  </a:schemeClr>
                </a:solidFill>
              </a:endParaRPr>
            </a:p>
          </p:txBody>
        </p:sp>
      </p:grpSp>
      <p:grpSp>
        <p:nvGrpSpPr>
          <p:cNvPr id="103" name="组合 102"/>
          <p:cNvGrpSpPr/>
          <p:nvPr/>
        </p:nvGrpSpPr>
        <p:grpSpPr>
          <a:xfrm>
            <a:off x="7805906" y="2930253"/>
            <a:ext cx="503312" cy="503313"/>
            <a:chOff x="6877000" y="2930251"/>
            <a:chExt cx="503312" cy="503313"/>
          </a:xfrm>
          <a:solidFill>
            <a:schemeClr val="tx1">
              <a:lumMod val="85000"/>
              <a:lumOff val="15000"/>
            </a:schemeClr>
          </a:solidFill>
        </p:grpSpPr>
        <p:sp>
          <p:nvSpPr>
            <p:cNvPr id="104" name="椭圆 103"/>
            <p:cNvSpPr/>
            <p:nvPr/>
          </p:nvSpPr>
          <p:spPr>
            <a:xfrm>
              <a:off x="6877000" y="2930251"/>
              <a:ext cx="503312" cy="503313"/>
            </a:xfrm>
            <a:prstGeom prst="ellipse">
              <a:avLst/>
            </a:prstGeom>
            <a:grpFill/>
            <a:ln>
              <a:noFill/>
            </a:ln>
            <a:effectLst>
              <a:innerShdw blurRad="63500" dir="12240000" dist="254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tx1">
                    <a:lumMod val="85000"/>
                    <a:lumOff val="15000"/>
                  </a:schemeClr>
                </a:solidFill>
              </a:endParaRPr>
            </a:p>
          </p:txBody>
        </p:sp>
        <p:sp>
          <p:nvSpPr>
            <p:cNvPr id="105" name="Freeform 55"/>
            <p:cNvSpPr>
              <a:spLocks noEditPoints="1"/>
            </p:cNvSpPr>
            <p:nvPr/>
          </p:nvSpPr>
          <p:spPr bwMode="auto">
            <a:xfrm>
              <a:off x="6989105" y="3041568"/>
              <a:ext cx="302699" cy="316778"/>
            </a:xfrm>
            <a:custGeom>
              <a:gdLst>
                <a:gd fmla="*/ 83 w 129" name="T0"/>
                <a:gd fmla="*/ 92 h 135" name="T1"/>
                <a:gd fmla="*/ 127 w 129" name="T2"/>
                <a:gd fmla="*/ 26 h 135" name="T3"/>
                <a:gd fmla="*/ 127 w 129" name="T4"/>
                <a:gd fmla="*/ 21 h 135" name="T5"/>
                <a:gd fmla="*/ 117 w 129" name="T6"/>
                <a:gd fmla="*/ 10 h 135" name="T7"/>
                <a:gd fmla="*/ 112 w 129" name="T8"/>
                <a:gd fmla="*/ 10 h 135" name="T9"/>
                <a:gd fmla="*/ 107 w 129" name="T10"/>
                <a:gd fmla="*/ 16 h 135" name="T11"/>
                <a:gd fmla="*/ 101 w 129" name="T12"/>
                <a:gd fmla="*/ 16 h 135" name="T13"/>
                <a:gd fmla="*/ 101 w 129" name="T14"/>
                <a:gd fmla="*/ 0 h 135" name="T15"/>
                <a:gd fmla="*/ 27 w 129" name="T16"/>
                <a:gd fmla="*/ 0 h 135" name="T17"/>
                <a:gd fmla="*/ 27 w 129" name="T18"/>
                <a:gd fmla="*/ 16 h 135" name="T19"/>
                <a:gd fmla="*/ 22 w 129" name="T20"/>
                <a:gd fmla="*/ 16 h 135" name="T21"/>
                <a:gd fmla="*/ 17 w 129" name="T22"/>
                <a:gd fmla="*/ 10 h 135" name="T23"/>
                <a:gd fmla="*/ 12 w 129" name="T24"/>
                <a:gd fmla="*/ 10 h 135" name="T25"/>
                <a:gd fmla="*/ 1 w 129" name="T26"/>
                <a:gd fmla="*/ 21 h 135" name="T27"/>
                <a:gd fmla="*/ 1 w 129" name="T28"/>
                <a:gd fmla="*/ 26 h 135" name="T29"/>
                <a:gd fmla="*/ 46 w 129" name="T30"/>
                <a:gd fmla="*/ 92 h 135" name="T31"/>
                <a:gd fmla="*/ 59 w 129" name="T32"/>
                <a:gd fmla="*/ 98 h 135" name="T33"/>
                <a:gd fmla="*/ 59 w 129" name="T34"/>
                <a:gd fmla="*/ 103 h 135" name="T35"/>
                <a:gd fmla="*/ 54 w 129" name="T36"/>
                <a:gd fmla="*/ 106 h 135" name="T37"/>
                <a:gd fmla="*/ 59 w 129" name="T38"/>
                <a:gd fmla="*/ 108 h 135" name="T39"/>
                <a:gd fmla="*/ 59 w 129" name="T40"/>
                <a:gd fmla="*/ 114 h 135" name="T41"/>
                <a:gd fmla="*/ 54 w 129" name="T42"/>
                <a:gd fmla="*/ 119 h 135" name="T43"/>
                <a:gd fmla="*/ 48 w 129" name="T44"/>
                <a:gd fmla="*/ 124 h 135" name="T45"/>
                <a:gd fmla="*/ 43 w 129" name="T46"/>
                <a:gd fmla="*/ 129 h 135" name="T47"/>
                <a:gd fmla="*/ 49 w 129" name="T48"/>
                <a:gd fmla="*/ 135 h 135" name="T49"/>
                <a:gd fmla="*/ 80 w 129" name="T50"/>
                <a:gd fmla="*/ 135 h 135" name="T51"/>
                <a:gd fmla="*/ 85 w 129" name="T52"/>
                <a:gd fmla="*/ 129 h 135" name="T53"/>
                <a:gd fmla="*/ 80 w 129" name="T54"/>
                <a:gd fmla="*/ 124 h 135" name="T55"/>
                <a:gd fmla="*/ 74 w 129" name="T56"/>
                <a:gd fmla="*/ 119 h 135" name="T57"/>
                <a:gd fmla="*/ 69 w 129" name="T58"/>
                <a:gd fmla="*/ 114 h 135" name="T59"/>
                <a:gd fmla="*/ 69 w 129" name="T60"/>
                <a:gd fmla="*/ 108 h 135" name="T61"/>
                <a:gd fmla="*/ 75 w 129" name="T62"/>
                <a:gd fmla="*/ 106 h 135" name="T63"/>
                <a:gd fmla="*/ 69 w 129" name="T64"/>
                <a:gd fmla="*/ 103 h 135" name="T65"/>
                <a:gd fmla="*/ 69 w 129" name="T66"/>
                <a:gd fmla="*/ 98 h 135" name="T67"/>
                <a:gd fmla="*/ 83 w 129" name="T68"/>
                <a:gd fmla="*/ 92 h 135" name="T69"/>
                <a:gd fmla="*/ 101 w 129" name="T70"/>
                <a:gd fmla="*/ 21 h 135" name="T71"/>
                <a:gd fmla="*/ 107 w 129" name="T72"/>
                <a:gd fmla="*/ 21 h 135" name="T73"/>
                <a:gd fmla="*/ 112 w 129" name="T74"/>
                <a:gd fmla="*/ 16 h 135" name="T75"/>
                <a:gd fmla="*/ 117 w 129" name="T76"/>
                <a:gd fmla="*/ 21 h 135" name="T77"/>
                <a:gd fmla="*/ 117 w 129" name="T78"/>
                <a:gd fmla="*/ 26 h 135" name="T79"/>
                <a:gd fmla="*/ 91 w 129" name="T80"/>
                <a:gd fmla="*/ 71 h 135" name="T81"/>
                <a:gd fmla="*/ 101 w 129" name="T82"/>
                <a:gd fmla="*/ 21 h 135" name="T83"/>
                <a:gd fmla="*/ 36 w 129" name="T84"/>
                <a:gd fmla="*/ 72 h 135" name="T85"/>
                <a:gd fmla="*/ 10 w 129" name="T86"/>
                <a:gd fmla="*/ 27 h 135" name="T87"/>
                <a:gd fmla="*/ 10 w 129" name="T88"/>
                <a:gd fmla="*/ 22 h 135" name="T89"/>
                <a:gd fmla="*/ 15 w 129" name="T90"/>
                <a:gd fmla="*/ 17 h 135" name="T91"/>
                <a:gd fmla="*/ 20 w 129" name="T92"/>
                <a:gd fmla="*/ 22 h 135" name="T93"/>
                <a:gd fmla="*/ 26 w 129" name="T94"/>
                <a:gd fmla="*/ 22 h 135" name="T95"/>
                <a:gd fmla="*/ 36 w 129" name="T96"/>
                <a:gd fmla="*/ 72 h 13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35" w="129">
                  <a:moveTo>
                    <a:pt x="83" y="92"/>
                  </a:moveTo>
                  <a:cubicBezTo>
                    <a:pt x="129" y="63"/>
                    <a:pt x="127" y="26"/>
                    <a:pt x="127" y="26"/>
                  </a:cubicBezTo>
                  <a:cubicBezTo>
                    <a:pt x="127" y="21"/>
                    <a:pt x="127" y="21"/>
                    <a:pt x="127" y="21"/>
                  </a:cubicBezTo>
                  <a:cubicBezTo>
                    <a:pt x="127" y="21"/>
                    <a:pt x="128" y="10"/>
                    <a:pt x="117" y="10"/>
                  </a:cubicBezTo>
                  <a:cubicBezTo>
                    <a:pt x="114" y="10"/>
                    <a:pt x="112" y="10"/>
                    <a:pt x="112" y="10"/>
                  </a:cubicBezTo>
                  <a:cubicBezTo>
                    <a:pt x="107" y="10"/>
                    <a:pt x="107" y="16"/>
                    <a:pt x="107" y="16"/>
                  </a:cubicBezTo>
                  <a:cubicBezTo>
                    <a:pt x="107" y="16"/>
                    <a:pt x="104" y="16"/>
                    <a:pt x="101" y="16"/>
                  </a:cubicBezTo>
                  <a:cubicBezTo>
                    <a:pt x="101" y="12"/>
                    <a:pt x="101" y="0"/>
                    <a:pt x="101" y="0"/>
                  </a:cubicBezTo>
                  <a:cubicBezTo>
                    <a:pt x="56" y="7"/>
                    <a:pt x="27" y="0"/>
                    <a:pt x="27" y="0"/>
                  </a:cubicBezTo>
                  <a:cubicBezTo>
                    <a:pt x="27" y="16"/>
                    <a:pt x="27" y="16"/>
                    <a:pt x="27" y="16"/>
                  </a:cubicBezTo>
                  <a:cubicBezTo>
                    <a:pt x="23" y="16"/>
                    <a:pt x="22" y="16"/>
                    <a:pt x="22" y="16"/>
                  </a:cubicBezTo>
                  <a:cubicBezTo>
                    <a:pt x="22" y="16"/>
                    <a:pt x="22" y="10"/>
                    <a:pt x="17" y="10"/>
                  </a:cubicBezTo>
                  <a:cubicBezTo>
                    <a:pt x="17" y="10"/>
                    <a:pt x="15" y="10"/>
                    <a:pt x="12" y="10"/>
                  </a:cubicBezTo>
                  <a:cubicBezTo>
                    <a:pt x="1" y="10"/>
                    <a:pt x="1" y="21"/>
                    <a:pt x="1" y="21"/>
                  </a:cubicBezTo>
                  <a:cubicBezTo>
                    <a:pt x="1" y="26"/>
                    <a:pt x="1" y="26"/>
                    <a:pt x="1" y="26"/>
                  </a:cubicBezTo>
                  <a:cubicBezTo>
                    <a:pt x="1" y="26"/>
                    <a:pt x="0" y="63"/>
                    <a:pt x="46" y="92"/>
                  </a:cubicBezTo>
                  <a:cubicBezTo>
                    <a:pt x="46" y="92"/>
                    <a:pt x="52" y="98"/>
                    <a:pt x="59" y="98"/>
                  </a:cubicBezTo>
                  <a:cubicBezTo>
                    <a:pt x="59" y="103"/>
                    <a:pt x="59" y="103"/>
                    <a:pt x="59" y="103"/>
                  </a:cubicBezTo>
                  <a:cubicBezTo>
                    <a:pt x="59" y="103"/>
                    <a:pt x="54" y="103"/>
                    <a:pt x="54" y="106"/>
                  </a:cubicBezTo>
                  <a:cubicBezTo>
                    <a:pt x="54" y="109"/>
                    <a:pt x="59" y="108"/>
                    <a:pt x="59" y="108"/>
                  </a:cubicBezTo>
                  <a:cubicBezTo>
                    <a:pt x="59" y="114"/>
                    <a:pt x="59" y="114"/>
                    <a:pt x="59" y="114"/>
                  </a:cubicBezTo>
                  <a:cubicBezTo>
                    <a:pt x="59" y="114"/>
                    <a:pt x="58" y="119"/>
                    <a:pt x="54" y="119"/>
                  </a:cubicBezTo>
                  <a:cubicBezTo>
                    <a:pt x="54" y="124"/>
                    <a:pt x="48" y="124"/>
                    <a:pt x="48" y="124"/>
                  </a:cubicBezTo>
                  <a:cubicBezTo>
                    <a:pt x="48" y="124"/>
                    <a:pt x="43" y="125"/>
                    <a:pt x="43" y="129"/>
                  </a:cubicBezTo>
                  <a:cubicBezTo>
                    <a:pt x="43" y="129"/>
                    <a:pt x="42" y="135"/>
                    <a:pt x="49" y="135"/>
                  </a:cubicBezTo>
                  <a:cubicBezTo>
                    <a:pt x="56" y="135"/>
                    <a:pt x="80" y="135"/>
                    <a:pt x="80" y="135"/>
                  </a:cubicBezTo>
                  <a:cubicBezTo>
                    <a:pt x="85" y="135"/>
                    <a:pt x="85" y="129"/>
                    <a:pt x="85" y="129"/>
                  </a:cubicBezTo>
                  <a:cubicBezTo>
                    <a:pt x="85" y="129"/>
                    <a:pt x="85" y="124"/>
                    <a:pt x="80" y="124"/>
                  </a:cubicBezTo>
                  <a:cubicBezTo>
                    <a:pt x="74" y="124"/>
                    <a:pt x="74" y="119"/>
                    <a:pt x="74" y="119"/>
                  </a:cubicBezTo>
                  <a:cubicBezTo>
                    <a:pt x="74" y="119"/>
                    <a:pt x="69" y="119"/>
                    <a:pt x="69" y="114"/>
                  </a:cubicBezTo>
                  <a:cubicBezTo>
                    <a:pt x="69" y="108"/>
                    <a:pt x="69" y="108"/>
                    <a:pt x="69" y="108"/>
                  </a:cubicBezTo>
                  <a:cubicBezTo>
                    <a:pt x="69" y="108"/>
                    <a:pt x="75" y="109"/>
                    <a:pt x="75" y="106"/>
                  </a:cubicBezTo>
                  <a:cubicBezTo>
                    <a:pt x="75" y="103"/>
                    <a:pt x="69" y="103"/>
                    <a:pt x="69" y="103"/>
                  </a:cubicBezTo>
                  <a:cubicBezTo>
                    <a:pt x="69" y="98"/>
                    <a:pt x="69" y="98"/>
                    <a:pt x="69" y="98"/>
                  </a:cubicBezTo>
                  <a:cubicBezTo>
                    <a:pt x="75" y="98"/>
                    <a:pt x="79" y="96"/>
                    <a:pt x="83" y="92"/>
                  </a:cubicBezTo>
                  <a:close/>
                  <a:moveTo>
                    <a:pt x="101" y="21"/>
                  </a:moveTo>
                  <a:cubicBezTo>
                    <a:pt x="103" y="21"/>
                    <a:pt x="107" y="21"/>
                    <a:pt x="107" y="21"/>
                  </a:cubicBezTo>
                  <a:cubicBezTo>
                    <a:pt x="112" y="21"/>
                    <a:pt x="112" y="16"/>
                    <a:pt x="112" y="16"/>
                  </a:cubicBezTo>
                  <a:cubicBezTo>
                    <a:pt x="117" y="16"/>
                    <a:pt x="117" y="21"/>
                    <a:pt x="117" y="21"/>
                  </a:cubicBezTo>
                  <a:cubicBezTo>
                    <a:pt x="117" y="26"/>
                    <a:pt x="117" y="26"/>
                    <a:pt x="117" y="26"/>
                  </a:cubicBezTo>
                  <a:cubicBezTo>
                    <a:pt x="117" y="26"/>
                    <a:pt x="116" y="47"/>
                    <a:pt x="91" y="71"/>
                  </a:cubicBezTo>
                  <a:cubicBezTo>
                    <a:pt x="96" y="61"/>
                    <a:pt x="101" y="38"/>
                    <a:pt x="101" y="21"/>
                  </a:cubicBezTo>
                  <a:close/>
                  <a:moveTo>
                    <a:pt x="36" y="72"/>
                  </a:moveTo>
                  <a:cubicBezTo>
                    <a:pt x="11" y="48"/>
                    <a:pt x="10" y="27"/>
                    <a:pt x="10" y="27"/>
                  </a:cubicBezTo>
                  <a:cubicBezTo>
                    <a:pt x="10" y="22"/>
                    <a:pt x="10" y="22"/>
                    <a:pt x="10" y="22"/>
                  </a:cubicBezTo>
                  <a:cubicBezTo>
                    <a:pt x="10" y="22"/>
                    <a:pt x="10" y="17"/>
                    <a:pt x="15" y="17"/>
                  </a:cubicBezTo>
                  <a:cubicBezTo>
                    <a:pt x="15" y="17"/>
                    <a:pt x="15" y="22"/>
                    <a:pt x="20" y="22"/>
                  </a:cubicBezTo>
                  <a:cubicBezTo>
                    <a:pt x="20" y="22"/>
                    <a:pt x="24" y="22"/>
                    <a:pt x="26" y="22"/>
                  </a:cubicBezTo>
                  <a:cubicBezTo>
                    <a:pt x="26" y="39"/>
                    <a:pt x="30" y="62"/>
                    <a:pt x="36" y="72"/>
                  </a:cubicBezTo>
                  <a:close/>
                </a:path>
              </a:pathLst>
            </a:custGeom>
            <a:solidFill>
              <a:schemeClr val="bg1"/>
            </a:solidFill>
            <a:ln>
              <a:noFill/>
            </a:ln>
            <a:effectLst>
              <a:innerShdw blurRad="63500" dir="12240000" dist="254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chemeClr val="tx1">
                    <a:lumMod val="85000"/>
                    <a:lumOff val="15000"/>
                  </a:schemeClr>
                </a:solidFill>
              </a:endParaRPr>
            </a:p>
          </p:txBody>
        </p:sp>
      </p:grpSp>
      <p:grpSp>
        <p:nvGrpSpPr>
          <p:cNvPr id="106" name="组合 105"/>
          <p:cNvGrpSpPr/>
          <p:nvPr/>
        </p:nvGrpSpPr>
        <p:grpSpPr>
          <a:xfrm>
            <a:off x="8777642" y="4245424"/>
            <a:ext cx="503312" cy="503313"/>
            <a:chOff x="7848736" y="4245422"/>
            <a:chExt cx="503312" cy="503313"/>
          </a:xfrm>
          <a:solidFill>
            <a:schemeClr val="tx1">
              <a:lumMod val="85000"/>
              <a:lumOff val="15000"/>
            </a:schemeClr>
          </a:solidFill>
        </p:grpSpPr>
        <p:sp>
          <p:nvSpPr>
            <p:cNvPr id="107" name="椭圆 106"/>
            <p:cNvSpPr/>
            <p:nvPr/>
          </p:nvSpPr>
          <p:spPr>
            <a:xfrm>
              <a:off x="7848736" y="4245422"/>
              <a:ext cx="503312" cy="503313"/>
            </a:xfrm>
            <a:prstGeom prst="ellipse">
              <a:avLst/>
            </a:prstGeom>
            <a:grpFill/>
            <a:ln>
              <a:noFill/>
            </a:ln>
            <a:effectLst>
              <a:innerShdw blurRad="63500" dir="12240000" dist="254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tx1">
                    <a:lumMod val="85000"/>
                    <a:lumOff val="15000"/>
                  </a:schemeClr>
                </a:solidFill>
              </a:endParaRPr>
            </a:p>
          </p:txBody>
        </p:sp>
        <p:sp>
          <p:nvSpPr>
            <p:cNvPr id="108" name="Freeform 55"/>
            <p:cNvSpPr>
              <a:spLocks noEditPoints="1"/>
            </p:cNvSpPr>
            <p:nvPr/>
          </p:nvSpPr>
          <p:spPr bwMode="auto">
            <a:xfrm>
              <a:off x="7959613" y="4369668"/>
              <a:ext cx="302699" cy="316778"/>
            </a:xfrm>
            <a:custGeom>
              <a:gdLst>
                <a:gd fmla="*/ 83 w 129" name="T0"/>
                <a:gd fmla="*/ 92 h 135" name="T1"/>
                <a:gd fmla="*/ 127 w 129" name="T2"/>
                <a:gd fmla="*/ 26 h 135" name="T3"/>
                <a:gd fmla="*/ 127 w 129" name="T4"/>
                <a:gd fmla="*/ 21 h 135" name="T5"/>
                <a:gd fmla="*/ 117 w 129" name="T6"/>
                <a:gd fmla="*/ 10 h 135" name="T7"/>
                <a:gd fmla="*/ 112 w 129" name="T8"/>
                <a:gd fmla="*/ 10 h 135" name="T9"/>
                <a:gd fmla="*/ 107 w 129" name="T10"/>
                <a:gd fmla="*/ 16 h 135" name="T11"/>
                <a:gd fmla="*/ 101 w 129" name="T12"/>
                <a:gd fmla="*/ 16 h 135" name="T13"/>
                <a:gd fmla="*/ 101 w 129" name="T14"/>
                <a:gd fmla="*/ 0 h 135" name="T15"/>
                <a:gd fmla="*/ 27 w 129" name="T16"/>
                <a:gd fmla="*/ 0 h 135" name="T17"/>
                <a:gd fmla="*/ 27 w 129" name="T18"/>
                <a:gd fmla="*/ 16 h 135" name="T19"/>
                <a:gd fmla="*/ 22 w 129" name="T20"/>
                <a:gd fmla="*/ 16 h 135" name="T21"/>
                <a:gd fmla="*/ 17 w 129" name="T22"/>
                <a:gd fmla="*/ 10 h 135" name="T23"/>
                <a:gd fmla="*/ 12 w 129" name="T24"/>
                <a:gd fmla="*/ 10 h 135" name="T25"/>
                <a:gd fmla="*/ 1 w 129" name="T26"/>
                <a:gd fmla="*/ 21 h 135" name="T27"/>
                <a:gd fmla="*/ 1 w 129" name="T28"/>
                <a:gd fmla="*/ 26 h 135" name="T29"/>
                <a:gd fmla="*/ 46 w 129" name="T30"/>
                <a:gd fmla="*/ 92 h 135" name="T31"/>
                <a:gd fmla="*/ 59 w 129" name="T32"/>
                <a:gd fmla="*/ 98 h 135" name="T33"/>
                <a:gd fmla="*/ 59 w 129" name="T34"/>
                <a:gd fmla="*/ 103 h 135" name="T35"/>
                <a:gd fmla="*/ 54 w 129" name="T36"/>
                <a:gd fmla="*/ 106 h 135" name="T37"/>
                <a:gd fmla="*/ 59 w 129" name="T38"/>
                <a:gd fmla="*/ 108 h 135" name="T39"/>
                <a:gd fmla="*/ 59 w 129" name="T40"/>
                <a:gd fmla="*/ 114 h 135" name="T41"/>
                <a:gd fmla="*/ 54 w 129" name="T42"/>
                <a:gd fmla="*/ 119 h 135" name="T43"/>
                <a:gd fmla="*/ 48 w 129" name="T44"/>
                <a:gd fmla="*/ 124 h 135" name="T45"/>
                <a:gd fmla="*/ 43 w 129" name="T46"/>
                <a:gd fmla="*/ 129 h 135" name="T47"/>
                <a:gd fmla="*/ 49 w 129" name="T48"/>
                <a:gd fmla="*/ 135 h 135" name="T49"/>
                <a:gd fmla="*/ 80 w 129" name="T50"/>
                <a:gd fmla="*/ 135 h 135" name="T51"/>
                <a:gd fmla="*/ 85 w 129" name="T52"/>
                <a:gd fmla="*/ 129 h 135" name="T53"/>
                <a:gd fmla="*/ 80 w 129" name="T54"/>
                <a:gd fmla="*/ 124 h 135" name="T55"/>
                <a:gd fmla="*/ 74 w 129" name="T56"/>
                <a:gd fmla="*/ 119 h 135" name="T57"/>
                <a:gd fmla="*/ 69 w 129" name="T58"/>
                <a:gd fmla="*/ 114 h 135" name="T59"/>
                <a:gd fmla="*/ 69 w 129" name="T60"/>
                <a:gd fmla="*/ 108 h 135" name="T61"/>
                <a:gd fmla="*/ 75 w 129" name="T62"/>
                <a:gd fmla="*/ 106 h 135" name="T63"/>
                <a:gd fmla="*/ 69 w 129" name="T64"/>
                <a:gd fmla="*/ 103 h 135" name="T65"/>
                <a:gd fmla="*/ 69 w 129" name="T66"/>
                <a:gd fmla="*/ 98 h 135" name="T67"/>
                <a:gd fmla="*/ 83 w 129" name="T68"/>
                <a:gd fmla="*/ 92 h 135" name="T69"/>
                <a:gd fmla="*/ 101 w 129" name="T70"/>
                <a:gd fmla="*/ 21 h 135" name="T71"/>
                <a:gd fmla="*/ 107 w 129" name="T72"/>
                <a:gd fmla="*/ 21 h 135" name="T73"/>
                <a:gd fmla="*/ 112 w 129" name="T74"/>
                <a:gd fmla="*/ 16 h 135" name="T75"/>
                <a:gd fmla="*/ 117 w 129" name="T76"/>
                <a:gd fmla="*/ 21 h 135" name="T77"/>
                <a:gd fmla="*/ 117 w 129" name="T78"/>
                <a:gd fmla="*/ 26 h 135" name="T79"/>
                <a:gd fmla="*/ 91 w 129" name="T80"/>
                <a:gd fmla="*/ 71 h 135" name="T81"/>
                <a:gd fmla="*/ 101 w 129" name="T82"/>
                <a:gd fmla="*/ 21 h 135" name="T83"/>
                <a:gd fmla="*/ 36 w 129" name="T84"/>
                <a:gd fmla="*/ 72 h 135" name="T85"/>
                <a:gd fmla="*/ 10 w 129" name="T86"/>
                <a:gd fmla="*/ 27 h 135" name="T87"/>
                <a:gd fmla="*/ 10 w 129" name="T88"/>
                <a:gd fmla="*/ 22 h 135" name="T89"/>
                <a:gd fmla="*/ 15 w 129" name="T90"/>
                <a:gd fmla="*/ 17 h 135" name="T91"/>
                <a:gd fmla="*/ 20 w 129" name="T92"/>
                <a:gd fmla="*/ 22 h 135" name="T93"/>
                <a:gd fmla="*/ 26 w 129" name="T94"/>
                <a:gd fmla="*/ 22 h 135" name="T95"/>
                <a:gd fmla="*/ 36 w 129" name="T96"/>
                <a:gd fmla="*/ 72 h 13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35" w="129">
                  <a:moveTo>
                    <a:pt x="83" y="92"/>
                  </a:moveTo>
                  <a:cubicBezTo>
                    <a:pt x="129" y="63"/>
                    <a:pt x="127" y="26"/>
                    <a:pt x="127" y="26"/>
                  </a:cubicBezTo>
                  <a:cubicBezTo>
                    <a:pt x="127" y="21"/>
                    <a:pt x="127" y="21"/>
                    <a:pt x="127" y="21"/>
                  </a:cubicBezTo>
                  <a:cubicBezTo>
                    <a:pt x="127" y="21"/>
                    <a:pt x="128" y="10"/>
                    <a:pt x="117" y="10"/>
                  </a:cubicBezTo>
                  <a:cubicBezTo>
                    <a:pt x="114" y="10"/>
                    <a:pt x="112" y="10"/>
                    <a:pt x="112" y="10"/>
                  </a:cubicBezTo>
                  <a:cubicBezTo>
                    <a:pt x="107" y="10"/>
                    <a:pt x="107" y="16"/>
                    <a:pt x="107" y="16"/>
                  </a:cubicBezTo>
                  <a:cubicBezTo>
                    <a:pt x="107" y="16"/>
                    <a:pt x="104" y="16"/>
                    <a:pt x="101" y="16"/>
                  </a:cubicBezTo>
                  <a:cubicBezTo>
                    <a:pt x="101" y="12"/>
                    <a:pt x="101" y="0"/>
                    <a:pt x="101" y="0"/>
                  </a:cubicBezTo>
                  <a:cubicBezTo>
                    <a:pt x="56" y="7"/>
                    <a:pt x="27" y="0"/>
                    <a:pt x="27" y="0"/>
                  </a:cubicBezTo>
                  <a:cubicBezTo>
                    <a:pt x="27" y="16"/>
                    <a:pt x="27" y="16"/>
                    <a:pt x="27" y="16"/>
                  </a:cubicBezTo>
                  <a:cubicBezTo>
                    <a:pt x="23" y="16"/>
                    <a:pt x="22" y="16"/>
                    <a:pt x="22" y="16"/>
                  </a:cubicBezTo>
                  <a:cubicBezTo>
                    <a:pt x="22" y="16"/>
                    <a:pt x="22" y="10"/>
                    <a:pt x="17" y="10"/>
                  </a:cubicBezTo>
                  <a:cubicBezTo>
                    <a:pt x="17" y="10"/>
                    <a:pt x="15" y="10"/>
                    <a:pt x="12" y="10"/>
                  </a:cubicBezTo>
                  <a:cubicBezTo>
                    <a:pt x="1" y="10"/>
                    <a:pt x="1" y="21"/>
                    <a:pt x="1" y="21"/>
                  </a:cubicBezTo>
                  <a:cubicBezTo>
                    <a:pt x="1" y="26"/>
                    <a:pt x="1" y="26"/>
                    <a:pt x="1" y="26"/>
                  </a:cubicBezTo>
                  <a:cubicBezTo>
                    <a:pt x="1" y="26"/>
                    <a:pt x="0" y="63"/>
                    <a:pt x="46" y="92"/>
                  </a:cubicBezTo>
                  <a:cubicBezTo>
                    <a:pt x="46" y="92"/>
                    <a:pt x="52" y="98"/>
                    <a:pt x="59" y="98"/>
                  </a:cubicBezTo>
                  <a:cubicBezTo>
                    <a:pt x="59" y="103"/>
                    <a:pt x="59" y="103"/>
                    <a:pt x="59" y="103"/>
                  </a:cubicBezTo>
                  <a:cubicBezTo>
                    <a:pt x="59" y="103"/>
                    <a:pt x="54" y="103"/>
                    <a:pt x="54" y="106"/>
                  </a:cubicBezTo>
                  <a:cubicBezTo>
                    <a:pt x="54" y="109"/>
                    <a:pt x="59" y="108"/>
                    <a:pt x="59" y="108"/>
                  </a:cubicBezTo>
                  <a:cubicBezTo>
                    <a:pt x="59" y="114"/>
                    <a:pt x="59" y="114"/>
                    <a:pt x="59" y="114"/>
                  </a:cubicBezTo>
                  <a:cubicBezTo>
                    <a:pt x="59" y="114"/>
                    <a:pt x="58" y="119"/>
                    <a:pt x="54" y="119"/>
                  </a:cubicBezTo>
                  <a:cubicBezTo>
                    <a:pt x="54" y="124"/>
                    <a:pt x="48" y="124"/>
                    <a:pt x="48" y="124"/>
                  </a:cubicBezTo>
                  <a:cubicBezTo>
                    <a:pt x="48" y="124"/>
                    <a:pt x="43" y="125"/>
                    <a:pt x="43" y="129"/>
                  </a:cubicBezTo>
                  <a:cubicBezTo>
                    <a:pt x="43" y="129"/>
                    <a:pt x="42" y="135"/>
                    <a:pt x="49" y="135"/>
                  </a:cubicBezTo>
                  <a:cubicBezTo>
                    <a:pt x="56" y="135"/>
                    <a:pt x="80" y="135"/>
                    <a:pt x="80" y="135"/>
                  </a:cubicBezTo>
                  <a:cubicBezTo>
                    <a:pt x="85" y="135"/>
                    <a:pt x="85" y="129"/>
                    <a:pt x="85" y="129"/>
                  </a:cubicBezTo>
                  <a:cubicBezTo>
                    <a:pt x="85" y="129"/>
                    <a:pt x="85" y="124"/>
                    <a:pt x="80" y="124"/>
                  </a:cubicBezTo>
                  <a:cubicBezTo>
                    <a:pt x="74" y="124"/>
                    <a:pt x="74" y="119"/>
                    <a:pt x="74" y="119"/>
                  </a:cubicBezTo>
                  <a:cubicBezTo>
                    <a:pt x="74" y="119"/>
                    <a:pt x="69" y="119"/>
                    <a:pt x="69" y="114"/>
                  </a:cubicBezTo>
                  <a:cubicBezTo>
                    <a:pt x="69" y="108"/>
                    <a:pt x="69" y="108"/>
                    <a:pt x="69" y="108"/>
                  </a:cubicBezTo>
                  <a:cubicBezTo>
                    <a:pt x="69" y="108"/>
                    <a:pt x="75" y="109"/>
                    <a:pt x="75" y="106"/>
                  </a:cubicBezTo>
                  <a:cubicBezTo>
                    <a:pt x="75" y="103"/>
                    <a:pt x="69" y="103"/>
                    <a:pt x="69" y="103"/>
                  </a:cubicBezTo>
                  <a:cubicBezTo>
                    <a:pt x="69" y="98"/>
                    <a:pt x="69" y="98"/>
                    <a:pt x="69" y="98"/>
                  </a:cubicBezTo>
                  <a:cubicBezTo>
                    <a:pt x="75" y="98"/>
                    <a:pt x="79" y="96"/>
                    <a:pt x="83" y="92"/>
                  </a:cubicBezTo>
                  <a:close/>
                  <a:moveTo>
                    <a:pt x="101" y="21"/>
                  </a:moveTo>
                  <a:cubicBezTo>
                    <a:pt x="103" y="21"/>
                    <a:pt x="107" y="21"/>
                    <a:pt x="107" y="21"/>
                  </a:cubicBezTo>
                  <a:cubicBezTo>
                    <a:pt x="112" y="21"/>
                    <a:pt x="112" y="16"/>
                    <a:pt x="112" y="16"/>
                  </a:cubicBezTo>
                  <a:cubicBezTo>
                    <a:pt x="117" y="16"/>
                    <a:pt x="117" y="21"/>
                    <a:pt x="117" y="21"/>
                  </a:cubicBezTo>
                  <a:cubicBezTo>
                    <a:pt x="117" y="26"/>
                    <a:pt x="117" y="26"/>
                    <a:pt x="117" y="26"/>
                  </a:cubicBezTo>
                  <a:cubicBezTo>
                    <a:pt x="117" y="26"/>
                    <a:pt x="116" y="47"/>
                    <a:pt x="91" y="71"/>
                  </a:cubicBezTo>
                  <a:cubicBezTo>
                    <a:pt x="96" y="61"/>
                    <a:pt x="101" y="38"/>
                    <a:pt x="101" y="21"/>
                  </a:cubicBezTo>
                  <a:close/>
                  <a:moveTo>
                    <a:pt x="36" y="72"/>
                  </a:moveTo>
                  <a:cubicBezTo>
                    <a:pt x="11" y="48"/>
                    <a:pt x="10" y="27"/>
                    <a:pt x="10" y="27"/>
                  </a:cubicBezTo>
                  <a:cubicBezTo>
                    <a:pt x="10" y="22"/>
                    <a:pt x="10" y="22"/>
                    <a:pt x="10" y="22"/>
                  </a:cubicBezTo>
                  <a:cubicBezTo>
                    <a:pt x="10" y="22"/>
                    <a:pt x="10" y="17"/>
                    <a:pt x="15" y="17"/>
                  </a:cubicBezTo>
                  <a:cubicBezTo>
                    <a:pt x="15" y="17"/>
                    <a:pt x="15" y="22"/>
                    <a:pt x="20" y="22"/>
                  </a:cubicBezTo>
                  <a:cubicBezTo>
                    <a:pt x="20" y="22"/>
                    <a:pt x="24" y="22"/>
                    <a:pt x="26" y="22"/>
                  </a:cubicBezTo>
                  <a:cubicBezTo>
                    <a:pt x="26" y="39"/>
                    <a:pt x="30" y="62"/>
                    <a:pt x="36" y="72"/>
                  </a:cubicBezTo>
                  <a:close/>
                </a:path>
              </a:pathLst>
            </a:custGeom>
            <a:solidFill>
              <a:schemeClr val="bg1"/>
            </a:solidFill>
            <a:ln>
              <a:noFill/>
            </a:ln>
            <a:effectLst>
              <a:innerShdw blurRad="63500" dir="12240000" dist="25400">
                <a:prstClr val="black">
                  <a:alpha val="52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a:solidFill>
                  <a:schemeClr val="tx1">
                    <a:lumMod val="85000"/>
                    <a:lumOff val="15000"/>
                  </a:schemeClr>
                </a:solidFill>
              </a:endParaRPr>
            </a:p>
          </p:txBody>
        </p:sp>
      </p:grpSp>
      <p:sp>
        <p:nvSpPr>
          <p:cNvPr id="50" name="TextBox 5"/>
          <p:cNvSpPr txBox="1"/>
          <p:nvPr/>
        </p:nvSpPr>
        <p:spPr>
          <a:xfrm>
            <a:off x="-396502" y="234337"/>
            <a:ext cx="4083350" cy="396240"/>
          </a:xfrm>
          <a:prstGeom prst="rect">
            <a:avLst/>
          </a:prstGeom>
          <a:noFill/>
        </p:spPr>
        <p:txBody>
          <a:bodyPr rtlCol="0" wrap="square">
            <a:spAutoFit/>
          </a:bodyPr>
          <a:lstStyle/>
          <a:p>
            <a:pPr algn="ctr"/>
            <a:r>
              <a:rPr altLang="zh-CN" kern="200" lang="en-US" sz="2000">
                <a:solidFill>
                  <a:srgbClr val="C00000"/>
                </a:solidFill>
                <a:latin charset="0" panose="02000000000000000000" pitchFamily="2" typeface="Ebrima"/>
                <a:ea charset="0" panose="02000000000000000000" pitchFamily="2" typeface="Ebrima"/>
                <a:cs charset="0" panose="02000000000000000000" pitchFamily="2" typeface="Ebrima"/>
              </a:rPr>
              <a:t>RESUME</a:t>
            </a:r>
          </a:p>
        </p:txBody>
      </p:sp>
    </p:spTree>
    <p:extLst>
      <p:ext uri="{BB962C8B-B14F-4D97-AF65-F5344CB8AC3E}">
        <p14:creationId val="3124237689"/>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grpId="0" id="5" nodeType="withEffect" presetClass="path" presetID="42" presetSubtype="0">
                                  <p:stCondLst>
                                    <p:cond delay="0"/>
                                  </p:stCondLst>
                                  <p:childTnLst>
                                    <p:animMotion origin="layout" path="M -3.61111E-06 -3.33333E-06 L -3.61111E-06 0.10028" pathEditMode="relative" ptsTypes="AA" rAng="0">
                                      <p:cBhvr>
                                        <p:cTn dur="1000" fill="hold" id="6"/>
                                        <p:tgtEl>
                                          <p:spTgt spid="52"/>
                                        </p:tgtEl>
                                        <p:attrNameLst>
                                          <p:attrName>ppt_x</p:attrName>
                                          <p:attrName>ppt_y</p:attrName>
                                        </p:attrNameLst>
                                      </p:cBhvr>
                                      <p:rCtr x="0" y="5000"/>
                                    </p:animMotion>
                                  </p:childTnLst>
                                </p:cTn>
                              </p:par>
                              <p:par>
                                <p:cTn fill="hold" grpId="0" id="7" nodeType="withEffect" presetClass="emph" presetID="3" presetSubtype="2">
                                  <p:stCondLst>
                                    <p:cond delay="0"/>
                                  </p:stCondLst>
                                  <p:childTnLst>
                                    <p:animClr clrSpc="rgb" dir="cw">
                                      <p:cBhvr override="childStyle">
                                        <p:cTn dur="1000" fill="hold" id="8"/>
                                        <p:tgtEl>
                                          <p:spTgt spid="58"/>
                                        </p:tgtEl>
                                        <p:attrNameLst>
                                          <p:attrName>style.color</p:attrName>
                                        </p:attrNameLst>
                                      </p:cBhvr>
                                      <p:to>
                                        <a:schemeClr val="accent2"/>
                                      </p:to>
                                    </p:animClr>
                                  </p:childTnLst>
                                </p:cTn>
                              </p:par>
                              <p:par>
                                <p:cTn fill="hold" grpId="0" id="9" nodeType="withEffect" presetClass="emph" presetID="3" presetSubtype="2">
                                  <p:stCondLst>
                                    <p:cond delay="0"/>
                                  </p:stCondLst>
                                  <p:childTnLst>
                                    <p:animClr clrSpc="rgb" dir="cw">
                                      <p:cBhvr override="childStyle">
                                        <p:cTn dur="1000" fill="hold" id="10"/>
                                        <p:tgtEl>
                                          <p:spTgt spid="59"/>
                                        </p:tgtEl>
                                        <p:attrNameLst>
                                          <p:attrName>style.color</p:attrName>
                                        </p:attrNameLst>
                                      </p:cBhvr>
                                      <p:to>
                                        <a:schemeClr val="accent2"/>
                                      </p:to>
                                    </p:animClr>
                                  </p:childTnLst>
                                </p:cTn>
                              </p:par>
                              <p:par>
                                <p:cTn fill="hold" id="11" nodeType="withEffect" presetClass="entr" presetID="22" presetSubtype="1">
                                  <p:stCondLst>
                                    <p:cond delay="500"/>
                                  </p:stCondLst>
                                  <p:childTnLst>
                                    <p:set>
                                      <p:cBhvr>
                                        <p:cTn dur="1" fill="hold" id="12">
                                          <p:stCondLst>
                                            <p:cond delay="0"/>
                                          </p:stCondLst>
                                        </p:cTn>
                                        <p:tgtEl>
                                          <p:spTgt spid="57"/>
                                        </p:tgtEl>
                                        <p:attrNameLst>
                                          <p:attrName>style.visibility</p:attrName>
                                        </p:attrNameLst>
                                      </p:cBhvr>
                                      <p:to>
                                        <p:strVal val="visible"/>
                                      </p:to>
                                    </p:set>
                                    <p:animEffect filter="wipe(up)" transition="in">
                                      <p:cBhvr>
                                        <p:cTn dur="500" id="13"/>
                                        <p:tgtEl>
                                          <p:spTgt spid="57"/>
                                        </p:tgtEl>
                                      </p:cBhvr>
                                    </p:animEffect>
                                  </p:childTnLst>
                                </p:cTn>
                              </p:par>
                              <p:par>
                                <p:cTn fill="hold" id="14" nodeType="withEffect" presetClass="entr" presetID="2" presetSubtype="1">
                                  <p:stCondLst>
                                    <p:cond delay="300"/>
                                  </p:stCondLst>
                                  <p:childTnLst>
                                    <p:set>
                                      <p:cBhvr>
                                        <p:cTn dur="1" fill="hold" id="15">
                                          <p:stCondLst>
                                            <p:cond delay="0"/>
                                          </p:stCondLst>
                                        </p:cTn>
                                        <p:tgtEl>
                                          <p:spTgt spid="97"/>
                                        </p:tgtEl>
                                        <p:attrNameLst>
                                          <p:attrName>style.visibility</p:attrName>
                                        </p:attrNameLst>
                                      </p:cBhvr>
                                      <p:to>
                                        <p:strVal val="visible"/>
                                      </p:to>
                                    </p:set>
                                    <p:anim calcmode="lin" valueType="num">
                                      <p:cBhvr additive="base">
                                        <p:cTn dur="500" fill="hold" id="16"/>
                                        <p:tgtEl>
                                          <p:spTgt spid="97"/>
                                        </p:tgtEl>
                                        <p:attrNameLst>
                                          <p:attrName>ppt_x</p:attrName>
                                        </p:attrNameLst>
                                      </p:cBhvr>
                                      <p:tavLst>
                                        <p:tav tm="0">
                                          <p:val>
                                            <p:strVal val="#ppt_x"/>
                                          </p:val>
                                        </p:tav>
                                        <p:tav tm="100000">
                                          <p:val>
                                            <p:strVal val="#ppt_x"/>
                                          </p:val>
                                        </p:tav>
                                      </p:tavLst>
                                    </p:anim>
                                    <p:anim calcmode="lin" valueType="num">
                                      <p:cBhvr additive="base">
                                        <p:cTn dur="500" fill="hold" id="17"/>
                                        <p:tgtEl>
                                          <p:spTgt spid="97"/>
                                        </p:tgtEl>
                                        <p:attrNameLst>
                                          <p:attrName>ppt_y</p:attrName>
                                        </p:attrNameLst>
                                      </p:cBhvr>
                                      <p:tavLst>
                                        <p:tav tm="0">
                                          <p:val>
                                            <p:strVal val="0-#ppt_h/2"/>
                                          </p:val>
                                        </p:tav>
                                        <p:tav tm="100000">
                                          <p:val>
                                            <p:strVal val="#ppt_y"/>
                                          </p:val>
                                        </p:tav>
                                      </p:tavLst>
                                    </p:anim>
                                  </p:childTnLst>
                                </p:cTn>
                              </p:par>
                            </p:childTnLst>
                          </p:cTn>
                        </p:par>
                        <p:par>
                          <p:cTn fill="hold" id="18" nodeType="afterGroup">
                            <p:stCondLst>
                              <p:cond delay="1000"/>
                            </p:stCondLst>
                            <p:childTnLst>
                              <p:par>
                                <p:cTn fill="hold" id="19" nodeType="afterEffect" presetClass="entr" presetID="22" presetSubtype="8">
                                  <p:stCondLst>
                                    <p:cond delay="0"/>
                                  </p:stCondLst>
                                  <p:childTnLst>
                                    <p:set>
                                      <p:cBhvr>
                                        <p:cTn dur="1" fill="hold" id="20">
                                          <p:stCondLst>
                                            <p:cond delay="0"/>
                                          </p:stCondLst>
                                        </p:cTn>
                                        <p:tgtEl>
                                          <p:spTgt spid="65"/>
                                        </p:tgtEl>
                                        <p:attrNameLst>
                                          <p:attrName>style.visibility</p:attrName>
                                        </p:attrNameLst>
                                      </p:cBhvr>
                                      <p:to>
                                        <p:strVal val="visible"/>
                                      </p:to>
                                    </p:set>
                                    <p:animEffect filter="wipe(left)" transition="in">
                                      <p:cBhvr>
                                        <p:cTn dur="500" id="21"/>
                                        <p:tgtEl>
                                          <p:spTgt spid="65"/>
                                        </p:tgtEl>
                                      </p:cBhvr>
                                    </p:animEffect>
                                  </p:childTnLst>
                                </p:cTn>
                              </p:par>
                            </p:childTnLst>
                          </p:cTn>
                        </p:par>
                        <p:par>
                          <p:cTn fill="hold" id="22" nodeType="afterGroup">
                            <p:stCondLst>
                              <p:cond delay="1500"/>
                            </p:stCondLst>
                            <p:childTnLst>
                              <p:par>
                                <p:cTn fill="hold" grpId="0" id="23" nodeType="afterEffect" presetClass="entr" presetID="12" presetSubtype="1">
                                  <p:stCondLst>
                                    <p:cond delay="0"/>
                                  </p:stCondLst>
                                  <p:childTnLst>
                                    <p:set>
                                      <p:cBhvr>
                                        <p:cTn dur="1" fill="hold" id="24">
                                          <p:stCondLst>
                                            <p:cond delay="0"/>
                                          </p:stCondLst>
                                        </p:cTn>
                                        <p:tgtEl>
                                          <p:spTgt spid="63"/>
                                        </p:tgtEl>
                                        <p:attrNameLst>
                                          <p:attrName>style.visibility</p:attrName>
                                        </p:attrNameLst>
                                      </p:cBhvr>
                                      <p:to>
                                        <p:strVal val="visible"/>
                                      </p:to>
                                    </p:set>
                                    <p:anim calcmode="lin" valueType="num">
                                      <p:cBhvr additive="base">
                                        <p:cTn dur="500" id="25"/>
                                        <p:tgtEl>
                                          <p:spTgt spid="63"/>
                                        </p:tgtEl>
                                        <p:attrNameLst>
                                          <p:attrName>ppt_y</p:attrName>
                                        </p:attrNameLst>
                                      </p:cBhvr>
                                      <p:tavLst>
                                        <p:tav tm="0">
                                          <p:val>
                                            <p:strVal val="#ppt_y-#ppt_h*1.125000"/>
                                          </p:val>
                                        </p:tav>
                                        <p:tav tm="100000">
                                          <p:val>
                                            <p:strVal val="#ppt_y"/>
                                          </p:val>
                                        </p:tav>
                                      </p:tavLst>
                                    </p:anim>
                                    <p:animEffect filter="wipe(down)" transition="in">
                                      <p:cBhvr>
                                        <p:cTn dur="500" id="26"/>
                                        <p:tgtEl>
                                          <p:spTgt spid="63"/>
                                        </p:tgtEl>
                                      </p:cBhvr>
                                    </p:animEffect>
                                  </p:childTnLst>
                                </p:cTn>
                              </p:par>
                              <p:par>
                                <p:cTn fill="hold" grpId="0" id="27" nodeType="withEffect" presetClass="entr" presetID="12" presetSubtype="4">
                                  <p:stCondLst>
                                    <p:cond delay="0"/>
                                  </p:stCondLst>
                                  <p:childTnLst>
                                    <p:set>
                                      <p:cBhvr>
                                        <p:cTn dur="1" fill="hold" id="28">
                                          <p:stCondLst>
                                            <p:cond delay="0"/>
                                          </p:stCondLst>
                                        </p:cTn>
                                        <p:tgtEl>
                                          <p:spTgt spid="64"/>
                                        </p:tgtEl>
                                        <p:attrNameLst>
                                          <p:attrName>style.visibility</p:attrName>
                                        </p:attrNameLst>
                                      </p:cBhvr>
                                      <p:to>
                                        <p:strVal val="visible"/>
                                      </p:to>
                                    </p:set>
                                    <p:anim calcmode="lin" valueType="num">
                                      <p:cBhvr additive="base">
                                        <p:cTn dur="500" id="29"/>
                                        <p:tgtEl>
                                          <p:spTgt spid="64"/>
                                        </p:tgtEl>
                                        <p:attrNameLst>
                                          <p:attrName>ppt_y</p:attrName>
                                        </p:attrNameLst>
                                      </p:cBhvr>
                                      <p:tavLst>
                                        <p:tav tm="0">
                                          <p:val>
                                            <p:strVal val="#ppt_y+#ppt_h*1.125000"/>
                                          </p:val>
                                        </p:tav>
                                        <p:tav tm="100000">
                                          <p:val>
                                            <p:strVal val="#ppt_y"/>
                                          </p:val>
                                        </p:tav>
                                      </p:tavLst>
                                    </p:anim>
                                    <p:animEffect filter="wipe(up)" transition="in">
                                      <p:cBhvr>
                                        <p:cTn dur="500" id="30"/>
                                        <p:tgtEl>
                                          <p:spTgt spid="64"/>
                                        </p:tgtEl>
                                      </p:cBhvr>
                                    </p:animEffect>
                                  </p:childTnLst>
                                </p:cTn>
                              </p:par>
                            </p:childTnLst>
                          </p:cTn>
                        </p:par>
                        <p:par>
                          <p:cTn fill="hold" id="31" nodeType="afterGroup">
                            <p:stCondLst>
                              <p:cond delay="2000"/>
                            </p:stCondLst>
                            <p:childTnLst>
                              <p:par>
                                <p:cTn fill="hold" id="32" nodeType="afterEffect" presetClass="entr" presetID="22" presetSubtype="1">
                                  <p:stCondLst>
                                    <p:cond delay="200"/>
                                  </p:stCondLst>
                                  <p:childTnLst>
                                    <p:set>
                                      <p:cBhvr>
                                        <p:cTn dur="1" fill="hold" id="33">
                                          <p:stCondLst>
                                            <p:cond delay="0"/>
                                          </p:stCondLst>
                                        </p:cTn>
                                        <p:tgtEl>
                                          <p:spTgt spid="61"/>
                                        </p:tgtEl>
                                        <p:attrNameLst>
                                          <p:attrName>style.visibility</p:attrName>
                                        </p:attrNameLst>
                                      </p:cBhvr>
                                      <p:to>
                                        <p:strVal val="visible"/>
                                      </p:to>
                                    </p:set>
                                    <p:animEffect filter="wipe(up)" transition="in">
                                      <p:cBhvr>
                                        <p:cTn dur="500" id="34"/>
                                        <p:tgtEl>
                                          <p:spTgt spid="61"/>
                                        </p:tgtEl>
                                      </p:cBhvr>
                                    </p:animEffect>
                                  </p:childTnLst>
                                </p:cTn>
                              </p:par>
                              <p:par>
                                <p:cTn fill="hold" id="35" nodeType="withEffect" presetClass="entr" presetID="2" presetSubtype="1">
                                  <p:stCondLst>
                                    <p:cond delay="0"/>
                                  </p:stCondLst>
                                  <p:childTnLst>
                                    <p:set>
                                      <p:cBhvr>
                                        <p:cTn dur="1" fill="hold" id="36">
                                          <p:stCondLst>
                                            <p:cond delay="0"/>
                                          </p:stCondLst>
                                        </p:cTn>
                                        <p:tgtEl>
                                          <p:spTgt spid="100"/>
                                        </p:tgtEl>
                                        <p:attrNameLst>
                                          <p:attrName>style.visibility</p:attrName>
                                        </p:attrNameLst>
                                      </p:cBhvr>
                                      <p:to>
                                        <p:strVal val="visible"/>
                                      </p:to>
                                    </p:set>
                                    <p:anim calcmode="lin" valueType="num">
                                      <p:cBhvr additive="base">
                                        <p:cTn dur="500" fill="hold" id="37"/>
                                        <p:tgtEl>
                                          <p:spTgt spid="100"/>
                                        </p:tgtEl>
                                        <p:attrNameLst>
                                          <p:attrName>ppt_x</p:attrName>
                                        </p:attrNameLst>
                                      </p:cBhvr>
                                      <p:tavLst>
                                        <p:tav tm="0">
                                          <p:val>
                                            <p:strVal val="#ppt_x"/>
                                          </p:val>
                                        </p:tav>
                                        <p:tav tm="100000">
                                          <p:val>
                                            <p:strVal val="#ppt_x"/>
                                          </p:val>
                                        </p:tav>
                                      </p:tavLst>
                                    </p:anim>
                                    <p:anim calcmode="lin" valueType="num">
                                      <p:cBhvr additive="base">
                                        <p:cTn dur="500" fill="hold" id="38"/>
                                        <p:tgtEl>
                                          <p:spTgt spid="100"/>
                                        </p:tgtEl>
                                        <p:attrNameLst>
                                          <p:attrName>ppt_y</p:attrName>
                                        </p:attrNameLst>
                                      </p:cBhvr>
                                      <p:tavLst>
                                        <p:tav tm="0">
                                          <p:val>
                                            <p:strVal val="0-#ppt_h/2"/>
                                          </p:val>
                                        </p:tav>
                                        <p:tav tm="100000">
                                          <p:val>
                                            <p:strVal val="#ppt_y"/>
                                          </p:val>
                                        </p:tav>
                                      </p:tavLst>
                                    </p:anim>
                                  </p:childTnLst>
                                </p:cTn>
                              </p:par>
                            </p:childTnLst>
                          </p:cTn>
                        </p:par>
                        <p:par>
                          <p:cTn fill="hold" id="39" nodeType="afterGroup">
                            <p:stCondLst>
                              <p:cond delay="2700"/>
                            </p:stCondLst>
                            <p:childTnLst>
                              <p:par>
                                <p:cTn fill="hold" id="40" nodeType="afterEffect" presetClass="entr" presetID="22" presetSubtype="2">
                                  <p:stCondLst>
                                    <p:cond delay="0"/>
                                  </p:stCondLst>
                                  <p:childTnLst>
                                    <p:set>
                                      <p:cBhvr>
                                        <p:cTn dur="1" fill="hold" id="41">
                                          <p:stCondLst>
                                            <p:cond delay="0"/>
                                          </p:stCondLst>
                                        </p:cTn>
                                        <p:tgtEl>
                                          <p:spTgt spid="70"/>
                                        </p:tgtEl>
                                        <p:attrNameLst>
                                          <p:attrName>style.visibility</p:attrName>
                                        </p:attrNameLst>
                                      </p:cBhvr>
                                      <p:to>
                                        <p:strVal val="visible"/>
                                      </p:to>
                                    </p:set>
                                    <p:animEffect filter="wipe(right)" transition="in">
                                      <p:cBhvr>
                                        <p:cTn dur="500" id="42"/>
                                        <p:tgtEl>
                                          <p:spTgt spid="70"/>
                                        </p:tgtEl>
                                      </p:cBhvr>
                                    </p:animEffect>
                                  </p:childTnLst>
                                </p:cTn>
                              </p:par>
                            </p:childTnLst>
                          </p:cTn>
                        </p:par>
                        <p:par>
                          <p:cTn fill="hold" id="43" nodeType="afterGroup">
                            <p:stCondLst>
                              <p:cond delay="3200"/>
                            </p:stCondLst>
                            <p:childTnLst>
                              <p:par>
                                <p:cTn fill="hold" grpId="0" id="44" nodeType="afterEffect" presetClass="entr" presetID="12" presetSubtype="1">
                                  <p:stCondLst>
                                    <p:cond delay="0"/>
                                  </p:stCondLst>
                                  <p:childTnLst>
                                    <p:set>
                                      <p:cBhvr>
                                        <p:cTn dur="1" fill="hold" id="45">
                                          <p:stCondLst>
                                            <p:cond delay="0"/>
                                          </p:stCondLst>
                                        </p:cTn>
                                        <p:tgtEl>
                                          <p:spTgt spid="68"/>
                                        </p:tgtEl>
                                        <p:attrNameLst>
                                          <p:attrName>style.visibility</p:attrName>
                                        </p:attrNameLst>
                                      </p:cBhvr>
                                      <p:to>
                                        <p:strVal val="visible"/>
                                      </p:to>
                                    </p:set>
                                    <p:anim calcmode="lin" valueType="num">
                                      <p:cBhvr additive="base">
                                        <p:cTn dur="500" id="46"/>
                                        <p:tgtEl>
                                          <p:spTgt spid="68"/>
                                        </p:tgtEl>
                                        <p:attrNameLst>
                                          <p:attrName>ppt_y</p:attrName>
                                        </p:attrNameLst>
                                      </p:cBhvr>
                                      <p:tavLst>
                                        <p:tav tm="0">
                                          <p:val>
                                            <p:strVal val="#ppt_y-#ppt_h*1.125000"/>
                                          </p:val>
                                        </p:tav>
                                        <p:tav tm="100000">
                                          <p:val>
                                            <p:strVal val="#ppt_y"/>
                                          </p:val>
                                        </p:tav>
                                      </p:tavLst>
                                    </p:anim>
                                    <p:animEffect filter="wipe(down)" transition="in">
                                      <p:cBhvr>
                                        <p:cTn dur="500" id="47"/>
                                        <p:tgtEl>
                                          <p:spTgt spid="68"/>
                                        </p:tgtEl>
                                      </p:cBhvr>
                                    </p:animEffect>
                                  </p:childTnLst>
                                </p:cTn>
                              </p:par>
                              <p:par>
                                <p:cTn fill="hold" grpId="0" id="48" nodeType="withEffect" presetClass="entr" presetID="12" presetSubtype="4">
                                  <p:stCondLst>
                                    <p:cond delay="0"/>
                                  </p:stCondLst>
                                  <p:childTnLst>
                                    <p:set>
                                      <p:cBhvr>
                                        <p:cTn dur="1" fill="hold" id="49">
                                          <p:stCondLst>
                                            <p:cond delay="0"/>
                                          </p:stCondLst>
                                        </p:cTn>
                                        <p:tgtEl>
                                          <p:spTgt spid="69"/>
                                        </p:tgtEl>
                                        <p:attrNameLst>
                                          <p:attrName>style.visibility</p:attrName>
                                        </p:attrNameLst>
                                      </p:cBhvr>
                                      <p:to>
                                        <p:strVal val="visible"/>
                                      </p:to>
                                    </p:set>
                                    <p:anim calcmode="lin" valueType="num">
                                      <p:cBhvr additive="base">
                                        <p:cTn dur="500" id="50"/>
                                        <p:tgtEl>
                                          <p:spTgt spid="69"/>
                                        </p:tgtEl>
                                        <p:attrNameLst>
                                          <p:attrName>ppt_y</p:attrName>
                                        </p:attrNameLst>
                                      </p:cBhvr>
                                      <p:tavLst>
                                        <p:tav tm="0">
                                          <p:val>
                                            <p:strVal val="#ppt_y+#ppt_h*1.125000"/>
                                          </p:val>
                                        </p:tav>
                                        <p:tav tm="100000">
                                          <p:val>
                                            <p:strVal val="#ppt_y"/>
                                          </p:val>
                                        </p:tav>
                                      </p:tavLst>
                                    </p:anim>
                                    <p:animEffect filter="wipe(up)" transition="in">
                                      <p:cBhvr>
                                        <p:cTn dur="500" id="51"/>
                                        <p:tgtEl>
                                          <p:spTgt spid="69"/>
                                        </p:tgtEl>
                                      </p:cBhvr>
                                    </p:animEffect>
                                  </p:childTnLst>
                                </p:cTn>
                              </p:par>
                            </p:childTnLst>
                          </p:cTn>
                        </p:par>
                        <p:par>
                          <p:cTn fill="hold" id="52" nodeType="afterGroup">
                            <p:stCondLst>
                              <p:cond delay="3700"/>
                            </p:stCondLst>
                            <p:childTnLst>
                              <p:par>
                                <p:cTn fill="hold" id="53" nodeType="afterEffect" presetClass="entr" presetID="2" presetSubtype="1">
                                  <p:stCondLst>
                                    <p:cond delay="0"/>
                                  </p:stCondLst>
                                  <p:childTnLst>
                                    <p:set>
                                      <p:cBhvr>
                                        <p:cTn dur="1" fill="hold" id="54">
                                          <p:stCondLst>
                                            <p:cond delay="0"/>
                                          </p:stCondLst>
                                        </p:cTn>
                                        <p:tgtEl>
                                          <p:spTgt spid="103"/>
                                        </p:tgtEl>
                                        <p:attrNameLst>
                                          <p:attrName>style.visibility</p:attrName>
                                        </p:attrNameLst>
                                      </p:cBhvr>
                                      <p:to>
                                        <p:strVal val="visible"/>
                                      </p:to>
                                    </p:set>
                                    <p:anim calcmode="lin" valueType="num">
                                      <p:cBhvr additive="base">
                                        <p:cTn dur="500" fill="hold" id="55"/>
                                        <p:tgtEl>
                                          <p:spTgt spid="103"/>
                                        </p:tgtEl>
                                        <p:attrNameLst>
                                          <p:attrName>ppt_x</p:attrName>
                                        </p:attrNameLst>
                                      </p:cBhvr>
                                      <p:tavLst>
                                        <p:tav tm="0">
                                          <p:val>
                                            <p:strVal val="#ppt_x"/>
                                          </p:val>
                                        </p:tav>
                                        <p:tav tm="100000">
                                          <p:val>
                                            <p:strVal val="#ppt_x"/>
                                          </p:val>
                                        </p:tav>
                                      </p:tavLst>
                                    </p:anim>
                                    <p:anim calcmode="lin" valueType="num">
                                      <p:cBhvr additive="base">
                                        <p:cTn dur="500" fill="hold" id="56"/>
                                        <p:tgtEl>
                                          <p:spTgt spid="103"/>
                                        </p:tgtEl>
                                        <p:attrNameLst>
                                          <p:attrName>ppt_y</p:attrName>
                                        </p:attrNameLst>
                                      </p:cBhvr>
                                      <p:tavLst>
                                        <p:tav tm="0">
                                          <p:val>
                                            <p:strVal val="0-#ppt_h/2"/>
                                          </p:val>
                                        </p:tav>
                                        <p:tav tm="100000">
                                          <p:val>
                                            <p:strVal val="#ppt_y"/>
                                          </p:val>
                                        </p:tav>
                                      </p:tavLst>
                                    </p:anim>
                                  </p:childTnLst>
                                </p:cTn>
                              </p:par>
                              <p:par>
                                <p:cTn fill="hold" id="57" nodeType="withEffect" presetClass="entr" presetID="22" presetSubtype="1">
                                  <p:stCondLst>
                                    <p:cond delay="0"/>
                                  </p:stCondLst>
                                  <p:childTnLst>
                                    <p:set>
                                      <p:cBhvr>
                                        <p:cTn dur="1" fill="hold" id="58">
                                          <p:stCondLst>
                                            <p:cond delay="0"/>
                                          </p:stCondLst>
                                        </p:cTn>
                                        <p:tgtEl>
                                          <p:spTgt spid="71"/>
                                        </p:tgtEl>
                                        <p:attrNameLst>
                                          <p:attrName>style.visibility</p:attrName>
                                        </p:attrNameLst>
                                      </p:cBhvr>
                                      <p:to>
                                        <p:strVal val="visible"/>
                                      </p:to>
                                    </p:set>
                                    <p:animEffect filter="wipe(up)" transition="in">
                                      <p:cBhvr>
                                        <p:cTn dur="500" id="59"/>
                                        <p:tgtEl>
                                          <p:spTgt spid="71"/>
                                        </p:tgtEl>
                                      </p:cBhvr>
                                    </p:animEffect>
                                  </p:childTnLst>
                                </p:cTn>
                              </p:par>
                            </p:childTnLst>
                          </p:cTn>
                        </p:par>
                        <p:par>
                          <p:cTn fill="hold" id="60" nodeType="afterGroup">
                            <p:stCondLst>
                              <p:cond delay="4200"/>
                            </p:stCondLst>
                            <p:childTnLst>
                              <p:par>
                                <p:cTn fill="hold" id="61" nodeType="afterEffect" presetClass="entr" presetID="22" presetSubtype="2">
                                  <p:stCondLst>
                                    <p:cond delay="0"/>
                                  </p:stCondLst>
                                  <p:childTnLst>
                                    <p:set>
                                      <p:cBhvr>
                                        <p:cTn dur="1" fill="hold" id="62">
                                          <p:stCondLst>
                                            <p:cond delay="0"/>
                                          </p:stCondLst>
                                        </p:cTn>
                                        <p:tgtEl>
                                          <p:spTgt spid="74"/>
                                        </p:tgtEl>
                                        <p:attrNameLst>
                                          <p:attrName>style.visibility</p:attrName>
                                        </p:attrNameLst>
                                      </p:cBhvr>
                                      <p:to>
                                        <p:strVal val="visible"/>
                                      </p:to>
                                    </p:set>
                                    <p:animEffect filter="wipe(right)" transition="in">
                                      <p:cBhvr>
                                        <p:cTn dur="500" id="63"/>
                                        <p:tgtEl>
                                          <p:spTgt spid="74"/>
                                        </p:tgtEl>
                                      </p:cBhvr>
                                    </p:animEffect>
                                  </p:childTnLst>
                                </p:cTn>
                              </p:par>
                            </p:childTnLst>
                          </p:cTn>
                        </p:par>
                        <p:par>
                          <p:cTn fill="hold" id="64" nodeType="afterGroup">
                            <p:stCondLst>
                              <p:cond delay="4700"/>
                            </p:stCondLst>
                            <p:childTnLst>
                              <p:par>
                                <p:cTn fill="hold" grpId="0" id="65" nodeType="afterEffect" presetClass="entr" presetID="12" presetSubtype="1">
                                  <p:stCondLst>
                                    <p:cond delay="0"/>
                                  </p:stCondLst>
                                  <p:childTnLst>
                                    <p:set>
                                      <p:cBhvr>
                                        <p:cTn dur="1" fill="hold" id="66">
                                          <p:stCondLst>
                                            <p:cond delay="0"/>
                                          </p:stCondLst>
                                        </p:cTn>
                                        <p:tgtEl>
                                          <p:spTgt spid="72"/>
                                        </p:tgtEl>
                                        <p:attrNameLst>
                                          <p:attrName>style.visibility</p:attrName>
                                        </p:attrNameLst>
                                      </p:cBhvr>
                                      <p:to>
                                        <p:strVal val="visible"/>
                                      </p:to>
                                    </p:set>
                                    <p:anim calcmode="lin" valueType="num">
                                      <p:cBhvr additive="base">
                                        <p:cTn dur="500" id="67"/>
                                        <p:tgtEl>
                                          <p:spTgt spid="72"/>
                                        </p:tgtEl>
                                        <p:attrNameLst>
                                          <p:attrName>ppt_y</p:attrName>
                                        </p:attrNameLst>
                                      </p:cBhvr>
                                      <p:tavLst>
                                        <p:tav tm="0">
                                          <p:val>
                                            <p:strVal val="#ppt_y-#ppt_h*1.125000"/>
                                          </p:val>
                                        </p:tav>
                                        <p:tav tm="100000">
                                          <p:val>
                                            <p:strVal val="#ppt_y"/>
                                          </p:val>
                                        </p:tav>
                                      </p:tavLst>
                                    </p:anim>
                                    <p:animEffect filter="wipe(down)" transition="in">
                                      <p:cBhvr>
                                        <p:cTn dur="500" id="68"/>
                                        <p:tgtEl>
                                          <p:spTgt spid="72"/>
                                        </p:tgtEl>
                                      </p:cBhvr>
                                    </p:animEffect>
                                  </p:childTnLst>
                                </p:cTn>
                              </p:par>
                              <p:par>
                                <p:cTn fill="hold" grpId="0" id="69" nodeType="withEffect" presetClass="entr" presetID="12" presetSubtype="4">
                                  <p:stCondLst>
                                    <p:cond delay="0"/>
                                  </p:stCondLst>
                                  <p:childTnLst>
                                    <p:set>
                                      <p:cBhvr>
                                        <p:cTn dur="1" fill="hold" id="70">
                                          <p:stCondLst>
                                            <p:cond delay="0"/>
                                          </p:stCondLst>
                                        </p:cTn>
                                        <p:tgtEl>
                                          <p:spTgt spid="73"/>
                                        </p:tgtEl>
                                        <p:attrNameLst>
                                          <p:attrName>style.visibility</p:attrName>
                                        </p:attrNameLst>
                                      </p:cBhvr>
                                      <p:to>
                                        <p:strVal val="visible"/>
                                      </p:to>
                                    </p:set>
                                    <p:anim calcmode="lin" valueType="num">
                                      <p:cBhvr additive="base">
                                        <p:cTn dur="500" id="71"/>
                                        <p:tgtEl>
                                          <p:spTgt spid="73"/>
                                        </p:tgtEl>
                                        <p:attrNameLst>
                                          <p:attrName>ppt_y</p:attrName>
                                        </p:attrNameLst>
                                      </p:cBhvr>
                                      <p:tavLst>
                                        <p:tav tm="0">
                                          <p:val>
                                            <p:strVal val="#ppt_y+#ppt_h*1.125000"/>
                                          </p:val>
                                        </p:tav>
                                        <p:tav tm="100000">
                                          <p:val>
                                            <p:strVal val="#ppt_y"/>
                                          </p:val>
                                        </p:tav>
                                      </p:tavLst>
                                    </p:anim>
                                    <p:animEffect filter="wipe(up)" transition="in">
                                      <p:cBhvr>
                                        <p:cTn dur="500" id="72"/>
                                        <p:tgtEl>
                                          <p:spTgt spid="73"/>
                                        </p:tgtEl>
                                      </p:cBhvr>
                                    </p:animEffect>
                                  </p:childTnLst>
                                </p:cTn>
                              </p:par>
                            </p:childTnLst>
                          </p:cTn>
                        </p:par>
                        <p:par>
                          <p:cTn fill="hold" id="73" nodeType="afterGroup">
                            <p:stCondLst>
                              <p:cond delay="5200"/>
                            </p:stCondLst>
                            <p:childTnLst>
                              <p:par>
                                <p:cTn fill="hold" id="74" nodeType="afterEffect" presetClass="entr" presetID="2" presetSubtype="1">
                                  <p:stCondLst>
                                    <p:cond delay="0"/>
                                  </p:stCondLst>
                                  <p:childTnLst>
                                    <p:set>
                                      <p:cBhvr>
                                        <p:cTn dur="1" fill="hold" id="75">
                                          <p:stCondLst>
                                            <p:cond delay="0"/>
                                          </p:stCondLst>
                                        </p:cTn>
                                        <p:tgtEl>
                                          <p:spTgt spid="106"/>
                                        </p:tgtEl>
                                        <p:attrNameLst>
                                          <p:attrName>style.visibility</p:attrName>
                                        </p:attrNameLst>
                                      </p:cBhvr>
                                      <p:to>
                                        <p:strVal val="visible"/>
                                      </p:to>
                                    </p:set>
                                    <p:anim calcmode="lin" valueType="num">
                                      <p:cBhvr additive="base">
                                        <p:cTn dur="500" fill="hold" id="76"/>
                                        <p:tgtEl>
                                          <p:spTgt spid="106"/>
                                        </p:tgtEl>
                                        <p:attrNameLst>
                                          <p:attrName>ppt_x</p:attrName>
                                        </p:attrNameLst>
                                      </p:cBhvr>
                                      <p:tavLst>
                                        <p:tav tm="0">
                                          <p:val>
                                            <p:strVal val="#ppt_x"/>
                                          </p:val>
                                        </p:tav>
                                        <p:tav tm="100000">
                                          <p:val>
                                            <p:strVal val="#ppt_x"/>
                                          </p:val>
                                        </p:tav>
                                      </p:tavLst>
                                    </p:anim>
                                    <p:anim calcmode="lin" valueType="num">
                                      <p:cBhvr additive="base">
                                        <p:cTn dur="500" fill="hold" id="77"/>
                                        <p:tgtEl>
                                          <p:spTgt spid="106"/>
                                        </p:tgtEl>
                                        <p:attrNameLst>
                                          <p:attrName>ppt_y</p:attrName>
                                        </p:attrNameLst>
                                      </p:cBhvr>
                                      <p:tavLst>
                                        <p:tav tm="0">
                                          <p:val>
                                            <p:strVal val="0-#ppt_h/2"/>
                                          </p:val>
                                        </p:tav>
                                        <p:tav tm="100000">
                                          <p:val>
                                            <p:strVal val="#ppt_y"/>
                                          </p:val>
                                        </p:tav>
                                      </p:tavLst>
                                    </p:anim>
                                  </p:childTnLst>
                                </p:cTn>
                              </p:par>
                              <p:par>
                                <p:cTn fill="hold" id="78" nodeType="withEffect" presetClass="entr" presetID="22" presetSubtype="1">
                                  <p:stCondLst>
                                    <p:cond delay="0"/>
                                  </p:stCondLst>
                                  <p:childTnLst>
                                    <p:set>
                                      <p:cBhvr>
                                        <p:cTn dur="1" fill="hold" id="79">
                                          <p:stCondLst>
                                            <p:cond delay="0"/>
                                          </p:stCondLst>
                                        </p:cTn>
                                        <p:tgtEl>
                                          <p:spTgt spid="62"/>
                                        </p:tgtEl>
                                        <p:attrNameLst>
                                          <p:attrName>style.visibility</p:attrName>
                                        </p:attrNameLst>
                                      </p:cBhvr>
                                      <p:to>
                                        <p:strVal val="visible"/>
                                      </p:to>
                                    </p:set>
                                    <p:animEffect filter="wipe(up)" transition="in">
                                      <p:cBhvr>
                                        <p:cTn dur="500" id="80"/>
                                        <p:tgtEl>
                                          <p:spTgt spid="62"/>
                                        </p:tgtEl>
                                      </p:cBhvr>
                                    </p:animEffect>
                                  </p:childTnLst>
                                </p:cTn>
                              </p:par>
                            </p:childTnLst>
                          </p:cTn>
                        </p:par>
                        <p:par>
                          <p:cTn fill="hold" id="81" nodeType="afterGroup">
                            <p:stCondLst>
                              <p:cond delay="5700"/>
                            </p:stCondLst>
                            <p:childTnLst>
                              <p:par>
                                <p:cTn fill="hold" id="82" nodeType="afterEffect" presetClass="entr" presetID="22" presetSubtype="2">
                                  <p:stCondLst>
                                    <p:cond delay="0"/>
                                  </p:stCondLst>
                                  <p:childTnLst>
                                    <p:set>
                                      <p:cBhvr>
                                        <p:cTn dur="1" fill="hold" id="83">
                                          <p:stCondLst>
                                            <p:cond delay="0"/>
                                          </p:stCondLst>
                                        </p:cTn>
                                        <p:tgtEl>
                                          <p:spTgt spid="77"/>
                                        </p:tgtEl>
                                        <p:attrNameLst>
                                          <p:attrName>style.visibility</p:attrName>
                                        </p:attrNameLst>
                                      </p:cBhvr>
                                      <p:to>
                                        <p:strVal val="visible"/>
                                      </p:to>
                                    </p:set>
                                    <p:animEffect filter="wipe(right)" transition="in">
                                      <p:cBhvr>
                                        <p:cTn dur="500" id="84"/>
                                        <p:tgtEl>
                                          <p:spTgt spid="77"/>
                                        </p:tgtEl>
                                      </p:cBhvr>
                                    </p:animEffect>
                                  </p:childTnLst>
                                </p:cTn>
                              </p:par>
                            </p:childTnLst>
                          </p:cTn>
                        </p:par>
                        <p:par>
                          <p:cTn fill="hold" id="85" nodeType="afterGroup">
                            <p:stCondLst>
                              <p:cond delay="6200"/>
                            </p:stCondLst>
                            <p:childTnLst>
                              <p:par>
                                <p:cTn fill="hold" grpId="0" id="86" nodeType="afterEffect" presetClass="entr" presetID="12" presetSubtype="1">
                                  <p:stCondLst>
                                    <p:cond delay="0"/>
                                  </p:stCondLst>
                                  <p:childTnLst>
                                    <p:set>
                                      <p:cBhvr>
                                        <p:cTn dur="1" fill="hold" id="87">
                                          <p:stCondLst>
                                            <p:cond delay="0"/>
                                          </p:stCondLst>
                                        </p:cTn>
                                        <p:tgtEl>
                                          <p:spTgt spid="75"/>
                                        </p:tgtEl>
                                        <p:attrNameLst>
                                          <p:attrName>style.visibility</p:attrName>
                                        </p:attrNameLst>
                                      </p:cBhvr>
                                      <p:to>
                                        <p:strVal val="visible"/>
                                      </p:to>
                                    </p:set>
                                    <p:anim calcmode="lin" valueType="num">
                                      <p:cBhvr additive="base">
                                        <p:cTn dur="500" id="88"/>
                                        <p:tgtEl>
                                          <p:spTgt spid="75"/>
                                        </p:tgtEl>
                                        <p:attrNameLst>
                                          <p:attrName>ppt_y</p:attrName>
                                        </p:attrNameLst>
                                      </p:cBhvr>
                                      <p:tavLst>
                                        <p:tav tm="0">
                                          <p:val>
                                            <p:strVal val="#ppt_y-#ppt_h*1.125000"/>
                                          </p:val>
                                        </p:tav>
                                        <p:tav tm="100000">
                                          <p:val>
                                            <p:strVal val="#ppt_y"/>
                                          </p:val>
                                        </p:tav>
                                      </p:tavLst>
                                    </p:anim>
                                    <p:animEffect filter="wipe(down)" transition="in">
                                      <p:cBhvr>
                                        <p:cTn dur="500" id="89"/>
                                        <p:tgtEl>
                                          <p:spTgt spid="75"/>
                                        </p:tgtEl>
                                      </p:cBhvr>
                                    </p:animEffect>
                                  </p:childTnLst>
                                </p:cTn>
                              </p:par>
                              <p:par>
                                <p:cTn fill="hold" grpId="0" id="90" nodeType="withEffect" presetClass="entr" presetID="12" presetSubtype="4">
                                  <p:stCondLst>
                                    <p:cond delay="0"/>
                                  </p:stCondLst>
                                  <p:childTnLst>
                                    <p:set>
                                      <p:cBhvr>
                                        <p:cTn dur="1" fill="hold" id="91">
                                          <p:stCondLst>
                                            <p:cond delay="0"/>
                                          </p:stCondLst>
                                        </p:cTn>
                                        <p:tgtEl>
                                          <p:spTgt spid="76"/>
                                        </p:tgtEl>
                                        <p:attrNameLst>
                                          <p:attrName>style.visibility</p:attrName>
                                        </p:attrNameLst>
                                      </p:cBhvr>
                                      <p:to>
                                        <p:strVal val="visible"/>
                                      </p:to>
                                    </p:set>
                                    <p:anim calcmode="lin" valueType="num">
                                      <p:cBhvr additive="base">
                                        <p:cTn dur="500" id="92"/>
                                        <p:tgtEl>
                                          <p:spTgt spid="76"/>
                                        </p:tgtEl>
                                        <p:attrNameLst>
                                          <p:attrName>ppt_y</p:attrName>
                                        </p:attrNameLst>
                                      </p:cBhvr>
                                      <p:tavLst>
                                        <p:tav tm="0">
                                          <p:val>
                                            <p:strVal val="#ppt_y+#ppt_h*1.125000"/>
                                          </p:val>
                                        </p:tav>
                                        <p:tav tm="100000">
                                          <p:val>
                                            <p:strVal val="#ppt_y"/>
                                          </p:val>
                                        </p:tav>
                                      </p:tavLst>
                                    </p:anim>
                                    <p:animEffect filter="wipe(up)" transition="in">
                                      <p:cBhvr>
                                        <p:cTn dur="500" id="93"/>
                                        <p:tgtEl>
                                          <p:spTgt spid="7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8"/>
      <p:bldP grpId="0" spid="59"/>
      <p:bldP grpId="0" spid="52"/>
      <p:bldP grpId="0" spid="63"/>
      <p:bldP grpId="0" spid="64"/>
      <p:bldP grpId="0" spid="68"/>
      <p:bldP grpId="0" spid="69"/>
      <p:bldP grpId="0" spid="72"/>
      <p:bldP grpId="0" spid="73"/>
      <p:bldP grpId="0" spid="75"/>
      <p:bldP grpId="0" spid="76"/>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05"/>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自定义</PresentationFormat>
  <Paragraphs>447</Paragraphs>
  <Slides>25</Slides>
  <Notes>25</Notes>
  <TotalTime>2607</TotalTime>
  <HiddenSlides>0</HiddenSlides>
  <MMClips>0</MMClips>
  <ScaleCrop>0</ScaleCrop>
  <HeadingPairs>
    <vt:vector baseType="variant" size="6">
      <vt:variant>
        <vt:lpstr>Fonts used</vt:lpstr>
      </vt:variant>
      <vt:variant>
        <vt:i4>9</vt:i4>
      </vt:variant>
      <vt:variant>
        <vt:lpstr>Theme</vt:lpstr>
      </vt:variant>
      <vt:variant>
        <vt:i4>1</vt:i4>
      </vt:variant>
      <vt:variant>
        <vt:lpstr>Slide Titles</vt:lpstr>
      </vt:variant>
      <vt:variant>
        <vt:i4>25</vt:i4>
      </vt:variant>
    </vt:vector>
  </HeadingPairs>
  <TitlesOfParts>
    <vt:vector baseType="lpstr" size="35">
      <vt:lpstr>Arial</vt:lpstr>
      <vt:lpstr>Calibri</vt:lpstr>
      <vt:lpstr>Calibri Light</vt:lpstr>
      <vt:lpstr>Ebrima</vt:lpstr>
      <vt:lpstr>微软雅黑</vt:lpstr>
      <vt:lpstr>黑体</vt:lpstr>
      <vt:lpstr>方正兰亭超细黑简体</vt:lpstr>
      <vt:lpstr>方正兰亭黑_GBK</vt:lpstr>
      <vt:lpstr>Gulim</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2013-12-06T04:45:20Z</dcterms:created>
  <cp:lastModifiedBy>kan</cp:lastModifiedBy>
  <dcterms:modified xsi:type="dcterms:W3CDTF">2021-08-20T11:02:13Z</dcterms:modified>
  <cp:revision>5</cp:revision>
  <dc:title>PowerPoint 演示文稿</dc:title>
</cp:coreProperties>
</file>