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15" r:id="rId4"/>
    <p:sldId id="260" r:id="rId5"/>
    <p:sldId id="259" r:id="rId6"/>
    <p:sldId id="261" r:id="rId7"/>
    <p:sldId id="258" r:id="rId8"/>
    <p:sldId id="288" r:id="rId9"/>
    <p:sldId id="306" r:id="rId10"/>
    <p:sldId id="311" r:id="rId11"/>
    <p:sldId id="289" r:id="rId12"/>
    <p:sldId id="290" r:id="rId13"/>
    <p:sldId id="265" r:id="rId14"/>
    <p:sldId id="273" r:id="rId15"/>
    <p:sldId id="304" r:id="rId16"/>
    <p:sldId id="291" r:id="rId17"/>
    <p:sldId id="292" r:id="rId18"/>
    <p:sldId id="293" r:id="rId19"/>
    <p:sldId id="266" r:id="rId20"/>
    <p:sldId id="277" r:id="rId21"/>
    <p:sldId id="294" r:id="rId22"/>
    <p:sldId id="295" r:id="rId23"/>
    <p:sldId id="312" r:id="rId24"/>
    <p:sldId id="303" r:id="rId25"/>
    <p:sldId id="296" r:id="rId26"/>
    <p:sldId id="267" r:id="rId27"/>
    <p:sldId id="282" r:id="rId28"/>
    <p:sldId id="305" r:id="rId29"/>
    <p:sldId id="307" r:id="rId30"/>
    <p:sldId id="297" r:id="rId31"/>
    <p:sldId id="298" r:id="rId32"/>
    <p:sldId id="309" r:id="rId33"/>
    <p:sldId id="268" r:id="rId34"/>
    <p:sldId id="287" r:id="rId35"/>
    <p:sldId id="300" r:id="rId36"/>
    <p:sldId id="301" r:id="rId37"/>
    <p:sldId id="302" r:id="rId38"/>
    <p:sldId id="308" r:id="rId39"/>
    <p:sldId id="313" r:id="rId40"/>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2826" userDrawn="1">
          <p15:clr>
            <a:srgbClr val="A4A3A4"/>
          </p15:clr>
        </p15:guide>
        <p15:guide id="4" pos="5060" userDrawn="1">
          <p15:clr>
            <a:srgbClr val="A4A3A4"/>
          </p15:clr>
        </p15:guide>
        <p15:guide id="5" orient="horz" pos="2818" userDrawn="1">
          <p15:clr>
            <a:srgbClr val="A4A3A4"/>
          </p15:clr>
        </p15:guide>
        <p15:guide id="6" orient="horz" pos="1094" userDrawn="1">
          <p15:clr>
            <a:srgbClr val="A4A3A4"/>
          </p15:clr>
        </p15:guide>
        <p15:guide id="7" orient="horz" pos="1865" userDrawn="1">
          <p15:clr>
            <a:srgbClr val="A4A3A4"/>
          </p15:clr>
        </p15:guide>
        <p15:guide id="8" orient="horz" pos="2568" userDrawn="1">
          <p15:clr>
            <a:srgbClr val="A4A3A4"/>
          </p15:clr>
        </p15:guide>
        <p15:guide id="9" orient="horz" pos="2750" userDrawn="1">
          <p15:clr>
            <a:srgbClr val="A4A3A4"/>
          </p15:clr>
        </p15:guide>
        <p15:guide id="10" orient="horz" pos="225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78" y="90"/>
      </p:cViewPr>
      <p:guideLst>
        <p:guide pos="3840"/>
        <p:guide pos="2826"/>
        <p:guide pos="5060"/>
        <p:guide orient="horz" pos="2818"/>
        <p:guide orient="horz" pos="1094"/>
        <p:guide orient="horz" pos="1865"/>
        <p:guide orient="horz" pos="2568"/>
        <p:guide orient="horz" pos="2750"/>
        <p:guide orient="horz" pos="225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tags/tag3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zh-CN">
                <a:solidFill>
                  <a:srgbClr val="00B050"/>
                </a:solidFill>
              </a:rPr>
              <a:t>图表标题</a:t>
            </a:r>
          </a:p>
        </c:rich>
      </c:tx>
      <c:overlay val="0"/>
      <c:spPr>
        <a:noFill/>
        <a:ln>
          <a:noFill/>
        </a:ln>
        <a:effectLst/>
      </c:spPr>
      <c:txPr>
        <a:bodyPr rot="0" spcFirstLastPara="1" vertOverflow="ellipsis" vert="horz" wrap="square" anchor="ctr" anchorCtr="1"/>
        <a:p>
          <a:pPr>
            <a:defRPr sz="1915" b="0" i="0" u="none" strike="noStrike" kern="1200" cap="all" spc="0" baseline="0" smtId="4294967295">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sz="1915" b="0" i="0" u="none" strike="noStrike" kern="1200" cap="all" spc="0" baseline="0" smtId="4294967295">
            <a:gradFill>
              <a:gsLst>
                <a:gs pos="0">
                  <a:schemeClr val="dk1">
                    <a:lumMod val="50000"/>
                    <a:lumOff val="50000"/>
                  </a:schemeClr>
                </a:gs>
                <a:gs pos="100000">
                  <a:schemeClr val="dk1">
                    <a:lumMod val="85000"/>
                    <a:lumOff val="15000"/>
                  </a:schemeClr>
                </a:gs>
              </a:gsLst>
              <a:lin ang="5400000" scaled="0"/>
            </a:gradFill>
            <a:latin typeface="+mn-lt"/>
            <a:ea typeface="+mn-ea"/>
            <a:cs typeface="+mn-cs"/>
          </a:endParaRPr>
        </a:p>
      </c:txPr>
    </c:title>
    <c:autoTitleDeleted val="0"/>
    <c:plotArea>
      <c:lineChart>
        <c:grouping/>
        <c:varyColors val="0"/>
        <c:ser>
          <c:idx val="0"/>
          <c:order val="0"/>
          <c:tx>
            <c:strRef>
              <c:f>Sheet1!$B$1</c:f>
              <c:strCache>
                <c:ptCount val="1"/>
                <c:pt idx="0">
                  <c:v>系列 1</c:v>
                </c:pt>
              </c:strCache>
            </c:strRef>
          </c:tx>
          <c:spPr>
            <a:ln w="19050" cap="rnd" cmpd="sng" algn="ctr">
              <a:solidFill>
                <a:srgbClr val="00B050"/>
              </a:solidFill>
              <a:round/>
            </a:ln>
            <a:effectLst/>
          </c:spPr>
          <c:marker>
            <c:symbol val="circle"/>
            <c:size val="17"/>
            <c:spPr>
              <a:solidFill>
                <a:schemeClr val="lt1"/>
              </a:solidFill>
              <a:ln>
                <a:noFill/>
              </a:ln>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rgbClr val="00B050"/>
                    </a:solidFill>
                    <a:latin typeface="+mn-lt"/>
                    <a:ea typeface="+mn-ea"/>
                    <a:cs typeface="+mn-cs"/>
                  </a:defRPr>
                </a:pPr>
                <a:endParaRPr sz="1197" b="1" i="0" u="none" strike="noStrike" kern="1200" baseline="0" smtId="4294967295">
                  <a:solidFill>
                    <a:srgbClr val="00B050"/>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E62-4418-987A-BFFE5F9B983D}"/>
            </c:ext>
          </c:extLst>
        </c:ser>
        <c:ser>
          <c:idx val="1"/>
          <c:order val="1"/>
          <c:tx>
            <c:strRef>
              <c:f>Sheet1!$C$1</c:f>
              <c:strCache>
                <c:ptCount val="1"/>
                <c:pt idx="0">
                  <c:v>系列 2</c:v>
                </c:pt>
              </c:strCache>
            </c:strRef>
          </c:tx>
          <c:spPr>
            <a:ln w="19050" cap="rnd" cmpd="sng" algn="ctr">
              <a:solidFill>
                <a:schemeClr val="accent1"/>
              </a:solidFill>
              <a:round/>
            </a:ln>
            <a:effectLst/>
          </c:spPr>
          <c:marker>
            <c:symbol val="circle"/>
            <c:size val="17"/>
            <c:spPr>
              <a:solidFill>
                <a:schemeClr val="lt1"/>
              </a:solidFill>
              <a:ln>
                <a:noFill/>
              </a:ln>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accent1"/>
                    </a:solidFill>
                    <a:latin typeface="+mn-lt"/>
                    <a:ea typeface="+mn-ea"/>
                    <a:cs typeface="+mn-cs"/>
                  </a:defRPr>
                </a:pPr>
                <a:endParaRPr sz="1197" b="1" i="0" u="none" strike="noStrike" kern="1200" baseline="0" smtId="4294967295">
                  <a:solidFill>
                    <a:schemeClr val="accent1"/>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0E62-4418-987A-BFFE5F9B983D}"/>
            </c:ext>
          </c:extLst>
        </c:ser>
        <c:ser>
          <c:idx val="2"/>
          <c:order val="2"/>
          <c:tx>
            <c:strRef>
              <c:f>Sheet1!$D$1</c:f>
              <c:strCache>
                <c:ptCount val="1"/>
                <c:pt idx="0">
                  <c:v>系列 3</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accent3"/>
                    </a:solidFill>
                    <a:latin typeface="+mn-lt"/>
                    <a:ea typeface="+mn-ea"/>
                    <a:cs typeface="+mn-cs"/>
                  </a:defRPr>
                </a:pPr>
                <a:endParaRPr sz="1197" b="1" i="0" u="none" strike="noStrike" kern="1200" baseline="0" smtId="4294967295">
                  <a:solidFill>
                    <a:schemeClr val="accent3"/>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E62-4418-987A-BFFE5F9B983D}"/>
            </c:ext>
          </c:extLst>
        </c:ser>
        <c:dLbls>
          <c:showLegendKey val="0"/>
          <c:showVal val="0"/>
          <c:showCatName val="0"/>
          <c:showSerName val="0"/>
          <c:showPercent val="0"/>
          <c:showBubbleSize val="0"/>
          <c:showLeaderLines val="0"/>
        </c:dLbls>
        <c:axId val="298960096"/>
        <c:axId val="298960656"/>
      </c:lineChart>
      <c:catAx>
        <c:axId val="298960096"/>
        <c:scaling>
          <c:orientation/>
        </c:scaling>
        <c:delete val="0"/>
        <c:axPos val="b"/>
        <c:numFmt formatCode="General" sourceLinked="1"/>
        <c:majorTickMark val="none"/>
        <c:minorTickMark val="none"/>
        <c:spPr>
          <a:noFill/>
          <a:ln w="9525" cap="flat" cmpd="sng" algn="ctr">
            <a:solidFill>
              <a:schemeClr val="dk1">
                <a:lumMod val="15000"/>
                <a:lumOff val="85000"/>
              </a:schemeClr>
            </a:solidFill>
            <a:round/>
          </a:ln>
          <a:effectLst/>
        </c:spPr>
        <c:txPr>
          <a:bodyPr rot="-60000000" spcFirstLastPara="1" vertOverflow="ellipsis" vert="horz" wrap="square" anchor="ctr" anchorCtr="1"/>
          <a:p>
            <a:pPr>
              <a:defRPr sz="1330" b="0" i="0" u="none" strike="noStrike" kern="1200" baseline="0" smtId="4294967295">
                <a:solidFill>
                  <a:schemeClr val="dk1">
                    <a:lumMod val="65000"/>
                    <a:lumOff val="35000"/>
                  </a:schemeClr>
                </a:solidFill>
                <a:latin typeface="+mn-lt"/>
                <a:ea typeface="+mn-ea"/>
                <a:cs typeface="+mn-cs"/>
              </a:defRPr>
            </a:pPr>
            <a:endParaRPr sz="1330" b="0" i="0" u="none" strike="noStrike" kern="1200" baseline="0" smtId="4294967295">
              <a:solidFill>
                <a:schemeClr val="dk1">
                  <a:lumMod val="65000"/>
                  <a:lumOff val="35000"/>
                </a:schemeClr>
              </a:solidFill>
              <a:latin typeface="+mn-lt"/>
              <a:ea typeface="+mn-ea"/>
              <a:cs typeface="+mn-cs"/>
            </a:endParaRPr>
          </a:p>
        </c:txPr>
        <c:crossAx val="298960656"/>
        <c:crosses val="autoZero"/>
        <c:auto val="0"/>
        <c:lblAlgn val="ctr"/>
        <c:lblOffset/>
        <c:noMultiLvlLbl val="0"/>
      </c:catAx>
      <c:valAx>
        <c:axId val="298960656"/>
        <c:scaling>
          <c:orientation/>
        </c:scaling>
        <c:delete val="1"/>
        <c:axPos val="l"/>
        <c:numFmt formatCode="General" sourceLinked="1"/>
        <c:majorTickMark val="none"/>
        <c:minorTickMark val="none"/>
        <c:crossAx val="298960096"/>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dk1">
                  <a:lumMod val="65000"/>
                  <a:lumOff val="35000"/>
                </a:schemeClr>
              </a:solidFill>
              <a:latin typeface="+mn-lt"/>
              <a:ea typeface="+mn-ea"/>
              <a:cs typeface="+mn-cs"/>
            </a:defRPr>
          </a:pPr>
          <a:endParaRPr sz="1197" b="0" i="0" u="none" strike="noStrike" kern="1200" baseline="0" smtId="4294967295">
            <a:solidFill>
              <a:schemeClr val="dk1">
                <a:lumMod val="65000"/>
                <a:lumOff val="35000"/>
              </a:schemeClr>
            </a:solidFill>
            <a:latin typeface="+mn-lt"/>
            <a:ea typeface="+mn-ea"/>
            <a:cs typeface="+mn-cs"/>
          </a:endParaRP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zh-CN" altLang="en-US" sz="2400" smtClean="0">
                <a:solidFill>
                  <a:srgbClr val="00B050"/>
                </a:solidFill>
              </a:rPr>
              <a:t>可编辑图表名称</a:t>
            </a:r>
            <a:endParaRPr lang="zh-CN" altLang="en-US" sz="2400">
              <a:solidFill>
                <a:srgbClr val="00B050"/>
              </a:solidFill>
            </a:endParaRPr>
          </a:p>
        </c:rich>
      </c:tx>
      <c:overlay val="0"/>
      <c:spPr>
        <a:noFill/>
        <a:ln>
          <a:noFill/>
        </a:ln>
        <a:effectLst/>
      </c:spPr>
      <c:txPr>
        <a:bodyPr rot="0" spcFirstLastPara="1" vertOverflow="ellipsis" vert="horz" wrap="square" anchor="ctr" anchorCtr="1"/>
        <a:p>
          <a:pPr>
            <a:defRPr sz="2400" b="0" i="0" u="none" strike="noStrike" kern="1200" spc="0" baseline="0" smtId="4294967295">
              <a:solidFill>
                <a:schemeClr val="tx1">
                  <a:lumMod val="65000"/>
                  <a:lumOff val="35000"/>
                </a:schemeClr>
              </a:solidFill>
              <a:latin typeface="+mn-lt"/>
              <a:ea typeface="+mn-ea"/>
              <a:cs typeface="+mn-cs"/>
            </a:defRPr>
          </a:pPr>
          <a:endParaRPr sz="2400"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销售额</c:v>
                </c:pt>
              </c:strCache>
            </c:strRef>
          </c:tx>
          <c:dPt>
            <c:idx val="0"/>
            <c:invertIfNegative val="1"/>
            <c:spPr>
              <a:solidFill>
                <a:srgbClr val="00B050"/>
              </a:solidFill>
              <a:ln w="19050">
                <a:solidFill>
                  <a:schemeClr val="lt1"/>
                </a:solidFill>
              </a:ln>
            </c:spPr>
            <c:extLst>
              <c:ext xmlns:c16="http://schemas.microsoft.com/office/drawing/2014/chart" uri="{C3380CC4-5D6E-409C-BE32-E72D297353CC}">
                <c16:uniqueId val="{00000001-A122-4242-B869-D5D64A400717}"/>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03-A122-4242-B869-D5D64A400717}"/>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A122-4242-B869-D5D64A400717}"/>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A122-4242-B869-D5D64A400717}"/>
              </c:ext>
            </c:extLst>
          </c:dPt>
          <c:dLbls>
            <c:dLbl>
              <c:idx val="0"/>
              <c:layout>
                <c:manualLayout>
                  <c:x val="-0.15177848935127258"/>
                  <c:y val="0.07012928277254104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22-4242-B869-D5D64A400717}"/>
                </c:ext>
              </c:extLst>
            </c:dLbl>
            <c:dLbl>
              <c:idx val="1"/>
              <c:layout>
                <c:manualLayout>
                  <c:x val="-0.013929084874689579"/>
                  <c:y val="-0.1954369693994522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22-4242-B869-D5D64A400717}"/>
                </c:ext>
              </c:extLst>
            </c:dLbl>
            <c:dLbl>
              <c:idx val="2"/>
              <c:layout>
                <c:manualLayout>
                  <c:x val="0.12139137834310532"/>
                  <c:y val="-0.109360598027706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22-4242-B869-D5D64A400717}"/>
                </c:ext>
              </c:extLst>
            </c:dLbl>
            <c:dLbl>
              <c:idx val="3"/>
              <c:layout>
                <c:manualLayout>
                  <c:x val="0.12485356628894806"/>
                  <c:y val="0.1387005299329757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22-4242-B869-D5D64A400717}"/>
                </c:ext>
              </c:extLst>
            </c:dLbl>
            <c:spPr>
              <a:noFill/>
              <a:ln>
                <a:noFill/>
              </a:ln>
              <a:effectLst/>
            </c:spPr>
            <c:txPr>
              <a:bodyPr rot="0" spcFirstLastPara="1" vertOverflow="ellipsis" vert="horz" wrap="square" lIns="38100" tIns="19050" rIns="38100" bIns="19050" anchor="ctr" anchorCtr="1">
                <a:spAutoFit/>
              </a:bodyPr>
              <a:p>
                <a:pPr>
                  <a:defRPr sz="2800" b="0" i="0" u="none" strike="noStrike" kern="1200" baseline="0" smtId="4294967295">
                    <a:solidFill>
                      <a:schemeClr val="bg1"/>
                    </a:solidFill>
                    <a:latin typeface="+mn-lt"/>
                    <a:ea typeface="+mn-ea"/>
                    <a:cs typeface="+mn-cs"/>
                  </a:defRPr>
                </a:pPr>
                <a:endParaRPr sz="2800" b="0" i="0" u="none" strike="noStrike" kern="1200" baseline="0" smtId="4294967295">
                  <a:solidFill>
                    <a:schemeClr val="bg1"/>
                  </a:solidFill>
                  <a:latin typeface="+mn-lt"/>
                  <a:ea typeface="+mn-ea"/>
                  <a:cs typeface="+mn-cs"/>
                </a:endParaRP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4.2</c:v>
                </c:pt>
                <c:pt idx="1">
                  <c:v>2.8</c:v>
                </c:pt>
                <c:pt idx="2">
                  <c:v>1.4</c:v>
                </c:pt>
                <c:pt idx="3">
                  <c:v>3.1</c:v>
                </c:pt>
              </c:numCache>
            </c:numRef>
          </c:val>
          <c:extLst>
            <c:ext xmlns:c16="http://schemas.microsoft.com/office/drawing/2014/chart" uri="{C3380CC4-5D6E-409C-BE32-E72D297353CC}">
              <c16:uniqueId val="{00000008-A122-4242-B869-D5D64A400717}"/>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zh-CN"/>
              <a:t>图表名称</a:t>
            </a:r>
          </a:p>
        </c:rich>
      </c:tx>
      <c:overlay val="0"/>
      <c:spPr>
        <a:noFill/>
        <a:ln>
          <a:noFill/>
        </a:ln>
        <a:effectLst/>
      </c:spPr>
      <c:txPr>
        <a:bodyPr rot="0" spcFirstLastPara="1" vertOverflow="ellipsis" vert="horz" wrap="square" anchor="ctr" anchorCtr="1"/>
        <a:p>
          <a:pPr>
            <a:defRPr sz="1862" b="1" i="0" u="none" strike="noStrike" kern="1200" cap="all" spc="50" baseline="0" smtId="4294967295">
              <a:solidFill>
                <a:schemeClr val="tx1">
                  <a:lumMod val="65000"/>
                  <a:lumOff val="35000"/>
                </a:schemeClr>
              </a:solidFill>
              <a:latin typeface="+mn-lt"/>
              <a:ea typeface="+mn-ea"/>
              <a:cs typeface="+mn-cs"/>
            </a:defRPr>
          </a:pPr>
          <a:endParaRPr sz="1862" b="1" i="0" u="none" strike="noStrike" kern="1200" cap="all" spc="5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销售额</c:v>
                </c:pt>
              </c:strCache>
            </c:strRef>
          </c:tx>
          <c:dPt>
            <c:idx val="0"/>
            <c:invertIfNegative val="1"/>
            <c:spPr>
              <a:solidFill>
                <a:srgbClr val="00B050"/>
              </a:solidFill>
              <a:ln>
                <a:noFill/>
              </a:ln>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38-4DD8-95E3-D674C4B5A81F}"/>
              </c:ext>
            </c:extLst>
          </c:dPt>
          <c:dPt>
            <c:idx val="1"/>
            <c:invertIfNegative val="1"/>
            <c:spPr>
              <a:solidFill>
                <a:srgbClr val="ED7D31"/>
              </a:solidFill>
              <a:ln>
                <a:noFill/>
              </a:ln>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9138-4DD8-95E3-D674C4B5A81F}"/>
              </c:ext>
            </c:extLst>
          </c:dPt>
          <c:dPt>
            <c:idx val="2"/>
            <c:invertIfNegative val="1"/>
            <c:spPr>
              <a:solidFill>
                <a:srgbClr val="5B9BD5"/>
              </a:solidFill>
              <a:ln>
                <a:noFill/>
              </a:ln>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38-4DD8-95E3-D674C4B5A81F}"/>
              </c:ext>
            </c:extLst>
          </c:dPt>
          <c:dPt>
            <c:idx val="3"/>
            <c:invertIfNegative val="1"/>
            <c:spPr>
              <a:solidFill>
                <a:srgbClr val="ED6D70"/>
              </a:solidFill>
              <a:ln>
                <a:noFill/>
              </a:ln>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9138-4DD8-95E3-D674C4B5A81F}"/>
              </c:ext>
            </c:extLst>
          </c:dPt>
          <c:dLbls>
            <c:dLbl>
              <c:idx val="0"/>
              <c:dLblPos val="inEnd"/>
              <c:showLegendKey val="0"/>
              <c:showVal val="0"/>
              <c:showCatName val="0"/>
              <c:showSerName val="0"/>
              <c:showPercent val="1"/>
              <c:showBubbleSize val="0"/>
              <c:extLst/>
            </c:dLbl>
            <c:dLbl>
              <c:idx val="1"/>
              <c:dLblPos val="inEnd"/>
              <c:showLegendKey val="0"/>
              <c:showVal val="0"/>
              <c:showCatName val="0"/>
              <c:showSerName val="0"/>
              <c:showPercent val="1"/>
              <c:showBubbleSize val="0"/>
              <c:extLst/>
            </c:dLbl>
            <c:dLbl>
              <c:idx val="2"/>
              <c:dLblPos val="inEnd"/>
              <c:showLegendKey val="0"/>
              <c:showVal val="0"/>
              <c:showCatName val="0"/>
              <c:showSerName val="0"/>
              <c:showPercent val="1"/>
              <c:showBubbleSize val="0"/>
              <c:extLst/>
            </c:dLbl>
            <c:dLbl>
              <c:idx val="3"/>
              <c:dLblPos val="inEnd"/>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lt1"/>
                    </a:solidFill>
                    <a:latin typeface="+mn-lt"/>
                    <a:ea typeface="+mn-ea"/>
                    <a:cs typeface="+mn-cs"/>
                  </a:defRPr>
                </a:pPr>
                <a:endParaRPr sz="1197" b="1" i="0" u="none" strike="noStrike" kern="1200" baseline="0" smtId="4294967295">
                  <a:solidFill>
                    <a:schemeClr val="lt1"/>
                  </a:solidFill>
                  <a:latin typeface="+mn-lt"/>
                  <a:ea typeface="+mn-ea"/>
                  <a:cs typeface="+mn-cs"/>
                </a:endParaRP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北京</c:v>
                </c:pt>
                <c:pt idx="1">
                  <c:v>上海</c:v>
                </c:pt>
                <c:pt idx="2">
                  <c:v>深圳</c:v>
                </c:pt>
                <c:pt idx="3">
                  <c:v>成都</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9138-4DD8-95E3-D674C4B5A81F}"/>
            </c:ext>
          </c:extLst>
        </c:ser>
        <c:dLbls>
          <c:showLegendKey val="0"/>
          <c:showVal val="0"/>
          <c:showCatName val="0"/>
          <c:showSerName val="0"/>
          <c:showPercent val="0"/>
          <c:showBubbleSize val="0"/>
          <c:showLeaderLines val="0"/>
        </c:dLbls>
        <c:firstSliceAng/>
      </c:pieChart>
      <c:spPr>
        <a:noFill/>
        <a:ln>
          <a:noFill/>
        </a:ln>
        <a:effectLst/>
      </c:spPr>
    </c:plotArea>
    <c:legend>
      <c:legendPos val="t"/>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mtClean="0"/>
              <a:t>用</a:t>
            </a:r>
            <a:r>
              <a:rPr lang="en-US" altLang="zh-CN" smtClean="0"/>
              <a:t>EXCLE</a:t>
            </a:r>
            <a:r>
              <a:rPr lang="zh-CN" altLang="en-US" smtClean="0"/>
              <a:t>编辑图表</a:t>
            </a:r>
            <a:endParaRPr lang="zh-CN" altLang="en-US"/>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bar"/>
        <c:grouping val="clustered"/>
        <c:varyColors val="0"/>
        <c:ser>
          <c:idx val="0"/>
          <c:order val="0"/>
          <c:tx>
            <c:strRef>
              <c:f>Sheet1!$B$1</c:f>
              <c:strCache>
                <c:ptCount val="1"/>
                <c:pt idx="0">
                  <c:v>系列 1</c:v>
                </c:pt>
              </c:strCache>
            </c:strRef>
          </c:tx>
          <c:spPr>
            <a:solidFill>
              <a:schemeClr val="bg2">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91-4B83-BE7D-23EEEDF6A2E9}"/>
            </c:ext>
          </c:extLst>
        </c:ser>
        <c:ser>
          <c:idx val="1"/>
          <c:order val="1"/>
          <c:tx>
            <c:strRef>
              <c:f>Sheet1!$C$1</c:f>
              <c:strCache>
                <c:ptCount val="1"/>
                <c:pt idx="0">
                  <c:v>系列 2</c:v>
                </c:pt>
              </c:strCache>
            </c:strRef>
          </c:tx>
          <c:spPr>
            <a:solidFill>
              <a:schemeClr val="bg2">
                <a:lumMod val="9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E791-4B83-BE7D-23EEEDF6A2E9}"/>
            </c:ext>
          </c:extLst>
        </c:ser>
        <c:ser>
          <c:idx val="2"/>
          <c:order val="2"/>
          <c:tx>
            <c:strRef>
              <c:f>Sheet1!$D$1</c:f>
              <c:strCache>
                <c:ptCount val="1"/>
                <c:pt idx="0">
                  <c:v>系列 3</c:v>
                </c:pt>
              </c:strCache>
            </c:strRef>
          </c:tx>
          <c:spPr>
            <a:solidFill>
              <a:srgbClr val="00B050"/>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91-4B83-BE7D-23EEEDF6A2E9}"/>
            </c:ext>
          </c:extLst>
        </c:ser>
        <c:dLbls>
          <c:showLegendKey val="0"/>
          <c:showVal val="0"/>
          <c:showCatName val="0"/>
          <c:showSerName val="0"/>
          <c:showPercent val="0"/>
          <c:showBubbleSize val="0"/>
          <c:showLeaderLines val="0"/>
        </c:dLbls>
        <c:gapWidth val="182"/>
        <c:overlap/>
        <c:axId val="305386432"/>
        <c:axId val="305386992"/>
      </c:barChart>
      <c:catAx>
        <c:axId val="30538643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05386992"/>
        <c:crosses val="autoZero"/>
        <c:auto val="0"/>
        <c:lblAlgn val="ctr"/>
        <c:lblOffset/>
        <c:noMultiLvlLbl val="0"/>
      </c:catAx>
      <c:valAx>
        <c:axId val="30538699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0538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mtClean="0"/>
              <a:t>模板销售额对比</a:t>
            </a:r>
            <a:endParaRPr lang="zh-CN" altLang="en-US"/>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00B05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CFD-40E8-B3C2-272B03802C08}"/>
            </c:ext>
          </c:extLst>
        </c:ser>
        <c:ser>
          <c:idx val="1"/>
          <c:order val="1"/>
          <c:tx>
            <c:strRef>
              <c:f>Sheet1!$C$1</c:f>
              <c:strCache>
                <c:ptCount val="1"/>
                <c:pt idx="0">
                  <c:v>系列 2</c:v>
                </c:pt>
              </c:strCache>
            </c:strRef>
          </c:tx>
          <c:spPr>
            <a:solidFill>
              <a:schemeClr val="bg2">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CFD-40E8-B3C2-272B03802C08}"/>
            </c:ext>
          </c:extLst>
        </c:ser>
        <c:dLbls>
          <c:showLegendKey val="0"/>
          <c:showVal val="0"/>
          <c:showCatName val="0"/>
          <c:showSerName val="0"/>
          <c:showPercent val="0"/>
          <c:showBubbleSize val="0"/>
          <c:showLeaderLines val="0"/>
        </c:dLbls>
        <c:gapWidth val="219"/>
        <c:overlap val="-27"/>
        <c:axId val="305390352"/>
        <c:axId val="305390912"/>
      </c:barChart>
      <c:catAx>
        <c:axId val="3053903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05390912"/>
        <c:crosses val="autoZero"/>
        <c:auto val="0"/>
        <c:lblAlgn val="ctr"/>
        <c:lblOffset/>
        <c:noMultiLvlLbl val="0"/>
      </c:catAx>
      <c:valAx>
        <c:axId val="30539091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0539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23F9F-904C-4304-8C16-FBC8C541B025}" type="datetimeFigureOut">
              <a:rPr lang="zh-CN" altLang="en-US" smtClean="0"/>
              <a:t>2017/2/13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D8C6-B4FD-4464-80BC-ACF626FB369C}" type="slidenum">
              <a:rPr lang="zh-CN" altLang="en-US" smtClean="0"/>
              <a:t>‹#›</a:t>
            </a:fld>
            <a:endParaRPr lang="zh-CN" altLang="en-US"/>
          </a:p>
        </p:txBody>
      </p:sp>
    </p:spTree>
    <p:extLst>
      <p:ext uri="{BB962C8B-B14F-4D97-AF65-F5344CB8AC3E}">
        <p14:creationId val="103321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31542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66530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42969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196159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4819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502731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843110815"/>
      </p:ext>
    </p:extLst>
  </p:cSld>
  <p:clrMapOvr>
    <a:masterClrMapping/>
  </p:clrMapOvr>
  <p:transition spd="slow" advClick="0" advTm="4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2503701704"/>
      </p:ext>
    </p:extLst>
  </p:cSld>
  <p:clrMapOvr>
    <a:masterClrMapping/>
  </p:clrMapOvr>
  <p:transition spd="slow" advClick="0" advTm="4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80058956"/>
      </p:ext>
    </p:extLst>
  </p:cSld>
  <p:clrMapOvr>
    <a:masterClrMapping/>
  </p:clrMapOvr>
  <p:transition spd="slow" advClick="0" advTm="4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460024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47814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93138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40783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11222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481223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45927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36760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1753906524"/>
      </p:ext>
    </p:extLst>
  </p:cSld>
  <p:clrMapOvr>
    <a:masterClrMapping/>
  </p:clrMapOvr>
  <p:transition spd="slow" advClick="0" advTm="4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16889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9166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63363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3457107920"/>
      </p:ext>
    </p:extLst>
  </p:cSld>
  <p:clrMapOvr>
    <a:masterClrMapping/>
  </p:clrMapOvr>
  <p:transition spd="slow" advClick="0" advTm="4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903763336"/>
      </p:ext>
    </p:extLst>
  </p:cSld>
  <p:clrMapOvr>
    <a:masterClrMapping/>
  </p:clrMapOvr>
  <p:transition spd="slow" advClick="0" advTm="4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2581333620"/>
      </p:ext>
    </p:extLst>
  </p:cSld>
  <p:clrMapOvr>
    <a:masterClrMapping/>
  </p:clrMapOvr>
  <p:transition spd="slow" advClick="0" advTm="4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821943400"/>
      </p:ext>
    </p:extLst>
  </p:cSld>
  <p:clrMapOvr>
    <a:masterClrMapping/>
  </p:clrMapOvr>
  <p:transition spd="slow" advClick="0" advTm="4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01202214"/>
      </p:ext>
    </p:extLst>
  </p:cSld>
  <p:clrMapOvr>
    <a:masterClrMapping/>
  </p:clrMapOvr>
  <p:transition spd="slow" advClick="0" advTm="4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2148460995"/>
      </p:ext>
    </p:extLst>
  </p:cSld>
  <p:clrMapOvr>
    <a:masterClrMapping/>
  </p:clrMapOvr>
  <p:transition spd="slow" advClick="0" advTm="4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4C5ADEF-73A1-434D-A2DD-5D382E40FB9F}" type="datetimeFigureOut">
              <a:rPr lang="zh-CN" altLang="en-US" smtClean="0"/>
              <a:t>2017/2/13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2E429D-D2D3-4C53-9B61-DA67DF3629EA}" type="slidenum">
              <a:rPr lang="zh-CN" altLang="en-US" smtClean="0"/>
              <a:t>‹#›</a:t>
            </a:fld>
            <a:endParaRPr lang="zh-CN" altLang="en-US"/>
          </a:p>
        </p:txBody>
      </p:sp>
    </p:spTree>
    <p:extLst>
      <p:ext uri="{BB962C8B-B14F-4D97-AF65-F5344CB8AC3E}">
        <p14:creationId val="4107738249"/>
      </p:ext>
    </p:extLst>
  </p:cSld>
  <p:clrMapOvr>
    <a:masterClrMapping/>
  </p:clrMapOvr>
  <p:transition spd="slow" advClick="0" advTm="4000">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5ADEF-73A1-434D-A2DD-5D382E40FB9F}" type="datetimeFigureOut">
              <a:rPr lang="zh-CN" altLang="en-US" smtClean="0"/>
              <a:t>2017/2/13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E429D-D2D3-4C53-9B61-DA67DF3629EA}" type="slidenum">
              <a:rPr lang="zh-CN" altLang="en-US" smtClean="0"/>
              <a:t>‹#›</a:t>
            </a:fld>
            <a:endParaRPr lang="zh-CN" altLang="en-US"/>
          </a:p>
        </p:txBody>
      </p:sp>
    </p:spTree>
    <p:extLst>
      <p:ext uri="{BB962C8B-B14F-4D97-AF65-F5344CB8AC3E}">
        <p14:creationId val="56375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494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xml" Type="http://schemas.openxmlformats.org/officeDocument/2006/relationships/tags"/><Relationship Id="rId11" Target="../tags/tag22.xml" Type="http://schemas.openxmlformats.org/officeDocument/2006/relationships/tags"/><Relationship Id="rId12" Target="../tags/tag23.xml" Type="http://schemas.openxmlformats.org/officeDocument/2006/relationships/tags"/><Relationship Id="rId13" Target="../tags/tag24.xml" Type="http://schemas.openxmlformats.org/officeDocument/2006/relationships/tags"/><Relationship Id="rId14" Target="../tags/tag25.xml" Type="http://schemas.openxmlformats.org/officeDocument/2006/relationships/tags"/><Relationship Id="rId2" Target="../tags/tag13.xml" Type="http://schemas.openxmlformats.org/officeDocument/2006/relationships/tags"/><Relationship Id="rId3" Target="../tags/tag14.xml" Type="http://schemas.openxmlformats.org/officeDocument/2006/relationships/tags"/><Relationship Id="rId4" Target="../tags/tag15.xml" Type="http://schemas.openxmlformats.org/officeDocument/2006/relationships/tags"/><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 Id="rId9" Target="../tags/tag2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3.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4.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charts/chart5.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xml" Type="http://schemas.openxmlformats.org/officeDocument/2006/relationships/tags"/><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ags/tag9.xml" Type="http://schemas.openxmlformats.org/officeDocument/2006/relationships/tags"/><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duotone>
              <a:prstClr val="black"/>
              <a:schemeClr val="accent6">
                <a:tint val="45000"/>
                <a:satMod val="400000"/>
              </a:schemeClr>
            </a:duotone>
            <a:extLst>
              <a:ext uri="{28A0092B-C50C-407E-A947-70E740481C1C}">
                <a14:useLocalDpi/>
              </a:ext>
            </a:extLst>
          </a:blip>
          <a:stretch>
            <a:fillRect/>
          </a:stretch>
        </p:blipFill>
        <p:spPr>
          <a:xfrm>
            <a:off x="0" y="-1"/>
            <a:ext cx="12192000" cy="6858001"/>
          </a:xfrm>
          <a:prstGeom prst="rect">
            <a:avLst/>
          </a:prstGeom>
        </p:spPr>
      </p:pic>
      <p:sp>
        <p:nvSpPr>
          <p:cNvPr id="4" name="矩形 3"/>
          <p:cNvSpPr/>
          <p:nvPr/>
        </p:nvSpPr>
        <p:spPr>
          <a:xfrm>
            <a:off x="0" y="-1"/>
            <a:ext cx="12192000" cy="6858001"/>
          </a:xfrm>
          <a:prstGeom prst="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80037750"/>
      </p:ext>
    </p:extLst>
  </p:cSld>
  <p:clrMapOvr>
    <a:masterClrMapping/>
  </p:clrMapOvr>
  <mc:AlternateContent>
    <mc:Choice Requires="p14">
      <p:transition advTm="4000" p14:dur="1400" spd="slow">
        <p14:ripple/>
      </p:transition>
    </mc:Choice>
    <mc:Fallback>
      <p:transition advTm="4000"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1.6 第一级标题请单击更改</a:t>
            </a:r>
          </a:p>
        </p:txBody>
      </p:sp>
      <p:grpSp>
        <p:nvGrpSpPr>
          <p:cNvPr id="12" name="组合 11"/>
          <p:cNvGrpSpPr/>
          <p:nvPr/>
        </p:nvGrpSpPr>
        <p:grpSpPr>
          <a:xfrm>
            <a:off x="4481042" y="2078261"/>
            <a:ext cx="3187200" cy="3187202"/>
            <a:chOff x="4481042" y="2078261"/>
            <a:chExt cx="3187200" cy="3187202"/>
          </a:xfrm>
          <a:effectLst>
            <a:outerShdw algn="tl" blurRad="50800" dir="2700000" dist="38100" rotWithShape="0">
              <a:prstClr val="black">
                <a:alpha val="40000"/>
              </a:prstClr>
            </a:outerShdw>
          </a:effectLst>
          <a:scene3d>
            <a:camera prst="isometricOffAxis1Right"/>
            <a:lightRig dir="t" rig="threePt"/>
          </a:scene3d>
        </p:grpSpPr>
        <p:sp>
          <p:nvSpPr>
            <p:cNvPr id="16" name="MH_Other_1"/>
            <p:cNvSpPr>
              <a:spLocks noChangeAspect="1"/>
            </p:cNvSpPr>
            <p:nvPr>
              <p:custDataLst>
                <p:tags r:id="rId2"/>
              </p:custDataLst>
            </p:nvPr>
          </p:nvSpPr>
          <p:spPr bwMode="auto">
            <a:xfrm>
              <a:off x="6100644" y="2078261"/>
              <a:ext cx="1567598" cy="1805338"/>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00B05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MH_Other_2"/>
            <p:cNvSpPr>
              <a:spLocks noChangeAspect="1"/>
            </p:cNvSpPr>
            <p:nvPr>
              <p:custDataLst>
                <p:tags r:id="rId3"/>
              </p:custDataLst>
            </p:nvPr>
          </p:nvSpPr>
          <p:spPr bwMode="auto">
            <a:xfrm>
              <a:off x="4481042" y="2080119"/>
              <a:ext cx="1779335" cy="1647464"/>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60A9"/>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18" name="MH_Other_3"/>
            <p:cNvSpPr>
              <a:spLocks noChangeAspect="1"/>
            </p:cNvSpPr>
            <p:nvPr>
              <p:custDataLst>
                <p:tags r:id="rId4"/>
              </p:custDataLst>
            </p:nvPr>
          </p:nvSpPr>
          <p:spPr bwMode="auto">
            <a:xfrm>
              <a:off x="4486613" y="3567851"/>
              <a:ext cx="1612174" cy="1697612"/>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2">
                <a:alpha val="79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9" name="MH_Other_4"/>
            <p:cNvSpPr>
              <a:spLocks noChangeAspect="1"/>
            </p:cNvSpPr>
            <p:nvPr>
              <p:custDataLst>
                <p:tags r:id="rId5"/>
              </p:custDataLst>
            </p:nvPr>
          </p:nvSpPr>
          <p:spPr bwMode="auto">
            <a:xfrm>
              <a:off x="5942770" y="3727583"/>
              <a:ext cx="1723615" cy="1534166"/>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3605" lIns="0" rIns="0" tIns="33605"/>
            <a:lstStyle/>
            <a:p>
              <a:pPr indent="-136908" marL="136908">
                <a:lnSpc>
                  <a:spcPct val="120000"/>
                </a:lnSpc>
                <a:spcBef>
                  <a:spcPts val="450"/>
                </a:spcBef>
                <a:spcAft>
                  <a:spcPts val="450"/>
                </a:spcAft>
                <a:buFont charset="0" panose="020b0604020202020204" pitchFamily="34" typeface="Arial"/>
                <a:buChar char="•"/>
                <a:defRPr/>
              </a:pPr>
              <a:endParaRPr lang="en-US" sz="1050">
                <a:solidFill>
                  <a:prstClr val="white"/>
                </a:solidFill>
              </a:endParaRPr>
            </a:p>
          </p:txBody>
        </p:sp>
      </p:grpSp>
      <p:sp>
        <p:nvSpPr>
          <p:cNvPr id="20" name="MH_Title_1"/>
          <p:cNvSpPr txBox="1">
            <a:spLocks noChangeArrowheads="1"/>
          </p:cNvSpPr>
          <p:nvPr>
            <p:custDataLst>
              <p:tags r:id="rId6"/>
            </p:custDataLst>
          </p:nvPr>
        </p:nvSpPr>
        <p:spPr bwMode="auto">
          <a:xfrm>
            <a:off x="5340991" y="3331968"/>
            <a:ext cx="1515592" cy="657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normAutofit fontScale="85000" lnSpcReduction="10000"/>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defRPr/>
            </a:pPr>
            <a:r>
              <a:rPr altLang="en-US" lang="zh-CN">
                <a:latin typeface="+mn-lt"/>
                <a:ea typeface="+mn-ea"/>
              </a:rPr>
              <a:t>点击更改</a:t>
            </a:r>
          </a:p>
        </p:txBody>
      </p:sp>
      <p:sp>
        <p:nvSpPr>
          <p:cNvPr id="25" name="文本框 24"/>
          <p:cNvSpPr txBox="1"/>
          <p:nvPr/>
        </p:nvSpPr>
        <p:spPr>
          <a:xfrm>
            <a:off x="4924130" y="2590933"/>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1</a:t>
            </a:r>
          </a:p>
        </p:txBody>
      </p:sp>
      <p:sp>
        <p:nvSpPr>
          <p:cNvPr id="26" name="文本框 25"/>
          <p:cNvSpPr txBox="1"/>
          <p:nvPr/>
        </p:nvSpPr>
        <p:spPr>
          <a:xfrm>
            <a:off x="6589332" y="2503057"/>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2</a:t>
            </a:r>
          </a:p>
        </p:txBody>
      </p:sp>
      <p:sp>
        <p:nvSpPr>
          <p:cNvPr id="27" name="文本框 26"/>
          <p:cNvSpPr txBox="1"/>
          <p:nvPr/>
        </p:nvSpPr>
        <p:spPr>
          <a:xfrm>
            <a:off x="4834163" y="4141772"/>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4</a:t>
            </a:r>
          </a:p>
        </p:txBody>
      </p:sp>
      <p:sp>
        <p:nvSpPr>
          <p:cNvPr id="28" name="文本框 27"/>
          <p:cNvSpPr txBox="1"/>
          <p:nvPr/>
        </p:nvSpPr>
        <p:spPr>
          <a:xfrm>
            <a:off x="6446336" y="4059961"/>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3</a:t>
            </a:r>
          </a:p>
        </p:txBody>
      </p:sp>
      <p:grpSp>
        <p:nvGrpSpPr>
          <p:cNvPr id="7" name="组合 6"/>
          <p:cNvGrpSpPr/>
          <p:nvPr/>
        </p:nvGrpSpPr>
        <p:grpSpPr>
          <a:xfrm>
            <a:off x="4120770" y="2482568"/>
            <a:ext cx="878098" cy="2602972"/>
            <a:chOff x="4120770" y="2482568"/>
            <a:chExt cx="878098" cy="2602972"/>
          </a:xfrm>
        </p:grpSpPr>
        <p:sp>
          <p:nvSpPr>
            <p:cNvPr id="29" name="MH_Other_2"/>
            <p:cNvSpPr/>
            <p:nvPr>
              <p:custDataLst>
                <p:tags r:id="rId7"/>
              </p:custDataLst>
            </p:nvPr>
          </p:nvSpPr>
          <p:spPr>
            <a:xfrm flipH="1">
              <a:off x="4135555" y="2482568"/>
              <a:ext cx="863313" cy="44288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31" name="MH_Other_2"/>
            <p:cNvSpPr/>
            <p:nvPr>
              <p:custDataLst>
                <p:tags r:id="rId8"/>
              </p:custDataLst>
            </p:nvPr>
          </p:nvSpPr>
          <p:spPr>
            <a:xfrm flipH="1" flipV="1">
              <a:off x="4120770" y="4750326"/>
              <a:ext cx="803359" cy="335214"/>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grpSp>
      <p:grpSp>
        <p:nvGrpSpPr>
          <p:cNvPr id="8" name="组合 7"/>
          <p:cNvGrpSpPr/>
          <p:nvPr/>
        </p:nvGrpSpPr>
        <p:grpSpPr>
          <a:xfrm>
            <a:off x="7179762" y="2482568"/>
            <a:ext cx="935730" cy="2619510"/>
            <a:chOff x="7179762" y="2482568"/>
            <a:chExt cx="935730" cy="2619510"/>
          </a:xfrm>
        </p:grpSpPr>
        <p:sp>
          <p:nvSpPr>
            <p:cNvPr id="30" name="MH_Other_2"/>
            <p:cNvSpPr/>
            <p:nvPr>
              <p:custDataLst>
                <p:tags r:id="rId9"/>
              </p:custDataLst>
            </p:nvPr>
          </p:nvSpPr>
          <p:spPr>
            <a:xfrm>
              <a:off x="7296774" y="2482568"/>
              <a:ext cx="818718" cy="275146"/>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32" name="MH_Other_2"/>
            <p:cNvSpPr/>
            <p:nvPr>
              <p:custDataLst>
                <p:tags r:id="rId10"/>
              </p:custDataLst>
            </p:nvPr>
          </p:nvSpPr>
          <p:spPr>
            <a:xfrm flipV="1">
              <a:off x="7179762" y="4400238"/>
              <a:ext cx="929712" cy="701840"/>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grpSp>
      <p:grpSp>
        <p:nvGrpSpPr>
          <p:cNvPr id="14" name="组合 13"/>
          <p:cNvGrpSpPr/>
          <p:nvPr/>
        </p:nvGrpSpPr>
        <p:grpSpPr>
          <a:xfrm>
            <a:off x="1050528" y="1602175"/>
            <a:ext cx="10127277" cy="4125767"/>
            <a:chOff x="1050528" y="1602175"/>
            <a:chExt cx="10127277" cy="4125767"/>
          </a:xfrm>
        </p:grpSpPr>
        <p:grpSp>
          <p:nvGrpSpPr>
            <p:cNvPr id="10" name="组合 9"/>
            <p:cNvGrpSpPr/>
            <p:nvPr/>
          </p:nvGrpSpPr>
          <p:grpSpPr>
            <a:xfrm>
              <a:off x="8109474" y="1602175"/>
              <a:ext cx="3068331" cy="1551632"/>
              <a:chOff x="8109474" y="1602175"/>
              <a:chExt cx="3068331" cy="1551632"/>
            </a:xfrm>
          </p:grpSpPr>
          <p:sp>
            <p:nvSpPr>
              <p:cNvPr id="34" name="MH_SubTitle_1"/>
              <p:cNvSpPr txBox="1"/>
              <p:nvPr>
                <p:custDataLst>
                  <p:tags r:id="rId11"/>
                </p:custDataLst>
              </p:nvPr>
            </p:nvSpPr>
            <p:spPr>
              <a:xfrm>
                <a:off x="8111331" y="1920531"/>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做好设计应该是一种职业素养</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追求简约实用、高效</a:t>
                </a:r>
              </a:p>
            </p:txBody>
          </p:sp>
          <p:sp>
            <p:nvSpPr>
              <p:cNvPr id="36" name="矩形 35"/>
              <p:cNvSpPr/>
              <p:nvPr/>
            </p:nvSpPr>
            <p:spPr>
              <a:xfrm>
                <a:off x="8109474" y="1602175"/>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latin charset="-122" panose="020b0503020204020204" pitchFamily="34" typeface="微软雅黑"/>
                    <a:ea charset="-122" panose="020b0503020204020204" pitchFamily="34" typeface="微软雅黑"/>
                  </a:rPr>
                  <a:t>单击更改您的标题</a:t>
                </a:r>
              </a:p>
            </p:txBody>
          </p:sp>
        </p:grpSp>
        <p:grpSp>
          <p:nvGrpSpPr>
            <p:cNvPr id="13" name="组合 12"/>
            <p:cNvGrpSpPr/>
            <p:nvPr/>
          </p:nvGrpSpPr>
          <p:grpSpPr>
            <a:xfrm>
              <a:off x="8109474" y="4176310"/>
              <a:ext cx="3066474" cy="1551632"/>
              <a:chOff x="8109474" y="4176310"/>
              <a:chExt cx="3066474" cy="1551632"/>
            </a:xfrm>
          </p:grpSpPr>
          <p:sp>
            <p:nvSpPr>
              <p:cNvPr id="35" name="MH_SubTitle_1"/>
              <p:cNvSpPr txBox="1"/>
              <p:nvPr>
                <p:custDataLst>
                  <p:tags r:id="rId12"/>
                </p:custDataLst>
              </p:nvPr>
            </p:nvSpPr>
            <p:spPr>
              <a:xfrm>
                <a:off x="8109474" y="4494666"/>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做好设计应该是一种职业素养</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追求简约实用、高效</a:t>
                </a:r>
              </a:p>
            </p:txBody>
          </p:sp>
          <p:sp>
            <p:nvSpPr>
              <p:cNvPr id="37" name="矩形 36"/>
              <p:cNvSpPr/>
              <p:nvPr/>
            </p:nvSpPr>
            <p:spPr>
              <a:xfrm>
                <a:off x="8109474" y="4176310"/>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latin charset="-122" panose="020b0503020204020204" pitchFamily="34" typeface="微软雅黑"/>
                    <a:ea charset="-122" panose="020b0503020204020204" pitchFamily="34" typeface="微软雅黑"/>
                  </a:rPr>
                  <a:t>单击更改您的标题</a:t>
                </a:r>
              </a:p>
            </p:txBody>
          </p:sp>
        </p:grpSp>
        <p:grpSp>
          <p:nvGrpSpPr>
            <p:cNvPr id="9" name="组合 8"/>
            <p:cNvGrpSpPr/>
            <p:nvPr/>
          </p:nvGrpSpPr>
          <p:grpSpPr>
            <a:xfrm>
              <a:off x="1068153" y="1602175"/>
              <a:ext cx="3072045" cy="1551632"/>
              <a:chOff x="1068153" y="1602175"/>
              <a:chExt cx="3072045" cy="1551632"/>
            </a:xfrm>
          </p:grpSpPr>
          <p:sp>
            <p:nvSpPr>
              <p:cNvPr id="21" name="MH_SubTitle_1"/>
              <p:cNvSpPr txBox="1"/>
              <p:nvPr>
                <p:custDataLst>
                  <p:tags r:id="rId13"/>
                </p:custDataLst>
              </p:nvPr>
            </p:nvSpPr>
            <p:spPr>
              <a:xfrm>
                <a:off x="1068153" y="1920531"/>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做好设计应该是一种职业素养</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追求简约实用、高效</a:t>
                </a:r>
              </a:p>
            </p:txBody>
          </p:sp>
          <p:sp>
            <p:nvSpPr>
              <p:cNvPr id="38" name="矩形 37"/>
              <p:cNvSpPr/>
              <p:nvPr/>
            </p:nvSpPr>
            <p:spPr>
              <a:xfrm>
                <a:off x="2349498" y="1602175"/>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latin charset="-122" panose="020b0503020204020204" pitchFamily="34" typeface="微软雅黑"/>
                    <a:ea charset="-122" panose="020b0503020204020204" pitchFamily="34" typeface="微软雅黑"/>
                  </a:rPr>
                  <a:t>单击更改您的标题</a:t>
                </a:r>
              </a:p>
            </p:txBody>
          </p:sp>
        </p:grpSp>
        <p:grpSp>
          <p:nvGrpSpPr>
            <p:cNvPr id="11" name="组合 10"/>
            <p:cNvGrpSpPr/>
            <p:nvPr/>
          </p:nvGrpSpPr>
          <p:grpSpPr>
            <a:xfrm>
              <a:off x="1050528" y="4176310"/>
              <a:ext cx="3089670" cy="1551632"/>
              <a:chOff x="1050528" y="4176310"/>
              <a:chExt cx="3089670" cy="1551632"/>
            </a:xfrm>
          </p:grpSpPr>
          <p:sp>
            <p:nvSpPr>
              <p:cNvPr id="33" name="MH_SubTitle_1"/>
              <p:cNvSpPr txBox="1"/>
              <p:nvPr>
                <p:custDataLst>
                  <p:tags r:id="rId14"/>
                </p:custDataLst>
              </p:nvPr>
            </p:nvSpPr>
            <p:spPr>
              <a:xfrm>
                <a:off x="1050528" y="4494666"/>
                <a:ext cx="3066474" cy="1233276"/>
              </a:xfrm>
              <a:prstGeom prst="rect">
                <a:avLst/>
              </a:prstGeom>
              <a:noFill/>
              <a:ln>
                <a:solidFill>
                  <a:schemeClr val="bg2">
                    <a:lumMod val="75000"/>
                  </a:schemeClr>
                </a:solidFill>
              </a:ln>
            </p:spPr>
            <p:txBody>
              <a:bodyPr anchor="ctr">
                <a:norm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做好设计应该是一种职业素养</a:t>
                </a:r>
              </a:p>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追求简约实用、高效</a:t>
                </a:r>
              </a:p>
            </p:txBody>
          </p:sp>
          <p:sp>
            <p:nvSpPr>
              <p:cNvPr id="39" name="矩形 38"/>
              <p:cNvSpPr/>
              <p:nvPr/>
            </p:nvSpPr>
            <p:spPr>
              <a:xfrm>
                <a:off x="2349498" y="4176310"/>
                <a:ext cx="1790700" cy="3183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latin charset="-122" panose="020b0503020204020204" pitchFamily="34" typeface="微软雅黑"/>
                    <a:ea charset="-122" panose="020b0503020204020204" pitchFamily="34" typeface="微软雅黑"/>
                  </a:rPr>
                  <a:t>单击更改您的标题</a:t>
                </a:r>
              </a:p>
            </p:txBody>
          </p:sp>
        </p:grpSp>
      </p:grpSp>
    </p:spTree>
    <p:extLst>
      <p:ext uri="{BB962C8B-B14F-4D97-AF65-F5344CB8AC3E}">
        <p14:creationId val="27304575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4"/>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500" id="10"/>
                                        <p:tgtEl>
                                          <p:spTgt spid="5"/>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6" presetSubtype="16">
                                  <p:stCondLst>
                                    <p:cond delay="0"/>
                                  </p:stCondLst>
                                  <p:childTnLst>
                                    <p:set>
                                      <p:cBhvr>
                                        <p:cTn dur="1" fill="hold" id="19">
                                          <p:stCondLst>
                                            <p:cond delay="0"/>
                                          </p:stCondLst>
                                        </p:cTn>
                                        <p:tgtEl>
                                          <p:spTgt spid="12"/>
                                        </p:tgtEl>
                                        <p:attrNameLst>
                                          <p:attrName>style.visibility</p:attrName>
                                        </p:attrNameLst>
                                      </p:cBhvr>
                                      <p:to>
                                        <p:strVal val="visible"/>
                                      </p:to>
                                    </p:set>
                                    <p:animEffect filter="circle(in)" transition="in">
                                      <p:cBhvr>
                                        <p:cTn dur="2000" id="20"/>
                                        <p:tgtEl>
                                          <p:spTgt spid="1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500" id="23"/>
                                        <p:tgtEl>
                                          <p:spTgt spid="20"/>
                                        </p:tgtEl>
                                      </p:cBhvr>
                                    </p:animEffect>
                                  </p:childTnLst>
                                </p:cTn>
                              </p:par>
                            </p:childTnLst>
                          </p:cTn>
                        </p:par>
                        <p:par>
                          <p:cTn fill="hold" id="24" nodeType="afterGroup">
                            <p:stCondLst>
                              <p:cond delay="4500"/>
                            </p:stCondLst>
                            <p:childTnLst>
                              <p:par>
                                <p:cTn fill="hold" id="25" nodeType="afterEffect" presetClass="entr" presetID="22" presetSubtype="2">
                                  <p:stCondLst>
                                    <p:cond delay="0"/>
                                  </p:stCondLst>
                                  <p:childTnLst>
                                    <p:set>
                                      <p:cBhvr>
                                        <p:cTn dur="1" fill="hold" id="26">
                                          <p:stCondLst>
                                            <p:cond delay="0"/>
                                          </p:stCondLst>
                                        </p:cTn>
                                        <p:tgtEl>
                                          <p:spTgt spid="7"/>
                                        </p:tgtEl>
                                        <p:attrNameLst>
                                          <p:attrName>style.visibility</p:attrName>
                                        </p:attrNameLst>
                                      </p:cBhvr>
                                      <p:to>
                                        <p:strVal val="visible"/>
                                      </p:to>
                                    </p:set>
                                    <p:animEffect filter="wipe(right)" transition="in">
                                      <p:cBhvr>
                                        <p:cTn dur="500" id="27"/>
                                        <p:tgtEl>
                                          <p:spTgt spid="7"/>
                                        </p:tgtEl>
                                      </p:cBhvr>
                                    </p:animEffect>
                                  </p:childTnLst>
                                </p:cTn>
                              </p:par>
                              <p:par>
                                <p:cTn fill="hold" id="28" nodeType="withEffect" presetClass="entr" presetID="22" presetSubtype="8">
                                  <p:stCondLst>
                                    <p:cond delay="0"/>
                                  </p:stCondLst>
                                  <p:childTnLst>
                                    <p:set>
                                      <p:cBhvr>
                                        <p:cTn dur="1" fill="hold" id="29">
                                          <p:stCondLst>
                                            <p:cond delay="0"/>
                                          </p:stCondLst>
                                        </p:cTn>
                                        <p:tgtEl>
                                          <p:spTgt spid="8"/>
                                        </p:tgtEl>
                                        <p:attrNameLst>
                                          <p:attrName>style.visibility</p:attrName>
                                        </p:attrNameLst>
                                      </p:cBhvr>
                                      <p:to>
                                        <p:strVal val="visible"/>
                                      </p:to>
                                    </p:set>
                                    <p:animEffect filter="wipe(left)" transition="in">
                                      <p:cBhvr>
                                        <p:cTn dur="500" id="30"/>
                                        <p:tgtEl>
                                          <p:spTgt spid="8"/>
                                        </p:tgtEl>
                                      </p:cBhvr>
                                    </p:animEffect>
                                  </p:childTnLst>
                                </p:cTn>
                              </p:par>
                            </p:childTnLst>
                          </p:cTn>
                        </p:par>
                        <p:par>
                          <p:cTn fill="hold" id="31" nodeType="afterGroup">
                            <p:stCondLst>
                              <p:cond delay="5000"/>
                            </p:stCondLst>
                            <p:childTnLst>
                              <p:par>
                                <p:cTn fill="hold" id="32" nodeType="after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3299618" y="3644262"/>
            <a:ext cx="5580063" cy="640080"/>
          </a:xfrm>
          <a:prstGeom prst="rect">
            <a:avLst/>
          </a:prstGeom>
          <a:noFill/>
        </p:spPr>
        <p:txBody>
          <a:bodyPr rtlCol="0" wrap="square">
            <a:spAutoFit/>
          </a:bodyPr>
          <a:lstStyle/>
          <a:p>
            <a:pPr algn="ctr"/>
            <a:r>
              <a:rPr altLang="en-US" b="1" lang="zh-CN" smtClean="0" sz="3600">
                <a:latin charset="-122" panose="020b0503020204020204" pitchFamily="34" typeface="微软雅黑"/>
                <a:ea charset="-122" panose="020b0503020204020204" pitchFamily="34" typeface="微软雅黑"/>
              </a:rPr>
              <a:t>这里是第二章的过渡页</a:t>
            </a:r>
          </a:p>
        </p:txBody>
      </p:sp>
      <p:sp>
        <p:nvSpPr>
          <p:cNvPr id="24" name="文本框 23"/>
          <p:cNvSpPr txBox="1"/>
          <p:nvPr/>
        </p:nvSpPr>
        <p:spPr>
          <a:xfrm>
            <a:off x="5511800" y="1646600"/>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010061791"/>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2000" fill="hold" id="6"/>
                                        <p:tgtEl>
                                          <p:spTgt spid="18"/>
                                        </p:tgtEl>
                                        <p:attrNameLst>
                                          <p:attrName>r</p:attrName>
                                        </p:attrNameLst>
                                      </p:cBhvr>
                                    </p:animRot>
                                  </p:childTnLst>
                                </p:cTn>
                              </p:par>
                              <p:par>
                                <p:cTn accel="50000" decel="50000" fill="hold" id="7" nodeType="withEffect" presetClass="path" presetID="42" presetSubtype="0">
                                  <p:stCondLst>
                                    <p:cond delay="0"/>
                                  </p:stCondLst>
                                  <p:childTnLst>
                                    <p:animMotion origin="layout" path="M 3.95833E-06 3.7037E-06 L -0.19271 -0.00162" pathEditMode="relative" ptsTypes="AA" rAng="0">
                                      <p:cBhvr>
                                        <p:cTn dur="2000" fill="hold" id="8"/>
                                        <p:tgtEl>
                                          <p:spTgt spid="9"/>
                                        </p:tgtEl>
                                        <p:attrNameLst>
                                          <p:attrName>ppt_x</p:attrName>
                                          <p:attrName>ppt_y</p:attrName>
                                        </p:attrNameLst>
                                      </p:cBhvr>
                                      <p:rCtr x="-9635" y="-93"/>
                                    </p:animMotion>
                                  </p:childTnLst>
                                </p:cTn>
                              </p:par>
                              <p:par>
                                <p:cTn accel="50000" decel="50000" fill="hold" id="9" nodeType="withEffect" presetClass="path" presetID="42" presetSubtype="0">
                                  <p:stCondLst>
                                    <p:cond delay="0"/>
                                  </p:stCondLst>
                                  <p:childTnLst>
                                    <p:animMotion origin="layout" path="M -2.91667E-06 3.7037E-06 L 0.19115 0.00023" pathEditMode="relative" ptsTypes="AA" rAng="0">
                                      <p:cBhvr>
                                        <p:cTn dur="2000" fill="hold" id="10"/>
                                        <p:tgtEl>
                                          <p:spTgt spid="5"/>
                                        </p:tgtEl>
                                        <p:attrNameLst>
                                          <p:attrName>ppt_x</p:attrName>
                                          <p:attrName>ppt_y</p:attrName>
                                        </p:attrNameLst>
                                      </p:cBhvr>
                                      <p:rCtr x="9557" y="0"/>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500" id="14"/>
                                        <p:tgtEl>
                                          <p:spTgt spid="19"/>
                                        </p:tgtEl>
                                      </p:cBhvr>
                                    </p:animEffect>
                                  </p:childTnLst>
                                </p:cTn>
                              </p:par>
                            </p:childTnLst>
                          </p:cTn>
                        </p:par>
                        <p:par>
                          <p:cTn fill="hold" id="15" nodeType="afterGroup">
                            <p:stCondLst>
                              <p:cond delay="2500"/>
                            </p:stCondLst>
                            <p:childTnLst>
                              <p:par>
                                <p:cTn fill="hold" grpId="0" id="16" nodeType="afterEffect" presetClass="entr" presetID="1" presetSubtype="0">
                                  <p:stCondLst>
                                    <p:cond delay="0"/>
                                  </p:stCondLst>
                                  <p:childTnLst>
                                    <p:set>
                                      <p:cBhvr>
                                        <p:cTn dur="1" fill="hold" id="17">
                                          <p:stCondLst>
                                            <p:cond delay="0"/>
                                          </p:stCondLst>
                                        </p:cTn>
                                        <p:tgtEl>
                                          <p:spTgt spid="29"/>
                                        </p:tgtEl>
                                        <p:attrNameLst>
                                          <p:attrName>style.visibility</p:attrName>
                                        </p:attrNameLst>
                                      </p:cBhvr>
                                      <p:to>
                                        <p:strVal val="visible"/>
                                      </p:to>
                                    </p:set>
                                  </p:childTnLst>
                                </p:cTn>
                              </p:par>
                            </p:childTnLst>
                          </p:cTn>
                        </p:par>
                        <p:par>
                          <p:cTn fill="hold" id="18" nodeType="afterGroup">
                            <p:stCondLst>
                              <p:cond delay="2501"/>
                            </p:stCondLst>
                            <p:childTnLst>
                              <p:par>
                                <p:cTn fill="hold" id="19" nodeType="afterEffect" presetClass="entr" presetID="22" presetSubtype="4">
                                  <p:stCondLst>
                                    <p:cond delay="0"/>
                                  </p:stCondLst>
                                  <p:childTnLst>
                                    <p:set>
                                      <p:cBhvr>
                                        <p:cTn dur="1" fill="hold" id="20">
                                          <p:stCondLst>
                                            <p:cond delay="0"/>
                                          </p:stCondLst>
                                        </p:cTn>
                                        <p:tgtEl>
                                          <p:spTgt spid="33"/>
                                        </p:tgtEl>
                                        <p:attrNameLst>
                                          <p:attrName>style.visibility</p:attrName>
                                        </p:attrNameLst>
                                      </p:cBhvr>
                                      <p:to>
                                        <p:strVal val="visible"/>
                                      </p:to>
                                    </p:set>
                                    <p:animEffect filter="wipe(down)" transition="in">
                                      <p:cBhvr>
                                        <p:cTn dur="500" id="21"/>
                                        <p:tgtEl>
                                          <p:spTgt spid="33"/>
                                        </p:tgtEl>
                                      </p:cBhvr>
                                    </p:animEffect>
                                  </p:childTnLst>
                                </p:cTn>
                              </p:par>
                              <p:par>
                                <p:cTn fill="hold" id="22" nodeType="withEffect" presetClass="entr" presetID="22" presetSubtype="4">
                                  <p:stCondLst>
                                    <p:cond delay="0"/>
                                  </p:stCondLst>
                                  <p:childTnLst>
                                    <p:set>
                                      <p:cBhvr>
                                        <p:cTn dur="1" fill="hold" id="23">
                                          <p:stCondLst>
                                            <p:cond delay="0"/>
                                          </p:stCondLst>
                                        </p:cTn>
                                        <p:tgtEl>
                                          <p:spTgt spid="36"/>
                                        </p:tgtEl>
                                        <p:attrNameLst>
                                          <p:attrName>style.visibility</p:attrName>
                                        </p:attrNameLst>
                                      </p:cBhvr>
                                      <p:to>
                                        <p:strVal val="visible"/>
                                      </p:to>
                                    </p:set>
                                    <p:animEffect filter="wipe(down)" transition="in">
                                      <p:cBhvr>
                                        <p:cTn dur="500" id="24"/>
                                        <p:tgtEl>
                                          <p:spTgt spid="36"/>
                                        </p:tgtEl>
                                      </p:cBhvr>
                                    </p:animEffect>
                                  </p:childTnLst>
                                </p:cTn>
                              </p:par>
                            </p:childTnLst>
                          </p:cTn>
                        </p:par>
                        <p:par>
                          <p:cTn fill="hold" id="25" nodeType="afterGroup">
                            <p:stCondLst>
                              <p:cond delay="3001"/>
                            </p:stCondLst>
                            <p:childTnLst>
                              <p:par>
                                <p:cTn fill="hold" id="26" nodeType="afterEffect" presetClass="entr" presetID="22" presetSubtype="2">
                                  <p:stCondLst>
                                    <p:cond delay="0"/>
                                  </p:stCondLst>
                                  <p:childTnLst>
                                    <p:set>
                                      <p:cBhvr>
                                        <p:cTn dur="1" fill="hold" id="27">
                                          <p:stCondLst>
                                            <p:cond delay="0"/>
                                          </p:stCondLst>
                                        </p:cTn>
                                        <p:tgtEl>
                                          <p:spTgt spid="26"/>
                                        </p:tgtEl>
                                        <p:attrNameLst>
                                          <p:attrName>style.visibility</p:attrName>
                                        </p:attrNameLst>
                                      </p:cBhvr>
                                      <p:to>
                                        <p:strVal val="visible"/>
                                      </p:to>
                                    </p:set>
                                    <p:animEffect filter="wipe(right)" transition="in">
                                      <p:cBhvr>
                                        <p:cTn dur="500" id="28"/>
                                        <p:tgtEl>
                                          <p:spTgt spid="26"/>
                                        </p:tgtEl>
                                      </p:cBhvr>
                                    </p:animEffect>
                                  </p:childTnLst>
                                </p:cTn>
                              </p:par>
                              <p:par>
                                <p:cTn fill="hold" id="29" nodeType="with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2.1 第一级标题请单击更改</a:t>
            </a:r>
          </a:p>
        </p:txBody>
      </p:sp>
      <p:pic>
        <p:nvPicPr>
          <p:cNvPr id="23" name="图片 22"/>
          <p:cNvPicPr>
            <a:picLocks noChangeAspect="1"/>
          </p:cNvPicPr>
          <p:nvPr/>
        </p:nvPicPr>
        <p:blipFill>
          <a:blip r:embed="rId2">
            <a:extLst>
              <a:ext uri="{28A0092B-C50C-407E-A947-70E740481C1C}">
                <a14:useLocalDpi/>
              </a:ext>
            </a:extLst>
          </a:blip>
          <a:stretch>
            <a:fillRect/>
          </a:stretch>
        </p:blipFill>
        <p:spPr>
          <a:xfrm>
            <a:off x="615521" y="1881690"/>
            <a:ext cx="4013557" cy="4028846"/>
          </a:xfrm>
          <a:prstGeom prst="rect">
            <a:avLst/>
          </a:prstGeom>
        </p:spPr>
      </p:pic>
      <p:sp>
        <p:nvSpPr>
          <p:cNvPr id="25" name="矩形 24"/>
          <p:cNvSpPr/>
          <p:nvPr/>
        </p:nvSpPr>
        <p:spPr>
          <a:xfrm>
            <a:off x="4859087" y="2247926"/>
            <a:ext cx="6932864" cy="1188720"/>
          </a:xfrm>
          <a:prstGeom prst="rect">
            <a:avLst/>
          </a:prstGeom>
        </p:spPr>
        <p:txBody>
          <a:bodyPr wrap="square">
            <a:spAutoFit/>
          </a:bodyPr>
          <a:lstStyle/>
          <a:p>
            <a:pPr algn="just" indent="-285750" marL="285750">
              <a:lnSpc>
                <a:spcPct val="150000"/>
              </a:lnSpc>
              <a:buClr>
                <a:srgbClr val="0064D2"/>
              </a:buClr>
              <a:buFont charset="2" panose="05000000000000000000" pitchFamily="2" typeface="Wingdings"/>
              <a:buChar char="Ø"/>
            </a:pPr>
            <a:r>
              <a:rPr altLang="en-US" lang="zh-CN" smtClean="0"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喜欢设计，应该是一种源动力，做好设计，应该是一种职业素养。追求简约、实用追求效率。只在自己确定的风格里追求极致，不求完美SEVEN用心设计，尽最大能力为您提供最实用、最便捷的商业模板设计</a:t>
            </a:r>
          </a:p>
        </p:txBody>
      </p:sp>
      <p:sp>
        <p:nvSpPr>
          <p:cNvPr id="26" name="文本框 25"/>
          <p:cNvSpPr txBox="1"/>
          <p:nvPr/>
        </p:nvSpPr>
        <p:spPr>
          <a:xfrm>
            <a:off x="4859086" y="1786261"/>
            <a:ext cx="2765045" cy="457200"/>
          </a:xfrm>
          <a:prstGeom prst="rect">
            <a:avLst/>
          </a:prstGeom>
          <a:noFill/>
        </p:spPr>
        <p:txBody>
          <a:bodyPr rtlCol="0" wrap="square">
            <a:spAutoFit/>
          </a:bodyPr>
          <a:lstStyle/>
          <a:p>
            <a:r>
              <a:rPr altLang="en-US" lang="zh-CN" smtClean="0" sz="2400">
                <a:solidFill>
                  <a:srgbClr val="00B050"/>
                </a:solidFill>
                <a:latin charset="-122" panose="020b0503020204020204" pitchFamily="34" typeface="微软雅黑"/>
                <a:ea charset="-122" panose="020b0503020204020204" pitchFamily="34" typeface="微软雅黑"/>
              </a:rPr>
              <a:t>这里是您的小标题</a:t>
            </a:r>
          </a:p>
        </p:txBody>
      </p:sp>
      <p:sp>
        <p:nvSpPr>
          <p:cNvPr id="30" name="矩形 29"/>
          <p:cNvSpPr/>
          <p:nvPr/>
        </p:nvSpPr>
        <p:spPr>
          <a:xfrm>
            <a:off x="4859087" y="3538653"/>
            <a:ext cx="6932864" cy="1188720"/>
          </a:xfrm>
          <a:prstGeom prst="rect">
            <a:avLst/>
          </a:prstGeom>
        </p:spPr>
        <p:txBody>
          <a:bodyPr wrap="square">
            <a:spAutoFit/>
          </a:bodyPr>
          <a:lstStyle/>
          <a:p>
            <a:pPr algn="just" indent="-285750" marL="285750">
              <a:lnSpc>
                <a:spcPct val="150000"/>
              </a:lnSpc>
              <a:buClr>
                <a:srgbClr val="0064D2"/>
              </a:buClr>
              <a:buFont charset="2" panose="05000000000000000000" pitchFamily="2" typeface="Wingdings"/>
              <a:buChar char="Ø"/>
            </a:pPr>
            <a:r>
              <a:rPr altLang="en-US" lang="zh-CN" smtClean="0"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喜欢设计，应该是一种源动力，做好设计，应该是一种职业素养。追求简约、实用追求效率。只在自己确定的风格里追求极致，不求完美SEVEN用心设计，尽最大能力为您提供最实用、最便捷的商业模板设计</a:t>
            </a:r>
          </a:p>
        </p:txBody>
      </p:sp>
      <p:sp>
        <p:nvSpPr>
          <p:cNvPr id="31" name="矩形 30"/>
          <p:cNvSpPr/>
          <p:nvPr/>
        </p:nvSpPr>
        <p:spPr>
          <a:xfrm>
            <a:off x="4859087" y="4829380"/>
            <a:ext cx="6932864" cy="1188720"/>
          </a:xfrm>
          <a:prstGeom prst="rect">
            <a:avLst/>
          </a:prstGeom>
        </p:spPr>
        <p:txBody>
          <a:bodyPr wrap="square">
            <a:spAutoFit/>
          </a:bodyPr>
          <a:lstStyle/>
          <a:p>
            <a:pPr algn="just" indent="-285750" marL="285750">
              <a:lnSpc>
                <a:spcPct val="150000"/>
              </a:lnSpc>
              <a:buClr>
                <a:srgbClr val="0064D2"/>
              </a:buClr>
              <a:buFont charset="2" panose="05000000000000000000" pitchFamily="2" typeface="Wingdings"/>
              <a:buChar char="Ø"/>
            </a:pPr>
            <a:r>
              <a:rPr altLang="en-US" lang="zh-CN" smtClean="0"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喜欢设计，应该是一种源动力，做好设计，应该是一种职业素养。追求简约、实用追求效率。只在自己确定的风格里追求极致，不求完美SEVEN用心设计，尽最大能力为您提供最实用、最便捷的商业模板设计</a:t>
            </a:r>
          </a:p>
        </p:txBody>
      </p:sp>
    </p:spTree>
    <p:extLst>
      <p:ext uri="{BB962C8B-B14F-4D97-AF65-F5344CB8AC3E}">
        <p14:creationId val="3453508853"/>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id="17" nodeType="withEffect" presetClass="entr" presetID="6" presetSubtype="16">
                                  <p:stCondLst>
                                    <p:cond delay="0"/>
                                  </p:stCondLst>
                                  <p:childTnLst>
                                    <p:set>
                                      <p:cBhvr>
                                        <p:cTn dur="1" fill="hold" id="18">
                                          <p:stCondLst>
                                            <p:cond delay="0"/>
                                          </p:stCondLst>
                                        </p:cTn>
                                        <p:tgtEl>
                                          <p:spTgt spid="23"/>
                                        </p:tgtEl>
                                        <p:attrNameLst>
                                          <p:attrName>style.visibility</p:attrName>
                                        </p:attrNameLst>
                                      </p:cBhvr>
                                      <p:to>
                                        <p:strVal val="visible"/>
                                      </p:to>
                                    </p:set>
                                    <p:animEffect filter="circle(in)" transition="in">
                                      <p:cBhvr>
                                        <p:cTn dur="2000" id="19"/>
                                        <p:tgtEl>
                                          <p:spTgt spid="23"/>
                                        </p:tgtEl>
                                      </p:cBhvr>
                                    </p:animEffect>
                                  </p:childTnLst>
                                </p:cTn>
                              </p:par>
                              <p:par>
                                <p:cTn fill="hold" grpId="0" id="20" nodeType="withEffect" presetClass="entr" presetID="41" presetSubtype="0">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calcmode="lin" valueType="num">
                                      <p:cBhvr>
                                        <p:cTn dur="500" fill="hold" id="22"/>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26"/>
                                        </p:tgtEl>
                                        <p:attrNameLst>
                                          <p:attrName>ppt_y</p:attrName>
                                        </p:attrNameLst>
                                      </p:cBhvr>
                                      <p:tavLst>
                                        <p:tav tm="0">
                                          <p:val>
                                            <p:strVal val="#ppt_y"/>
                                          </p:val>
                                        </p:tav>
                                        <p:tav tm="100000">
                                          <p:val>
                                            <p:strVal val="#ppt_y"/>
                                          </p:val>
                                        </p:tav>
                                      </p:tavLst>
                                    </p:anim>
                                    <p:anim calcmode="lin" valueType="num">
                                      <p:cBhvr>
                                        <p:cTn dur="500" fill="hold" id="24"/>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26"/>
                                        </p:tgtEl>
                                      </p:cBhvr>
                                    </p:animEffect>
                                  </p:childTnLst>
                                </p:cTn>
                              </p:par>
                              <p:par>
                                <p:cTn fill="hold" grpId="0" id="27" nodeType="withEffect" presetClass="entr" presetID="41" presetSubtype="0">
                                  <p:stCondLst>
                                    <p:cond delay="0"/>
                                  </p:stCondLst>
                                  <p:iterate type="lt">
                                    <p:tmPct val="10000"/>
                                  </p:iterate>
                                  <p:childTnLst>
                                    <p:set>
                                      <p:cBhvr>
                                        <p:cTn dur="1" fill="hold" id="28">
                                          <p:stCondLst>
                                            <p:cond delay="0"/>
                                          </p:stCondLst>
                                        </p:cTn>
                                        <p:tgtEl>
                                          <p:spTgt spid="25"/>
                                        </p:tgtEl>
                                        <p:attrNameLst>
                                          <p:attrName>style.visibility</p:attrName>
                                        </p:attrNameLst>
                                      </p:cBhvr>
                                      <p:to>
                                        <p:strVal val="visible"/>
                                      </p:to>
                                    </p:set>
                                    <p:anim calcmode="lin" valueType="num">
                                      <p:cBhvr>
                                        <p:cTn dur="500" fill="hold" id="29"/>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25"/>
                                        </p:tgtEl>
                                        <p:attrNameLst>
                                          <p:attrName>ppt_y</p:attrName>
                                        </p:attrNameLst>
                                      </p:cBhvr>
                                      <p:tavLst>
                                        <p:tav tm="0">
                                          <p:val>
                                            <p:strVal val="#ppt_y"/>
                                          </p:val>
                                        </p:tav>
                                        <p:tav tm="100000">
                                          <p:val>
                                            <p:strVal val="#ppt_y"/>
                                          </p:val>
                                        </p:tav>
                                      </p:tavLst>
                                    </p:anim>
                                    <p:anim calcmode="lin" valueType="num">
                                      <p:cBhvr>
                                        <p:cTn dur="500" fill="hold" id="31"/>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25"/>
                                        </p:tgtEl>
                                      </p:cBhvr>
                                    </p:animEffect>
                                  </p:childTnLst>
                                </p:cTn>
                              </p:par>
                              <p:par>
                                <p:cTn fill="hold" grpId="0" id="34" nodeType="withEffect" presetClass="entr" presetID="41" presetSubtype="0">
                                  <p:stCondLst>
                                    <p:cond delay="0"/>
                                  </p:stCondLst>
                                  <p:iterate type="lt">
                                    <p:tmPct val="10000"/>
                                  </p:iterate>
                                  <p:childTnLst>
                                    <p:set>
                                      <p:cBhvr>
                                        <p:cTn dur="1" fill="hold" id="35">
                                          <p:stCondLst>
                                            <p:cond delay="0"/>
                                          </p:stCondLst>
                                        </p:cTn>
                                        <p:tgtEl>
                                          <p:spTgt spid="30"/>
                                        </p:tgtEl>
                                        <p:attrNameLst>
                                          <p:attrName>style.visibility</p:attrName>
                                        </p:attrNameLst>
                                      </p:cBhvr>
                                      <p:to>
                                        <p:strVal val="visible"/>
                                      </p:to>
                                    </p:set>
                                    <p:anim calcmode="lin" valueType="num">
                                      <p:cBhvr>
                                        <p:cTn dur="500" fill="hold" id="36"/>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30"/>
                                        </p:tgtEl>
                                        <p:attrNameLst>
                                          <p:attrName>ppt_y</p:attrName>
                                        </p:attrNameLst>
                                      </p:cBhvr>
                                      <p:tavLst>
                                        <p:tav tm="0">
                                          <p:val>
                                            <p:strVal val="#ppt_y"/>
                                          </p:val>
                                        </p:tav>
                                        <p:tav tm="100000">
                                          <p:val>
                                            <p:strVal val="#ppt_y"/>
                                          </p:val>
                                        </p:tav>
                                      </p:tavLst>
                                    </p:anim>
                                    <p:anim calcmode="lin" valueType="num">
                                      <p:cBhvr>
                                        <p:cTn dur="500" fill="hold" id="38"/>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tmFilter="0,0; .5, 1; 1, 1"/>
                                        <p:tgtEl>
                                          <p:spTgt spid="30"/>
                                        </p:tgtEl>
                                      </p:cBhvr>
                                    </p:animEffect>
                                  </p:childTnLst>
                                </p:cTn>
                              </p:par>
                              <p:par>
                                <p:cTn fill="hold" grpId="0" id="41" nodeType="withEffect" presetClass="entr" presetID="41" presetSubtype="0">
                                  <p:stCondLst>
                                    <p:cond delay="0"/>
                                  </p:stCondLst>
                                  <p:iterate type="lt">
                                    <p:tmPct val="10000"/>
                                  </p:iterate>
                                  <p:childTnLst>
                                    <p:set>
                                      <p:cBhvr>
                                        <p:cTn dur="1" fill="hold" id="42">
                                          <p:stCondLst>
                                            <p:cond delay="0"/>
                                          </p:stCondLst>
                                        </p:cTn>
                                        <p:tgtEl>
                                          <p:spTgt spid="31"/>
                                        </p:tgtEl>
                                        <p:attrNameLst>
                                          <p:attrName>style.visibility</p:attrName>
                                        </p:attrNameLst>
                                      </p:cBhvr>
                                      <p:to>
                                        <p:strVal val="visible"/>
                                      </p:to>
                                    </p:set>
                                    <p:anim calcmode="lin" valueType="num">
                                      <p:cBhvr>
                                        <p:cTn dur="500" fill="hold" id="43"/>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4"/>
                                        <p:tgtEl>
                                          <p:spTgt spid="31"/>
                                        </p:tgtEl>
                                        <p:attrNameLst>
                                          <p:attrName>ppt_y</p:attrName>
                                        </p:attrNameLst>
                                      </p:cBhvr>
                                      <p:tavLst>
                                        <p:tav tm="0">
                                          <p:val>
                                            <p:strVal val="#ppt_y"/>
                                          </p:val>
                                        </p:tav>
                                        <p:tav tm="100000">
                                          <p:val>
                                            <p:strVal val="#ppt_y"/>
                                          </p:val>
                                        </p:tav>
                                      </p:tavLst>
                                    </p:anim>
                                    <p:anim calcmode="lin" valueType="num">
                                      <p:cBhvr>
                                        <p:cTn dur="500" fill="hold" id="45"/>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6"/>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7" tmFilter="0,0; .5, 1; 1, 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25"/>
      <p:bldP grpId="0" spid="26"/>
      <p:bldP grpId="0" spid="3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椭圆 14"/>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66775" y="1821594"/>
            <a:ext cx="10915650" cy="4122006"/>
          </a:xfrm>
          <a:prstGeom prst="rect">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 name="矩形 2"/>
          <p:cNvSpPr/>
          <p:nvPr/>
        </p:nvSpPr>
        <p:spPr>
          <a:xfrm>
            <a:off x="9105900" y="1333500"/>
            <a:ext cx="2686050" cy="4880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b0503020204020204" pitchFamily="34" typeface="微软雅黑"/>
                <a:ea charset="-122" panose="020b0503020204020204" pitchFamily="34" typeface="微软雅黑"/>
              </a:rPr>
              <a:t>单击更改您的标题</a:t>
            </a:r>
          </a:p>
        </p:txBody>
      </p:sp>
      <p:grpSp>
        <p:nvGrpSpPr>
          <p:cNvPr id="14" name="组合 13"/>
          <p:cNvGrpSpPr/>
          <p:nvPr/>
        </p:nvGrpSpPr>
        <p:grpSpPr>
          <a:xfrm>
            <a:off x="1152524" y="2364641"/>
            <a:ext cx="7534275" cy="3035912"/>
            <a:chOff x="1152524" y="2364641"/>
            <a:chExt cx="7534275" cy="3035912"/>
          </a:xfrm>
        </p:grpSpPr>
        <p:sp>
          <p:nvSpPr>
            <p:cNvPr id="4" name="文本框 3"/>
            <p:cNvSpPr txBox="1"/>
            <p:nvPr/>
          </p:nvSpPr>
          <p:spPr>
            <a:xfrm>
              <a:off x="1152524" y="2364641"/>
              <a:ext cx="7534275" cy="1325880"/>
            </a:xfrm>
            <a:prstGeom prst="rect">
              <a:avLst/>
            </a:prstGeom>
            <a:noFill/>
          </p:spPr>
          <p:txBody>
            <a:bodyPr rtlCol="0" wrap="square">
              <a:spAutoFit/>
            </a:bodyPr>
            <a:lstStyle/>
            <a:p>
              <a:pPr algn="just">
                <a:lnSpc>
                  <a:spcPct val="150000"/>
                </a:lnSpc>
              </a:pPr>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a:t>
              </a:r>
            </a:p>
          </p:txBody>
        </p:sp>
        <p:sp>
          <p:nvSpPr>
            <p:cNvPr id="5" name="文本框 4"/>
            <p:cNvSpPr txBox="1"/>
            <p:nvPr/>
          </p:nvSpPr>
          <p:spPr>
            <a:xfrm>
              <a:off x="1152524" y="4061725"/>
              <a:ext cx="7534275" cy="1325880"/>
            </a:xfrm>
            <a:prstGeom prst="rect">
              <a:avLst/>
            </a:prstGeom>
            <a:noFill/>
          </p:spPr>
          <p:txBody>
            <a:bodyPr rtlCol="0" wrap="square">
              <a:spAutoFit/>
            </a:bodyPr>
            <a:lstStyle/>
            <a:p>
              <a:pPr algn="just">
                <a:lnSpc>
                  <a:spcPct val="150000"/>
                </a:lnSpc>
              </a:pPr>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a:t>
              </a:r>
            </a:p>
          </p:txBody>
        </p:sp>
      </p:grpSp>
      <p:grpSp>
        <p:nvGrpSpPr>
          <p:cNvPr id="13" name="组合 12"/>
          <p:cNvGrpSpPr/>
          <p:nvPr/>
        </p:nvGrpSpPr>
        <p:grpSpPr>
          <a:xfrm>
            <a:off x="1285875" y="2309688"/>
            <a:ext cx="7667625" cy="3381048"/>
            <a:chOff x="1285875" y="2309688"/>
            <a:chExt cx="7667625" cy="3381048"/>
          </a:xfrm>
        </p:grpSpPr>
        <p:cxnSp>
          <p:nvCxnSpPr>
            <p:cNvPr id="6" name="直接连接符 5"/>
            <p:cNvCxnSpPr/>
            <p:nvPr/>
          </p:nvCxnSpPr>
          <p:spPr>
            <a:xfrm flipV="1">
              <a:off x="1285875" y="3882597"/>
              <a:ext cx="7658100" cy="1"/>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915400" y="2309688"/>
              <a:ext cx="38100" cy="3381048"/>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2">
            <a:extLst>
              <a:ext uri="{28A0092B-C50C-407E-A947-70E740481C1C}">
                <a14:useLocalDpi/>
              </a:ext>
            </a:extLst>
          </a:blip>
          <a:stretch>
            <a:fillRect/>
          </a:stretch>
        </p:blipFill>
        <p:spPr>
          <a:xfrm>
            <a:off x="9210675" y="2309688"/>
            <a:ext cx="2411588" cy="3381048"/>
          </a:xfrm>
          <a:prstGeom prst="rect">
            <a:avLst/>
          </a:prstGeom>
        </p:spPr>
      </p:pic>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2" name="文本框 11"/>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2.2 第一级标题请单击更改</a:t>
            </a:r>
          </a:p>
        </p:txBody>
      </p:sp>
    </p:spTree>
    <p:extLst>
      <p:ext uri="{BB962C8B-B14F-4D97-AF65-F5344CB8AC3E}">
        <p14:creationId val="73640114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9"/>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500" id="10"/>
                                        <p:tgtEl>
                                          <p:spTgt spid="10"/>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par>
                                <p:cTn fill="hold" id="17" nodeType="withEffect" presetClass="entr" presetID="14" presetSubtype="10">
                                  <p:stCondLst>
                                    <p:cond delay="0"/>
                                  </p:stCondLst>
                                  <p:childTnLst>
                                    <p:set>
                                      <p:cBhvr>
                                        <p:cTn dur="1" fill="hold" id="18">
                                          <p:stCondLst>
                                            <p:cond delay="0"/>
                                          </p:stCondLst>
                                        </p:cTn>
                                        <p:tgtEl>
                                          <p:spTgt spid="8"/>
                                        </p:tgtEl>
                                        <p:attrNameLst>
                                          <p:attrName>style.visibility</p:attrName>
                                        </p:attrNameLst>
                                      </p:cBhvr>
                                      <p:to>
                                        <p:strVal val="visible"/>
                                      </p:to>
                                    </p:set>
                                    <p:animEffect filter="randombar(horizontal)"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500" id="22"/>
                                        <p:tgtEl>
                                          <p:spTgt spid="2"/>
                                        </p:tgtEl>
                                      </p:cBhvr>
                                    </p:animEffect>
                                  </p:childTnLst>
                                </p:cTn>
                              </p:par>
                            </p:childTnLst>
                          </p:cTn>
                        </p:par>
                        <p:par>
                          <p:cTn fill="hold" id="23" nodeType="afterGroup">
                            <p:stCondLst>
                              <p:cond delay="2500"/>
                            </p:stCondLst>
                            <p:childTnLst>
                              <p:par>
                                <p:cTn fill="hold" grpId="0" id="24" nodeType="afterEffect" presetClass="entr" presetID="42" presetSubtype="0">
                                  <p:stCondLst>
                                    <p:cond delay="0"/>
                                  </p:stCondLst>
                                  <p:childTnLst>
                                    <p:set>
                                      <p:cBhvr>
                                        <p:cTn dur="1" fill="hold" id="25">
                                          <p:stCondLst>
                                            <p:cond delay="0"/>
                                          </p:stCondLst>
                                        </p:cTn>
                                        <p:tgtEl>
                                          <p:spTgt spid="3"/>
                                        </p:tgtEl>
                                        <p:attrNameLst>
                                          <p:attrName>style.visibility</p:attrName>
                                        </p:attrNameLst>
                                      </p:cBhvr>
                                      <p:to>
                                        <p:strVal val="visible"/>
                                      </p:to>
                                    </p:set>
                                    <p:animEffect filter="fade" transition="in">
                                      <p:cBhvr>
                                        <p:cTn dur="1000" id="26"/>
                                        <p:tgtEl>
                                          <p:spTgt spid="3"/>
                                        </p:tgtEl>
                                      </p:cBhvr>
                                    </p:animEffect>
                                    <p:anim calcmode="lin" valueType="num">
                                      <p:cBhvr>
                                        <p:cTn dur="1000" fill="hold" id="27"/>
                                        <p:tgtEl>
                                          <p:spTgt spid="3"/>
                                        </p:tgtEl>
                                        <p:attrNameLst>
                                          <p:attrName>ppt_x</p:attrName>
                                        </p:attrNameLst>
                                      </p:cBhvr>
                                      <p:tavLst>
                                        <p:tav tm="0">
                                          <p:val>
                                            <p:strVal val="#ppt_x"/>
                                          </p:val>
                                        </p:tav>
                                        <p:tav tm="100000">
                                          <p:val>
                                            <p:strVal val="#ppt_x"/>
                                          </p:val>
                                        </p:tav>
                                      </p:tavLst>
                                    </p:anim>
                                    <p:anim calcmode="lin" valueType="num">
                                      <p:cBhvr>
                                        <p:cTn dur="1000" fill="hold" id="28"/>
                                        <p:tgtEl>
                                          <p:spTgt spid="3"/>
                                        </p:tgtEl>
                                        <p:attrNameLst>
                                          <p:attrName>ppt_y</p:attrName>
                                        </p:attrNameLst>
                                      </p:cBhvr>
                                      <p:tavLst>
                                        <p:tav tm="0">
                                          <p:val>
                                            <p:strVal val="#ppt_y+.1"/>
                                          </p:val>
                                        </p:tav>
                                        <p:tav tm="100000">
                                          <p:val>
                                            <p:strVal val="#ppt_y"/>
                                          </p:val>
                                        </p:tav>
                                      </p:tavLst>
                                    </p:anim>
                                  </p:childTnLst>
                                </p:cTn>
                              </p:par>
                              <p:par>
                                <p:cTn fill="hold" id="29" nodeType="with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id="32" nodeType="withEffect" presetClass="entr" presetID="22" presetSubtype="2">
                                  <p:stCondLst>
                                    <p:cond delay="0"/>
                                  </p:stCondLst>
                                  <p:childTnLst>
                                    <p:set>
                                      <p:cBhvr>
                                        <p:cTn dur="1" fill="hold" id="33">
                                          <p:stCondLst>
                                            <p:cond delay="0"/>
                                          </p:stCondLst>
                                        </p:cTn>
                                        <p:tgtEl>
                                          <p:spTgt spid="14"/>
                                        </p:tgtEl>
                                        <p:attrNameLst>
                                          <p:attrName>style.visibility</p:attrName>
                                        </p:attrNameLst>
                                      </p:cBhvr>
                                      <p:to>
                                        <p:strVal val="visible"/>
                                      </p:to>
                                    </p:set>
                                    <p:animEffect filter="wipe(right)"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9"/>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2.3 第一级标题请单击更改</a:t>
            </a:r>
          </a:p>
        </p:txBody>
      </p:sp>
      <p:grpSp>
        <p:nvGrpSpPr>
          <p:cNvPr id="3" name="组合 2"/>
          <p:cNvGrpSpPr/>
          <p:nvPr/>
        </p:nvGrpSpPr>
        <p:grpSpPr>
          <a:xfrm>
            <a:off x="613037" y="1981429"/>
            <a:ext cx="10841686" cy="1871358"/>
            <a:chOff x="613037" y="1981429"/>
            <a:chExt cx="10841686" cy="1871358"/>
          </a:xfrm>
        </p:grpSpPr>
        <p:pic>
          <p:nvPicPr>
            <p:cNvPr id="12" name="图片 11"/>
            <p:cNvPicPr>
              <a:picLocks noChangeAspect="1"/>
            </p:cNvPicPr>
            <p:nvPr/>
          </p:nvPicPr>
          <p:blipFill>
            <a:blip r:embed="rId2">
              <a:extLst>
                <a:ext uri="{28A0092B-C50C-407E-A947-70E740481C1C}">
                  <a14:useLocalDpi/>
                </a:ext>
              </a:extLst>
            </a:blip>
            <a:stretch>
              <a:fillRect/>
            </a:stretch>
          </p:blipFill>
          <p:spPr>
            <a:xfrm>
              <a:off x="6215831" y="1981429"/>
              <a:ext cx="2464141" cy="1871358"/>
            </a:xfrm>
            <a:prstGeom prst="rect">
              <a:avLst/>
            </a:prstGeom>
          </p:spPr>
        </p:pic>
        <p:pic>
          <p:nvPicPr>
            <p:cNvPr id="13" name="图片 12"/>
            <p:cNvPicPr>
              <a:picLocks noChangeAspect="1"/>
            </p:cNvPicPr>
            <p:nvPr/>
          </p:nvPicPr>
          <p:blipFill>
            <a:blip r:embed="rId3">
              <a:extLst>
                <a:ext uri="{28A0092B-C50C-407E-A947-70E740481C1C}">
                  <a14:useLocalDpi/>
                </a:ext>
              </a:extLst>
            </a:blip>
            <a:stretch>
              <a:fillRect/>
            </a:stretch>
          </p:blipFill>
          <p:spPr>
            <a:xfrm>
              <a:off x="8989811" y="1981429"/>
              <a:ext cx="2464912" cy="1871358"/>
            </a:xfrm>
            <a:prstGeom prst="rect">
              <a:avLst/>
            </a:prstGeom>
          </p:spPr>
        </p:pic>
        <p:pic>
          <p:nvPicPr>
            <p:cNvPr id="9" name="图片 8"/>
            <p:cNvPicPr>
              <a:picLocks noChangeAspect="1"/>
            </p:cNvPicPr>
            <p:nvPr/>
          </p:nvPicPr>
          <p:blipFill>
            <a:blip r:embed="rId4">
              <a:extLst>
                <a:ext uri="{28A0092B-C50C-407E-A947-70E740481C1C}">
                  <a14:useLocalDpi/>
                </a:ext>
              </a:extLst>
            </a:blip>
            <a:stretch>
              <a:fillRect/>
            </a:stretch>
          </p:blipFill>
          <p:spPr>
            <a:xfrm>
              <a:off x="613037" y="1981429"/>
              <a:ext cx="2554476" cy="1871358"/>
            </a:xfrm>
            <a:prstGeom prst="rect">
              <a:avLst/>
            </a:prstGeom>
          </p:spPr>
        </p:pic>
        <p:pic>
          <p:nvPicPr>
            <p:cNvPr id="11" name="图片 10"/>
            <p:cNvPicPr>
              <a:picLocks noChangeAspect="1"/>
            </p:cNvPicPr>
            <p:nvPr/>
          </p:nvPicPr>
          <p:blipFill>
            <a:blip r:embed="rId5">
              <a:extLst>
                <a:ext uri="{28A0092B-C50C-407E-A947-70E740481C1C}">
                  <a14:useLocalDpi/>
                </a:ext>
              </a:extLst>
            </a:blip>
            <a:stretch>
              <a:fillRect/>
            </a:stretch>
          </p:blipFill>
          <p:spPr>
            <a:xfrm>
              <a:off x="3465124" y="1981429"/>
              <a:ext cx="2545151" cy="1871358"/>
            </a:xfrm>
            <a:prstGeom prst="rect">
              <a:avLst/>
            </a:prstGeom>
          </p:spPr>
        </p:pic>
      </p:grpSp>
      <p:grpSp>
        <p:nvGrpSpPr>
          <p:cNvPr id="6" name="组合 5"/>
          <p:cNvGrpSpPr/>
          <p:nvPr/>
        </p:nvGrpSpPr>
        <p:grpSpPr>
          <a:xfrm>
            <a:off x="487384" y="4012622"/>
            <a:ext cx="11113048" cy="1741164"/>
            <a:chOff x="487384" y="4012622"/>
            <a:chExt cx="11113048" cy="1741164"/>
          </a:xfrm>
        </p:grpSpPr>
        <p:sp>
          <p:nvSpPr>
            <p:cNvPr id="15" name="文本框 14"/>
            <p:cNvSpPr txBox="1"/>
            <p:nvPr/>
          </p:nvSpPr>
          <p:spPr>
            <a:xfrm>
              <a:off x="487384" y="4012623"/>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 name="矩形 1"/>
            <p:cNvSpPr/>
            <p:nvPr/>
          </p:nvSpPr>
          <p:spPr>
            <a:xfrm>
              <a:off x="613037" y="5372786"/>
              <a:ext cx="2505024"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单击更改你的标题</a:t>
              </a:r>
            </a:p>
          </p:txBody>
        </p:sp>
        <p:sp>
          <p:nvSpPr>
            <p:cNvPr id="26" name="文本框 25"/>
            <p:cNvSpPr txBox="1"/>
            <p:nvPr/>
          </p:nvSpPr>
          <p:spPr>
            <a:xfrm>
              <a:off x="3359534" y="4012623"/>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7" name="文本框 26"/>
            <p:cNvSpPr txBox="1"/>
            <p:nvPr/>
          </p:nvSpPr>
          <p:spPr>
            <a:xfrm>
              <a:off x="6131308" y="4012623"/>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8" name="文本框 27"/>
            <p:cNvSpPr txBox="1"/>
            <p:nvPr/>
          </p:nvSpPr>
          <p:spPr>
            <a:xfrm>
              <a:off x="8844102" y="4012623"/>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18" name="矩形 17"/>
            <p:cNvSpPr/>
            <p:nvPr/>
          </p:nvSpPr>
          <p:spPr>
            <a:xfrm>
              <a:off x="3506856" y="5372786"/>
              <a:ext cx="2461686"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单击更改你的标题</a:t>
              </a:r>
            </a:p>
          </p:txBody>
        </p:sp>
        <p:sp>
          <p:nvSpPr>
            <p:cNvPr id="19" name="矩形 18"/>
            <p:cNvSpPr/>
            <p:nvPr/>
          </p:nvSpPr>
          <p:spPr>
            <a:xfrm>
              <a:off x="6215830" y="5372786"/>
              <a:ext cx="2464142"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单击更改你的标题</a:t>
              </a:r>
            </a:p>
          </p:txBody>
        </p:sp>
        <p:sp>
          <p:nvSpPr>
            <p:cNvPr id="20" name="矩形 19"/>
            <p:cNvSpPr/>
            <p:nvPr/>
          </p:nvSpPr>
          <p:spPr>
            <a:xfrm>
              <a:off x="8989811" y="5372786"/>
              <a:ext cx="2464912" cy="38100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单击更改你的标题</a:t>
              </a:r>
            </a:p>
          </p:txBody>
        </p:sp>
      </p:grpSp>
    </p:spTree>
    <p:extLst>
      <p:ext uri="{BB962C8B-B14F-4D97-AF65-F5344CB8AC3E}">
        <p14:creationId val="3395666244"/>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ipe(up)" transition="in">
                                      <p:cBhvr>
                                        <p:cTn dur="50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2.4 第一级标题请单击更改</a:t>
            </a:r>
          </a:p>
        </p:txBody>
      </p:sp>
      <p:pic>
        <p:nvPicPr>
          <p:cNvPr id="18" name="图片 17"/>
          <p:cNvPicPr>
            <a:picLocks noChangeAspect="1"/>
          </p:cNvPicPr>
          <p:nvPr/>
        </p:nvPicPr>
        <p:blipFill>
          <a:blip r:embed="rId2">
            <a:extLst>
              <a:ext uri="{28A0092B-C50C-407E-A947-70E740481C1C}">
                <a14:useLocalDpi/>
              </a:ext>
            </a:extLst>
          </a:blip>
          <a:stretch>
            <a:fillRect/>
          </a:stretch>
        </p:blipFill>
        <p:spPr>
          <a:xfrm>
            <a:off x="826899" y="2139341"/>
            <a:ext cx="2335844" cy="1502631"/>
          </a:xfrm>
          <a:prstGeom prst="rect">
            <a:avLst/>
          </a:prstGeom>
        </p:spPr>
      </p:pic>
      <p:cxnSp>
        <p:nvCxnSpPr>
          <p:cNvPr id="19" name="直接连接符 18"/>
          <p:cNvCxnSpPr/>
          <p:nvPr/>
        </p:nvCxnSpPr>
        <p:spPr>
          <a:xfrm>
            <a:off x="826899" y="3889622"/>
            <a:ext cx="10538202"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2">
            <a:extLst>
              <a:ext uri="{28A0092B-C50C-407E-A947-70E740481C1C}">
                <a14:useLocalDpi/>
              </a:ext>
            </a:extLst>
          </a:blip>
          <a:stretch>
            <a:fillRect/>
          </a:stretch>
        </p:blipFill>
        <p:spPr>
          <a:xfrm>
            <a:off x="9029257" y="4137273"/>
            <a:ext cx="2335844" cy="1502631"/>
          </a:xfrm>
          <a:prstGeom prst="rect">
            <a:avLst/>
          </a:prstGeom>
        </p:spPr>
      </p:pic>
      <p:grpSp>
        <p:nvGrpSpPr>
          <p:cNvPr id="2" name="组合 1"/>
          <p:cNvGrpSpPr/>
          <p:nvPr/>
        </p:nvGrpSpPr>
        <p:grpSpPr>
          <a:xfrm>
            <a:off x="3268411" y="2021848"/>
            <a:ext cx="7961564" cy="1661994"/>
            <a:chOff x="3268411" y="2021848"/>
            <a:chExt cx="7961564" cy="1661994"/>
          </a:xfrm>
        </p:grpSpPr>
        <p:sp>
          <p:nvSpPr>
            <p:cNvPr id="14" name="矩形 13"/>
            <p:cNvSpPr/>
            <p:nvPr/>
          </p:nvSpPr>
          <p:spPr>
            <a:xfrm>
              <a:off x="3268411" y="2483513"/>
              <a:ext cx="7961564" cy="118872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要做自己喜欢做的事情，过想过的生活。</a:t>
              </a:r>
            </a:p>
          </p:txBody>
        </p:sp>
        <p:sp>
          <p:nvSpPr>
            <p:cNvPr id="15" name="文本框 14"/>
            <p:cNvSpPr txBox="1"/>
            <p:nvPr/>
          </p:nvSpPr>
          <p:spPr>
            <a:xfrm>
              <a:off x="3268412" y="2021848"/>
              <a:ext cx="2765045" cy="457200"/>
            </a:xfrm>
            <a:prstGeom prst="rect">
              <a:avLst/>
            </a:prstGeom>
            <a:noFill/>
          </p:spPr>
          <p:txBody>
            <a:bodyPr rtlCol="0" wrap="square">
              <a:spAutoFit/>
            </a:bodyPr>
            <a:lstStyle/>
            <a:p>
              <a:r>
                <a:rPr altLang="en-US" lang="zh-CN" smtClean="0" sz="2400">
                  <a:solidFill>
                    <a:srgbClr val="00B050"/>
                  </a:solidFill>
                  <a:latin charset="-122" panose="020b0503020204020204" pitchFamily="34" typeface="微软雅黑"/>
                  <a:ea charset="-122" panose="020b0503020204020204" pitchFamily="34" typeface="微软雅黑"/>
                </a:rPr>
                <a:t>这里是您的小标题</a:t>
              </a:r>
            </a:p>
          </p:txBody>
        </p:sp>
      </p:grpSp>
      <p:grpSp>
        <p:nvGrpSpPr>
          <p:cNvPr id="3" name="组合 2"/>
          <p:cNvGrpSpPr/>
          <p:nvPr/>
        </p:nvGrpSpPr>
        <p:grpSpPr>
          <a:xfrm>
            <a:off x="725236" y="4019780"/>
            <a:ext cx="8135809" cy="1661994"/>
            <a:chOff x="725236" y="4019780"/>
            <a:chExt cx="8135809" cy="1661994"/>
          </a:xfrm>
        </p:grpSpPr>
        <p:sp>
          <p:nvSpPr>
            <p:cNvPr id="16" name="矩形 15"/>
            <p:cNvSpPr/>
            <p:nvPr/>
          </p:nvSpPr>
          <p:spPr>
            <a:xfrm>
              <a:off x="725236" y="4481444"/>
              <a:ext cx="7961564" cy="118872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要做自己喜欢做的事情，过想过的生活</a:t>
              </a:r>
            </a:p>
          </p:txBody>
        </p:sp>
        <p:sp>
          <p:nvSpPr>
            <p:cNvPr id="17" name="文本框 16"/>
            <p:cNvSpPr txBox="1"/>
            <p:nvPr/>
          </p:nvSpPr>
          <p:spPr>
            <a:xfrm>
              <a:off x="6096000" y="4019780"/>
              <a:ext cx="2765045" cy="457200"/>
            </a:xfrm>
            <a:prstGeom prst="rect">
              <a:avLst/>
            </a:prstGeom>
            <a:noFill/>
          </p:spPr>
          <p:txBody>
            <a:bodyPr rtlCol="0" wrap="square">
              <a:spAutoFit/>
            </a:bodyPr>
            <a:lstStyle/>
            <a:p>
              <a:r>
                <a:rPr altLang="en-US" lang="zh-CN" smtClean="0" sz="2400">
                  <a:solidFill>
                    <a:srgbClr val="00B050"/>
                  </a:solidFill>
                  <a:latin charset="-122" panose="020b0503020204020204" pitchFamily="34" typeface="微软雅黑"/>
                  <a:ea charset="-122" panose="020b0503020204020204" pitchFamily="34" typeface="微软雅黑"/>
                </a:rPr>
                <a:t>这里是您的小标题</a:t>
              </a:r>
            </a:p>
          </p:txBody>
        </p:sp>
      </p:grpSp>
    </p:spTree>
    <p:extLst>
      <p:ext uri="{BB962C8B-B14F-4D97-AF65-F5344CB8AC3E}">
        <p14:creationId val="1056005148"/>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53"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par>
                                <p:cTn fill="hold" id="23" nodeType="with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par>
                                <p:cTn fill="hold" id="26" nodeType="withEffect" presetClass="entr" presetID="10"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childTnLst>
                          </p:cTn>
                        </p:par>
                        <p:par>
                          <p:cTn fill="hold" id="29" nodeType="afterGroup">
                            <p:stCondLst>
                              <p:cond delay="3000"/>
                            </p:stCondLst>
                            <p:childTnLst>
                              <p:par>
                                <p:cTn fill="hold" id="30" nodeType="afterEffect" presetClass="entr" presetID="53" presetSubtype="0">
                                  <p:stCondLst>
                                    <p:cond delay="0"/>
                                  </p:stCondLst>
                                  <p:childTnLst>
                                    <p:set>
                                      <p:cBhvr>
                                        <p:cTn dur="1" fill="hold" id="31">
                                          <p:stCondLst>
                                            <p:cond delay="0"/>
                                          </p:stCondLst>
                                        </p:cTn>
                                        <p:tgtEl>
                                          <p:spTgt spid="20"/>
                                        </p:tgtEl>
                                        <p:attrNameLst>
                                          <p:attrName>style.visibility</p:attrName>
                                        </p:attrNameLst>
                                      </p:cBhvr>
                                      <p:to>
                                        <p:strVal val="visible"/>
                                      </p:to>
                                    </p:set>
                                    <p:anim calcmode="lin" valueType="num">
                                      <p:cBhvr>
                                        <p:cTn dur="500" fill="hold" id="32"/>
                                        <p:tgtEl>
                                          <p:spTgt spid="20"/>
                                        </p:tgtEl>
                                        <p:attrNameLst>
                                          <p:attrName>ppt_w</p:attrName>
                                        </p:attrNameLst>
                                      </p:cBhvr>
                                      <p:tavLst>
                                        <p:tav tm="0">
                                          <p:val>
                                            <p:fltVal val="0"/>
                                          </p:val>
                                        </p:tav>
                                        <p:tav tm="100000">
                                          <p:val>
                                            <p:strVal val="#ppt_w"/>
                                          </p:val>
                                        </p:tav>
                                      </p:tavLst>
                                    </p:anim>
                                    <p:anim calcmode="lin" valueType="num">
                                      <p:cBhvr>
                                        <p:cTn dur="500" fill="hold" id="33"/>
                                        <p:tgtEl>
                                          <p:spTgt spid="20"/>
                                        </p:tgtEl>
                                        <p:attrNameLst>
                                          <p:attrName>ppt_h</p:attrName>
                                        </p:attrNameLst>
                                      </p:cBhvr>
                                      <p:tavLst>
                                        <p:tav tm="0">
                                          <p:val>
                                            <p:fltVal val="0"/>
                                          </p:val>
                                        </p:tav>
                                        <p:tav tm="100000">
                                          <p:val>
                                            <p:strVal val="#ppt_h"/>
                                          </p:val>
                                        </p:tav>
                                      </p:tavLst>
                                    </p:anim>
                                    <p:animEffect filter="fade" transition="in">
                                      <p:cBhvr>
                                        <p:cTn dur="500" id="34"/>
                                        <p:tgtEl>
                                          <p:spTgt spid="20"/>
                                        </p:tgtEl>
                                      </p:cBhvr>
                                    </p:animEffect>
                                  </p:childTnLst>
                                </p:cTn>
                              </p:par>
                              <p:par>
                                <p:cTn fill="hold" id="35" nodeType="withEffect" presetClass="entr" presetID="22" presetSubtype="2">
                                  <p:stCondLst>
                                    <p:cond delay="0"/>
                                  </p:stCondLst>
                                  <p:childTnLst>
                                    <p:set>
                                      <p:cBhvr>
                                        <p:cTn dur="1" fill="hold" id="36">
                                          <p:stCondLst>
                                            <p:cond delay="0"/>
                                          </p:stCondLst>
                                        </p:cTn>
                                        <p:tgtEl>
                                          <p:spTgt spid="3"/>
                                        </p:tgtEl>
                                        <p:attrNameLst>
                                          <p:attrName>style.visibility</p:attrName>
                                        </p:attrNameLst>
                                      </p:cBhvr>
                                      <p:to>
                                        <p:strVal val="visible"/>
                                      </p:to>
                                    </p:set>
                                    <p:animEffect filter="wipe(right)" transition="in">
                                      <p:cBhvr>
                                        <p:cTn dur="500" id="3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575509" y="269502"/>
                </a:moveTo>
                <a:cubicBezTo>
                  <a:pt x="512753" y="269502"/>
                  <a:pt x="456198" y="285749"/>
                  <a:pt x="405845" y="318244"/>
                </a:cubicBezTo>
                <a:lnTo>
                  <a:pt x="405845" y="425400"/>
                </a:lnTo>
                <a:cubicBezTo>
                  <a:pt x="450989" y="385712"/>
                  <a:pt x="498366" y="365869"/>
                  <a:pt x="547975" y="365869"/>
                </a:cubicBezTo>
                <a:cubicBezTo>
                  <a:pt x="604530" y="365869"/>
                  <a:pt x="632807" y="391789"/>
                  <a:pt x="632807" y="443631"/>
                </a:cubicBezTo>
                <a:cubicBezTo>
                  <a:pt x="632807" y="467692"/>
                  <a:pt x="625366" y="490450"/>
                  <a:pt x="610483" y="511906"/>
                </a:cubicBezTo>
                <a:cubicBezTo>
                  <a:pt x="595600" y="533362"/>
                  <a:pt x="569556" y="557981"/>
                  <a:pt x="532349" y="585762"/>
                </a:cubicBezTo>
                <a:cubicBezTo>
                  <a:pt x="491669" y="614536"/>
                  <a:pt x="461655" y="639650"/>
                  <a:pt x="442308" y="661106"/>
                </a:cubicBezTo>
                <a:cubicBezTo>
                  <a:pt x="422960" y="682562"/>
                  <a:pt x="407767" y="705693"/>
                  <a:pt x="396729" y="730498"/>
                </a:cubicBezTo>
                <a:cubicBezTo>
                  <a:pt x="385691" y="755302"/>
                  <a:pt x="380172" y="782711"/>
                  <a:pt x="380172" y="812725"/>
                </a:cubicBezTo>
                <a:lnTo>
                  <a:pt x="380172" y="855513"/>
                </a:lnTo>
                <a:lnTo>
                  <a:pt x="763404" y="855513"/>
                </a:lnTo>
                <a:lnTo>
                  <a:pt x="763404" y="755426"/>
                </a:lnTo>
                <a:lnTo>
                  <a:pt x="518954" y="755426"/>
                </a:lnTo>
                <a:cubicBezTo>
                  <a:pt x="518954" y="744264"/>
                  <a:pt x="525651" y="731118"/>
                  <a:pt x="539046" y="715987"/>
                </a:cubicBezTo>
                <a:cubicBezTo>
                  <a:pt x="552440" y="700856"/>
                  <a:pt x="578609" y="679400"/>
                  <a:pt x="617553" y="651619"/>
                </a:cubicBezTo>
                <a:cubicBezTo>
                  <a:pt x="657984" y="623093"/>
                  <a:pt x="687378" y="598661"/>
                  <a:pt x="705733" y="578321"/>
                </a:cubicBezTo>
                <a:cubicBezTo>
                  <a:pt x="724089" y="557981"/>
                  <a:pt x="738103" y="536215"/>
                  <a:pt x="747777" y="513022"/>
                </a:cubicBezTo>
                <a:cubicBezTo>
                  <a:pt x="757451" y="489830"/>
                  <a:pt x="762288" y="463847"/>
                  <a:pt x="762288" y="435074"/>
                </a:cubicBezTo>
                <a:cubicBezTo>
                  <a:pt x="762288" y="383480"/>
                  <a:pt x="745545" y="342986"/>
                  <a:pt x="712058" y="313593"/>
                </a:cubicBezTo>
                <a:cubicBezTo>
                  <a:pt x="678572" y="284199"/>
                  <a:pt x="633056" y="269502"/>
                  <a:pt x="575509"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2.5 第一级标题请单击更改</a:t>
            </a:r>
          </a:p>
        </p:txBody>
      </p:sp>
      <p:grpSp>
        <p:nvGrpSpPr>
          <p:cNvPr id="3" name="组合 2"/>
          <p:cNvGrpSpPr/>
          <p:nvPr/>
        </p:nvGrpSpPr>
        <p:grpSpPr>
          <a:xfrm>
            <a:off x="326597" y="4734155"/>
            <a:ext cx="11209589" cy="1292662"/>
            <a:chOff x="326597" y="4734155"/>
            <a:chExt cx="11209589" cy="1292662"/>
          </a:xfrm>
        </p:grpSpPr>
        <p:sp>
          <p:nvSpPr>
            <p:cNvPr id="9" name="矩形 8"/>
            <p:cNvSpPr/>
            <p:nvPr/>
          </p:nvSpPr>
          <p:spPr>
            <a:xfrm>
              <a:off x="326597" y="5195820"/>
              <a:ext cx="11209589" cy="82296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欢迎联系提供您的意见</a:t>
              </a:r>
            </a:p>
          </p:txBody>
        </p:sp>
        <p:sp>
          <p:nvSpPr>
            <p:cNvPr id="11" name="文本框 10"/>
            <p:cNvSpPr txBox="1"/>
            <p:nvPr/>
          </p:nvSpPr>
          <p:spPr>
            <a:xfrm>
              <a:off x="326598" y="4734155"/>
              <a:ext cx="2765045" cy="457200"/>
            </a:xfrm>
            <a:prstGeom prst="rect">
              <a:avLst/>
            </a:prstGeom>
            <a:noFill/>
          </p:spPr>
          <p:txBody>
            <a:bodyPr rtlCol="0" wrap="square">
              <a:spAutoFit/>
            </a:bodyPr>
            <a:lstStyle/>
            <a:p>
              <a:r>
                <a:rPr altLang="en-US" lang="zh-CN" smtClean="0" sz="2400">
                  <a:solidFill>
                    <a:srgbClr val="00B050"/>
                  </a:solidFill>
                  <a:latin charset="-122" panose="020b0503020204020204" pitchFamily="34" typeface="微软雅黑"/>
                  <a:ea charset="-122" panose="020b0503020204020204" pitchFamily="34" typeface="微软雅黑"/>
                </a:rPr>
                <a:t>这里是您的小标题</a:t>
              </a:r>
            </a:p>
          </p:txBody>
        </p:sp>
      </p:grpSp>
      <p:grpSp>
        <p:nvGrpSpPr>
          <p:cNvPr id="2" name="组合 1"/>
          <p:cNvGrpSpPr/>
          <p:nvPr/>
        </p:nvGrpSpPr>
        <p:grpSpPr>
          <a:xfrm>
            <a:off x="77535" y="1959632"/>
            <a:ext cx="12047315" cy="2447925"/>
            <a:chOff x="77535" y="1959632"/>
            <a:chExt cx="12047315" cy="2447925"/>
          </a:xfrm>
        </p:grpSpPr>
        <p:sp>
          <p:nvSpPr>
            <p:cNvPr id="6" name="平行四边形 5"/>
            <p:cNvSpPr/>
            <p:nvPr/>
          </p:nvSpPr>
          <p:spPr>
            <a:xfrm>
              <a:off x="77535" y="1959632"/>
              <a:ext cx="3255740" cy="2447925"/>
            </a:xfrm>
            <a:prstGeom prst="parallelogram">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2982660" y="1959632"/>
              <a:ext cx="3255740" cy="2447925"/>
            </a:xfrm>
            <a:prstGeom prst="parallelogram">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5963985" y="1959632"/>
              <a:ext cx="3255740" cy="2447925"/>
            </a:xfrm>
            <a:prstGeom prst="parallelogram">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a:off x="8869110" y="1959632"/>
              <a:ext cx="3255740" cy="2447925"/>
            </a:xfrm>
            <a:prstGeom prst="parallelogram">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6" name="直接连接符 15"/>
          <p:cNvCxnSpPr/>
          <p:nvPr/>
        </p:nvCxnSpPr>
        <p:spPr>
          <a:xfrm>
            <a:off x="4762455" y="1793019"/>
            <a:ext cx="736239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535" y="4612419"/>
            <a:ext cx="736239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65429696"/>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2" presetSubtype="2">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fill="hold" id="20"/>
                                        <p:tgtEl>
                                          <p:spTgt spid="16"/>
                                        </p:tgtEl>
                                        <p:attrNameLst>
                                          <p:attrName>ppt_x</p:attrName>
                                        </p:attrNameLst>
                                      </p:cBhvr>
                                      <p:tavLst>
                                        <p:tav tm="0">
                                          <p:val>
                                            <p:strVal val="1+#ppt_w/2"/>
                                          </p:val>
                                        </p:tav>
                                        <p:tav tm="100000">
                                          <p:val>
                                            <p:strVal val="#ppt_x"/>
                                          </p:val>
                                        </p:tav>
                                      </p:tavLst>
                                    </p:anim>
                                    <p:anim calcmode="lin" valueType="num">
                                      <p:cBhvr additive="base">
                                        <p:cTn dur="500" fill="hold" id="21"/>
                                        <p:tgtEl>
                                          <p:spTgt spid="16"/>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0-#ppt_w/2"/>
                                          </p:val>
                                        </p:tav>
                                        <p:tav tm="100000">
                                          <p:val>
                                            <p:strVal val="#ppt_x"/>
                                          </p:val>
                                        </p:tav>
                                      </p:tavLst>
                                    </p:anim>
                                    <p:anim calcmode="lin" valueType="num">
                                      <p:cBhvr additive="base">
                                        <p:cTn dur="500" fill="hold" id="25"/>
                                        <p:tgtEl>
                                          <p:spTgt spid="1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1000" id="29"/>
                                        <p:tgtEl>
                                          <p:spTgt spid="2"/>
                                        </p:tgtEl>
                                      </p:cBhvr>
                                    </p:animEffect>
                                    <p:anim calcmode="lin" valueType="num">
                                      <p:cBhvr>
                                        <p:cTn dur="1000" fill="hold" id="30"/>
                                        <p:tgtEl>
                                          <p:spTgt spid="2"/>
                                        </p:tgtEl>
                                        <p:attrNameLst>
                                          <p:attrName>ppt_x</p:attrName>
                                        </p:attrNameLst>
                                      </p:cBhvr>
                                      <p:tavLst>
                                        <p:tav tm="0">
                                          <p:val>
                                            <p:strVal val="#ppt_x"/>
                                          </p:val>
                                        </p:tav>
                                        <p:tav tm="100000">
                                          <p:val>
                                            <p:strVal val="#ppt_x"/>
                                          </p:val>
                                        </p:tav>
                                      </p:tavLst>
                                    </p:anim>
                                    <p:anim calcmode="lin" valueType="num">
                                      <p:cBhvr>
                                        <p:cTn dur="1000" fill="hold" id="31"/>
                                        <p:tgtEl>
                                          <p:spTgt spid="2"/>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3"/>
                                        </p:tgtEl>
                                        <p:attrNameLst>
                                          <p:attrName>style.visibility</p:attrName>
                                        </p:attrNameLst>
                                      </p:cBhvr>
                                      <p:to>
                                        <p:strVal val="visible"/>
                                      </p:to>
                                    </p:set>
                                    <p:animEffect filter="wipe(left)" transition="in">
                                      <p:cBhvr>
                                        <p:cTn dur="5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3299618" y="3644262"/>
            <a:ext cx="5580063" cy="640080"/>
          </a:xfrm>
          <a:prstGeom prst="rect">
            <a:avLst/>
          </a:prstGeom>
          <a:noFill/>
        </p:spPr>
        <p:txBody>
          <a:bodyPr rtlCol="0" wrap="square">
            <a:spAutoFit/>
          </a:bodyPr>
          <a:lstStyle/>
          <a:p>
            <a:pPr algn="ctr"/>
            <a:r>
              <a:rPr altLang="en-US" b="1" lang="zh-CN" smtClean="0" sz="3600">
                <a:latin charset="-122" panose="020b0503020204020204" pitchFamily="34" typeface="微软雅黑"/>
                <a:ea charset="-122" panose="020b0503020204020204" pitchFamily="34" typeface="微软雅黑"/>
              </a:rPr>
              <a:t>这里是第三章的过渡页</a:t>
            </a:r>
          </a:p>
        </p:txBody>
      </p:sp>
      <p:sp>
        <p:nvSpPr>
          <p:cNvPr id="21" name="文本框 20"/>
          <p:cNvSpPr txBox="1"/>
          <p:nvPr/>
        </p:nvSpPr>
        <p:spPr>
          <a:xfrm>
            <a:off x="5521801" y="1646601"/>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108414848"/>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2000" fill="hold" id="6"/>
                                        <p:tgtEl>
                                          <p:spTgt spid="18"/>
                                        </p:tgtEl>
                                        <p:attrNameLst>
                                          <p:attrName>r</p:attrName>
                                        </p:attrNameLst>
                                      </p:cBhvr>
                                    </p:animRot>
                                  </p:childTnLst>
                                </p:cTn>
                              </p:par>
                              <p:par>
                                <p:cTn accel="50000" decel="50000" fill="hold" id="7" nodeType="withEffect" presetClass="path" presetID="42" presetSubtype="0">
                                  <p:stCondLst>
                                    <p:cond delay="0"/>
                                  </p:stCondLst>
                                  <p:childTnLst>
                                    <p:animMotion origin="layout" path="M 3.95833E-06 3.7037E-06 L -0.19271 -0.00162" pathEditMode="relative" ptsTypes="AA" rAng="0">
                                      <p:cBhvr>
                                        <p:cTn dur="2000" fill="hold" id="8"/>
                                        <p:tgtEl>
                                          <p:spTgt spid="9"/>
                                        </p:tgtEl>
                                        <p:attrNameLst>
                                          <p:attrName>ppt_x</p:attrName>
                                          <p:attrName>ppt_y</p:attrName>
                                        </p:attrNameLst>
                                      </p:cBhvr>
                                      <p:rCtr x="-9635" y="-93"/>
                                    </p:animMotion>
                                  </p:childTnLst>
                                </p:cTn>
                              </p:par>
                              <p:par>
                                <p:cTn accel="50000" decel="50000" fill="hold" id="9" nodeType="withEffect" presetClass="path" presetID="42" presetSubtype="0">
                                  <p:stCondLst>
                                    <p:cond delay="0"/>
                                  </p:stCondLst>
                                  <p:childTnLst>
                                    <p:animMotion origin="layout" path="M -2.91667E-06 3.7037E-06 L 0.19115 0.00023" pathEditMode="relative" ptsTypes="AA" rAng="0">
                                      <p:cBhvr>
                                        <p:cTn dur="2000" fill="hold" id="10"/>
                                        <p:tgtEl>
                                          <p:spTgt spid="5"/>
                                        </p:tgtEl>
                                        <p:attrNameLst>
                                          <p:attrName>ppt_x</p:attrName>
                                          <p:attrName>ppt_y</p:attrName>
                                        </p:attrNameLst>
                                      </p:cBhvr>
                                      <p:rCtr x="9557" y="0"/>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500" id="14"/>
                                        <p:tgtEl>
                                          <p:spTgt spid="19"/>
                                        </p:tgtEl>
                                      </p:cBhvr>
                                    </p:animEffect>
                                  </p:childTnLst>
                                </p:cTn>
                              </p:par>
                            </p:childTnLst>
                          </p:cTn>
                        </p:par>
                        <p:par>
                          <p:cTn fill="hold" id="15" nodeType="afterGroup">
                            <p:stCondLst>
                              <p:cond delay="2500"/>
                            </p:stCondLst>
                            <p:childTnLst>
                              <p:par>
                                <p:cTn fill="hold" grpId="0" id="16" nodeType="afterEffect" presetClass="entr" presetID="1" presetSubtype="0">
                                  <p:stCondLst>
                                    <p:cond delay="0"/>
                                  </p:stCondLst>
                                  <p:childTnLst>
                                    <p:set>
                                      <p:cBhvr>
                                        <p:cTn dur="1" fill="hold" id="17">
                                          <p:stCondLst>
                                            <p:cond delay="0"/>
                                          </p:stCondLst>
                                        </p:cTn>
                                        <p:tgtEl>
                                          <p:spTgt spid="29"/>
                                        </p:tgtEl>
                                        <p:attrNameLst>
                                          <p:attrName>style.visibility</p:attrName>
                                        </p:attrNameLst>
                                      </p:cBhvr>
                                      <p:to>
                                        <p:strVal val="visible"/>
                                      </p:to>
                                    </p:set>
                                  </p:childTnLst>
                                </p:cTn>
                              </p:par>
                            </p:childTnLst>
                          </p:cTn>
                        </p:par>
                        <p:par>
                          <p:cTn fill="hold" id="18" nodeType="afterGroup">
                            <p:stCondLst>
                              <p:cond delay="2501"/>
                            </p:stCondLst>
                            <p:childTnLst>
                              <p:par>
                                <p:cTn fill="hold" id="19" nodeType="afterEffect" presetClass="entr" presetID="22" presetSubtype="4">
                                  <p:stCondLst>
                                    <p:cond delay="0"/>
                                  </p:stCondLst>
                                  <p:childTnLst>
                                    <p:set>
                                      <p:cBhvr>
                                        <p:cTn dur="1" fill="hold" id="20">
                                          <p:stCondLst>
                                            <p:cond delay="0"/>
                                          </p:stCondLst>
                                        </p:cTn>
                                        <p:tgtEl>
                                          <p:spTgt spid="33"/>
                                        </p:tgtEl>
                                        <p:attrNameLst>
                                          <p:attrName>style.visibility</p:attrName>
                                        </p:attrNameLst>
                                      </p:cBhvr>
                                      <p:to>
                                        <p:strVal val="visible"/>
                                      </p:to>
                                    </p:set>
                                    <p:animEffect filter="wipe(down)" transition="in">
                                      <p:cBhvr>
                                        <p:cTn dur="500" id="21"/>
                                        <p:tgtEl>
                                          <p:spTgt spid="33"/>
                                        </p:tgtEl>
                                      </p:cBhvr>
                                    </p:animEffect>
                                  </p:childTnLst>
                                </p:cTn>
                              </p:par>
                              <p:par>
                                <p:cTn fill="hold" id="22" nodeType="withEffect" presetClass="entr" presetID="22" presetSubtype="4">
                                  <p:stCondLst>
                                    <p:cond delay="0"/>
                                  </p:stCondLst>
                                  <p:childTnLst>
                                    <p:set>
                                      <p:cBhvr>
                                        <p:cTn dur="1" fill="hold" id="23">
                                          <p:stCondLst>
                                            <p:cond delay="0"/>
                                          </p:stCondLst>
                                        </p:cTn>
                                        <p:tgtEl>
                                          <p:spTgt spid="36"/>
                                        </p:tgtEl>
                                        <p:attrNameLst>
                                          <p:attrName>style.visibility</p:attrName>
                                        </p:attrNameLst>
                                      </p:cBhvr>
                                      <p:to>
                                        <p:strVal val="visible"/>
                                      </p:to>
                                    </p:set>
                                    <p:animEffect filter="wipe(down)" transition="in">
                                      <p:cBhvr>
                                        <p:cTn dur="500" id="24"/>
                                        <p:tgtEl>
                                          <p:spTgt spid="36"/>
                                        </p:tgtEl>
                                      </p:cBhvr>
                                    </p:animEffect>
                                  </p:childTnLst>
                                </p:cTn>
                              </p:par>
                            </p:childTnLst>
                          </p:cTn>
                        </p:par>
                        <p:par>
                          <p:cTn fill="hold" id="25" nodeType="afterGroup">
                            <p:stCondLst>
                              <p:cond delay="3001"/>
                            </p:stCondLst>
                            <p:childTnLst>
                              <p:par>
                                <p:cTn fill="hold" id="26" nodeType="afterEffect" presetClass="entr" presetID="22" presetSubtype="2">
                                  <p:stCondLst>
                                    <p:cond delay="0"/>
                                  </p:stCondLst>
                                  <p:childTnLst>
                                    <p:set>
                                      <p:cBhvr>
                                        <p:cTn dur="1" fill="hold" id="27">
                                          <p:stCondLst>
                                            <p:cond delay="0"/>
                                          </p:stCondLst>
                                        </p:cTn>
                                        <p:tgtEl>
                                          <p:spTgt spid="26"/>
                                        </p:tgtEl>
                                        <p:attrNameLst>
                                          <p:attrName>style.visibility</p:attrName>
                                        </p:attrNameLst>
                                      </p:cBhvr>
                                      <p:to>
                                        <p:strVal val="visible"/>
                                      </p:to>
                                    </p:set>
                                    <p:animEffect filter="wipe(right)" transition="in">
                                      <p:cBhvr>
                                        <p:cTn dur="500" id="28"/>
                                        <p:tgtEl>
                                          <p:spTgt spid="26"/>
                                        </p:tgtEl>
                                      </p:cBhvr>
                                    </p:animEffect>
                                  </p:childTnLst>
                                </p:cTn>
                              </p:par>
                              <p:par>
                                <p:cTn fill="hold" id="29" nodeType="with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3.1 第一级标题请单击更改</a:t>
            </a:r>
          </a:p>
        </p:txBody>
      </p:sp>
      <p:graphicFrame>
        <p:nvGraphicFramePr>
          <p:cNvPr id="13" name="图表 12"/>
          <p:cNvGraphicFramePr/>
          <p:nvPr>
            <p:extLst>
              <p:ext uri="{D42A27DB-BD31-4B8C-83A1-F6EECF244321}">
                <p14:modId val="532507025"/>
              </p:ext>
            </p:extLst>
          </p:nvPr>
        </p:nvGraphicFramePr>
        <p:xfrm>
          <a:off x="1733550" y="1081167"/>
          <a:ext cx="8286750" cy="3743389"/>
        </p:xfrm>
        <a:graphic>
          <a:graphicData uri="http://schemas.openxmlformats.org/drawingml/2006/chart">
            <c:chart xmlns:c="http://schemas.openxmlformats.org/drawingml/2006/chart" r:id="rId2"/>
          </a:graphicData>
        </a:graphic>
      </p:graphicFrame>
      <p:grpSp>
        <p:nvGrpSpPr>
          <p:cNvPr id="2" name="组合 1"/>
          <p:cNvGrpSpPr/>
          <p:nvPr/>
        </p:nvGrpSpPr>
        <p:grpSpPr>
          <a:xfrm>
            <a:off x="1646899" y="4922115"/>
            <a:ext cx="8468651" cy="1184149"/>
            <a:chOff x="1646899" y="4922115"/>
            <a:chExt cx="8468651" cy="1184149"/>
          </a:xfrm>
        </p:grpSpPr>
        <p:sp>
          <p:nvSpPr>
            <p:cNvPr id="14" name="矩形 13"/>
            <p:cNvSpPr/>
            <p:nvPr/>
          </p:nvSpPr>
          <p:spPr>
            <a:xfrm>
              <a:off x="1646900" y="5367600"/>
              <a:ext cx="8468650" cy="731520"/>
            </a:xfrm>
            <a:prstGeom prst="rect">
              <a:avLst/>
            </a:prstGeom>
          </p:spPr>
          <p:txBody>
            <a:bodyPr wrap="square">
              <a:spAutoFit/>
            </a:bodyPr>
            <a:lstStyle/>
            <a:p>
              <a:pPr algn="just">
                <a:lnSpc>
                  <a:spcPct val="150000"/>
                </a:lnSpc>
              </a:pPr>
              <a:r>
                <a:rPr altLang="en-US" lang="zh-CN" sz="1400">
                  <a:latin charset="-122" panose="020b0502040204020203" pitchFamily="34" typeface="微软雅黑 Light"/>
                  <a:ea charset="-122" panose="020b0502040204020203" pitchFamily="34" typeface="微软雅黑 Light"/>
                </a:rPr>
                <a:t>喜欢设计，是一种源动力，做好设计，应该是一种职业素养。追求简约、实用追求效率。只在自己确定的风格里追求极致，不求完美.SEVEN会用心对待每一次设计，尽力为您提供最实用、便捷的商业模板设计。</a:t>
              </a:r>
            </a:p>
          </p:txBody>
        </p:sp>
        <p:sp>
          <p:nvSpPr>
            <p:cNvPr id="15" name="文本框 14"/>
            <p:cNvSpPr txBox="1"/>
            <p:nvPr/>
          </p:nvSpPr>
          <p:spPr>
            <a:xfrm>
              <a:off x="1646899" y="4922115"/>
              <a:ext cx="2765045" cy="396240"/>
            </a:xfrm>
            <a:prstGeom prst="rect">
              <a:avLst/>
            </a:prstGeom>
            <a:noFill/>
          </p:spPr>
          <p:txBody>
            <a:bodyPr rtlCol="0" wrap="square">
              <a:spAutoFit/>
            </a:bodyPr>
            <a:lstStyle/>
            <a:p>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grpSp>
    </p:spTree>
    <p:extLst>
      <p:ext uri="{BB962C8B-B14F-4D97-AF65-F5344CB8AC3E}">
        <p14:creationId val="4003978116"/>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000" id="19"/>
                                        <p:tgtEl>
                                          <p:spTgt spid="13"/>
                                        </p:tgtEl>
                                      </p:cBhvr>
                                    </p:animEffect>
                                    <p:anim calcmode="lin" valueType="num">
                                      <p:cBhvr>
                                        <p:cTn dur="1000" fill="hold" id="20"/>
                                        <p:tgtEl>
                                          <p:spTgt spid="13"/>
                                        </p:tgtEl>
                                        <p:attrNameLst>
                                          <p:attrName>ppt_x</p:attrName>
                                        </p:attrNameLst>
                                      </p:cBhvr>
                                      <p:tavLst>
                                        <p:tav tm="0">
                                          <p:val>
                                            <p:strVal val="#ppt_x"/>
                                          </p:val>
                                        </p:tav>
                                        <p:tav tm="100000">
                                          <p:val>
                                            <p:strVal val="#ppt_x"/>
                                          </p:val>
                                        </p:tav>
                                      </p:tavLst>
                                    </p:anim>
                                    <p:anim calcmode="lin" valueType="num">
                                      <p:cBhvr>
                                        <p:cTn dur="1000" fill="hold" id="21"/>
                                        <p:tgtEl>
                                          <p:spTgt spid="13"/>
                                        </p:tgtEl>
                                        <p:attrNameLst>
                                          <p:attrName>ppt_y</p:attrName>
                                        </p:attrNameLst>
                                      </p:cBhvr>
                                      <p:tavLst>
                                        <p:tav tm="0">
                                          <p:val>
                                            <p:strVal val="#ppt_y+.1"/>
                                          </p:val>
                                        </p:tav>
                                        <p:tav tm="100000">
                                          <p:val>
                                            <p:strVal val="#ppt_y"/>
                                          </p:val>
                                        </p:tav>
                                      </p:tavLst>
                                    </p:anim>
                                  </p:childTnLst>
                                </p:cTn>
                              </p:par>
                              <p:par>
                                <p:cTn fill="hold" id="22" nodeType="withEffect" presetClass="entr" presetID="47"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1000" id="24"/>
                                        <p:tgtEl>
                                          <p:spTgt spid="2"/>
                                        </p:tgtEl>
                                      </p:cBhvr>
                                    </p:animEffect>
                                    <p:anim calcmode="lin" valueType="num">
                                      <p:cBhvr>
                                        <p:cTn dur="1000" fill="hold" id="25"/>
                                        <p:tgtEl>
                                          <p:spTgt spid="2"/>
                                        </p:tgtEl>
                                        <p:attrNameLst>
                                          <p:attrName>ppt_x</p:attrName>
                                        </p:attrNameLst>
                                      </p:cBhvr>
                                      <p:tavLst>
                                        <p:tav tm="0">
                                          <p:val>
                                            <p:strVal val="#ppt_x"/>
                                          </p:val>
                                        </p:tav>
                                        <p:tav tm="100000">
                                          <p:val>
                                            <p:strVal val="#ppt_x"/>
                                          </p:val>
                                        </p:tav>
                                      </p:tavLst>
                                    </p:anim>
                                    <p:anim calcmode="lin" valueType="num">
                                      <p:cBhvr>
                                        <p:cTn dur="1000" fill="hold" id="26"/>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Graphic grpId="0" spid="13">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3.2 第一级标题请单击更改</a:t>
            </a:r>
          </a:p>
        </p:txBody>
      </p:sp>
      <p:graphicFrame>
        <p:nvGraphicFramePr>
          <p:cNvPr id="9" name="图表 8"/>
          <p:cNvGraphicFramePr/>
          <p:nvPr>
            <p:extLst>
              <p:ext uri="{D42A27DB-BD31-4B8C-83A1-F6EECF244321}">
                <p14:modId val="3836682537"/>
              </p:ext>
            </p:extLst>
          </p:nvPr>
        </p:nvGraphicFramePr>
        <p:xfrm>
          <a:off x="2717800" y="1532732"/>
          <a:ext cx="7131050" cy="4754034"/>
        </p:xfrm>
        <a:graphic>
          <a:graphicData uri="http://schemas.openxmlformats.org/drawingml/2006/chart">
            <c:chart xmlns:c="http://schemas.openxmlformats.org/drawingml/2006/chart" r:id="rId2"/>
          </a:graphicData>
        </a:graphic>
      </p:graphicFrame>
      <p:grpSp>
        <p:nvGrpSpPr>
          <p:cNvPr id="7" name="组合 6"/>
          <p:cNvGrpSpPr/>
          <p:nvPr/>
        </p:nvGrpSpPr>
        <p:grpSpPr>
          <a:xfrm>
            <a:off x="1294970" y="1745544"/>
            <a:ext cx="10204880" cy="3769909"/>
            <a:chOff x="1294970" y="1745544"/>
            <a:chExt cx="10204880" cy="3769909"/>
          </a:xfrm>
        </p:grpSpPr>
        <p:grpSp>
          <p:nvGrpSpPr>
            <p:cNvPr id="2" name="组合 1"/>
            <p:cNvGrpSpPr/>
            <p:nvPr/>
          </p:nvGrpSpPr>
          <p:grpSpPr>
            <a:xfrm>
              <a:off x="1294970" y="1745544"/>
              <a:ext cx="2756330" cy="1694252"/>
              <a:chOff x="1294970" y="1745544"/>
              <a:chExt cx="2756330" cy="1694252"/>
            </a:xfrm>
          </p:grpSpPr>
          <p:sp>
            <p:nvSpPr>
              <p:cNvPr id="49" name="文本框 48"/>
              <p:cNvSpPr txBox="1"/>
              <p:nvPr/>
            </p:nvSpPr>
            <p:spPr>
              <a:xfrm>
                <a:off x="1294970" y="2239467"/>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60" name="矩形 59"/>
              <p:cNvSpPr/>
              <p:nvPr/>
            </p:nvSpPr>
            <p:spPr>
              <a:xfrm>
                <a:off x="1294970" y="1745544"/>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latin charset="-122" panose="020b0503020204020204" pitchFamily="34" typeface="微软雅黑"/>
                    <a:ea charset="-122" panose="020b0503020204020204" pitchFamily="34" typeface="微软雅黑"/>
                  </a:rPr>
                  <a:t>第一季度</a:t>
                </a:r>
              </a:p>
            </p:txBody>
          </p:sp>
        </p:grpSp>
        <p:grpSp>
          <p:nvGrpSpPr>
            <p:cNvPr id="5" name="组合 4"/>
            <p:cNvGrpSpPr/>
            <p:nvPr/>
          </p:nvGrpSpPr>
          <p:grpSpPr>
            <a:xfrm>
              <a:off x="8743520" y="1745544"/>
              <a:ext cx="2756330" cy="1694252"/>
              <a:chOff x="8743520" y="1745544"/>
              <a:chExt cx="2756330" cy="1694252"/>
            </a:xfrm>
          </p:grpSpPr>
          <p:sp>
            <p:nvSpPr>
              <p:cNvPr id="56" name="文本框 55"/>
              <p:cNvSpPr txBox="1"/>
              <p:nvPr/>
            </p:nvSpPr>
            <p:spPr>
              <a:xfrm>
                <a:off x="8743520" y="2239467"/>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61" name="矩形 60"/>
              <p:cNvSpPr/>
              <p:nvPr/>
            </p:nvSpPr>
            <p:spPr>
              <a:xfrm>
                <a:off x="8743520" y="1745544"/>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b0503020204020204" pitchFamily="34" typeface="微软雅黑"/>
                    <a:ea charset="-122" panose="020b0503020204020204" pitchFamily="34" typeface="微软雅黑"/>
                  </a:rPr>
                  <a:t>第三季度</a:t>
                </a:r>
              </a:p>
            </p:txBody>
          </p:sp>
        </p:grpSp>
        <p:grpSp>
          <p:nvGrpSpPr>
            <p:cNvPr id="3" name="组合 2"/>
            <p:cNvGrpSpPr/>
            <p:nvPr/>
          </p:nvGrpSpPr>
          <p:grpSpPr>
            <a:xfrm>
              <a:off x="1294970" y="3736961"/>
              <a:ext cx="2756330" cy="1726484"/>
              <a:chOff x="1294970" y="3736961"/>
              <a:chExt cx="2756330" cy="1726484"/>
            </a:xfrm>
          </p:grpSpPr>
          <p:sp>
            <p:nvSpPr>
              <p:cNvPr id="50" name="文本框 49"/>
              <p:cNvSpPr txBox="1"/>
              <p:nvPr/>
            </p:nvSpPr>
            <p:spPr>
              <a:xfrm>
                <a:off x="1294970" y="4263117"/>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63" name="矩形 62"/>
              <p:cNvSpPr/>
              <p:nvPr/>
            </p:nvSpPr>
            <p:spPr>
              <a:xfrm>
                <a:off x="1294970" y="3736961"/>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b0503020204020204" pitchFamily="34" typeface="微软雅黑"/>
                    <a:ea charset="-122" panose="020b0503020204020204" pitchFamily="34" typeface="微软雅黑"/>
                  </a:rPr>
                  <a:t>第二季度</a:t>
                </a:r>
              </a:p>
            </p:txBody>
          </p:sp>
        </p:grpSp>
        <p:grpSp>
          <p:nvGrpSpPr>
            <p:cNvPr id="6" name="组合 5"/>
            <p:cNvGrpSpPr/>
            <p:nvPr/>
          </p:nvGrpSpPr>
          <p:grpSpPr>
            <a:xfrm>
              <a:off x="8743520" y="3809531"/>
              <a:ext cx="2756330" cy="1705922"/>
              <a:chOff x="8743520" y="3809531"/>
              <a:chExt cx="2756330" cy="1705922"/>
            </a:xfrm>
          </p:grpSpPr>
          <p:sp>
            <p:nvSpPr>
              <p:cNvPr id="59" name="文本框 58"/>
              <p:cNvSpPr txBox="1"/>
              <p:nvPr/>
            </p:nvSpPr>
            <p:spPr>
              <a:xfrm>
                <a:off x="8743520" y="4315124"/>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64" name="矩形 63"/>
              <p:cNvSpPr/>
              <p:nvPr/>
            </p:nvSpPr>
            <p:spPr>
              <a:xfrm>
                <a:off x="8743520" y="3809531"/>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b0503020204020204" pitchFamily="34" typeface="微软雅黑"/>
                    <a:ea charset="-122" panose="020b0503020204020204" pitchFamily="34" typeface="微软雅黑"/>
                  </a:rPr>
                  <a:t>第四季度</a:t>
                </a:r>
              </a:p>
            </p:txBody>
          </p:sp>
        </p:grpSp>
      </p:grpSp>
      <p:cxnSp>
        <p:nvCxnSpPr>
          <p:cNvPr id="65" name="直接连接符 6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604729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68"/>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65"/>
                                        </p:tgtEl>
                                        <p:attrNameLst>
                                          <p:attrName>style.visibility</p:attrName>
                                        </p:attrNameLst>
                                      </p:cBhvr>
                                      <p:to>
                                        <p:strVal val="visible"/>
                                      </p:to>
                                    </p:set>
                                    <p:animEffect filter="wipe(left)" transition="in">
                                      <p:cBhvr>
                                        <p:cTn dur="500" id="10"/>
                                        <p:tgtEl>
                                          <p:spTgt spid="65"/>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53"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500" fill="hold" id="20"/>
                                        <p:tgtEl>
                                          <p:spTgt spid="9"/>
                                        </p:tgtEl>
                                        <p:attrNameLst>
                                          <p:attrName>ppt_w</p:attrName>
                                        </p:attrNameLst>
                                      </p:cBhvr>
                                      <p:tavLst>
                                        <p:tav tm="0">
                                          <p:val>
                                            <p:fltVal val="0"/>
                                          </p:val>
                                        </p:tav>
                                        <p:tav tm="100000">
                                          <p:val>
                                            <p:strVal val="#ppt_w"/>
                                          </p:val>
                                        </p:tav>
                                      </p:tavLst>
                                    </p:anim>
                                    <p:anim calcmode="lin" valueType="num">
                                      <p:cBhvr>
                                        <p:cTn dur="500" fill="hold" id="21"/>
                                        <p:tgtEl>
                                          <p:spTgt spid="9"/>
                                        </p:tgtEl>
                                        <p:attrNameLst>
                                          <p:attrName>ppt_h</p:attrName>
                                        </p:attrNameLst>
                                      </p:cBhvr>
                                      <p:tavLst>
                                        <p:tav tm="0">
                                          <p:val>
                                            <p:fltVal val="0"/>
                                          </p:val>
                                        </p:tav>
                                        <p:tav tm="100000">
                                          <p:val>
                                            <p:strVal val="#ppt_h"/>
                                          </p:val>
                                        </p:tav>
                                      </p:tavLst>
                                    </p:anim>
                                    <p:animEffect filter="fade" transition="in">
                                      <p:cBhvr>
                                        <p:cTn dur="500" id="22"/>
                                        <p:tgtEl>
                                          <p:spTgt spid="9"/>
                                        </p:tgtEl>
                                      </p:cBhvr>
                                    </p:animEffect>
                                  </p:childTnLst>
                                </p:cTn>
                              </p:par>
                            </p:childTnLst>
                          </p:cTn>
                        </p:par>
                        <p:par>
                          <p:cTn fill="hold" id="23" nodeType="afterGroup">
                            <p:stCondLst>
                              <p:cond delay="3000"/>
                            </p:stCondLst>
                            <p:childTnLst>
                              <p:par>
                                <p:cTn fill="hold" id="24" nodeType="afterEffect" presetClass="entr" presetID="42"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1000" id="26"/>
                                        <p:tgtEl>
                                          <p:spTgt spid="7"/>
                                        </p:tgtEl>
                                      </p:cBhvr>
                                    </p:animEffect>
                                    <p:anim calcmode="lin" valueType="num">
                                      <p:cBhvr>
                                        <p:cTn dur="1000" fill="hold" id="27"/>
                                        <p:tgtEl>
                                          <p:spTgt spid="7"/>
                                        </p:tgtEl>
                                        <p:attrNameLst>
                                          <p:attrName>ppt_x</p:attrName>
                                        </p:attrNameLst>
                                      </p:cBhvr>
                                      <p:tavLst>
                                        <p:tav tm="0">
                                          <p:val>
                                            <p:strVal val="#ppt_x"/>
                                          </p:val>
                                        </p:tav>
                                        <p:tav tm="100000">
                                          <p:val>
                                            <p:strVal val="#ppt_x"/>
                                          </p:val>
                                        </p:tav>
                                      </p:tavLst>
                                    </p:anim>
                                    <p:anim calcmode="lin" valueType="num">
                                      <p:cBhvr>
                                        <p:cTn dur="1000" fill="hold" id="28"/>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8"/>
      <p:bldGraphic grpId="0" spid="9">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753644" y="1850892"/>
            <a:ext cx="4703762" cy="1358900"/>
            <a:chOff x="3690938" y="1630363"/>
            <a:chExt cx="4703762" cy="1358900"/>
          </a:xfrm>
          <a:effectLst>
            <a:outerShdw algn="t" blurRad="50800" dir="5400000" dist="38100" rotWithShape="0">
              <a:prstClr val="black">
                <a:alpha val="40000"/>
              </a:prstClr>
            </a:outerShdw>
          </a:effectLst>
        </p:grpSpPr>
        <p:sp>
          <p:nvSpPr>
            <p:cNvPr id="4" name="Freeform 12"/>
            <p:cNvSpPr>
              <a:spLocks noEditPoints="1"/>
            </p:cNvSpPr>
            <p:nvPr/>
          </p:nvSpPr>
          <p:spPr bwMode="auto">
            <a:xfrm>
              <a:off x="3690938" y="1630363"/>
              <a:ext cx="2382837" cy="1358900"/>
            </a:xfrm>
            <a:custGeom>
              <a:gdLst>
                <a:gd fmla="*/ 15 w 393" name="T0"/>
                <a:gd fmla="*/ 184 h 223" name="T1"/>
                <a:gd fmla="*/ 23 w 393" name="T2"/>
                <a:gd fmla="*/ 168 h 223" name="T3"/>
                <a:gd fmla="*/ 27 w 393" name="T4"/>
                <a:gd fmla="*/ 168 h 223" name="T5"/>
                <a:gd fmla="*/ 13 w 393" name="T6"/>
                <a:gd fmla="*/ 188 h 223" name="T7"/>
                <a:gd fmla="*/ 51 w 393" name="T8"/>
                <a:gd fmla="*/ 191 h 223" name="T9"/>
                <a:gd fmla="*/ 109 w 393" name="T10"/>
                <a:gd fmla="*/ 200 h 223" name="T11"/>
                <a:gd fmla="*/ 111 w 393" name="T12"/>
                <a:gd fmla="*/ 157 h 223" name="T13"/>
                <a:gd fmla="*/ 156 w 393" name="T14"/>
                <a:gd fmla="*/ 215 h 223" name="T15"/>
                <a:gd fmla="*/ 147 w 393" name="T16"/>
                <a:gd fmla="*/ 200 h 223" name="T17"/>
                <a:gd fmla="*/ 148 w 393" name="T18"/>
                <a:gd fmla="*/ 197 h 223" name="T19"/>
                <a:gd fmla="*/ 157 w 393" name="T20"/>
                <a:gd fmla="*/ 218 h 223" name="T21"/>
                <a:gd fmla="*/ 159 w 393" name="T22"/>
                <a:gd fmla="*/ 217 h 223" name="T23"/>
                <a:gd fmla="*/ 114 w 393" name="T24"/>
                <a:gd fmla="*/ 152 h 223" name="T25"/>
                <a:gd fmla="*/ 207 w 393" name="T26"/>
                <a:gd fmla="*/ 185 h 223" name="T27"/>
                <a:gd fmla="*/ 351 w 393" name="T28"/>
                <a:gd fmla="*/ 178 h 223" name="T29"/>
                <a:gd fmla="*/ 387 w 393" name="T30"/>
                <a:gd fmla="*/ 197 h 223" name="T31"/>
                <a:gd fmla="*/ 379 w 393" name="T32"/>
                <a:gd fmla="*/ 198 h 223" name="T33"/>
                <a:gd fmla="*/ 385 w 393" name="T34"/>
                <a:gd fmla="*/ 204 h 223" name="T35"/>
                <a:gd fmla="*/ 359 w 393" name="T36"/>
                <a:gd fmla="*/ 169 h 223" name="T37"/>
                <a:gd fmla="*/ 385 w 393" name="T38"/>
                <a:gd fmla="*/ 81 h 223" name="T39"/>
                <a:gd fmla="*/ 371 w 393" name="T40"/>
                <a:gd fmla="*/ 55 h 223" name="T41"/>
                <a:gd fmla="*/ 363 w 393" name="T42"/>
                <a:gd fmla="*/ 11 h 223" name="T43"/>
                <a:gd fmla="*/ 377 w 393" name="T44"/>
                <a:gd fmla="*/ 23 h 223" name="T45"/>
                <a:gd fmla="*/ 377 w 393" name="T46"/>
                <a:gd fmla="*/ 27 h 223" name="T47"/>
                <a:gd fmla="*/ 360 w 393" name="T48"/>
                <a:gd fmla="*/ 8 h 223" name="T49"/>
                <a:gd fmla="*/ 348 w 393" name="T50"/>
                <a:gd fmla="*/ 46 h 223" name="T51"/>
                <a:gd fmla="*/ 330 w 393" name="T52"/>
                <a:gd fmla="*/ 94 h 223" name="T53"/>
                <a:gd fmla="*/ 354 w 393" name="T54"/>
                <a:gd fmla="*/ 95 h 223" name="T55"/>
                <a:gd fmla="*/ 354 w 393" name="T56"/>
                <a:gd fmla="*/ 97 h 223" name="T57"/>
                <a:gd fmla="*/ 326 w 393" name="T58"/>
                <a:gd fmla="*/ 139 h 223" name="T59"/>
                <a:gd fmla="*/ 282 w 393" name="T60"/>
                <a:gd fmla="*/ 113 h 223" name="T61"/>
                <a:gd fmla="*/ 298 w 393" name="T62"/>
                <a:gd fmla="*/ 116 h 223" name="T63"/>
                <a:gd fmla="*/ 300 w 393" name="T64"/>
                <a:gd fmla="*/ 119 h 223" name="T65"/>
                <a:gd fmla="*/ 278 w 393" name="T66"/>
                <a:gd fmla="*/ 113 h 223" name="T67"/>
                <a:gd fmla="*/ 327 w 393" name="T68"/>
                <a:gd fmla="*/ 142 h 223" name="T69"/>
                <a:gd fmla="*/ 307 w 393" name="T70"/>
                <a:gd fmla="*/ 163 h 223" name="T71"/>
                <a:gd fmla="*/ 136 w 393" name="T72"/>
                <a:gd fmla="*/ 116 h 223" name="T73"/>
                <a:gd fmla="*/ 53 w 393" name="T74"/>
                <a:gd fmla="*/ 167 h 223" name="T75"/>
                <a:gd fmla="*/ 368 w 393" name="T76"/>
                <a:gd fmla="*/ 58 h 223" name="T77"/>
                <a:gd fmla="*/ 382 w 393" name="T78"/>
                <a:gd fmla="*/ 82 h 223" name="T79"/>
                <a:gd fmla="*/ 248 w 393" name="T80"/>
                <a:gd fmla="*/ 213 h 223" name="T81"/>
                <a:gd fmla="*/ 226 w 393" name="T82"/>
                <a:gd fmla="*/ 154 h 223" name="T83"/>
                <a:gd fmla="*/ 249 w 393" name="T84"/>
                <a:gd fmla="*/ 162 h 223" name="T85"/>
                <a:gd fmla="*/ 237 w 393" name="T86"/>
                <a:gd fmla="*/ 173 h 223" name="T87"/>
                <a:gd fmla="*/ 233 w 393" name="T88"/>
                <a:gd fmla="*/ 172 h 223" name="T89"/>
                <a:gd fmla="*/ 323 w 393" name="T90"/>
                <a:gd fmla="*/ 164 h 223" name="T91"/>
                <a:gd fmla="*/ 354 w 393" name="T92"/>
                <a:gd fmla="*/ 79 h 223" name="T93"/>
                <a:gd fmla="*/ 345 w 393" name="T94"/>
                <a:gd fmla="*/ 79 h 223" name="T95"/>
                <a:gd fmla="*/ 348 w 393" name="T96"/>
                <a:gd fmla="*/ 87 h 223" name="T97"/>
                <a:gd fmla="*/ 320 w 393" name="T98"/>
                <a:gd fmla="*/ 70 h 223" name="T99"/>
                <a:gd fmla="*/ 366 w 393" name="T100"/>
                <a:gd fmla="*/ 56 h 223" name="T101"/>
                <a:gd fmla="*/ 308 w 393" name="T102"/>
                <a:gd fmla="*/ 166 h 223" name="T103"/>
                <a:gd fmla="*/ 250 w 393" name="T104"/>
                <a:gd fmla="*/ 182 h 223" name="T105"/>
                <a:gd fmla="*/ 250 w 393" name="T106"/>
                <a:gd fmla="*/ 158 h 223" name="T107"/>
                <a:gd fmla="*/ 206 w 393" name="T108"/>
                <a:gd fmla="*/ 174 h 223" name="T109"/>
                <a:gd fmla="*/ 86 w 393" name="T110"/>
                <a:gd fmla="*/ 194 h 223" name="T111"/>
                <a:gd fmla="*/ 89 w 393" name="T112"/>
                <a:gd fmla="*/ 189 h 223" name="T113"/>
                <a:gd fmla="*/ 96 w 393" name="T114"/>
                <a:gd fmla="*/ 210 h 223" name="T115"/>
                <a:gd fmla="*/ 96 w 393" name="T116"/>
                <a:gd fmla="*/ 211 h 223" name="T117"/>
                <a:gd fmla="*/ 61 w 393" name="T118"/>
                <a:gd fmla="*/ 201 h 223" name="T119"/>
                <a:gd fmla="*/ 136 w 393" name="T120"/>
                <a:gd fmla="*/ 120 h 2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3" w="393">
                  <a:moveTo>
                    <a:pt x="53" y="167"/>
                  </a:moveTo>
                  <a:cubicBezTo>
                    <a:pt x="46" y="180"/>
                    <a:pt x="31" y="194"/>
                    <a:pt x="15" y="184"/>
                  </a:cubicBezTo>
                  <a:cubicBezTo>
                    <a:pt x="9" y="180"/>
                    <a:pt x="6" y="173"/>
                    <a:pt x="9" y="166"/>
                  </a:cubicBezTo>
                  <a:cubicBezTo>
                    <a:pt x="15" y="155"/>
                    <a:pt x="27" y="163"/>
                    <a:pt x="23" y="168"/>
                  </a:cubicBezTo>
                  <a:cubicBezTo>
                    <a:pt x="21" y="169"/>
                    <a:pt x="18" y="166"/>
                    <a:pt x="18" y="165"/>
                  </a:cubicBezTo>
                  <a:cubicBezTo>
                    <a:pt x="17" y="172"/>
                    <a:pt x="25" y="174"/>
                    <a:pt x="27" y="168"/>
                  </a:cubicBezTo>
                  <a:cubicBezTo>
                    <a:pt x="30" y="160"/>
                    <a:pt x="20" y="154"/>
                    <a:pt x="13" y="158"/>
                  </a:cubicBezTo>
                  <a:cubicBezTo>
                    <a:pt x="0" y="164"/>
                    <a:pt x="3" y="181"/>
                    <a:pt x="13" y="188"/>
                  </a:cubicBezTo>
                  <a:cubicBezTo>
                    <a:pt x="27" y="196"/>
                    <a:pt x="41" y="191"/>
                    <a:pt x="50" y="180"/>
                  </a:cubicBezTo>
                  <a:cubicBezTo>
                    <a:pt x="50" y="183"/>
                    <a:pt x="50" y="187"/>
                    <a:pt x="51" y="191"/>
                  </a:cubicBezTo>
                  <a:cubicBezTo>
                    <a:pt x="55" y="204"/>
                    <a:pt x="65" y="213"/>
                    <a:pt x="75" y="216"/>
                  </a:cubicBezTo>
                  <a:cubicBezTo>
                    <a:pt x="89" y="220"/>
                    <a:pt x="105" y="214"/>
                    <a:pt x="109" y="200"/>
                  </a:cubicBezTo>
                  <a:cubicBezTo>
                    <a:pt x="113" y="188"/>
                    <a:pt x="108" y="172"/>
                    <a:pt x="90" y="173"/>
                  </a:cubicBezTo>
                  <a:cubicBezTo>
                    <a:pt x="95" y="166"/>
                    <a:pt x="103" y="160"/>
                    <a:pt x="111" y="157"/>
                  </a:cubicBezTo>
                  <a:cubicBezTo>
                    <a:pt x="129" y="152"/>
                    <a:pt x="150" y="159"/>
                    <a:pt x="161" y="173"/>
                  </a:cubicBezTo>
                  <a:cubicBezTo>
                    <a:pt x="171" y="186"/>
                    <a:pt x="173" y="207"/>
                    <a:pt x="156" y="215"/>
                  </a:cubicBezTo>
                  <a:cubicBezTo>
                    <a:pt x="149" y="217"/>
                    <a:pt x="142" y="215"/>
                    <a:pt x="139" y="210"/>
                  </a:cubicBezTo>
                  <a:cubicBezTo>
                    <a:pt x="133" y="199"/>
                    <a:pt x="146" y="194"/>
                    <a:pt x="147" y="200"/>
                  </a:cubicBezTo>
                  <a:cubicBezTo>
                    <a:pt x="147" y="202"/>
                    <a:pt x="143" y="203"/>
                    <a:pt x="142" y="202"/>
                  </a:cubicBezTo>
                  <a:cubicBezTo>
                    <a:pt x="147" y="207"/>
                    <a:pt x="152" y="201"/>
                    <a:pt x="148" y="197"/>
                  </a:cubicBezTo>
                  <a:cubicBezTo>
                    <a:pt x="143" y="191"/>
                    <a:pt x="135" y="197"/>
                    <a:pt x="134" y="203"/>
                  </a:cubicBezTo>
                  <a:cubicBezTo>
                    <a:pt x="131" y="216"/>
                    <a:pt x="147" y="223"/>
                    <a:pt x="157" y="218"/>
                  </a:cubicBezTo>
                  <a:cubicBezTo>
                    <a:pt x="157" y="218"/>
                    <a:pt x="159" y="217"/>
                    <a:pt x="159" y="217"/>
                  </a:cubicBezTo>
                  <a:cubicBezTo>
                    <a:pt x="159" y="217"/>
                    <a:pt x="159" y="217"/>
                    <a:pt x="159" y="217"/>
                  </a:cubicBezTo>
                  <a:cubicBezTo>
                    <a:pt x="176" y="206"/>
                    <a:pt x="175" y="185"/>
                    <a:pt x="165" y="172"/>
                  </a:cubicBezTo>
                  <a:cubicBezTo>
                    <a:pt x="154" y="157"/>
                    <a:pt x="133" y="148"/>
                    <a:pt x="114" y="152"/>
                  </a:cubicBezTo>
                  <a:cubicBezTo>
                    <a:pt x="116" y="152"/>
                    <a:pt x="118" y="151"/>
                    <a:pt x="119" y="150"/>
                  </a:cubicBezTo>
                  <a:cubicBezTo>
                    <a:pt x="175" y="132"/>
                    <a:pt x="199" y="163"/>
                    <a:pt x="207" y="185"/>
                  </a:cubicBezTo>
                  <a:cubicBezTo>
                    <a:pt x="211" y="205"/>
                    <a:pt x="228" y="216"/>
                    <a:pt x="247" y="217"/>
                  </a:cubicBezTo>
                  <a:cubicBezTo>
                    <a:pt x="285" y="219"/>
                    <a:pt x="323" y="204"/>
                    <a:pt x="351" y="178"/>
                  </a:cubicBezTo>
                  <a:cubicBezTo>
                    <a:pt x="345" y="194"/>
                    <a:pt x="349" y="214"/>
                    <a:pt x="370" y="217"/>
                  </a:cubicBezTo>
                  <a:cubicBezTo>
                    <a:pt x="380" y="219"/>
                    <a:pt x="393" y="208"/>
                    <a:pt x="387" y="197"/>
                  </a:cubicBezTo>
                  <a:cubicBezTo>
                    <a:pt x="385" y="192"/>
                    <a:pt x="376" y="189"/>
                    <a:pt x="372" y="195"/>
                  </a:cubicBezTo>
                  <a:cubicBezTo>
                    <a:pt x="370" y="200"/>
                    <a:pt x="376" y="204"/>
                    <a:pt x="379" y="198"/>
                  </a:cubicBezTo>
                  <a:cubicBezTo>
                    <a:pt x="379" y="199"/>
                    <a:pt x="375" y="200"/>
                    <a:pt x="374" y="198"/>
                  </a:cubicBezTo>
                  <a:cubicBezTo>
                    <a:pt x="374" y="192"/>
                    <a:pt x="387" y="193"/>
                    <a:pt x="385" y="204"/>
                  </a:cubicBezTo>
                  <a:cubicBezTo>
                    <a:pt x="383" y="211"/>
                    <a:pt x="377" y="214"/>
                    <a:pt x="370" y="214"/>
                  </a:cubicBezTo>
                  <a:cubicBezTo>
                    <a:pt x="348" y="210"/>
                    <a:pt x="349" y="184"/>
                    <a:pt x="359" y="169"/>
                  </a:cubicBezTo>
                  <a:cubicBezTo>
                    <a:pt x="360" y="168"/>
                    <a:pt x="361" y="167"/>
                    <a:pt x="362" y="166"/>
                  </a:cubicBezTo>
                  <a:cubicBezTo>
                    <a:pt x="382" y="142"/>
                    <a:pt x="392" y="109"/>
                    <a:pt x="385" y="81"/>
                  </a:cubicBezTo>
                  <a:cubicBezTo>
                    <a:pt x="383" y="71"/>
                    <a:pt x="378" y="62"/>
                    <a:pt x="371" y="55"/>
                  </a:cubicBezTo>
                  <a:cubicBezTo>
                    <a:pt x="371" y="55"/>
                    <a:pt x="371" y="55"/>
                    <a:pt x="371" y="55"/>
                  </a:cubicBezTo>
                  <a:cubicBezTo>
                    <a:pt x="367" y="51"/>
                    <a:pt x="364" y="48"/>
                    <a:pt x="361" y="43"/>
                  </a:cubicBezTo>
                  <a:cubicBezTo>
                    <a:pt x="354" y="33"/>
                    <a:pt x="355" y="21"/>
                    <a:pt x="363" y="11"/>
                  </a:cubicBezTo>
                  <a:cubicBezTo>
                    <a:pt x="369" y="7"/>
                    <a:pt x="376" y="6"/>
                    <a:pt x="382" y="10"/>
                  </a:cubicBezTo>
                  <a:cubicBezTo>
                    <a:pt x="391" y="19"/>
                    <a:pt x="380" y="29"/>
                    <a:pt x="377" y="23"/>
                  </a:cubicBezTo>
                  <a:cubicBezTo>
                    <a:pt x="376" y="21"/>
                    <a:pt x="380" y="19"/>
                    <a:pt x="381" y="20"/>
                  </a:cubicBezTo>
                  <a:cubicBezTo>
                    <a:pt x="375" y="16"/>
                    <a:pt x="371" y="24"/>
                    <a:pt x="377" y="27"/>
                  </a:cubicBezTo>
                  <a:cubicBezTo>
                    <a:pt x="384" y="30"/>
                    <a:pt x="390" y="22"/>
                    <a:pt x="389" y="16"/>
                  </a:cubicBezTo>
                  <a:cubicBezTo>
                    <a:pt x="387" y="1"/>
                    <a:pt x="369" y="0"/>
                    <a:pt x="360" y="8"/>
                  </a:cubicBezTo>
                  <a:cubicBezTo>
                    <a:pt x="348" y="21"/>
                    <a:pt x="350" y="36"/>
                    <a:pt x="359" y="48"/>
                  </a:cubicBezTo>
                  <a:cubicBezTo>
                    <a:pt x="356" y="47"/>
                    <a:pt x="352" y="46"/>
                    <a:pt x="348" y="46"/>
                  </a:cubicBezTo>
                  <a:cubicBezTo>
                    <a:pt x="330" y="45"/>
                    <a:pt x="317" y="56"/>
                    <a:pt x="316" y="71"/>
                  </a:cubicBezTo>
                  <a:cubicBezTo>
                    <a:pt x="316" y="82"/>
                    <a:pt x="321" y="89"/>
                    <a:pt x="330" y="94"/>
                  </a:cubicBezTo>
                  <a:cubicBezTo>
                    <a:pt x="340" y="99"/>
                    <a:pt x="348" y="94"/>
                    <a:pt x="352" y="88"/>
                  </a:cubicBezTo>
                  <a:cubicBezTo>
                    <a:pt x="353" y="90"/>
                    <a:pt x="353" y="92"/>
                    <a:pt x="354" y="95"/>
                  </a:cubicBezTo>
                  <a:cubicBezTo>
                    <a:pt x="354" y="95"/>
                    <a:pt x="354" y="95"/>
                    <a:pt x="354" y="95"/>
                  </a:cubicBezTo>
                  <a:cubicBezTo>
                    <a:pt x="354" y="97"/>
                    <a:pt x="354" y="97"/>
                    <a:pt x="354" y="97"/>
                  </a:cubicBezTo>
                  <a:cubicBezTo>
                    <a:pt x="354" y="97"/>
                    <a:pt x="354" y="97"/>
                    <a:pt x="354" y="97"/>
                  </a:cubicBezTo>
                  <a:cubicBezTo>
                    <a:pt x="356" y="117"/>
                    <a:pt x="342" y="132"/>
                    <a:pt x="326" y="139"/>
                  </a:cubicBezTo>
                  <a:cubicBezTo>
                    <a:pt x="315" y="143"/>
                    <a:pt x="304" y="143"/>
                    <a:pt x="293" y="137"/>
                  </a:cubicBezTo>
                  <a:cubicBezTo>
                    <a:pt x="284" y="132"/>
                    <a:pt x="280" y="124"/>
                    <a:pt x="282" y="113"/>
                  </a:cubicBezTo>
                  <a:cubicBezTo>
                    <a:pt x="284" y="107"/>
                    <a:pt x="289" y="102"/>
                    <a:pt x="296" y="103"/>
                  </a:cubicBezTo>
                  <a:cubicBezTo>
                    <a:pt x="307" y="105"/>
                    <a:pt x="304" y="118"/>
                    <a:pt x="298" y="116"/>
                  </a:cubicBezTo>
                  <a:cubicBezTo>
                    <a:pt x="297" y="115"/>
                    <a:pt x="299" y="110"/>
                    <a:pt x="300" y="111"/>
                  </a:cubicBezTo>
                  <a:cubicBezTo>
                    <a:pt x="293" y="111"/>
                    <a:pt x="295" y="119"/>
                    <a:pt x="300" y="119"/>
                  </a:cubicBezTo>
                  <a:cubicBezTo>
                    <a:pt x="308" y="117"/>
                    <a:pt x="308" y="108"/>
                    <a:pt x="304" y="104"/>
                  </a:cubicBezTo>
                  <a:cubicBezTo>
                    <a:pt x="295" y="94"/>
                    <a:pt x="281" y="102"/>
                    <a:pt x="278" y="113"/>
                  </a:cubicBezTo>
                  <a:cubicBezTo>
                    <a:pt x="276" y="124"/>
                    <a:pt x="280" y="134"/>
                    <a:pt x="291" y="140"/>
                  </a:cubicBezTo>
                  <a:cubicBezTo>
                    <a:pt x="302" y="147"/>
                    <a:pt x="315" y="147"/>
                    <a:pt x="327" y="142"/>
                  </a:cubicBezTo>
                  <a:cubicBezTo>
                    <a:pt x="338" y="138"/>
                    <a:pt x="349" y="130"/>
                    <a:pt x="354" y="118"/>
                  </a:cubicBezTo>
                  <a:cubicBezTo>
                    <a:pt x="349" y="142"/>
                    <a:pt x="331" y="159"/>
                    <a:pt x="307" y="163"/>
                  </a:cubicBezTo>
                  <a:cubicBezTo>
                    <a:pt x="301" y="164"/>
                    <a:pt x="295" y="164"/>
                    <a:pt x="289" y="163"/>
                  </a:cubicBezTo>
                  <a:cubicBezTo>
                    <a:pt x="233" y="156"/>
                    <a:pt x="206" y="111"/>
                    <a:pt x="136" y="116"/>
                  </a:cubicBezTo>
                  <a:cubicBezTo>
                    <a:pt x="107" y="118"/>
                    <a:pt x="80" y="130"/>
                    <a:pt x="63" y="150"/>
                  </a:cubicBezTo>
                  <a:cubicBezTo>
                    <a:pt x="59" y="155"/>
                    <a:pt x="55" y="161"/>
                    <a:pt x="53" y="167"/>
                  </a:cubicBezTo>
                  <a:close/>
                  <a:moveTo>
                    <a:pt x="366" y="56"/>
                  </a:moveTo>
                  <a:cubicBezTo>
                    <a:pt x="367" y="56"/>
                    <a:pt x="367" y="57"/>
                    <a:pt x="368" y="58"/>
                  </a:cubicBezTo>
                  <a:cubicBezTo>
                    <a:pt x="368" y="58"/>
                    <a:pt x="368" y="58"/>
                    <a:pt x="368" y="58"/>
                  </a:cubicBezTo>
                  <a:cubicBezTo>
                    <a:pt x="375" y="64"/>
                    <a:pt x="379" y="73"/>
                    <a:pt x="382" y="82"/>
                  </a:cubicBezTo>
                  <a:cubicBezTo>
                    <a:pt x="387" y="109"/>
                    <a:pt x="378" y="140"/>
                    <a:pt x="359" y="164"/>
                  </a:cubicBezTo>
                  <a:cubicBezTo>
                    <a:pt x="333" y="195"/>
                    <a:pt x="289" y="215"/>
                    <a:pt x="248" y="213"/>
                  </a:cubicBezTo>
                  <a:cubicBezTo>
                    <a:pt x="230" y="212"/>
                    <a:pt x="214" y="203"/>
                    <a:pt x="210" y="185"/>
                  </a:cubicBezTo>
                  <a:cubicBezTo>
                    <a:pt x="207" y="170"/>
                    <a:pt x="215" y="157"/>
                    <a:pt x="226" y="154"/>
                  </a:cubicBezTo>
                  <a:cubicBezTo>
                    <a:pt x="227" y="154"/>
                    <a:pt x="227" y="154"/>
                    <a:pt x="227" y="154"/>
                  </a:cubicBezTo>
                  <a:cubicBezTo>
                    <a:pt x="235" y="152"/>
                    <a:pt x="243" y="155"/>
                    <a:pt x="249" y="162"/>
                  </a:cubicBezTo>
                  <a:cubicBezTo>
                    <a:pt x="252" y="168"/>
                    <a:pt x="252" y="175"/>
                    <a:pt x="247" y="179"/>
                  </a:cubicBezTo>
                  <a:cubicBezTo>
                    <a:pt x="239" y="186"/>
                    <a:pt x="232" y="176"/>
                    <a:pt x="237" y="173"/>
                  </a:cubicBezTo>
                  <a:cubicBezTo>
                    <a:pt x="239" y="173"/>
                    <a:pt x="240" y="177"/>
                    <a:pt x="239" y="177"/>
                  </a:cubicBezTo>
                  <a:cubicBezTo>
                    <a:pt x="243" y="172"/>
                    <a:pt x="236" y="168"/>
                    <a:pt x="233" y="172"/>
                  </a:cubicBezTo>
                  <a:cubicBezTo>
                    <a:pt x="229" y="182"/>
                    <a:pt x="239" y="186"/>
                    <a:pt x="245" y="186"/>
                  </a:cubicBezTo>
                  <a:cubicBezTo>
                    <a:pt x="272" y="186"/>
                    <a:pt x="300" y="177"/>
                    <a:pt x="323" y="164"/>
                  </a:cubicBezTo>
                  <a:cubicBezTo>
                    <a:pt x="342" y="153"/>
                    <a:pt x="357" y="135"/>
                    <a:pt x="359" y="110"/>
                  </a:cubicBezTo>
                  <a:cubicBezTo>
                    <a:pt x="359" y="103"/>
                    <a:pt x="359" y="92"/>
                    <a:pt x="354" y="79"/>
                  </a:cubicBezTo>
                  <a:cubicBezTo>
                    <a:pt x="352" y="74"/>
                    <a:pt x="344" y="69"/>
                    <a:pt x="339" y="74"/>
                  </a:cubicBezTo>
                  <a:cubicBezTo>
                    <a:pt x="335" y="78"/>
                    <a:pt x="341" y="84"/>
                    <a:pt x="345" y="79"/>
                  </a:cubicBezTo>
                  <a:cubicBezTo>
                    <a:pt x="345" y="80"/>
                    <a:pt x="340" y="79"/>
                    <a:pt x="341" y="77"/>
                  </a:cubicBezTo>
                  <a:cubicBezTo>
                    <a:pt x="342" y="72"/>
                    <a:pt x="354" y="77"/>
                    <a:pt x="348" y="87"/>
                  </a:cubicBezTo>
                  <a:cubicBezTo>
                    <a:pt x="345" y="92"/>
                    <a:pt x="338" y="93"/>
                    <a:pt x="332" y="91"/>
                  </a:cubicBezTo>
                  <a:cubicBezTo>
                    <a:pt x="324" y="87"/>
                    <a:pt x="319" y="79"/>
                    <a:pt x="320" y="70"/>
                  </a:cubicBezTo>
                  <a:cubicBezTo>
                    <a:pt x="322" y="58"/>
                    <a:pt x="333" y="49"/>
                    <a:pt x="348" y="49"/>
                  </a:cubicBezTo>
                  <a:cubicBezTo>
                    <a:pt x="355" y="50"/>
                    <a:pt x="361" y="52"/>
                    <a:pt x="366" y="56"/>
                  </a:cubicBezTo>
                  <a:close/>
                  <a:moveTo>
                    <a:pt x="289" y="167"/>
                  </a:moveTo>
                  <a:cubicBezTo>
                    <a:pt x="295" y="167"/>
                    <a:pt x="301" y="167"/>
                    <a:pt x="308" y="166"/>
                  </a:cubicBezTo>
                  <a:cubicBezTo>
                    <a:pt x="312" y="165"/>
                    <a:pt x="313" y="165"/>
                    <a:pt x="315" y="164"/>
                  </a:cubicBezTo>
                  <a:cubicBezTo>
                    <a:pt x="296" y="175"/>
                    <a:pt x="272" y="181"/>
                    <a:pt x="250" y="182"/>
                  </a:cubicBezTo>
                  <a:cubicBezTo>
                    <a:pt x="256" y="176"/>
                    <a:pt x="256" y="165"/>
                    <a:pt x="250" y="158"/>
                  </a:cubicBezTo>
                  <a:cubicBezTo>
                    <a:pt x="250" y="158"/>
                    <a:pt x="250" y="158"/>
                    <a:pt x="250" y="158"/>
                  </a:cubicBezTo>
                  <a:cubicBezTo>
                    <a:pt x="250" y="158"/>
                    <a:pt x="250" y="158"/>
                    <a:pt x="250" y="158"/>
                  </a:cubicBezTo>
                  <a:cubicBezTo>
                    <a:pt x="236" y="141"/>
                    <a:pt x="209" y="152"/>
                    <a:pt x="206" y="174"/>
                  </a:cubicBezTo>
                  <a:cubicBezTo>
                    <a:pt x="196" y="153"/>
                    <a:pt x="169" y="129"/>
                    <a:pt x="120" y="146"/>
                  </a:cubicBezTo>
                  <a:cubicBezTo>
                    <a:pt x="88" y="157"/>
                    <a:pt x="68" y="189"/>
                    <a:pt x="86" y="194"/>
                  </a:cubicBezTo>
                  <a:cubicBezTo>
                    <a:pt x="93" y="194"/>
                    <a:pt x="95" y="185"/>
                    <a:pt x="88" y="184"/>
                  </a:cubicBezTo>
                  <a:cubicBezTo>
                    <a:pt x="89" y="184"/>
                    <a:pt x="90" y="188"/>
                    <a:pt x="89" y="189"/>
                  </a:cubicBezTo>
                  <a:cubicBezTo>
                    <a:pt x="83" y="191"/>
                    <a:pt x="80" y="178"/>
                    <a:pt x="91" y="177"/>
                  </a:cubicBezTo>
                  <a:cubicBezTo>
                    <a:pt x="111" y="176"/>
                    <a:pt x="109" y="202"/>
                    <a:pt x="96" y="210"/>
                  </a:cubicBezTo>
                  <a:cubicBezTo>
                    <a:pt x="96" y="210"/>
                    <a:pt x="96" y="210"/>
                    <a:pt x="96" y="210"/>
                  </a:cubicBezTo>
                  <a:cubicBezTo>
                    <a:pt x="96" y="211"/>
                    <a:pt x="96" y="211"/>
                    <a:pt x="96" y="211"/>
                  </a:cubicBezTo>
                  <a:cubicBezTo>
                    <a:pt x="96" y="211"/>
                    <a:pt x="96" y="211"/>
                    <a:pt x="96" y="211"/>
                  </a:cubicBezTo>
                  <a:cubicBezTo>
                    <a:pt x="85" y="217"/>
                    <a:pt x="70" y="214"/>
                    <a:pt x="61" y="201"/>
                  </a:cubicBezTo>
                  <a:cubicBezTo>
                    <a:pt x="50" y="185"/>
                    <a:pt x="55" y="166"/>
                    <a:pt x="67" y="152"/>
                  </a:cubicBezTo>
                  <a:cubicBezTo>
                    <a:pt x="83" y="134"/>
                    <a:pt x="105" y="123"/>
                    <a:pt x="136" y="120"/>
                  </a:cubicBezTo>
                  <a:cubicBezTo>
                    <a:pt x="201" y="114"/>
                    <a:pt x="233" y="160"/>
                    <a:pt x="289" y="167"/>
                  </a:cubicBez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5" name="Freeform 13"/>
            <p:cNvSpPr>
              <a:spLocks noEditPoints="1"/>
            </p:cNvSpPr>
            <p:nvPr/>
          </p:nvSpPr>
          <p:spPr bwMode="auto">
            <a:xfrm>
              <a:off x="6011863" y="1630363"/>
              <a:ext cx="2382837" cy="1358900"/>
            </a:xfrm>
            <a:custGeom>
              <a:gdLst>
                <a:gd fmla="*/ 378 w 393" name="T0"/>
                <a:gd fmla="*/ 184 h 223" name="T1"/>
                <a:gd fmla="*/ 370 w 393" name="T2"/>
                <a:gd fmla="*/ 168 h 223" name="T3"/>
                <a:gd fmla="*/ 366 w 393" name="T4"/>
                <a:gd fmla="*/ 168 h 223" name="T5"/>
                <a:gd fmla="*/ 380 w 393" name="T6"/>
                <a:gd fmla="*/ 188 h 223" name="T7"/>
                <a:gd fmla="*/ 342 w 393" name="T8"/>
                <a:gd fmla="*/ 191 h 223" name="T9"/>
                <a:gd fmla="*/ 284 w 393" name="T10"/>
                <a:gd fmla="*/ 200 h 223" name="T11"/>
                <a:gd fmla="*/ 282 w 393" name="T12"/>
                <a:gd fmla="*/ 157 h 223" name="T13"/>
                <a:gd fmla="*/ 237 w 393" name="T14"/>
                <a:gd fmla="*/ 215 h 223" name="T15"/>
                <a:gd fmla="*/ 246 w 393" name="T16"/>
                <a:gd fmla="*/ 200 h 223" name="T17"/>
                <a:gd fmla="*/ 245 w 393" name="T18"/>
                <a:gd fmla="*/ 197 h 223" name="T19"/>
                <a:gd fmla="*/ 236 w 393" name="T20"/>
                <a:gd fmla="*/ 218 h 223" name="T21"/>
                <a:gd fmla="*/ 233 w 393" name="T22"/>
                <a:gd fmla="*/ 217 h 223" name="T23"/>
                <a:gd fmla="*/ 279 w 393" name="T24"/>
                <a:gd fmla="*/ 152 h 223" name="T25"/>
                <a:gd fmla="*/ 186 w 393" name="T26"/>
                <a:gd fmla="*/ 185 h 223" name="T27"/>
                <a:gd fmla="*/ 42 w 393" name="T28"/>
                <a:gd fmla="*/ 178 h 223" name="T29"/>
                <a:gd fmla="*/ 6 w 393" name="T30"/>
                <a:gd fmla="*/ 197 h 223" name="T31"/>
                <a:gd fmla="*/ 14 w 393" name="T32"/>
                <a:gd fmla="*/ 198 h 223" name="T33"/>
                <a:gd fmla="*/ 8 w 393" name="T34"/>
                <a:gd fmla="*/ 204 h 223" name="T35"/>
                <a:gd fmla="*/ 34 w 393" name="T36"/>
                <a:gd fmla="*/ 169 h 223" name="T37"/>
                <a:gd fmla="*/ 8 w 393" name="T38"/>
                <a:gd fmla="*/ 81 h 223" name="T39"/>
                <a:gd fmla="*/ 22 w 393" name="T40"/>
                <a:gd fmla="*/ 55 h 223" name="T41"/>
                <a:gd fmla="*/ 30 w 393" name="T42"/>
                <a:gd fmla="*/ 11 h 223" name="T43"/>
                <a:gd fmla="*/ 16 w 393" name="T44"/>
                <a:gd fmla="*/ 23 h 223" name="T45"/>
                <a:gd fmla="*/ 16 w 393" name="T46"/>
                <a:gd fmla="*/ 27 h 223" name="T47"/>
                <a:gd fmla="*/ 32 w 393" name="T48"/>
                <a:gd fmla="*/ 8 h 223" name="T49"/>
                <a:gd fmla="*/ 45 w 393" name="T50"/>
                <a:gd fmla="*/ 46 h 223" name="T51"/>
                <a:gd fmla="*/ 63 w 393" name="T52"/>
                <a:gd fmla="*/ 94 h 223" name="T53"/>
                <a:gd fmla="*/ 39 w 393" name="T54"/>
                <a:gd fmla="*/ 95 h 223" name="T55"/>
                <a:gd fmla="*/ 39 w 393" name="T56"/>
                <a:gd fmla="*/ 97 h 223" name="T57"/>
                <a:gd fmla="*/ 67 w 393" name="T58"/>
                <a:gd fmla="*/ 139 h 223" name="T59"/>
                <a:gd fmla="*/ 111 w 393" name="T60"/>
                <a:gd fmla="*/ 113 h 223" name="T61"/>
                <a:gd fmla="*/ 95 w 393" name="T62"/>
                <a:gd fmla="*/ 116 h 223" name="T63"/>
                <a:gd fmla="*/ 92 w 393" name="T64"/>
                <a:gd fmla="*/ 119 h 223" name="T65"/>
                <a:gd fmla="*/ 115 w 393" name="T66"/>
                <a:gd fmla="*/ 113 h 223" name="T67"/>
                <a:gd fmla="*/ 66 w 393" name="T68"/>
                <a:gd fmla="*/ 142 h 223" name="T69"/>
                <a:gd fmla="*/ 86 w 393" name="T70"/>
                <a:gd fmla="*/ 163 h 223" name="T71"/>
                <a:gd fmla="*/ 257 w 393" name="T72"/>
                <a:gd fmla="*/ 116 h 223" name="T73"/>
                <a:gd fmla="*/ 340 w 393" name="T74"/>
                <a:gd fmla="*/ 167 h 223" name="T75"/>
                <a:gd fmla="*/ 25 w 393" name="T76"/>
                <a:gd fmla="*/ 58 h 223" name="T77"/>
                <a:gd fmla="*/ 11 w 393" name="T78"/>
                <a:gd fmla="*/ 82 h 223" name="T79"/>
                <a:gd fmla="*/ 145 w 393" name="T80"/>
                <a:gd fmla="*/ 213 h 223" name="T81"/>
                <a:gd fmla="*/ 166 w 393" name="T82"/>
                <a:gd fmla="*/ 154 h 223" name="T83"/>
                <a:gd fmla="*/ 144 w 393" name="T84"/>
                <a:gd fmla="*/ 162 h 223" name="T85"/>
                <a:gd fmla="*/ 156 w 393" name="T86"/>
                <a:gd fmla="*/ 173 h 223" name="T87"/>
                <a:gd fmla="*/ 160 w 393" name="T88"/>
                <a:gd fmla="*/ 172 h 223" name="T89"/>
                <a:gd fmla="*/ 70 w 393" name="T90"/>
                <a:gd fmla="*/ 164 h 223" name="T91"/>
                <a:gd fmla="*/ 39 w 393" name="T92"/>
                <a:gd fmla="*/ 79 h 223" name="T93"/>
                <a:gd fmla="*/ 48 w 393" name="T94"/>
                <a:gd fmla="*/ 79 h 223" name="T95"/>
                <a:gd fmla="*/ 45 w 393" name="T96"/>
                <a:gd fmla="*/ 87 h 223" name="T97"/>
                <a:gd fmla="*/ 73 w 393" name="T98"/>
                <a:gd fmla="*/ 70 h 223" name="T99"/>
                <a:gd fmla="*/ 27 w 393" name="T100"/>
                <a:gd fmla="*/ 56 h 223" name="T101"/>
                <a:gd fmla="*/ 85 w 393" name="T102"/>
                <a:gd fmla="*/ 166 h 223" name="T103"/>
                <a:gd fmla="*/ 143 w 393" name="T104"/>
                <a:gd fmla="*/ 182 h 223" name="T105"/>
                <a:gd fmla="*/ 143 w 393" name="T106"/>
                <a:gd fmla="*/ 158 h 223" name="T107"/>
                <a:gd fmla="*/ 187 w 393" name="T108"/>
                <a:gd fmla="*/ 174 h 223" name="T109"/>
                <a:gd fmla="*/ 307 w 393" name="T110"/>
                <a:gd fmla="*/ 194 h 223" name="T111"/>
                <a:gd fmla="*/ 304 w 393" name="T112"/>
                <a:gd fmla="*/ 189 h 223" name="T113"/>
                <a:gd fmla="*/ 297 w 393" name="T114"/>
                <a:gd fmla="*/ 210 h 223" name="T115"/>
                <a:gd fmla="*/ 297 w 393" name="T116"/>
                <a:gd fmla="*/ 211 h 223" name="T117"/>
                <a:gd fmla="*/ 332 w 393" name="T118"/>
                <a:gd fmla="*/ 201 h 223" name="T119"/>
                <a:gd fmla="*/ 257 w 393" name="T120"/>
                <a:gd fmla="*/ 120 h 2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3" w="393">
                  <a:moveTo>
                    <a:pt x="340" y="167"/>
                  </a:moveTo>
                  <a:cubicBezTo>
                    <a:pt x="347" y="180"/>
                    <a:pt x="362" y="194"/>
                    <a:pt x="378" y="184"/>
                  </a:cubicBezTo>
                  <a:cubicBezTo>
                    <a:pt x="384" y="180"/>
                    <a:pt x="387" y="173"/>
                    <a:pt x="384" y="166"/>
                  </a:cubicBezTo>
                  <a:cubicBezTo>
                    <a:pt x="378" y="155"/>
                    <a:pt x="366" y="163"/>
                    <a:pt x="370" y="168"/>
                  </a:cubicBezTo>
                  <a:cubicBezTo>
                    <a:pt x="372" y="169"/>
                    <a:pt x="375" y="166"/>
                    <a:pt x="375" y="165"/>
                  </a:cubicBezTo>
                  <a:cubicBezTo>
                    <a:pt x="376" y="172"/>
                    <a:pt x="368" y="174"/>
                    <a:pt x="366" y="168"/>
                  </a:cubicBezTo>
                  <a:cubicBezTo>
                    <a:pt x="363" y="160"/>
                    <a:pt x="373" y="154"/>
                    <a:pt x="380" y="158"/>
                  </a:cubicBezTo>
                  <a:cubicBezTo>
                    <a:pt x="393" y="164"/>
                    <a:pt x="390" y="181"/>
                    <a:pt x="380" y="188"/>
                  </a:cubicBezTo>
                  <a:cubicBezTo>
                    <a:pt x="366" y="196"/>
                    <a:pt x="352" y="191"/>
                    <a:pt x="343" y="180"/>
                  </a:cubicBezTo>
                  <a:cubicBezTo>
                    <a:pt x="343" y="183"/>
                    <a:pt x="343" y="187"/>
                    <a:pt x="342" y="191"/>
                  </a:cubicBezTo>
                  <a:cubicBezTo>
                    <a:pt x="338" y="204"/>
                    <a:pt x="328" y="213"/>
                    <a:pt x="318" y="216"/>
                  </a:cubicBezTo>
                  <a:cubicBezTo>
                    <a:pt x="304" y="220"/>
                    <a:pt x="288" y="214"/>
                    <a:pt x="284" y="200"/>
                  </a:cubicBezTo>
                  <a:cubicBezTo>
                    <a:pt x="280" y="188"/>
                    <a:pt x="285" y="172"/>
                    <a:pt x="303" y="173"/>
                  </a:cubicBezTo>
                  <a:cubicBezTo>
                    <a:pt x="298" y="166"/>
                    <a:pt x="290" y="160"/>
                    <a:pt x="282" y="157"/>
                  </a:cubicBezTo>
                  <a:cubicBezTo>
                    <a:pt x="264" y="152"/>
                    <a:pt x="243" y="159"/>
                    <a:pt x="232" y="173"/>
                  </a:cubicBezTo>
                  <a:cubicBezTo>
                    <a:pt x="222" y="186"/>
                    <a:pt x="220" y="207"/>
                    <a:pt x="237" y="215"/>
                  </a:cubicBezTo>
                  <a:cubicBezTo>
                    <a:pt x="244" y="217"/>
                    <a:pt x="251" y="215"/>
                    <a:pt x="254" y="210"/>
                  </a:cubicBezTo>
                  <a:cubicBezTo>
                    <a:pt x="260" y="199"/>
                    <a:pt x="247" y="194"/>
                    <a:pt x="246" y="200"/>
                  </a:cubicBezTo>
                  <a:cubicBezTo>
                    <a:pt x="246" y="202"/>
                    <a:pt x="250" y="203"/>
                    <a:pt x="251" y="202"/>
                  </a:cubicBezTo>
                  <a:cubicBezTo>
                    <a:pt x="246" y="207"/>
                    <a:pt x="241" y="201"/>
                    <a:pt x="245" y="197"/>
                  </a:cubicBezTo>
                  <a:cubicBezTo>
                    <a:pt x="250" y="191"/>
                    <a:pt x="258" y="197"/>
                    <a:pt x="259" y="203"/>
                  </a:cubicBezTo>
                  <a:cubicBezTo>
                    <a:pt x="261" y="216"/>
                    <a:pt x="246" y="223"/>
                    <a:pt x="236" y="218"/>
                  </a:cubicBezTo>
                  <a:cubicBezTo>
                    <a:pt x="235" y="218"/>
                    <a:pt x="234" y="217"/>
                    <a:pt x="234" y="217"/>
                  </a:cubicBezTo>
                  <a:cubicBezTo>
                    <a:pt x="233" y="217"/>
                    <a:pt x="233" y="217"/>
                    <a:pt x="233" y="217"/>
                  </a:cubicBezTo>
                  <a:cubicBezTo>
                    <a:pt x="217" y="206"/>
                    <a:pt x="218" y="185"/>
                    <a:pt x="228" y="172"/>
                  </a:cubicBezTo>
                  <a:cubicBezTo>
                    <a:pt x="239" y="157"/>
                    <a:pt x="260" y="148"/>
                    <a:pt x="279" y="152"/>
                  </a:cubicBezTo>
                  <a:cubicBezTo>
                    <a:pt x="277" y="152"/>
                    <a:pt x="275" y="151"/>
                    <a:pt x="273" y="150"/>
                  </a:cubicBezTo>
                  <a:cubicBezTo>
                    <a:pt x="218" y="132"/>
                    <a:pt x="194" y="163"/>
                    <a:pt x="186" y="185"/>
                  </a:cubicBezTo>
                  <a:cubicBezTo>
                    <a:pt x="182" y="205"/>
                    <a:pt x="165" y="216"/>
                    <a:pt x="145" y="217"/>
                  </a:cubicBezTo>
                  <a:cubicBezTo>
                    <a:pt x="108" y="219"/>
                    <a:pt x="69" y="204"/>
                    <a:pt x="42" y="178"/>
                  </a:cubicBezTo>
                  <a:cubicBezTo>
                    <a:pt x="48" y="194"/>
                    <a:pt x="44" y="214"/>
                    <a:pt x="23" y="217"/>
                  </a:cubicBezTo>
                  <a:cubicBezTo>
                    <a:pt x="13" y="219"/>
                    <a:pt x="0" y="208"/>
                    <a:pt x="6" y="197"/>
                  </a:cubicBezTo>
                  <a:cubicBezTo>
                    <a:pt x="8" y="192"/>
                    <a:pt x="17" y="189"/>
                    <a:pt x="21" y="195"/>
                  </a:cubicBezTo>
                  <a:cubicBezTo>
                    <a:pt x="23" y="200"/>
                    <a:pt x="17" y="204"/>
                    <a:pt x="14" y="198"/>
                  </a:cubicBezTo>
                  <a:cubicBezTo>
                    <a:pt x="14" y="199"/>
                    <a:pt x="18" y="200"/>
                    <a:pt x="19" y="198"/>
                  </a:cubicBezTo>
                  <a:cubicBezTo>
                    <a:pt x="19" y="192"/>
                    <a:pt x="6" y="193"/>
                    <a:pt x="8" y="204"/>
                  </a:cubicBezTo>
                  <a:cubicBezTo>
                    <a:pt x="10" y="211"/>
                    <a:pt x="16" y="214"/>
                    <a:pt x="23" y="214"/>
                  </a:cubicBezTo>
                  <a:cubicBezTo>
                    <a:pt x="45" y="210"/>
                    <a:pt x="44" y="184"/>
                    <a:pt x="34" y="169"/>
                  </a:cubicBezTo>
                  <a:cubicBezTo>
                    <a:pt x="33" y="168"/>
                    <a:pt x="32" y="167"/>
                    <a:pt x="31" y="166"/>
                  </a:cubicBezTo>
                  <a:cubicBezTo>
                    <a:pt x="11" y="142"/>
                    <a:pt x="1" y="109"/>
                    <a:pt x="8" y="81"/>
                  </a:cubicBezTo>
                  <a:cubicBezTo>
                    <a:pt x="10" y="71"/>
                    <a:pt x="15" y="62"/>
                    <a:pt x="22" y="55"/>
                  </a:cubicBezTo>
                  <a:cubicBezTo>
                    <a:pt x="22" y="55"/>
                    <a:pt x="22" y="55"/>
                    <a:pt x="22" y="55"/>
                  </a:cubicBezTo>
                  <a:cubicBezTo>
                    <a:pt x="26" y="51"/>
                    <a:pt x="29" y="48"/>
                    <a:pt x="32" y="43"/>
                  </a:cubicBezTo>
                  <a:cubicBezTo>
                    <a:pt x="39" y="33"/>
                    <a:pt x="38" y="21"/>
                    <a:pt x="30" y="11"/>
                  </a:cubicBezTo>
                  <a:cubicBezTo>
                    <a:pt x="24" y="7"/>
                    <a:pt x="17" y="6"/>
                    <a:pt x="11" y="10"/>
                  </a:cubicBezTo>
                  <a:cubicBezTo>
                    <a:pt x="2" y="19"/>
                    <a:pt x="13" y="29"/>
                    <a:pt x="16" y="23"/>
                  </a:cubicBezTo>
                  <a:cubicBezTo>
                    <a:pt x="17" y="21"/>
                    <a:pt x="13" y="19"/>
                    <a:pt x="12" y="20"/>
                  </a:cubicBezTo>
                  <a:cubicBezTo>
                    <a:pt x="18" y="16"/>
                    <a:pt x="21" y="24"/>
                    <a:pt x="16" y="27"/>
                  </a:cubicBezTo>
                  <a:cubicBezTo>
                    <a:pt x="9" y="30"/>
                    <a:pt x="3" y="22"/>
                    <a:pt x="4" y="16"/>
                  </a:cubicBezTo>
                  <a:cubicBezTo>
                    <a:pt x="6" y="1"/>
                    <a:pt x="24" y="0"/>
                    <a:pt x="32" y="8"/>
                  </a:cubicBezTo>
                  <a:cubicBezTo>
                    <a:pt x="44" y="21"/>
                    <a:pt x="42" y="36"/>
                    <a:pt x="34" y="48"/>
                  </a:cubicBezTo>
                  <a:cubicBezTo>
                    <a:pt x="37" y="47"/>
                    <a:pt x="41" y="46"/>
                    <a:pt x="45" y="46"/>
                  </a:cubicBezTo>
                  <a:cubicBezTo>
                    <a:pt x="63" y="45"/>
                    <a:pt x="76" y="56"/>
                    <a:pt x="77" y="71"/>
                  </a:cubicBezTo>
                  <a:cubicBezTo>
                    <a:pt x="77" y="82"/>
                    <a:pt x="72" y="89"/>
                    <a:pt x="63" y="94"/>
                  </a:cubicBezTo>
                  <a:cubicBezTo>
                    <a:pt x="53" y="99"/>
                    <a:pt x="45" y="94"/>
                    <a:pt x="41" y="88"/>
                  </a:cubicBezTo>
                  <a:cubicBezTo>
                    <a:pt x="40" y="90"/>
                    <a:pt x="39" y="92"/>
                    <a:pt x="39" y="95"/>
                  </a:cubicBezTo>
                  <a:cubicBezTo>
                    <a:pt x="39" y="95"/>
                    <a:pt x="39" y="95"/>
                    <a:pt x="39" y="95"/>
                  </a:cubicBezTo>
                  <a:cubicBezTo>
                    <a:pt x="39" y="97"/>
                    <a:pt x="39" y="97"/>
                    <a:pt x="39" y="97"/>
                  </a:cubicBezTo>
                  <a:cubicBezTo>
                    <a:pt x="39" y="97"/>
                    <a:pt x="39" y="97"/>
                    <a:pt x="39" y="97"/>
                  </a:cubicBezTo>
                  <a:cubicBezTo>
                    <a:pt x="37" y="117"/>
                    <a:pt x="51" y="132"/>
                    <a:pt x="67" y="139"/>
                  </a:cubicBezTo>
                  <a:cubicBezTo>
                    <a:pt x="78" y="143"/>
                    <a:pt x="89" y="143"/>
                    <a:pt x="100" y="137"/>
                  </a:cubicBezTo>
                  <a:cubicBezTo>
                    <a:pt x="109" y="132"/>
                    <a:pt x="113" y="124"/>
                    <a:pt x="111" y="113"/>
                  </a:cubicBezTo>
                  <a:cubicBezTo>
                    <a:pt x="109" y="107"/>
                    <a:pt x="103" y="102"/>
                    <a:pt x="97" y="103"/>
                  </a:cubicBezTo>
                  <a:cubicBezTo>
                    <a:pt x="86" y="105"/>
                    <a:pt x="89" y="118"/>
                    <a:pt x="95" y="116"/>
                  </a:cubicBezTo>
                  <a:cubicBezTo>
                    <a:pt x="96" y="115"/>
                    <a:pt x="94" y="110"/>
                    <a:pt x="93" y="111"/>
                  </a:cubicBezTo>
                  <a:cubicBezTo>
                    <a:pt x="100" y="111"/>
                    <a:pt x="98" y="119"/>
                    <a:pt x="92" y="119"/>
                  </a:cubicBezTo>
                  <a:cubicBezTo>
                    <a:pt x="85" y="117"/>
                    <a:pt x="85" y="108"/>
                    <a:pt x="89" y="104"/>
                  </a:cubicBezTo>
                  <a:cubicBezTo>
                    <a:pt x="98" y="94"/>
                    <a:pt x="112" y="102"/>
                    <a:pt x="115" y="113"/>
                  </a:cubicBezTo>
                  <a:cubicBezTo>
                    <a:pt x="117" y="124"/>
                    <a:pt x="113" y="134"/>
                    <a:pt x="102" y="140"/>
                  </a:cubicBezTo>
                  <a:cubicBezTo>
                    <a:pt x="91" y="147"/>
                    <a:pt x="78" y="147"/>
                    <a:pt x="66" y="142"/>
                  </a:cubicBezTo>
                  <a:cubicBezTo>
                    <a:pt x="55" y="138"/>
                    <a:pt x="44" y="130"/>
                    <a:pt x="39" y="118"/>
                  </a:cubicBezTo>
                  <a:cubicBezTo>
                    <a:pt x="44" y="142"/>
                    <a:pt x="62" y="159"/>
                    <a:pt x="86" y="163"/>
                  </a:cubicBezTo>
                  <a:cubicBezTo>
                    <a:pt x="92" y="164"/>
                    <a:pt x="98" y="164"/>
                    <a:pt x="104" y="163"/>
                  </a:cubicBezTo>
                  <a:cubicBezTo>
                    <a:pt x="160" y="156"/>
                    <a:pt x="187" y="111"/>
                    <a:pt x="257" y="116"/>
                  </a:cubicBezTo>
                  <a:cubicBezTo>
                    <a:pt x="286" y="118"/>
                    <a:pt x="313" y="130"/>
                    <a:pt x="329" y="150"/>
                  </a:cubicBezTo>
                  <a:cubicBezTo>
                    <a:pt x="334" y="155"/>
                    <a:pt x="338" y="161"/>
                    <a:pt x="340" y="167"/>
                  </a:cubicBezTo>
                  <a:close/>
                  <a:moveTo>
                    <a:pt x="27" y="56"/>
                  </a:moveTo>
                  <a:cubicBezTo>
                    <a:pt x="26" y="56"/>
                    <a:pt x="25" y="57"/>
                    <a:pt x="25" y="58"/>
                  </a:cubicBezTo>
                  <a:cubicBezTo>
                    <a:pt x="25" y="58"/>
                    <a:pt x="25" y="58"/>
                    <a:pt x="25" y="58"/>
                  </a:cubicBezTo>
                  <a:cubicBezTo>
                    <a:pt x="18" y="64"/>
                    <a:pt x="14" y="73"/>
                    <a:pt x="11" y="82"/>
                  </a:cubicBezTo>
                  <a:cubicBezTo>
                    <a:pt x="6" y="109"/>
                    <a:pt x="15" y="140"/>
                    <a:pt x="34" y="164"/>
                  </a:cubicBezTo>
                  <a:cubicBezTo>
                    <a:pt x="60" y="195"/>
                    <a:pt x="104" y="215"/>
                    <a:pt x="145" y="213"/>
                  </a:cubicBezTo>
                  <a:cubicBezTo>
                    <a:pt x="163" y="212"/>
                    <a:pt x="179" y="203"/>
                    <a:pt x="183" y="185"/>
                  </a:cubicBezTo>
                  <a:cubicBezTo>
                    <a:pt x="185" y="170"/>
                    <a:pt x="178" y="157"/>
                    <a:pt x="166" y="154"/>
                  </a:cubicBezTo>
                  <a:cubicBezTo>
                    <a:pt x="166" y="154"/>
                    <a:pt x="166" y="154"/>
                    <a:pt x="166" y="154"/>
                  </a:cubicBezTo>
                  <a:cubicBezTo>
                    <a:pt x="158" y="152"/>
                    <a:pt x="149" y="155"/>
                    <a:pt x="144" y="162"/>
                  </a:cubicBezTo>
                  <a:cubicBezTo>
                    <a:pt x="141" y="168"/>
                    <a:pt x="141" y="175"/>
                    <a:pt x="146" y="179"/>
                  </a:cubicBezTo>
                  <a:cubicBezTo>
                    <a:pt x="154" y="186"/>
                    <a:pt x="161" y="176"/>
                    <a:pt x="156" y="173"/>
                  </a:cubicBezTo>
                  <a:cubicBezTo>
                    <a:pt x="154" y="173"/>
                    <a:pt x="153" y="177"/>
                    <a:pt x="153" y="177"/>
                  </a:cubicBezTo>
                  <a:cubicBezTo>
                    <a:pt x="150" y="172"/>
                    <a:pt x="157" y="168"/>
                    <a:pt x="160" y="172"/>
                  </a:cubicBezTo>
                  <a:cubicBezTo>
                    <a:pt x="164" y="182"/>
                    <a:pt x="154" y="186"/>
                    <a:pt x="148" y="186"/>
                  </a:cubicBezTo>
                  <a:cubicBezTo>
                    <a:pt x="121" y="186"/>
                    <a:pt x="93" y="177"/>
                    <a:pt x="70" y="164"/>
                  </a:cubicBezTo>
                  <a:cubicBezTo>
                    <a:pt x="51" y="153"/>
                    <a:pt x="35" y="135"/>
                    <a:pt x="34" y="110"/>
                  </a:cubicBezTo>
                  <a:cubicBezTo>
                    <a:pt x="34" y="103"/>
                    <a:pt x="34" y="92"/>
                    <a:pt x="39" y="79"/>
                  </a:cubicBezTo>
                  <a:cubicBezTo>
                    <a:pt x="41" y="74"/>
                    <a:pt x="49" y="69"/>
                    <a:pt x="54" y="74"/>
                  </a:cubicBezTo>
                  <a:cubicBezTo>
                    <a:pt x="58" y="78"/>
                    <a:pt x="52" y="84"/>
                    <a:pt x="48" y="79"/>
                  </a:cubicBezTo>
                  <a:cubicBezTo>
                    <a:pt x="48" y="80"/>
                    <a:pt x="53" y="79"/>
                    <a:pt x="52" y="77"/>
                  </a:cubicBezTo>
                  <a:cubicBezTo>
                    <a:pt x="51" y="72"/>
                    <a:pt x="39" y="77"/>
                    <a:pt x="45" y="87"/>
                  </a:cubicBezTo>
                  <a:cubicBezTo>
                    <a:pt x="48" y="92"/>
                    <a:pt x="55" y="93"/>
                    <a:pt x="61" y="91"/>
                  </a:cubicBezTo>
                  <a:cubicBezTo>
                    <a:pt x="69" y="87"/>
                    <a:pt x="74" y="79"/>
                    <a:pt x="73" y="70"/>
                  </a:cubicBezTo>
                  <a:cubicBezTo>
                    <a:pt x="71" y="58"/>
                    <a:pt x="60" y="49"/>
                    <a:pt x="45" y="49"/>
                  </a:cubicBezTo>
                  <a:cubicBezTo>
                    <a:pt x="38" y="50"/>
                    <a:pt x="32" y="52"/>
                    <a:pt x="27" y="56"/>
                  </a:cubicBezTo>
                  <a:close/>
                  <a:moveTo>
                    <a:pt x="104" y="167"/>
                  </a:moveTo>
                  <a:cubicBezTo>
                    <a:pt x="98" y="167"/>
                    <a:pt x="92" y="167"/>
                    <a:pt x="85" y="166"/>
                  </a:cubicBezTo>
                  <a:cubicBezTo>
                    <a:pt x="81" y="165"/>
                    <a:pt x="80" y="165"/>
                    <a:pt x="77" y="164"/>
                  </a:cubicBezTo>
                  <a:cubicBezTo>
                    <a:pt x="97" y="175"/>
                    <a:pt x="121" y="181"/>
                    <a:pt x="143" y="182"/>
                  </a:cubicBezTo>
                  <a:cubicBezTo>
                    <a:pt x="137" y="176"/>
                    <a:pt x="137" y="165"/>
                    <a:pt x="143" y="158"/>
                  </a:cubicBezTo>
                  <a:cubicBezTo>
                    <a:pt x="143" y="158"/>
                    <a:pt x="143" y="158"/>
                    <a:pt x="143" y="158"/>
                  </a:cubicBezTo>
                  <a:cubicBezTo>
                    <a:pt x="143" y="158"/>
                    <a:pt x="143" y="158"/>
                    <a:pt x="143" y="158"/>
                  </a:cubicBezTo>
                  <a:cubicBezTo>
                    <a:pt x="157" y="141"/>
                    <a:pt x="184" y="152"/>
                    <a:pt x="187" y="174"/>
                  </a:cubicBezTo>
                  <a:cubicBezTo>
                    <a:pt x="197" y="153"/>
                    <a:pt x="224" y="129"/>
                    <a:pt x="273" y="146"/>
                  </a:cubicBezTo>
                  <a:cubicBezTo>
                    <a:pt x="304" y="157"/>
                    <a:pt x="325" y="189"/>
                    <a:pt x="307" y="194"/>
                  </a:cubicBezTo>
                  <a:cubicBezTo>
                    <a:pt x="300" y="194"/>
                    <a:pt x="298" y="185"/>
                    <a:pt x="305" y="184"/>
                  </a:cubicBezTo>
                  <a:cubicBezTo>
                    <a:pt x="304" y="184"/>
                    <a:pt x="303" y="188"/>
                    <a:pt x="304" y="189"/>
                  </a:cubicBezTo>
                  <a:cubicBezTo>
                    <a:pt x="310" y="191"/>
                    <a:pt x="313" y="178"/>
                    <a:pt x="302" y="177"/>
                  </a:cubicBezTo>
                  <a:cubicBezTo>
                    <a:pt x="282" y="176"/>
                    <a:pt x="284" y="202"/>
                    <a:pt x="297" y="210"/>
                  </a:cubicBezTo>
                  <a:cubicBezTo>
                    <a:pt x="297" y="210"/>
                    <a:pt x="297" y="210"/>
                    <a:pt x="297" y="210"/>
                  </a:cubicBezTo>
                  <a:cubicBezTo>
                    <a:pt x="297" y="211"/>
                    <a:pt x="297" y="211"/>
                    <a:pt x="297" y="211"/>
                  </a:cubicBezTo>
                  <a:cubicBezTo>
                    <a:pt x="297" y="211"/>
                    <a:pt x="297" y="211"/>
                    <a:pt x="297" y="211"/>
                  </a:cubicBezTo>
                  <a:cubicBezTo>
                    <a:pt x="308" y="217"/>
                    <a:pt x="323" y="214"/>
                    <a:pt x="332" y="201"/>
                  </a:cubicBezTo>
                  <a:cubicBezTo>
                    <a:pt x="343" y="185"/>
                    <a:pt x="338" y="166"/>
                    <a:pt x="326" y="152"/>
                  </a:cubicBezTo>
                  <a:cubicBezTo>
                    <a:pt x="310" y="134"/>
                    <a:pt x="288" y="123"/>
                    <a:pt x="257" y="120"/>
                  </a:cubicBezTo>
                  <a:cubicBezTo>
                    <a:pt x="192" y="114"/>
                    <a:pt x="160" y="160"/>
                    <a:pt x="104" y="167"/>
                  </a:cubicBez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grpSp>
      <p:grpSp>
        <p:nvGrpSpPr>
          <p:cNvPr id="6" name="组合 5"/>
          <p:cNvGrpSpPr/>
          <p:nvPr/>
        </p:nvGrpSpPr>
        <p:grpSpPr>
          <a:xfrm>
            <a:off x="2366169" y="4113492"/>
            <a:ext cx="7478712" cy="717550"/>
            <a:chOff x="2303463" y="3700463"/>
            <a:chExt cx="7478712" cy="717550"/>
          </a:xfrm>
          <a:effectLst>
            <a:outerShdw algn="t" blurRad="50800" dir="5400000" dist="38100" rotWithShape="0">
              <a:prstClr val="black">
                <a:alpha val="40000"/>
              </a:prstClr>
            </a:outerShdw>
          </a:effectLst>
        </p:grpSpPr>
        <p:sp>
          <p:nvSpPr>
            <p:cNvPr id="7" name="Freeform 14"/>
            <p:cNvSpPr>
              <a:spLocks noEditPoints="1"/>
            </p:cNvSpPr>
            <p:nvPr/>
          </p:nvSpPr>
          <p:spPr bwMode="auto">
            <a:xfrm>
              <a:off x="4800600" y="3700463"/>
              <a:ext cx="1260475" cy="717550"/>
            </a:xfrm>
            <a:custGeom>
              <a:gdLst>
                <a:gd fmla="*/ 7 w 208" name="T0"/>
                <a:gd fmla="*/ 21 h 118" name="T1"/>
                <a:gd fmla="*/ 12 w 208" name="T2"/>
                <a:gd fmla="*/ 29 h 118" name="T3"/>
                <a:gd fmla="*/ 14 w 208" name="T4"/>
                <a:gd fmla="*/ 29 h 118" name="T5"/>
                <a:gd fmla="*/ 6 w 208" name="T6"/>
                <a:gd fmla="*/ 19 h 118" name="T7"/>
                <a:gd fmla="*/ 27 w 208" name="T8"/>
                <a:gd fmla="*/ 17 h 118" name="T9"/>
                <a:gd fmla="*/ 57 w 208" name="T10"/>
                <a:gd fmla="*/ 12 h 118" name="T11"/>
                <a:gd fmla="*/ 59 w 208" name="T12"/>
                <a:gd fmla="*/ 35 h 118" name="T13"/>
                <a:gd fmla="*/ 82 w 208" name="T14"/>
                <a:gd fmla="*/ 4 h 118" name="T15"/>
                <a:gd fmla="*/ 77 w 208" name="T16"/>
                <a:gd fmla="*/ 12 h 118" name="T17"/>
                <a:gd fmla="*/ 78 w 208" name="T18"/>
                <a:gd fmla="*/ 14 h 118" name="T19"/>
                <a:gd fmla="*/ 83 w 208" name="T20"/>
                <a:gd fmla="*/ 2 h 118" name="T21"/>
                <a:gd fmla="*/ 84 w 208" name="T22"/>
                <a:gd fmla="*/ 3 h 118" name="T23"/>
                <a:gd fmla="*/ 60 w 208" name="T24"/>
                <a:gd fmla="*/ 37 h 118" name="T25"/>
                <a:gd fmla="*/ 109 w 208" name="T26"/>
                <a:gd fmla="*/ 20 h 118" name="T27"/>
                <a:gd fmla="*/ 185 w 208" name="T28"/>
                <a:gd fmla="*/ 24 h 118" name="T29"/>
                <a:gd fmla="*/ 205 w 208" name="T30"/>
                <a:gd fmla="*/ 14 h 118" name="T31"/>
                <a:gd fmla="*/ 200 w 208" name="T32"/>
                <a:gd fmla="*/ 13 h 118" name="T33"/>
                <a:gd fmla="*/ 203 w 208" name="T34"/>
                <a:gd fmla="*/ 10 h 118" name="T35"/>
                <a:gd fmla="*/ 190 w 208" name="T36"/>
                <a:gd fmla="*/ 29 h 118" name="T37"/>
                <a:gd fmla="*/ 204 w 208" name="T38"/>
                <a:gd fmla="*/ 75 h 118" name="T39"/>
                <a:gd fmla="*/ 196 w 208" name="T40"/>
                <a:gd fmla="*/ 89 h 118" name="T41"/>
                <a:gd fmla="*/ 192 w 208" name="T42"/>
                <a:gd fmla="*/ 112 h 118" name="T43"/>
                <a:gd fmla="*/ 199 w 208" name="T44"/>
                <a:gd fmla="*/ 106 h 118" name="T45"/>
                <a:gd fmla="*/ 199 w 208" name="T46"/>
                <a:gd fmla="*/ 104 h 118" name="T47"/>
                <a:gd fmla="*/ 190 w 208" name="T48"/>
                <a:gd fmla="*/ 114 h 118" name="T49"/>
                <a:gd fmla="*/ 184 w 208" name="T50"/>
                <a:gd fmla="*/ 94 h 118" name="T51"/>
                <a:gd fmla="*/ 174 w 208" name="T52"/>
                <a:gd fmla="*/ 68 h 118" name="T53"/>
                <a:gd fmla="*/ 187 w 208" name="T54"/>
                <a:gd fmla="*/ 68 h 118" name="T55"/>
                <a:gd fmla="*/ 187 w 208" name="T56"/>
                <a:gd fmla="*/ 67 h 118" name="T57"/>
                <a:gd fmla="*/ 172 w 208" name="T58"/>
                <a:gd fmla="*/ 45 h 118" name="T59"/>
                <a:gd fmla="*/ 149 w 208" name="T60"/>
                <a:gd fmla="*/ 58 h 118" name="T61"/>
                <a:gd fmla="*/ 158 w 208" name="T62"/>
                <a:gd fmla="*/ 57 h 118" name="T63"/>
                <a:gd fmla="*/ 159 w 208" name="T64"/>
                <a:gd fmla="*/ 55 h 118" name="T65"/>
                <a:gd fmla="*/ 147 w 208" name="T66"/>
                <a:gd fmla="*/ 58 h 118" name="T67"/>
                <a:gd fmla="*/ 173 w 208" name="T68"/>
                <a:gd fmla="*/ 43 h 118" name="T69"/>
                <a:gd fmla="*/ 162 w 208" name="T70"/>
                <a:gd fmla="*/ 32 h 118" name="T71"/>
                <a:gd fmla="*/ 72 w 208" name="T72"/>
                <a:gd fmla="*/ 57 h 118" name="T73"/>
                <a:gd fmla="*/ 28 w 208" name="T74"/>
                <a:gd fmla="*/ 30 h 118" name="T75"/>
                <a:gd fmla="*/ 195 w 208" name="T76"/>
                <a:gd fmla="*/ 88 h 118" name="T77"/>
                <a:gd fmla="*/ 202 w 208" name="T78"/>
                <a:gd fmla="*/ 74 h 118" name="T79"/>
                <a:gd fmla="*/ 131 w 208" name="T80"/>
                <a:gd fmla="*/ 5 h 118" name="T81"/>
                <a:gd fmla="*/ 120 w 208" name="T82"/>
                <a:gd fmla="*/ 36 h 118" name="T83"/>
                <a:gd fmla="*/ 131 w 208" name="T84"/>
                <a:gd fmla="*/ 32 h 118" name="T85"/>
                <a:gd fmla="*/ 125 w 208" name="T86"/>
                <a:gd fmla="*/ 26 h 118" name="T87"/>
                <a:gd fmla="*/ 123 w 208" name="T88"/>
                <a:gd fmla="*/ 27 h 118" name="T89"/>
                <a:gd fmla="*/ 170 w 208" name="T90"/>
                <a:gd fmla="*/ 31 h 118" name="T91"/>
                <a:gd fmla="*/ 187 w 208" name="T92"/>
                <a:gd fmla="*/ 76 h 118" name="T93"/>
                <a:gd fmla="*/ 182 w 208" name="T94"/>
                <a:gd fmla="*/ 76 h 118" name="T95"/>
                <a:gd fmla="*/ 184 w 208" name="T96"/>
                <a:gd fmla="*/ 72 h 118" name="T97"/>
                <a:gd fmla="*/ 169 w 208" name="T98"/>
                <a:gd fmla="*/ 81 h 118" name="T99"/>
                <a:gd fmla="*/ 193 w 208" name="T100"/>
                <a:gd fmla="*/ 89 h 118" name="T101"/>
                <a:gd fmla="*/ 162 w 208" name="T102"/>
                <a:gd fmla="*/ 30 h 118" name="T103"/>
                <a:gd fmla="*/ 132 w 208" name="T104"/>
                <a:gd fmla="*/ 22 h 118" name="T105"/>
                <a:gd fmla="*/ 132 w 208" name="T106"/>
                <a:gd fmla="*/ 34 h 118" name="T107"/>
                <a:gd fmla="*/ 109 w 208" name="T108"/>
                <a:gd fmla="*/ 26 h 118" name="T109"/>
                <a:gd fmla="*/ 45 w 208" name="T110"/>
                <a:gd fmla="*/ 15 h 118" name="T111"/>
                <a:gd fmla="*/ 47 w 208" name="T112"/>
                <a:gd fmla="*/ 18 h 118" name="T113"/>
                <a:gd fmla="*/ 51 w 208" name="T114"/>
                <a:gd fmla="*/ 7 h 118" name="T115"/>
                <a:gd fmla="*/ 50 w 208" name="T116"/>
                <a:gd fmla="*/ 7 h 118" name="T117"/>
                <a:gd fmla="*/ 32 w 208" name="T118"/>
                <a:gd fmla="*/ 12 h 118" name="T119"/>
                <a:gd fmla="*/ 71 w 208" name="T120"/>
                <a:gd fmla="*/ 55 h 1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 w="208">
                  <a:moveTo>
                    <a:pt x="28" y="30"/>
                  </a:moveTo>
                  <a:cubicBezTo>
                    <a:pt x="24" y="23"/>
                    <a:pt x="16" y="15"/>
                    <a:pt x="7" y="21"/>
                  </a:cubicBezTo>
                  <a:cubicBezTo>
                    <a:pt x="4" y="23"/>
                    <a:pt x="3" y="27"/>
                    <a:pt x="5" y="30"/>
                  </a:cubicBezTo>
                  <a:cubicBezTo>
                    <a:pt x="8" y="36"/>
                    <a:pt x="14" y="32"/>
                    <a:pt x="12" y="29"/>
                  </a:cubicBezTo>
                  <a:cubicBezTo>
                    <a:pt x="11" y="28"/>
                    <a:pt x="9" y="30"/>
                    <a:pt x="9" y="31"/>
                  </a:cubicBezTo>
                  <a:cubicBezTo>
                    <a:pt x="8" y="27"/>
                    <a:pt x="13" y="26"/>
                    <a:pt x="14" y="29"/>
                  </a:cubicBezTo>
                  <a:cubicBezTo>
                    <a:pt x="16" y="33"/>
                    <a:pt x="10" y="36"/>
                    <a:pt x="6" y="35"/>
                  </a:cubicBezTo>
                  <a:cubicBezTo>
                    <a:pt x="0" y="31"/>
                    <a:pt x="1" y="22"/>
                    <a:pt x="6" y="19"/>
                  </a:cubicBezTo>
                  <a:cubicBezTo>
                    <a:pt x="14" y="14"/>
                    <a:pt x="21" y="17"/>
                    <a:pt x="26" y="23"/>
                  </a:cubicBezTo>
                  <a:cubicBezTo>
                    <a:pt x="26" y="21"/>
                    <a:pt x="26" y="19"/>
                    <a:pt x="27" y="17"/>
                  </a:cubicBezTo>
                  <a:cubicBezTo>
                    <a:pt x="29" y="10"/>
                    <a:pt x="34" y="5"/>
                    <a:pt x="40" y="4"/>
                  </a:cubicBezTo>
                  <a:cubicBezTo>
                    <a:pt x="47" y="2"/>
                    <a:pt x="55" y="5"/>
                    <a:pt x="57" y="12"/>
                  </a:cubicBezTo>
                  <a:cubicBezTo>
                    <a:pt x="60" y="19"/>
                    <a:pt x="57" y="27"/>
                    <a:pt x="47" y="26"/>
                  </a:cubicBezTo>
                  <a:cubicBezTo>
                    <a:pt x="50" y="30"/>
                    <a:pt x="54" y="33"/>
                    <a:pt x="59" y="35"/>
                  </a:cubicBezTo>
                  <a:cubicBezTo>
                    <a:pt x="68" y="38"/>
                    <a:pt x="79" y="34"/>
                    <a:pt x="85" y="26"/>
                  </a:cubicBezTo>
                  <a:cubicBezTo>
                    <a:pt x="90" y="20"/>
                    <a:pt x="91" y="9"/>
                    <a:pt x="82" y="4"/>
                  </a:cubicBezTo>
                  <a:cubicBezTo>
                    <a:pt x="79" y="3"/>
                    <a:pt x="75" y="4"/>
                    <a:pt x="73" y="7"/>
                  </a:cubicBezTo>
                  <a:cubicBezTo>
                    <a:pt x="70" y="13"/>
                    <a:pt x="77" y="15"/>
                    <a:pt x="77" y="12"/>
                  </a:cubicBezTo>
                  <a:cubicBezTo>
                    <a:pt x="78" y="11"/>
                    <a:pt x="75" y="11"/>
                    <a:pt x="75" y="11"/>
                  </a:cubicBezTo>
                  <a:cubicBezTo>
                    <a:pt x="77" y="9"/>
                    <a:pt x="80" y="12"/>
                    <a:pt x="78" y="14"/>
                  </a:cubicBezTo>
                  <a:cubicBezTo>
                    <a:pt x="75" y="17"/>
                    <a:pt x="71" y="14"/>
                    <a:pt x="71" y="11"/>
                  </a:cubicBezTo>
                  <a:cubicBezTo>
                    <a:pt x="69" y="4"/>
                    <a:pt x="78" y="0"/>
                    <a:pt x="83" y="2"/>
                  </a:cubicBezTo>
                  <a:cubicBezTo>
                    <a:pt x="83" y="3"/>
                    <a:pt x="84" y="3"/>
                    <a:pt x="84" y="3"/>
                  </a:cubicBezTo>
                  <a:cubicBezTo>
                    <a:pt x="84" y="3"/>
                    <a:pt x="84" y="3"/>
                    <a:pt x="84" y="3"/>
                  </a:cubicBezTo>
                  <a:cubicBezTo>
                    <a:pt x="93" y="9"/>
                    <a:pt x="92" y="20"/>
                    <a:pt x="87" y="27"/>
                  </a:cubicBezTo>
                  <a:cubicBezTo>
                    <a:pt x="81" y="35"/>
                    <a:pt x="70" y="40"/>
                    <a:pt x="60" y="37"/>
                  </a:cubicBezTo>
                  <a:cubicBezTo>
                    <a:pt x="61" y="38"/>
                    <a:pt x="62" y="38"/>
                    <a:pt x="63" y="39"/>
                  </a:cubicBezTo>
                  <a:cubicBezTo>
                    <a:pt x="92" y="48"/>
                    <a:pt x="105" y="32"/>
                    <a:pt x="109" y="20"/>
                  </a:cubicBezTo>
                  <a:cubicBezTo>
                    <a:pt x="111" y="10"/>
                    <a:pt x="120" y="4"/>
                    <a:pt x="131" y="3"/>
                  </a:cubicBezTo>
                  <a:cubicBezTo>
                    <a:pt x="150" y="2"/>
                    <a:pt x="171" y="10"/>
                    <a:pt x="185" y="24"/>
                  </a:cubicBezTo>
                  <a:cubicBezTo>
                    <a:pt x="182" y="15"/>
                    <a:pt x="184" y="5"/>
                    <a:pt x="195" y="3"/>
                  </a:cubicBezTo>
                  <a:cubicBezTo>
                    <a:pt x="201" y="2"/>
                    <a:pt x="208" y="8"/>
                    <a:pt x="205" y="14"/>
                  </a:cubicBezTo>
                  <a:cubicBezTo>
                    <a:pt x="203" y="17"/>
                    <a:pt x="199" y="18"/>
                    <a:pt x="197" y="15"/>
                  </a:cubicBezTo>
                  <a:cubicBezTo>
                    <a:pt x="195" y="12"/>
                    <a:pt x="199" y="10"/>
                    <a:pt x="200" y="13"/>
                  </a:cubicBezTo>
                  <a:cubicBezTo>
                    <a:pt x="200" y="13"/>
                    <a:pt x="198" y="12"/>
                    <a:pt x="198" y="13"/>
                  </a:cubicBezTo>
                  <a:cubicBezTo>
                    <a:pt x="198" y="17"/>
                    <a:pt x="204" y="16"/>
                    <a:pt x="203" y="10"/>
                  </a:cubicBezTo>
                  <a:cubicBezTo>
                    <a:pt x="202" y="7"/>
                    <a:pt x="199" y="5"/>
                    <a:pt x="196" y="5"/>
                  </a:cubicBezTo>
                  <a:cubicBezTo>
                    <a:pt x="184" y="7"/>
                    <a:pt x="184" y="21"/>
                    <a:pt x="190" y="29"/>
                  </a:cubicBezTo>
                  <a:cubicBezTo>
                    <a:pt x="190" y="29"/>
                    <a:pt x="191" y="30"/>
                    <a:pt x="191" y="30"/>
                  </a:cubicBezTo>
                  <a:cubicBezTo>
                    <a:pt x="202" y="43"/>
                    <a:pt x="207" y="60"/>
                    <a:pt x="204" y="75"/>
                  </a:cubicBezTo>
                  <a:cubicBezTo>
                    <a:pt x="202" y="81"/>
                    <a:pt x="200" y="86"/>
                    <a:pt x="196" y="89"/>
                  </a:cubicBezTo>
                  <a:cubicBezTo>
                    <a:pt x="196" y="89"/>
                    <a:pt x="196" y="89"/>
                    <a:pt x="196" y="89"/>
                  </a:cubicBezTo>
                  <a:cubicBezTo>
                    <a:pt x="194" y="91"/>
                    <a:pt x="192" y="93"/>
                    <a:pt x="191" y="95"/>
                  </a:cubicBezTo>
                  <a:cubicBezTo>
                    <a:pt x="187" y="101"/>
                    <a:pt x="187" y="107"/>
                    <a:pt x="192" y="112"/>
                  </a:cubicBezTo>
                  <a:cubicBezTo>
                    <a:pt x="195" y="115"/>
                    <a:pt x="199" y="115"/>
                    <a:pt x="202" y="113"/>
                  </a:cubicBezTo>
                  <a:cubicBezTo>
                    <a:pt x="206" y="108"/>
                    <a:pt x="201" y="103"/>
                    <a:pt x="199" y="106"/>
                  </a:cubicBezTo>
                  <a:cubicBezTo>
                    <a:pt x="199" y="107"/>
                    <a:pt x="201" y="108"/>
                    <a:pt x="201" y="108"/>
                  </a:cubicBezTo>
                  <a:cubicBezTo>
                    <a:pt x="198" y="109"/>
                    <a:pt x="196" y="105"/>
                    <a:pt x="199" y="104"/>
                  </a:cubicBezTo>
                  <a:cubicBezTo>
                    <a:pt x="203" y="102"/>
                    <a:pt x="206" y="106"/>
                    <a:pt x="205" y="110"/>
                  </a:cubicBezTo>
                  <a:cubicBezTo>
                    <a:pt x="204" y="117"/>
                    <a:pt x="195" y="118"/>
                    <a:pt x="190" y="114"/>
                  </a:cubicBezTo>
                  <a:cubicBezTo>
                    <a:pt x="184" y="107"/>
                    <a:pt x="185" y="99"/>
                    <a:pt x="190" y="93"/>
                  </a:cubicBezTo>
                  <a:cubicBezTo>
                    <a:pt x="188" y="93"/>
                    <a:pt x="186" y="94"/>
                    <a:pt x="184" y="94"/>
                  </a:cubicBezTo>
                  <a:cubicBezTo>
                    <a:pt x="174" y="94"/>
                    <a:pt x="167" y="88"/>
                    <a:pt x="167" y="80"/>
                  </a:cubicBezTo>
                  <a:cubicBezTo>
                    <a:pt x="167" y="75"/>
                    <a:pt x="169" y="71"/>
                    <a:pt x="174" y="68"/>
                  </a:cubicBezTo>
                  <a:cubicBezTo>
                    <a:pt x="180" y="66"/>
                    <a:pt x="184" y="68"/>
                    <a:pt x="186" y="72"/>
                  </a:cubicBezTo>
                  <a:cubicBezTo>
                    <a:pt x="186" y="70"/>
                    <a:pt x="187" y="69"/>
                    <a:pt x="187" y="68"/>
                  </a:cubicBezTo>
                  <a:cubicBezTo>
                    <a:pt x="187" y="68"/>
                    <a:pt x="187" y="68"/>
                    <a:pt x="187" y="68"/>
                  </a:cubicBezTo>
                  <a:cubicBezTo>
                    <a:pt x="187" y="67"/>
                    <a:pt x="187" y="67"/>
                    <a:pt x="187" y="67"/>
                  </a:cubicBezTo>
                  <a:cubicBezTo>
                    <a:pt x="187" y="67"/>
                    <a:pt x="187" y="67"/>
                    <a:pt x="187" y="67"/>
                  </a:cubicBezTo>
                  <a:cubicBezTo>
                    <a:pt x="188" y="56"/>
                    <a:pt x="180" y="48"/>
                    <a:pt x="172" y="45"/>
                  </a:cubicBezTo>
                  <a:cubicBezTo>
                    <a:pt x="167" y="42"/>
                    <a:pt x="161" y="42"/>
                    <a:pt x="155" y="46"/>
                  </a:cubicBezTo>
                  <a:cubicBezTo>
                    <a:pt x="150" y="48"/>
                    <a:pt x="148" y="53"/>
                    <a:pt x="149" y="58"/>
                  </a:cubicBezTo>
                  <a:cubicBezTo>
                    <a:pt x="150" y="61"/>
                    <a:pt x="153" y="64"/>
                    <a:pt x="156" y="63"/>
                  </a:cubicBezTo>
                  <a:cubicBezTo>
                    <a:pt x="162" y="62"/>
                    <a:pt x="160" y="56"/>
                    <a:pt x="158" y="57"/>
                  </a:cubicBezTo>
                  <a:cubicBezTo>
                    <a:pt x="157" y="57"/>
                    <a:pt x="158" y="60"/>
                    <a:pt x="158" y="59"/>
                  </a:cubicBezTo>
                  <a:cubicBezTo>
                    <a:pt x="155" y="59"/>
                    <a:pt x="156" y="55"/>
                    <a:pt x="159" y="55"/>
                  </a:cubicBezTo>
                  <a:cubicBezTo>
                    <a:pt x="163" y="56"/>
                    <a:pt x="163" y="61"/>
                    <a:pt x="161" y="63"/>
                  </a:cubicBezTo>
                  <a:cubicBezTo>
                    <a:pt x="156" y="68"/>
                    <a:pt x="148" y="64"/>
                    <a:pt x="147" y="58"/>
                  </a:cubicBezTo>
                  <a:cubicBezTo>
                    <a:pt x="145" y="52"/>
                    <a:pt x="148" y="47"/>
                    <a:pt x="153" y="44"/>
                  </a:cubicBezTo>
                  <a:cubicBezTo>
                    <a:pt x="160" y="40"/>
                    <a:pt x="167" y="40"/>
                    <a:pt x="173" y="43"/>
                  </a:cubicBezTo>
                  <a:cubicBezTo>
                    <a:pt x="179" y="45"/>
                    <a:pt x="184" y="49"/>
                    <a:pt x="187" y="56"/>
                  </a:cubicBezTo>
                  <a:cubicBezTo>
                    <a:pt x="184" y="43"/>
                    <a:pt x="175" y="34"/>
                    <a:pt x="162" y="32"/>
                  </a:cubicBezTo>
                  <a:cubicBezTo>
                    <a:pt x="159" y="31"/>
                    <a:pt x="156" y="31"/>
                    <a:pt x="153" y="32"/>
                  </a:cubicBezTo>
                  <a:cubicBezTo>
                    <a:pt x="123" y="35"/>
                    <a:pt x="109" y="59"/>
                    <a:pt x="72" y="57"/>
                  </a:cubicBezTo>
                  <a:cubicBezTo>
                    <a:pt x="56" y="56"/>
                    <a:pt x="42" y="49"/>
                    <a:pt x="33" y="39"/>
                  </a:cubicBezTo>
                  <a:cubicBezTo>
                    <a:pt x="31" y="36"/>
                    <a:pt x="29" y="33"/>
                    <a:pt x="28" y="30"/>
                  </a:cubicBezTo>
                  <a:close/>
                  <a:moveTo>
                    <a:pt x="193" y="89"/>
                  </a:moveTo>
                  <a:cubicBezTo>
                    <a:pt x="194" y="88"/>
                    <a:pt x="194" y="88"/>
                    <a:pt x="195" y="88"/>
                  </a:cubicBezTo>
                  <a:cubicBezTo>
                    <a:pt x="195" y="88"/>
                    <a:pt x="195" y="88"/>
                    <a:pt x="195" y="88"/>
                  </a:cubicBezTo>
                  <a:cubicBezTo>
                    <a:pt x="198" y="84"/>
                    <a:pt x="200" y="80"/>
                    <a:pt x="202" y="74"/>
                  </a:cubicBezTo>
                  <a:cubicBezTo>
                    <a:pt x="205" y="60"/>
                    <a:pt x="200" y="44"/>
                    <a:pt x="189" y="31"/>
                  </a:cubicBezTo>
                  <a:cubicBezTo>
                    <a:pt x="176" y="15"/>
                    <a:pt x="153" y="4"/>
                    <a:pt x="131" y="5"/>
                  </a:cubicBezTo>
                  <a:cubicBezTo>
                    <a:pt x="121" y="6"/>
                    <a:pt x="113" y="11"/>
                    <a:pt x="111" y="20"/>
                  </a:cubicBezTo>
                  <a:cubicBezTo>
                    <a:pt x="109" y="28"/>
                    <a:pt x="113" y="35"/>
                    <a:pt x="120" y="36"/>
                  </a:cubicBezTo>
                  <a:cubicBezTo>
                    <a:pt x="120" y="37"/>
                    <a:pt x="120" y="37"/>
                    <a:pt x="120" y="37"/>
                  </a:cubicBezTo>
                  <a:cubicBezTo>
                    <a:pt x="124" y="38"/>
                    <a:pt x="129" y="36"/>
                    <a:pt x="131" y="32"/>
                  </a:cubicBezTo>
                  <a:cubicBezTo>
                    <a:pt x="133" y="29"/>
                    <a:pt x="133" y="26"/>
                    <a:pt x="130" y="23"/>
                  </a:cubicBezTo>
                  <a:cubicBezTo>
                    <a:pt x="126" y="19"/>
                    <a:pt x="122" y="25"/>
                    <a:pt x="125" y="26"/>
                  </a:cubicBezTo>
                  <a:cubicBezTo>
                    <a:pt x="126" y="27"/>
                    <a:pt x="127" y="25"/>
                    <a:pt x="126" y="24"/>
                  </a:cubicBezTo>
                  <a:cubicBezTo>
                    <a:pt x="128" y="27"/>
                    <a:pt x="125" y="29"/>
                    <a:pt x="123" y="27"/>
                  </a:cubicBezTo>
                  <a:cubicBezTo>
                    <a:pt x="121" y="22"/>
                    <a:pt x="126" y="20"/>
                    <a:pt x="130" y="20"/>
                  </a:cubicBezTo>
                  <a:cubicBezTo>
                    <a:pt x="143" y="20"/>
                    <a:pt x="158" y="25"/>
                    <a:pt x="170" y="31"/>
                  </a:cubicBezTo>
                  <a:cubicBezTo>
                    <a:pt x="181" y="37"/>
                    <a:pt x="189" y="47"/>
                    <a:pt x="190" y="60"/>
                  </a:cubicBezTo>
                  <a:cubicBezTo>
                    <a:pt x="190" y="64"/>
                    <a:pt x="190" y="70"/>
                    <a:pt x="187" y="76"/>
                  </a:cubicBezTo>
                  <a:cubicBezTo>
                    <a:pt x="186" y="79"/>
                    <a:pt x="182" y="81"/>
                    <a:pt x="179" y="79"/>
                  </a:cubicBezTo>
                  <a:cubicBezTo>
                    <a:pt x="177" y="77"/>
                    <a:pt x="180" y="74"/>
                    <a:pt x="182" y="76"/>
                  </a:cubicBezTo>
                  <a:cubicBezTo>
                    <a:pt x="182" y="76"/>
                    <a:pt x="180" y="76"/>
                    <a:pt x="180" y="77"/>
                  </a:cubicBezTo>
                  <a:cubicBezTo>
                    <a:pt x="181" y="80"/>
                    <a:pt x="187" y="77"/>
                    <a:pt x="184" y="72"/>
                  </a:cubicBezTo>
                  <a:cubicBezTo>
                    <a:pt x="182" y="69"/>
                    <a:pt x="178" y="69"/>
                    <a:pt x="175" y="70"/>
                  </a:cubicBezTo>
                  <a:cubicBezTo>
                    <a:pt x="171" y="72"/>
                    <a:pt x="169" y="76"/>
                    <a:pt x="169" y="81"/>
                  </a:cubicBezTo>
                  <a:cubicBezTo>
                    <a:pt x="170" y="87"/>
                    <a:pt x="176" y="92"/>
                    <a:pt x="184" y="92"/>
                  </a:cubicBezTo>
                  <a:cubicBezTo>
                    <a:pt x="188" y="92"/>
                    <a:pt x="191" y="91"/>
                    <a:pt x="193" y="89"/>
                  </a:cubicBezTo>
                  <a:close/>
                  <a:moveTo>
                    <a:pt x="153" y="30"/>
                  </a:moveTo>
                  <a:cubicBezTo>
                    <a:pt x="156" y="30"/>
                    <a:pt x="159" y="30"/>
                    <a:pt x="162" y="30"/>
                  </a:cubicBezTo>
                  <a:cubicBezTo>
                    <a:pt x="165" y="31"/>
                    <a:pt x="165" y="31"/>
                    <a:pt x="167" y="31"/>
                  </a:cubicBezTo>
                  <a:cubicBezTo>
                    <a:pt x="156" y="25"/>
                    <a:pt x="144" y="22"/>
                    <a:pt x="132" y="22"/>
                  </a:cubicBezTo>
                  <a:cubicBezTo>
                    <a:pt x="135" y="25"/>
                    <a:pt x="135" y="31"/>
                    <a:pt x="132" y="34"/>
                  </a:cubicBezTo>
                  <a:cubicBezTo>
                    <a:pt x="132" y="34"/>
                    <a:pt x="132" y="34"/>
                    <a:pt x="132" y="34"/>
                  </a:cubicBezTo>
                  <a:cubicBezTo>
                    <a:pt x="132" y="34"/>
                    <a:pt x="132" y="34"/>
                    <a:pt x="132" y="34"/>
                  </a:cubicBezTo>
                  <a:cubicBezTo>
                    <a:pt x="125" y="44"/>
                    <a:pt x="110" y="38"/>
                    <a:pt x="109" y="26"/>
                  </a:cubicBezTo>
                  <a:cubicBezTo>
                    <a:pt x="104" y="37"/>
                    <a:pt x="89" y="50"/>
                    <a:pt x="63" y="41"/>
                  </a:cubicBezTo>
                  <a:cubicBezTo>
                    <a:pt x="46" y="35"/>
                    <a:pt x="35" y="18"/>
                    <a:pt x="45" y="15"/>
                  </a:cubicBezTo>
                  <a:cubicBezTo>
                    <a:pt x="49" y="15"/>
                    <a:pt x="50" y="20"/>
                    <a:pt x="46" y="21"/>
                  </a:cubicBezTo>
                  <a:cubicBezTo>
                    <a:pt x="47" y="21"/>
                    <a:pt x="47" y="18"/>
                    <a:pt x="47" y="18"/>
                  </a:cubicBezTo>
                  <a:cubicBezTo>
                    <a:pt x="44" y="17"/>
                    <a:pt x="42" y="24"/>
                    <a:pt x="48" y="24"/>
                  </a:cubicBezTo>
                  <a:cubicBezTo>
                    <a:pt x="58" y="25"/>
                    <a:pt x="57" y="11"/>
                    <a:pt x="51" y="7"/>
                  </a:cubicBezTo>
                  <a:cubicBezTo>
                    <a:pt x="50" y="7"/>
                    <a:pt x="50" y="7"/>
                    <a:pt x="50" y="7"/>
                  </a:cubicBezTo>
                  <a:cubicBezTo>
                    <a:pt x="50" y="7"/>
                    <a:pt x="50" y="7"/>
                    <a:pt x="50" y="7"/>
                  </a:cubicBezTo>
                  <a:cubicBezTo>
                    <a:pt x="50" y="7"/>
                    <a:pt x="50" y="7"/>
                    <a:pt x="50" y="7"/>
                  </a:cubicBezTo>
                  <a:cubicBezTo>
                    <a:pt x="45" y="3"/>
                    <a:pt x="37" y="5"/>
                    <a:pt x="32" y="12"/>
                  </a:cubicBezTo>
                  <a:cubicBezTo>
                    <a:pt x="26" y="20"/>
                    <a:pt x="29" y="30"/>
                    <a:pt x="35" y="38"/>
                  </a:cubicBezTo>
                  <a:cubicBezTo>
                    <a:pt x="43" y="47"/>
                    <a:pt x="55" y="53"/>
                    <a:pt x="71" y="55"/>
                  </a:cubicBezTo>
                  <a:cubicBezTo>
                    <a:pt x="106" y="58"/>
                    <a:pt x="123" y="33"/>
                    <a:pt x="153" y="30"/>
                  </a:cubicBez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8" name="Freeform 15"/>
            <p:cNvSpPr>
              <a:spLocks noEditPoints="1"/>
            </p:cNvSpPr>
            <p:nvPr/>
          </p:nvSpPr>
          <p:spPr bwMode="auto">
            <a:xfrm>
              <a:off x="6024563" y="3700463"/>
              <a:ext cx="1260475" cy="717550"/>
            </a:xfrm>
            <a:custGeom>
              <a:gdLst>
                <a:gd fmla="*/ 200 w 208" name="T0"/>
                <a:gd fmla="*/ 21 h 118" name="T1"/>
                <a:gd fmla="*/ 196 w 208" name="T2"/>
                <a:gd fmla="*/ 29 h 118" name="T3"/>
                <a:gd fmla="*/ 194 w 208" name="T4"/>
                <a:gd fmla="*/ 29 h 118" name="T5"/>
                <a:gd fmla="*/ 202 w 208" name="T6"/>
                <a:gd fmla="*/ 19 h 118" name="T7"/>
                <a:gd fmla="*/ 181 w 208" name="T8"/>
                <a:gd fmla="*/ 17 h 118" name="T9"/>
                <a:gd fmla="*/ 150 w 208" name="T10"/>
                <a:gd fmla="*/ 12 h 118" name="T11"/>
                <a:gd fmla="*/ 149 w 208" name="T12"/>
                <a:gd fmla="*/ 35 h 118" name="T13"/>
                <a:gd fmla="*/ 126 w 208" name="T14"/>
                <a:gd fmla="*/ 4 h 118" name="T15"/>
                <a:gd fmla="*/ 130 w 208" name="T16"/>
                <a:gd fmla="*/ 12 h 118" name="T17"/>
                <a:gd fmla="*/ 130 w 208" name="T18"/>
                <a:gd fmla="*/ 14 h 118" name="T19"/>
                <a:gd fmla="*/ 125 w 208" name="T20"/>
                <a:gd fmla="*/ 2 h 118" name="T21"/>
                <a:gd fmla="*/ 124 w 208" name="T22"/>
                <a:gd fmla="*/ 3 h 118" name="T23"/>
                <a:gd fmla="*/ 148 w 208" name="T24"/>
                <a:gd fmla="*/ 37 h 118" name="T25"/>
                <a:gd fmla="*/ 99 w 208" name="T26"/>
                <a:gd fmla="*/ 20 h 118" name="T27"/>
                <a:gd fmla="*/ 23 w 208" name="T28"/>
                <a:gd fmla="*/ 24 h 118" name="T29"/>
                <a:gd fmla="*/ 3 w 208" name="T30"/>
                <a:gd fmla="*/ 14 h 118" name="T31"/>
                <a:gd fmla="*/ 8 w 208" name="T32"/>
                <a:gd fmla="*/ 13 h 118" name="T33"/>
                <a:gd fmla="*/ 5 w 208" name="T34"/>
                <a:gd fmla="*/ 10 h 118" name="T35"/>
                <a:gd fmla="*/ 18 w 208" name="T36"/>
                <a:gd fmla="*/ 29 h 118" name="T37"/>
                <a:gd fmla="*/ 4 w 208" name="T38"/>
                <a:gd fmla="*/ 75 h 118" name="T39"/>
                <a:gd fmla="*/ 12 w 208" name="T40"/>
                <a:gd fmla="*/ 89 h 118" name="T41"/>
                <a:gd fmla="*/ 16 w 208" name="T42"/>
                <a:gd fmla="*/ 112 h 118" name="T43"/>
                <a:gd fmla="*/ 9 w 208" name="T44"/>
                <a:gd fmla="*/ 106 h 118" name="T45"/>
                <a:gd fmla="*/ 9 w 208" name="T46"/>
                <a:gd fmla="*/ 104 h 118" name="T47"/>
                <a:gd fmla="*/ 18 w 208" name="T48"/>
                <a:gd fmla="*/ 114 h 118" name="T49"/>
                <a:gd fmla="*/ 24 w 208" name="T50"/>
                <a:gd fmla="*/ 94 h 118" name="T51"/>
                <a:gd fmla="*/ 34 w 208" name="T52"/>
                <a:gd fmla="*/ 68 h 118" name="T53"/>
                <a:gd fmla="*/ 21 w 208" name="T54"/>
                <a:gd fmla="*/ 68 h 118" name="T55"/>
                <a:gd fmla="*/ 21 w 208" name="T56"/>
                <a:gd fmla="*/ 67 h 118" name="T57"/>
                <a:gd fmla="*/ 36 w 208" name="T58"/>
                <a:gd fmla="*/ 45 h 118" name="T59"/>
                <a:gd fmla="*/ 59 w 208" name="T60"/>
                <a:gd fmla="*/ 58 h 118" name="T61"/>
                <a:gd fmla="*/ 50 w 208" name="T62"/>
                <a:gd fmla="*/ 57 h 118" name="T63"/>
                <a:gd fmla="*/ 49 w 208" name="T64"/>
                <a:gd fmla="*/ 55 h 118" name="T65"/>
                <a:gd fmla="*/ 61 w 208" name="T66"/>
                <a:gd fmla="*/ 58 h 118" name="T67"/>
                <a:gd fmla="*/ 35 w 208" name="T68"/>
                <a:gd fmla="*/ 43 h 118" name="T69"/>
                <a:gd fmla="*/ 46 w 208" name="T70"/>
                <a:gd fmla="*/ 32 h 118" name="T71"/>
                <a:gd fmla="*/ 136 w 208" name="T72"/>
                <a:gd fmla="*/ 57 h 118" name="T73"/>
                <a:gd fmla="*/ 180 w 208" name="T74"/>
                <a:gd fmla="*/ 30 h 118" name="T75"/>
                <a:gd fmla="*/ 13 w 208" name="T76"/>
                <a:gd fmla="*/ 88 h 118" name="T77"/>
                <a:gd fmla="*/ 6 w 208" name="T78"/>
                <a:gd fmla="*/ 74 h 118" name="T79"/>
                <a:gd fmla="*/ 77 w 208" name="T80"/>
                <a:gd fmla="*/ 5 h 118" name="T81"/>
                <a:gd fmla="*/ 88 w 208" name="T82"/>
                <a:gd fmla="*/ 36 h 118" name="T83"/>
                <a:gd fmla="*/ 77 w 208" name="T84"/>
                <a:gd fmla="*/ 32 h 118" name="T85"/>
                <a:gd fmla="*/ 83 w 208" name="T86"/>
                <a:gd fmla="*/ 26 h 118" name="T87"/>
                <a:gd fmla="*/ 85 w 208" name="T88"/>
                <a:gd fmla="*/ 27 h 118" name="T89"/>
                <a:gd fmla="*/ 37 w 208" name="T90"/>
                <a:gd fmla="*/ 31 h 118" name="T91"/>
                <a:gd fmla="*/ 21 w 208" name="T92"/>
                <a:gd fmla="*/ 76 h 118" name="T93"/>
                <a:gd fmla="*/ 26 w 208" name="T94"/>
                <a:gd fmla="*/ 76 h 118" name="T95"/>
                <a:gd fmla="*/ 24 w 208" name="T96"/>
                <a:gd fmla="*/ 72 h 118" name="T97"/>
                <a:gd fmla="*/ 39 w 208" name="T98"/>
                <a:gd fmla="*/ 81 h 118" name="T99"/>
                <a:gd fmla="*/ 15 w 208" name="T100"/>
                <a:gd fmla="*/ 89 h 118" name="T101"/>
                <a:gd fmla="*/ 46 w 208" name="T102"/>
                <a:gd fmla="*/ 30 h 118" name="T103"/>
                <a:gd fmla="*/ 76 w 208" name="T104"/>
                <a:gd fmla="*/ 22 h 118" name="T105"/>
                <a:gd fmla="*/ 76 w 208" name="T106"/>
                <a:gd fmla="*/ 34 h 118" name="T107"/>
                <a:gd fmla="*/ 99 w 208" name="T108"/>
                <a:gd fmla="*/ 26 h 118" name="T109"/>
                <a:gd fmla="*/ 163 w 208" name="T110"/>
                <a:gd fmla="*/ 15 h 118" name="T111"/>
                <a:gd fmla="*/ 161 w 208" name="T112"/>
                <a:gd fmla="*/ 18 h 118" name="T113"/>
                <a:gd fmla="*/ 157 w 208" name="T114"/>
                <a:gd fmla="*/ 7 h 118" name="T115"/>
                <a:gd fmla="*/ 158 w 208" name="T116"/>
                <a:gd fmla="*/ 7 h 118" name="T117"/>
                <a:gd fmla="*/ 176 w 208" name="T118"/>
                <a:gd fmla="*/ 12 h 118" name="T119"/>
                <a:gd fmla="*/ 136 w 208" name="T120"/>
                <a:gd fmla="*/ 55 h 1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 w="208">
                  <a:moveTo>
                    <a:pt x="180" y="30"/>
                  </a:moveTo>
                  <a:cubicBezTo>
                    <a:pt x="184" y="23"/>
                    <a:pt x="192" y="15"/>
                    <a:pt x="200" y="21"/>
                  </a:cubicBezTo>
                  <a:cubicBezTo>
                    <a:pt x="204" y="23"/>
                    <a:pt x="205" y="27"/>
                    <a:pt x="203" y="30"/>
                  </a:cubicBezTo>
                  <a:cubicBezTo>
                    <a:pt x="200" y="36"/>
                    <a:pt x="194" y="32"/>
                    <a:pt x="196" y="29"/>
                  </a:cubicBezTo>
                  <a:cubicBezTo>
                    <a:pt x="197" y="28"/>
                    <a:pt x="199" y="30"/>
                    <a:pt x="199" y="31"/>
                  </a:cubicBezTo>
                  <a:cubicBezTo>
                    <a:pt x="199" y="27"/>
                    <a:pt x="195" y="26"/>
                    <a:pt x="194" y="29"/>
                  </a:cubicBezTo>
                  <a:cubicBezTo>
                    <a:pt x="192" y="33"/>
                    <a:pt x="198" y="36"/>
                    <a:pt x="201" y="35"/>
                  </a:cubicBezTo>
                  <a:cubicBezTo>
                    <a:pt x="208" y="31"/>
                    <a:pt x="207" y="22"/>
                    <a:pt x="202" y="19"/>
                  </a:cubicBezTo>
                  <a:cubicBezTo>
                    <a:pt x="194" y="14"/>
                    <a:pt x="187" y="17"/>
                    <a:pt x="182" y="23"/>
                  </a:cubicBezTo>
                  <a:cubicBezTo>
                    <a:pt x="182" y="21"/>
                    <a:pt x="182" y="19"/>
                    <a:pt x="181" y="17"/>
                  </a:cubicBezTo>
                  <a:cubicBezTo>
                    <a:pt x="179" y="10"/>
                    <a:pt x="174" y="5"/>
                    <a:pt x="168" y="4"/>
                  </a:cubicBezTo>
                  <a:cubicBezTo>
                    <a:pt x="161" y="2"/>
                    <a:pt x="153" y="5"/>
                    <a:pt x="150" y="12"/>
                  </a:cubicBezTo>
                  <a:cubicBezTo>
                    <a:pt x="148" y="19"/>
                    <a:pt x="151" y="27"/>
                    <a:pt x="161" y="26"/>
                  </a:cubicBezTo>
                  <a:cubicBezTo>
                    <a:pt x="158" y="30"/>
                    <a:pt x="154" y="33"/>
                    <a:pt x="149" y="35"/>
                  </a:cubicBezTo>
                  <a:cubicBezTo>
                    <a:pt x="140" y="38"/>
                    <a:pt x="129" y="34"/>
                    <a:pt x="123" y="26"/>
                  </a:cubicBezTo>
                  <a:cubicBezTo>
                    <a:pt x="118" y="20"/>
                    <a:pt x="117" y="9"/>
                    <a:pt x="126" y="4"/>
                  </a:cubicBezTo>
                  <a:cubicBezTo>
                    <a:pt x="129" y="3"/>
                    <a:pt x="133" y="4"/>
                    <a:pt x="135" y="7"/>
                  </a:cubicBezTo>
                  <a:cubicBezTo>
                    <a:pt x="138" y="13"/>
                    <a:pt x="131" y="15"/>
                    <a:pt x="130" y="12"/>
                  </a:cubicBezTo>
                  <a:cubicBezTo>
                    <a:pt x="130" y="11"/>
                    <a:pt x="133" y="11"/>
                    <a:pt x="133" y="11"/>
                  </a:cubicBezTo>
                  <a:cubicBezTo>
                    <a:pt x="131" y="9"/>
                    <a:pt x="128" y="12"/>
                    <a:pt x="130" y="14"/>
                  </a:cubicBezTo>
                  <a:cubicBezTo>
                    <a:pt x="133" y="17"/>
                    <a:pt x="137" y="14"/>
                    <a:pt x="137" y="11"/>
                  </a:cubicBezTo>
                  <a:cubicBezTo>
                    <a:pt x="139" y="4"/>
                    <a:pt x="130" y="0"/>
                    <a:pt x="125" y="2"/>
                  </a:cubicBezTo>
                  <a:cubicBezTo>
                    <a:pt x="125" y="3"/>
                    <a:pt x="124" y="3"/>
                    <a:pt x="124" y="3"/>
                  </a:cubicBezTo>
                  <a:cubicBezTo>
                    <a:pt x="124" y="3"/>
                    <a:pt x="124" y="3"/>
                    <a:pt x="124" y="3"/>
                  </a:cubicBezTo>
                  <a:cubicBezTo>
                    <a:pt x="115" y="9"/>
                    <a:pt x="116" y="20"/>
                    <a:pt x="121" y="27"/>
                  </a:cubicBezTo>
                  <a:cubicBezTo>
                    <a:pt x="127" y="35"/>
                    <a:pt x="138" y="40"/>
                    <a:pt x="148" y="37"/>
                  </a:cubicBezTo>
                  <a:cubicBezTo>
                    <a:pt x="147" y="38"/>
                    <a:pt x="146" y="38"/>
                    <a:pt x="145" y="39"/>
                  </a:cubicBezTo>
                  <a:cubicBezTo>
                    <a:pt x="115" y="48"/>
                    <a:pt x="103" y="32"/>
                    <a:pt x="99" y="20"/>
                  </a:cubicBezTo>
                  <a:cubicBezTo>
                    <a:pt x="97" y="10"/>
                    <a:pt x="88" y="4"/>
                    <a:pt x="77" y="3"/>
                  </a:cubicBezTo>
                  <a:cubicBezTo>
                    <a:pt x="58" y="2"/>
                    <a:pt x="37" y="10"/>
                    <a:pt x="23" y="24"/>
                  </a:cubicBezTo>
                  <a:cubicBezTo>
                    <a:pt x="26" y="15"/>
                    <a:pt x="24" y="5"/>
                    <a:pt x="13" y="3"/>
                  </a:cubicBezTo>
                  <a:cubicBezTo>
                    <a:pt x="7" y="2"/>
                    <a:pt x="0" y="8"/>
                    <a:pt x="3" y="14"/>
                  </a:cubicBezTo>
                  <a:cubicBezTo>
                    <a:pt x="5" y="17"/>
                    <a:pt x="9" y="18"/>
                    <a:pt x="11" y="15"/>
                  </a:cubicBezTo>
                  <a:cubicBezTo>
                    <a:pt x="13" y="12"/>
                    <a:pt x="9" y="10"/>
                    <a:pt x="8" y="13"/>
                  </a:cubicBezTo>
                  <a:cubicBezTo>
                    <a:pt x="8" y="13"/>
                    <a:pt x="10" y="12"/>
                    <a:pt x="10" y="13"/>
                  </a:cubicBezTo>
                  <a:cubicBezTo>
                    <a:pt x="10" y="17"/>
                    <a:pt x="3" y="16"/>
                    <a:pt x="5" y="10"/>
                  </a:cubicBezTo>
                  <a:cubicBezTo>
                    <a:pt x="6" y="7"/>
                    <a:pt x="9" y="5"/>
                    <a:pt x="12" y="5"/>
                  </a:cubicBezTo>
                  <a:cubicBezTo>
                    <a:pt x="24" y="7"/>
                    <a:pt x="24" y="21"/>
                    <a:pt x="18" y="29"/>
                  </a:cubicBezTo>
                  <a:cubicBezTo>
                    <a:pt x="18" y="29"/>
                    <a:pt x="17" y="30"/>
                    <a:pt x="17" y="30"/>
                  </a:cubicBezTo>
                  <a:cubicBezTo>
                    <a:pt x="6" y="43"/>
                    <a:pt x="1" y="60"/>
                    <a:pt x="4" y="75"/>
                  </a:cubicBezTo>
                  <a:cubicBezTo>
                    <a:pt x="6" y="81"/>
                    <a:pt x="8" y="86"/>
                    <a:pt x="12" y="89"/>
                  </a:cubicBezTo>
                  <a:cubicBezTo>
                    <a:pt x="12" y="89"/>
                    <a:pt x="12" y="89"/>
                    <a:pt x="12" y="89"/>
                  </a:cubicBezTo>
                  <a:cubicBezTo>
                    <a:pt x="14" y="91"/>
                    <a:pt x="16" y="93"/>
                    <a:pt x="17" y="95"/>
                  </a:cubicBezTo>
                  <a:cubicBezTo>
                    <a:pt x="21" y="101"/>
                    <a:pt x="21" y="107"/>
                    <a:pt x="16" y="112"/>
                  </a:cubicBezTo>
                  <a:cubicBezTo>
                    <a:pt x="13" y="115"/>
                    <a:pt x="9" y="115"/>
                    <a:pt x="6" y="113"/>
                  </a:cubicBezTo>
                  <a:cubicBezTo>
                    <a:pt x="2" y="108"/>
                    <a:pt x="7" y="103"/>
                    <a:pt x="9" y="106"/>
                  </a:cubicBezTo>
                  <a:cubicBezTo>
                    <a:pt x="9" y="107"/>
                    <a:pt x="7" y="108"/>
                    <a:pt x="7" y="108"/>
                  </a:cubicBezTo>
                  <a:cubicBezTo>
                    <a:pt x="10" y="109"/>
                    <a:pt x="12" y="105"/>
                    <a:pt x="9" y="104"/>
                  </a:cubicBezTo>
                  <a:cubicBezTo>
                    <a:pt x="5" y="102"/>
                    <a:pt x="2" y="106"/>
                    <a:pt x="3" y="110"/>
                  </a:cubicBezTo>
                  <a:cubicBezTo>
                    <a:pt x="4" y="117"/>
                    <a:pt x="13" y="118"/>
                    <a:pt x="18" y="114"/>
                  </a:cubicBezTo>
                  <a:cubicBezTo>
                    <a:pt x="24" y="107"/>
                    <a:pt x="23" y="99"/>
                    <a:pt x="18" y="93"/>
                  </a:cubicBezTo>
                  <a:cubicBezTo>
                    <a:pt x="20" y="93"/>
                    <a:pt x="22" y="94"/>
                    <a:pt x="24" y="94"/>
                  </a:cubicBezTo>
                  <a:cubicBezTo>
                    <a:pt x="34" y="94"/>
                    <a:pt x="41" y="88"/>
                    <a:pt x="41" y="80"/>
                  </a:cubicBezTo>
                  <a:cubicBezTo>
                    <a:pt x="41" y="75"/>
                    <a:pt x="39" y="71"/>
                    <a:pt x="34" y="68"/>
                  </a:cubicBezTo>
                  <a:cubicBezTo>
                    <a:pt x="28" y="66"/>
                    <a:pt x="24" y="68"/>
                    <a:pt x="22" y="72"/>
                  </a:cubicBezTo>
                  <a:cubicBezTo>
                    <a:pt x="22" y="70"/>
                    <a:pt x="21" y="69"/>
                    <a:pt x="21" y="68"/>
                  </a:cubicBezTo>
                  <a:cubicBezTo>
                    <a:pt x="21" y="68"/>
                    <a:pt x="21" y="68"/>
                    <a:pt x="21" y="68"/>
                  </a:cubicBezTo>
                  <a:cubicBezTo>
                    <a:pt x="21" y="67"/>
                    <a:pt x="21" y="67"/>
                    <a:pt x="21" y="67"/>
                  </a:cubicBezTo>
                  <a:cubicBezTo>
                    <a:pt x="21" y="67"/>
                    <a:pt x="21" y="67"/>
                    <a:pt x="21" y="67"/>
                  </a:cubicBezTo>
                  <a:cubicBezTo>
                    <a:pt x="20" y="56"/>
                    <a:pt x="27" y="48"/>
                    <a:pt x="36" y="45"/>
                  </a:cubicBezTo>
                  <a:cubicBezTo>
                    <a:pt x="41" y="42"/>
                    <a:pt x="47" y="42"/>
                    <a:pt x="53" y="46"/>
                  </a:cubicBezTo>
                  <a:cubicBezTo>
                    <a:pt x="58" y="48"/>
                    <a:pt x="60" y="53"/>
                    <a:pt x="59" y="58"/>
                  </a:cubicBezTo>
                  <a:cubicBezTo>
                    <a:pt x="58" y="61"/>
                    <a:pt x="55" y="64"/>
                    <a:pt x="52" y="63"/>
                  </a:cubicBezTo>
                  <a:cubicBezTo>
                    <a:pt x="46" y="62"/>
                    <a:pt x="48" y="56"/>
                    <a:pt x="50" y="57"/>
                  </a:cubicBezTo>
                  <a:cubicBezTo>
                    <a:pt x="51" y="57"/>
                    <a:pt x="50" y="60"/>
                    <a:pt x="50" y="59"/>
                  </a:cubicBezTo>
                  <a:cubicBezTo>
                    <a:pt x="53" y="59"/>
                    <a:pt x="52" y="55"/>
                    <a:pt x="49" y="55"/>
                  </a:cubicBezTo>
                  <a:cubicBezTo>
                    <a:pt x="45" y="56"/>
                    <a:pt x="45" y="61"/>
                    <a:pt x="47" y="63"/>
                  </a:cubicBezTo>
                  <a:cubicBezTo>
                    <a:pt x="52" y="68"/>
                    <a:pt x="60" y="64"/>
                    <a:pt x="61" y="58"/>
                  </a:cubicBezTo>
                  <a:cubicBezTo>
                    <a:pt x="62" y="52"/>
                    <a:pt x="60" y="47"/>
                    <a:pt x="55" y="44"/>
                  </a:cubicBezTo>
                  <a:cubicBezTo>
                    <a:pt x="48" y="40"/>
                    <a:pt x="41" y="40"/>
                    <a:pt x="35" y="43"/>
                  </a:cubicBezTo>
                  <a:cubicBezTo>
                    <a:pt x="29" y="45"/>
                    <a:pt x="24" y="49"/>
                    <a:pt x="21" y="56"/>
                  </a:cubicBezTo>
                  <a:cubicBezTo>
                    <a:pt x="24" y="43"/>
                    <a:pt x="33" y="34"/>
                    <a:pt x="46" y="32"/>
                  </a:cubicBezTo>
                  <a:cubicBezTo>
                    <a:pt x="49" y="31"/>
                    <a:pt x="52" y="31"/>
                    <a:pt x="55" y="32"/>
                  </a:cubicBezTo>
                  <a:cubicBezTo>
                    <a:pt x="85" y="35"/>
                    <a:pt x="99" y="59"/>
                    <a:pt x="136" y="57"/>
                  </a:cubicBezTo>
                  <a:cubicBezTo>
                    <a:pt x="152" y="56"/>
                    <a:pt x="166" y="49"/>
                    <a:pt x="175" y="39"/>
                  </a:cubicBezTo>
                  <a:cubicBezTo>
                    <a:pt x="177" y="36"/>
                    <a:pt x="179" y="33"/>
                    <a:pt x="180" y="30"/>
                  </a:cubicBezTo>
                  <a:close/>
                  <a:moveTo>
                    <a:pt x="15" y="89"/>
                  </a:moveTo>
                  <a:cubicBezTo>
                    <a:pt x="14" y="88"/>
                    <a:pt x="14" y="88"/>
                    <a:pt x="13" y="88"/>
                  </a:cubicBezTo>
                  <a:cubicBezTo>
                    <a:pt x="13" y="88"/>
                    <a:pt x="13" y="88"/>
                    <a:pt x="13" y="88"/>
                  </a:cubicBezTo>
                  <a:cubicBezTo>
                    <a:pt x="10" y="84"/>
                    <a:pt x="7" y="80"/>
                    <a:pt x="6" y="74"/>
                  </a:cubicBezTo>
                  <a:cubicBezTo>
                    <a:pt x="3" y="60"/>
                    <a:pt x="8" y="44"/>
                    <a:pt x="18" y="31"/>
                  </a:cubicBezTo>
                  <a:cubicBezTo>
                    <a:pt x="32" y="15"/>
                    <a:pt x="55" y="4"/>
                    <a:pt x="77" y="5"/>
                  </a:cubicBezTo>
                  <a:cubicBezTo>
                    <a:pt x="86" y="6"/>
                    <a:pt x="95" y="11"/>
                    <a:pt x="97" y="20"/>
                  </a:cubicBezTo>
                  <a:cubicBezTo>
                    <a:pt x="98" y="28"/>
                    <a:pt x="95" y="35"/>
                    <a:pt x="88" y="36"/>
                  </a:cubicBezTo>
                  <a:cubicBezTo>
                    <a:pt x="88" y="37"/>
                    <a:pt x="88" y="37"/>
                    <a:pt x="88" y="37"/>
                  </a:cubicBezTo>
                  <a:cubicBezTo>
                    <a:pt x="84" y="38"/>
                    <a:pt x="79" y="36"/>
                    <a:pt x="77" y="32"/>
                  </a:cubicBezTo>
                  <a:cubicBezTo>
                    <a:pt x="75" y="29"/>
                    <a:pt x="75" y="26"/>
                    <a:pt x="78" y="23"/>
                  </a:cubicBezTo>
                  <a:cubicBezTo>
                    <a:pt x="82" y="19"/>
                    <a:pt x="86" y="25"/>
                    <a:pt x="83" y="26"/>
                  </a:cubicBezTo>
                  <a:cubicBezTo>
                    <a:pt x="82" y="27"/>
                    <a:pt x="81" y="25"/>
                    <a:pt x="82" y="24"/>
                  </a:cubicBezTo>
                  <a:cubicBezTo>
                    <a:pt x="80" y="27"/>
                    <a:pt x="83" y="29"/>
                    <a:pt x="85" y="27"/>
                  </a:cubicBezTo>
                  <a:cubicBezTo>
                    <a:pt x="87" y="22"/>
                    <a:pt x="82" y="20"/>
                    <a:pt x="78" y="20"/>
                  </a:cubicBezTo>
                  <a:cubicBezTo>
                    <a:pt x="64" y="20"/>
                    <a:pt x="50" y="25"/>
                    <a:pt x="37" y="31"/>
                  </a:cubicBezTo>
                  <a:cubicBezTo>
                    <a:pt x="27" y="37"/>
                    <a:pt x="19" y="47"/>
                    <a:pt x="18" y="60"/>
                  </a:cubicBezTo>
                  <a:cubicBezTo>
                    <a:pt x="18" y="64"/>
                    <a:pt x="18" y="70"/>
                    <a:pt x="21" y="76"/>
                  </a:cubicBezTo>
                  <a:cubicBezTo>
                    <a:pt x="22" y="79"/>
                    <a:pt x="26" y="81"/>
                    <a:pt x="29" y="79"/>
                  </a:cubicBezTo>
                  <a:cubicBezTo>
                    <a:pt x="31" y="77"/>
                    <a:pt x="28" y="74"/>
                    <a:pt x="26" y="76"/>
                  </a:cubicBezTo>
                  <a:cubicBezTo>
                    <a:pt x="26" y="76"/>
                    <a:pt x="28" y="76"/>
                    <a:pt x="28" y="77"/>
                  </a:cubicBezTo>
                  <a:cubicBezTo>
                    <a:pt x="27" y="80"/>
                    <a:pt x="21" y="77"/>
                    <a:pt x="24" y="72"/>
                  </a:cubicBezTo>
                  <a:cubicBezTo>
                    <a:pt x="26" y="69"/>
                    <a:pt x="30" y="69"/>
                    <a:pt x="33" y="70"/>
                  </a:cubicBezTo>
                  <a:cubicBezTo>
                    <a:pt x="37" y="72"/>
                    <a:pt x="39" y="76"/>
                    <a:pt x="39" y="81"/>
                  </a:cubicBezTo>
                  <a:cubicBezTo>
                    <a:pt x="38" y="87"/>
                    <a:pt x="32" y="92"/>
                    <a:pt x="24" y="92"/>
                  </a:cubicBezTo>
                  <a:cubicBezTo>
                    <a:pt x="20" y="92"/>
                    <a:pt x="17" y="91"/>
                    <a:pt x="15" y="89"/>
                  </a:cubicBezTo>
                  <a:close/>
                  <a:moveTo>
                    <a:pt x="55" y="30"/>
                  </a:moveTo>
                  <a:cubicBezTo>
                    <a:pt x="52" y="30"/>
                    <a:pt x="49" y="30"/>
                    <a:pt x="46" y="30"/>
                  </a:cubicBezTo>
                  <a:cubicBezTo>
                    <a:pt x="43" y="31"/>
                    <a:pt x="43" y="31"/>
                    <a:pt x="41" y="31"/>
                  </a:cubicBezTo>
                  <a:cubicBezTo>
                    <a:pt x="52" y="25"/>
                    <a:pt x="64" y="22"/>
                    <a:pt x="76" y="22"/>
                  </a:cubicBezTo>
                  <a:cubicBezTo>
                    <a:pt x="73" y="25"/>
                    <a:pt x="73" y="31"/>
                    <a:pt x="76" y="34"/>
                  </a:cubicBezTo>
                  <a:cubicBezTo>
                    <a:pt x="76" y="34"/>
                    <a:pt x="76" y="34"/>
                    <a:pt x="76" y="34"/>
                  </a:cubicBezTo>
                  <a:cubicBezTo>
                    <a:pt x="76" y="34"/>
                    <a:pt x="76" y="34"/>
                    <a:pt x="76" y="34"/>
                  </a:cubicBezTo>
                  <a:cubicBezTo>
                    <a:pt x="83" y="44"/>
                    <a:pt x="98" y="38"/>
                    <a:pt x="99" y="26"/>
                  </a:cubicBezTo>
                  <a:cubicBezTo>
                    <a:pt x="104" y="37"/>
                    <a:pt x="119" y="50"/>
                    <a:pt x="145" y="41"/>
                  </a:cubicBezTo>
                  <a:cubicBezTo>
                    <a:pt x="161" y="35"/>
                    <a:pt x="172" y="18"/>
                    <a:pt x="163" y="15"/>
                  </a:cubicBezTo>
                  <a:cubicBezTo>
                    <a:pt x="159" y="15"/>
                    <a:pt x="158" y="20"/>
                    <a:pt x="162" y="21"/>
                  </a:cubicBezTo>
                  <a:cubicBezTo>
                    <a:pt x="161" y="21"/>
                    <a:pt x="160" y="18"/>
                    <a:pt x="161" y="18"/>
                  </a:cubicBezTo>
                  <a:cubicBezTo>
                    <a:pt x="164" y="17"/>
                    <a:pt x="166" y="24"/>
                    <a:pt x="160" y="24"/>
                  </a:cubicBezTo>
                  <a:cubicBezTo>
                    <a:pt x="150" y="25"/>
                    <a:pt x="150" y="11"/>
                    <a:pt x="157" y="7"/>
                  </a:cubicBezTo>
                  <a:cubicBezTo>
                    <a:pt x="157" y="7"/>
                    <a:pt x="157" y="7"/>
                    <a:pt x="157" y="7"/>
                  </a:cubicBezTo>
                  <a:cubicBezTo>
                    <a:pt x="158" y="7"/>
                    <a:pt x="158" y="7"/>
                    <a:pt x="158" y="7"/>
                  </a:cubicBezTo>
                  <a:cubicBezTo>
                    <a:pt x="158" y="7"/>
                    <a:pt x="158" y="7"/>
                    <a:pt x="158" y="7"/>
                  </a:cubicBezTo>
                  <a:cubicBezTo>
                    <a:pt x="163" y="3"/>
                    <a:pt x="171" y="5"/>
                    <a:pt x="176" y="12"/>
                  </a:cubicBezTo>
                  <a:cubicBezTo>
                    <a:pt x="182" y="20"/>
                    <a:pt x="179" y="30"/>
                    <a:pt x="173" y="38"/>
                  </a:cubicBezTo>
                  <a:cubicBezTo>
                    <a:pt x="164" y="47"/>
                    <a:pt x="153" y="53"/>
                    <a:pt x="136" y="55"/>
                  </a:cubicBezTo>
                  <a:cubicBezTo>
                    <a:pt x="102" y="58"/>
                    <a:pt x="85" y="33"/>
                    <a:pt x="55" y="30"/>
                  </a:cubicBez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9" name="Freeform 16"/>
            <p:cNvSpPr/>
            <p:nvPr/>
          </p:nvSpPr>
          <p:spPr bwMode="auto">
            <a:xfrm>
              <a:off x="7067550" y="3730625"/>
              <a:ext cx="2714625" cy="17463"/>
            </a:xfrm>
            <a:custGeom>
              <a:gdLst>
                <a:gd fmla="*/ 0 w 1710" name="T0"/>
                <a:gd fmla="*/ 0 h 11" name="T1"/>
                <a:gd fmla="*/ 1710 w 1710" name="T2"/>
                <a:gd fmla="*/ 0 h 11" name="T3"/>
                <a:gd fmla="*/ 0 w 1710" name="T4"/>
                <a:gd fmla="*/ 11 h 11" name="T5"/>
                <a:gd fmla="*/ 0 w 1710" name="T6"/>
                <a:gd fmla="*/ 0 h 11" name="T7"/>
                <a:gd fmla="*/ 0 w 1710" name="T8"/>
                <a:gd fmla="*/ 0 h 11" name="T9"/>
              </a:gdLst>
              <a:cxnLst>
                <a:cxn ang="0">
                  <a:pos x="T0" y="T1"/>
                </a:cxn>
                <a:cxn ang="0">
                  <a:pos x="T2" y="T3"/>
                </a:cxn>
                <a:cxn ang="0">
                  <a:pos x="T4" y="T5"/>
                </a:cxn>
                <a:cxn ang="0">
                  <a:pos x="T6" y="T7"/>
                </a:cxn>
                <a:cxn ang="0">
                  <a:pos x="T8" y="T9"/>
                </a:cxn>
              </a:cxnLst>
              <a:rect b="b" l="0" r="r" t="0"/>
              <a:pathLst>
                <a:path h="11" w="1710">
                  <a:moveTo>
                    <a:pt x="0" y="0"/>
                  </a:moveTo>
                  <a:lnTo>
                    <a:pt x="1710" y="0"/>
                  </a:lnTo>
                  <a:lnTo>
                    <a:pt x="0" y="11"/>
                  </a:lnTo>
                  <a:lnTo>
                    <a:pt x="0" y="0"/>
                  </a:lnTo>
                  <a:lnTo>
                    <a:pt x="0" y="0"/>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10" name="Freeform 17"/>
            <p:cNvSpPr/>
            <p:nvPr/>
          </p:nvSpPr>
          <p:spPr bwMode="auto">
            <a:xfrm>
              <a:off x="2303463" y="3730625"/>
              <a:ext cx="2714625" cy="17463"/>
            </a:xfrm>
            <a:custGeom>
              <a:gdLst>
                <a:gd fmla="*/ 0 w 1710" name="T0"/>
                <a:gd fmla="*/ 0 h 11" name="T1"/>
                <a:gd fmla="*/ 1710 w 1710" name="T2"/>
                <a:gd fmla="*/ 0 h 11" name="T3"/>
                <a:gd fmla="*/ 1710 w 1710" name="T4"/>
                <a:gd fmla="*/ 11 h 11" name="T5"/>
                <a:gd fmla="*/ 0 w 1710" name="T6"/>
                <a:gd fmla="*/ 0 h 11" name="T7"/>
                <a:gd fmla="*/ 0 w 1710" name="T8"/>
                <a:gd fmla="*/ 0 h 11" name="T9"/>
              </a:gdLst>
              <a:cxnLst>
                <a:cxn ang="0">
                  <a:pos x="T0" y="T1"/>
                </a:cxn>
                <a:cxn ang="0">
                  <a:pos x="T2" y="T3"/>
                </a:cxn>
                <a:cxn ang="0">
                  <a:pos x="T4" y="T5"/>
                </a:cxn>
                <a:cxn ang="0">
                  <a:pos x="T6" y="T7"/>
                </a:cxn>
                <a:cxn ang="0">
                  <a:pos x="T8" y="T9"/>
                </a:cxn>
              </a:cxnLst>
              <a:rect b="b" l="0" r="r" t="0"/>
              <a:pathLst>
                <a:path h="11" w="1710">
                  <a:moveTo>
                    <a:pt x="0" y="0"/>
                  </a:moveTo>
                  <a:lnTo>
                    <a:pt x="1710" y="0"/>
                  </a:lnTo>
                  <a:lnTo>
                    <a:pt x="1710" y="11"/>
                  </a:lnTo>
                  <a:lnTo>
                    <a:pt x="0" y="0"/>
                  </a:lnTo>
                  <a:lnTo>
                    <a:pt x="0" y="0"/>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11" name="Freeform 18"/>
            <p:cNvSpPr/>
            <p:nvPr/>
          </p:nvSpPr>
          <p:spPr bwMode="auto">
            <a:xfrm>
              <a:off x="7254875" y="3821113"/>
              <a:ext cx="1454150" cy="12700"/>
            </a:xfrm>
            <a:custGeom>
              <a:gdLst>
                <a:gd fmla="*/ 0 w 916" name="T0"/>
                <a:gd fmla="*/ 0 h 8" name="T1"/>
                <a:gd fmla="*/ 916 w 916" name="T2"/>
                <a:gd fmla="*/ 0 h 8" name="T3"/>
                <a:gd fmla="*/ 0 w 916" name="T4"/>
                <a:gd fmla="*/ 8 h 8" name="T5"/>
                <a:gd fmla="*/ 0 w 916" name="T6"/>
                <a:gd fmla="*/ 0 h 8" name="T7"/>
                <a:gd fmla="*/ 0 w 916" name="T8"/>
                <a:gd fmla="*/ 0 h 8" name="T9"/>
              </a:gdLst>
              <a:cxnLst>
                <a:cxn ang="0">
                  <a:pos x="T0" y="T1"/>
                </a:cxn>
                <a:cxn ang="0">
                  <a:pos x="T2" y="T3"/>
                </a:cxn>
                <a:cxn ang="0">
                  <a:pos x="T4" y="T5"/>
                </a:cxn>
                <a:cxn ang="0">
                  <a:pos x="T6" y="T7"/>
                </a:cxn>
                <a:cxn ang="0">
                  <a:pos x="T8" y="T9"/>
                </a:cxn>
              </a:cxnLst>
              <a:rect b="b" l="0" r="r" t="0"/>
              <a:pathLst>
                <a:path h="8" w="916">
                  <a:moveTo>
                    <a:pt x="0" y="0"/>
                  </a:moveTo>
                  <a:lnTo>
                    <a:pt x="916" y="0"/>
                  </a:lnTo>
                  <a:lnTo>
                    <a:pt x="0" y="8"/>
                  </a:lnTo>
                  <a:lnTo>
                    <a:pt x="0" y="0"/>
                  </a:lnTo>
                  <a:lnTo>
                    <a:pt x="0" y="0"/>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12" name="Freeform 19"/>
            <p:cNvSpPr/>
            <p:nvPr/>
          </p:nvSpPr>
          <p:spPr bwMode="auto">
            <a:xfrm>
              <a:off x="3376613" y="3821113"/>
              <a:ext cx="1454150" cy="12700"/>
            </a:xfrm>
            <a:custGeom>
              <a:gdLst>
                <a:gd fmla="*/ 0 w 916" name="T0"/>
                <a:gd fmla="*/ 0 h 8" name="T1"/>
                <a:gd fmla="*/ 916 w 916" name="T2"/>
                <a:gd fmla="*/ 0 h 8" name="T3"/>
                <a:gd fmla="*/ 916 w 916" name="T4"/>
                <a:gd fmla="*/ 8 h 8" name="T5"/>
                <a:gd fmla="*/ 0 w 916" name="T6"/>
                <a:gd fmla="*/ 0 h 8" name="T7"/>
                <a:gd fmla="*/ 0 w 916" name="T8"/>
                <a:gd fmla="*/ 0 h 8" name="T9"/>
              </a:gdLst>
              <a:cxnLst>
                <a:cxn ang="0">
                  <a:pos x="T0" y="T1"/>
                </a:cxn>
                <a:cxn ang="0">
                  <a:pos x="T2" y="T3"/>
                </a:cxn>
                <a:cxn ang="0">
                  <a:pos x="T4" y="T5"/>
                </a:cxn>
                <a:cxn ang="0">
                  <a:pos x="T6" y="T7"/>
                </a:cxn>
                <a:cxn ang="0">
                  <a:pos x="T8" y="T9"/>
                </a:cxn>
              </a:cxnLst>
              <a:rect b="b" l="0" r="r" t="0"/>
              <a:pathLst>
                <a:path h="8" w="916">
                  <a:moveTo>
                    <a:pt x="0" y="0"/>
                  </a:moveTo>
                  <a:lnTo>
                    <a:pt x="916" y="0"/>
                  </a:lnTo>
                  <a:lnTo>
                    <a:pt x="916" y="8"/>
                  </a:lnTo>
                  <a:lnTo>
                    <a:pt x="0" y="0"/>
                  </a:lnTo>
                  <a:lnTo>
                    <a:pt x="0" y="0"/>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grpSp>
      <p:grpSp>
        <p:nvGrpSpPr>
          <p:cNvPr id="13" name="组合 12"/>
          <p:cNvGrpSpPr/>
          <p:nvPr/>
        </p:nvGrpSpPr>
        <p:grpSpPr>
          <a:xfrm>
            <a:off x="1226344" y="3173279"/>
            <a:ext cx="9739312" cy="908463"/>
            <a:chOff x="1226344" y="3173279"/>
            <a:chExt cx="9739312" cy="908463"/>
          </a:xfrm>
          <a:effectLst>
            <a:outerShdw algn="t" blurRad="50800" dir="5400000" dist="38100" rotWithShape="0">
              <a:prstClr val="black">
                <a:alpha val="40000"/>
              </a:prstClr>
            </a:outerShdw>
          </a:effectLst>
        </p:grpSpPr>
        <p:sp>
          <p:nvSpPr>
            <p:cNvPr id="14" name="Freeform 5"/>
            <p:cNvSpPr/>
            <p:nvPr/>
          </p:nvSpPr>
          <p:spPr bwMode="auto">
            <a:xfrm>
              <a:off x="1226344" y="3173279"/>
              <a:ext cx="9739312" cy="23813"/>
            </a:xfrm>
            <a:custGeom>
              <a:gdLst>
                <a:gd fmla="*/ 0 w 6135" name="T0"/>
                <a:gd fmla="*/ 15 h 15" name="T1"/>
                <a:gd fmla="*/ 6135 w 6135" name="T2"/>
                <a:gd fmla="*/ 15 h 15" name="T3"/>
                <a:gd fmla="*/ 6135 w 6135" name="T4"/>
                <a:gd fmla="*/ 15 h 15" name="T5"/>
                <a:gd fmla="*/ 3073 w 6135" name="T6"/>
                <a:gd fmla="*/ 0 h 15" name="T7"/>
                <a:gd fmla="*/ 0 w 6135" name="T8"/>
                <a:gd fmla="*/ 15 h 15" name="T9"/>
                <a:gd fmla="*/ 0 w 6135" name="T10"/>
                <a:gd fmla="*/ 15 h 15" name="T11"/>
                <a:gd fmla="*/ 0 w 6135"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6135">
                  <a:moveTo>
                    <a:pt x="0" y="15"/>
                  </a:moveTo>
                  <a:lnTo>
                    <a:pt x="6135" y="15"/>
                  </a:lnTo>
                  <a:lnTo>
                    <a:pt x="6135" y="15"/>
                  </a:lnTo>
                  <a:lnTo>
                    <a:pt x="3073" y="0"/>
                  </a:lnTo>
                  <a:lnTo>
                    <a:pt x="0" y="15"/>
                  </a:lnTo>
                  <a:lnTo>
                    <a:pt x="0" y="15"/>
                  </a:lnTo>
                  <a:lnTo>
                    <a:pt x="0" y="15"/>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sp>
          <p:nvSpPr>
            <p:cNvPr id="15" name="Freeform 20"/>
            <p:cNvSpPr/>
            <p:nvPr/>
          </p:nvSpPr>
          <p:spPr bwMode="auto">
            <a:xfrm>
              <a:off x="1226344" y="4057929"/>
              <a:ext cx="9739312" cy="23813"/>
            </a:xfrm>
            <a:custGeom>
              <a:gdLst>
                <a:gd fmla="*/ 0 w 6135" name="T0"/>
                <a:gd fmla="*/ 0 h 15" name="T1"/>
                <a:gd fmla="*/ 6135 w 6135" name="T2"/>
                <a:gd fmla="*/ 0 h 15" name="T3"/>
                <a:gd fmla="*/ 6135 w 6135" name="T4"/>
                <a:gd fmla="*/ 0 h 15" name="T5"/>
                <a:gd fmla="*/ 3073 w 6135" name="T6"/>
                <a:gd fmla="*/ 15 h 15" name="T7"/>
                <a:gd fmla="*/ 0 w 6135" name="T8"/>
                <a:gd fmla="*/ 0 h 15" name="T9"/>
                <a:gd fmla="*/ 0 w 6135" name="T10"/>
                <a:gd fmla="*/ 0 h 15" name="T11"/>
                <a:gd fmla="*/ 0 w 6135" name="T12"/>
                <a:gd fmla="*/ 0 h 15" name="T13"/>
              </a:gdLst>
              <a:cxnLst>
                <a:cxn ang="0">
                  <a:pos x="T0" y="T1"/>
                </a:cxn>
                <a:cxn ang="0">
                  <a:pos x="T2" y="T3"/>
                </a:cxn>
                <a:cxn ang="0">
                  <a:pos x="T4" y="T5"/>
                </a:cxn>
                <a:cxn ang="0">
                  <a:pos x="T6" y="T7"/>
                </a:cxn>
                <a:cxn ang="0">
                  <a:pos x="T8" y="T9"/>
                </a:cxn>
                <a:cxn ang="0">
                  <a:pos x="T10" y="T11"/>
                </a:cxn>
                <a:cxn ang="0">
                  <a:pos x="T12" y="T13"/>
                </a:cxn>
              </a:cxnLst>
              <a:rect b="b" l="0" r="r" t="0"/>
              <a:pathLst>
                <a:path h="15" w="6135">
                  <a:moveTo>
                    <a:pt x="0" y="0"/>
                  </a:moveTo>
                  <a:lnTo>
                    <a:pt x="6135" y="0"/>
                  </a:lnTo>
                  <a:lnTo>
                    <a:pt x="6135" y="0"/>
                  </a:lnTo>
                  <a:lnTo>
                    <a:pt x="3073" y="15"/>
                  </a:lnTo>
                  <a:lnTo>
                    <a:pt x="0" y="0"/>
                  </a:lnTo>
                  <a:lnTo>
                    <a:pt x="0" y="0"/>
                  </a:lnTo>
                  <a:lnTo>
                    <a:pt x="0" y="0"/>
                  </a:lnTo>
                  <a:close/>
                </a:path>
              </a:pathLst>
            </a:custGeom>
            <a:solidFill>
              <a:srgbClr val="0064D2"/>
            </a:solidFill>
            <a:ln>
              <a:noFill/>
            </a:ln>
          </p:spPr>
          <p:txBody>
            <a:bodyPr anchor="t" anchorCtr="0" bIns="45720" compatLnSpc="1" lIns="91440" numCol="1" rIns="91440" tIns="45720" vert="horz" wrap="square">
              <a:prstTxWarp prst="textNoShape">
                <a:avLst/>
              </a:prstTxWarp>
            </a:bodyPr>
            <a:lstStyle/>
            <a:p>
              <a:endParaRPr altLang="en-US" lang="zh-CN">
                <a:solidFill>
                  <a:srgbClr val="00B050"/>
                </a:solidFill>
              </a:endParaRPr>
            </a:p>
          </p:txBody>
        </p:sp>
      </p:grpSp>
      <p:sp>
        <p:nvSpPr>
          <p:cNvPr id="16" name="文本框 15"/>
          <p:cNvSpPr txBox="1"/>
          <p:nvPr/>
        </p:nvSpPr>
        <p:spPr>
          <a:xfrm>
            <a:off x="2110582" y="3290167"/>
            <a:ext cx="8051798" cy="640080"/>
          </a:xfrm>
          <a:prstGeom prst="rect">
            <a:avLst/>
          </a:prstGeom>
          <a:noFill/>
        </p:spPr>
        <p:txBody>
          <a:bodyPr rtlCol="0" wrap="square">
            <a:spAutoFit/>
          </a:bodyPr>
          <a:lstStyle/>
          <a:p>
            <a:pPr algn="ctr"/>
            <a:r>
              <a:rPr altLang="en-US" b="1" lang="zh-CN" smtClean="0" sz="3600">
                <a:solidFill>
                  <a:srgbClr val="00B050"/>
                </a:solidFill>
                <a:latin charset="-122" panose="020b0503020204020204" pitchFamily="34" typeface="微软雅黑"/>
                <a:ea charset="-122" panose="020b0503020204020204" pitchFamily="34" typeface="微软雅黑"/>
              </a:rPr>
              <a:t>动态拉开帷幕工作总结汇报PPT模板</a:t>
            </a:r>
          </a:p>
        </p:txBody>
      </p:sp>
      <p:sp>
        <p:nvSpPr>
          <p:cNvPr id="17" name="圆角矩形 16"/>
          <p:cNvSpPr/>
          <p:nvPr/>
        </p:nvSpPr>
        <p:spPr>
          <a:xfrm>
            <a:off x="4894660" y="609600"/>
            <a:ext cx="2402681" cy="609600"/>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r>
              <a:rPr altLang="zh-CN" lang="en-US" smtClean="0" sz="3200">
                <a:latin charset="0" panose="04020705040a02060702" pitchFamily="82" typeface="Algerian"/>
              </a:rPr>
              <a:t>YOURLOGO</a:t>
            </a:r>
          </a:p>
        </p:txBody>
      </p:sp>
      <p:sp>
        <p:nvSpPr>
          <p:cNvPr id="18" name="文本框 17"/>
          <p:cNvSpPr txBox="1"/>
          <p:nvPr/>
        </p:nvSpPr>
        <p:spPr>
          <a:xfrm>
            <a:off x="3396114" y="5462734"/>
            <a:ext cx="5399772" cy="518160"/>
          </a:xfrm>
          <a:prstGeom prst="rect">
            <a:avLst/>
          </a:prstGeom>
          <a:noFill/>
        </p:spPr>
        <p:txBody>
          <a:bodyPr rtlCol="0" wrap="square">
            <a:spAutoFit/>
          </a:bodyPr>
          <a:lstStyle/>
          <a:p>
            <a:pPr algn="ctr"/>
            <a:r>
              <a:rPr altLang="zh-CN" lang="en-US" smtClean="0" sz="2800">
                <a:solidFill>
                  <a:srgbClr val="00B050"/>
                </a:solidFill>
                <a:latin charset="-122" panose="020b0503020204020204" pitchFamily="34" typeface="微软雅黑"/>
                <a:ea charset="-122" panose="020b0503020204020204" pitchFamily="34" typeface="微软雅黑"/>
              </a:rPr>
              <a:t>FREE DESIGN  SEVEN</a:t>
            </a:r>
          </a:p>
        </p:txBody>
      </p:sp>
    </p:spTree>
    <p:extLst>
      <p:ext uri="{BB962C8B-B14F-4D97-AF65-F5344CB8AC3E}">
        <p14:creationId val="2413854841"/>
      </p:ext>
    </p:extLst>
  </p:cSld>
  <p:clrMapOvr>
    <a:masterClrMapping/>
  </p:clrMapOvr>
  <mc:AlternateContent>
    <mc:Choice Requires="p15">
      <p:transition advTm="4000" p14:dur="6000" spd="slow">
        <p15:prstTrans prst="curtains"/>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id="8" nodeType="withEffect" presetClass="entr" presetID="42"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1000" id="10"/>
                                        <p:tgtEl>
                                          <p:spTgt spid="3"/>
                                        </p:tgtEl>
                                      </p:cBhvr>
                                    </p:animEffect>
                                    <p:anim calcmode="lin" valueType="num">
                                      <p:cBhvr>
                                        <p:cTn dur="1000" fill="hold" id="11"/>
                                        <p:tgtEl>
                                          <p:spTgt spid="3"/>
                                        </p:tgtEl>
                                        <p:attrNameLst>
                                          <p:attrName>ppt_x</p:attrName>
                                        </p:attrNameLst>
                                      </p:cBhvr>
                                      <p:tavLst>
                                        <p:tav tm="0">
                                          <p:val>
                                            <p:strVal val="#ppt_x"/>
                                          </p:val>
                                        </p:tav>
                                        <p:tav tm="100000">
                                          <p:val>
                                            <p:strVal val="#ppt_x"/>
                                          </p:val>
                                        </p:tav>
                                      </p:tavLst>
                                    </p:anim>
                                    <p:anim calcmode="lin" valueType="num">
                                      <p:cBhvr>
                                        <p:cTn dur="1000" fill="hold" id="12"/>
                                        <p:tgtEl>
                                          <p:spTgt spid="3"/>
                                        </p:tgtEl>
                                        <p:attrNameLst>
                                          <p:attrName>ppt_y</p:attrName>
                                        </p:attrNameLst>
                                      </p:cBhvr>
                                      <p:tavLst>
                                        <p:tav tm="0">
                                          <p:val>
                                            <p:strVal val="#ppt_y+.1"/>
                                          </p:val>
                                        </p:tav>
                                        <p:tav tm="100000">
                                          <p:val>
                                            <p:strVal val="#ppt_y"/>
                                          </p:val>
                                        </p:tav>
                                      </p:tavLst>
                                    </p:anim>
                                  </p:childTnLst>
                                </p:cTn>
                              </p:par>
                              <p:par>
                                <p:cTn fill="hold" id="13" nodeType="withEffect" presetClass="entr" presetID="47"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par>
                                <p:cTn fill="hold" grpId="0" id="18" nodeType="withEffect" presetClass="entr" presetID="53" presetSubtype="0">
                                  <p:stCondLst>
                                    <p:cond delay="500"/>
                                  </p:stCondLst>
                                  <p:childTnLst>
                                    <p:set>
                                      <p:cBhvr>
                                        <p:cTn dur="1" fill="hold" id="19">
                                          <p:stCondLst>
                                            <p:cond delay="0"/>
                                          </p:stCondLst>
                                        </p:cTn>
                                        <p:tgtEl>
                                          <p:spTgt spid="16"/>
                                        </p:tgtEl>
                                        <p:attrNameLst>
                                          <p:attrName>style.visibility</p:attrName>
                                        </p:attrNameLst>
                                      </p:cBhvr>
                                      <p:to>
                                        <p:strVal val="visible"/>
                                      </p:to>
                                    </p:set>
                                    <p:anim calcmode="lin" valueType="num">
                                      <p:cBhvr>
                                        <p:cTn dur="500" fill="hold" id="20"/>
                                        <p:tgtEl>
                                          <p:spTgt spid="16"/>
                                        </p:tgtEl>
                                        <p:attrNameLst>
                                          <p:attrName>ppt_w</p:attrName>
                                        </p:attrNameLst>
                                      </p:cBhvr>
                                      <p:tavLst>
                                        <p:tav tm="0">
                                          <p:val>
                                            <p:fltVal val="0"/>
                                          </p:val>
                                        </p:tav>
                                        <p:tav tm="100000">
                                          <p:val>
                                            <p:strVal val="#ppt_w"/>
                                          </p:val>
                                        </p:tav>
                                      </p:tavLst>
                                    </p:anim>
                                    <p:anim calcmode="lin" valueType="num">
                                      <p:cBhvr>
                                        <p:cTn dur="500" fill="hold" id="21"/>
                                        <p:tgtEl>
                                          <p:spTgt spid="16"/>
                                        </p:tgtEl>
                                        <p:attrNameLst>
                                          <p:attrName>ppt_h</p:attrName>
                                        </p:attrNameLst>
                                      </p:cBhvr>
                                      <p:tavLst>
                                        <p:tav tm="0">
                                          <p:val>
                                            <p:fltVal val="0"/>
                                          </p:val>
                                        </p:tav>
                                        <p:tav tm="100000">
                                          <p:val>
                                            <p:strVal val="#ppt_h"/>
                                          </p:val>
                                        </p:tav>
                                      </p:tavLst>
                                    </p:anim>
                                    <p:animEffect filter="fade" transition="in">
                                      <p:cBhvr>
                                        <p:cTn dur="500" id="22"/>
                                        <p:tgtEl>
                                          <p:spTgt spid="16"/>
                                        </p:tgtEl>
                                      </p:cBhvr>
                                    </p:animEffect>
                                  </p:childTnLst>
                                </p:cTn>
                              </p:par>
                            </p:childTnLst>
                          </p:cTn>
                        </p:par>
                        <p:par>
                          <p:cTn fill="hold" id="23" nodeType="afterGroup">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3.3 第一级标题请单击更改</a:t>
            </a:r>
          </a:p>
        </p:txBody>
      </p:sp>
      <p:sp>
        <p:nvSpPr>
          <p:cNvPr id="9" name="Freeform 6"/>
          <p:cNvSpPr>
            <a:spLocks noEditPoints="1"/>
          </p:cNvSpPr>
          <p:nvPr/>
        </p:nvSpPr>
        <p:spPr bwMode="auto">
          <a:xfrm>
            <a:off x="958601" y="1320767"/>
            <a:ext cx="5639714" cy="4669410"/>
          </a:xfrm>
          <a:custGeom>
            <a:gdLst>
              <a:gd fmla="*/ 2051 w 2353" name="T0"/>
              <a:gd fmla="*/ 1257 h 1946" name="T1"/>
              <a:gd fmla="*/ 1868 w 2353" name="T2"/>
              <a:gd fmla="*/ 694 h 1946" name="T3"/>
              <a:gd fmla="*/ 2088 w 2353" name="T4"/>
              <a:gd fmla="*/ 669 h 1946" name="T5"/>
              <a:gd fmla="*/ 265 w 2353" name="T6"/>
              <a:gd fmla="*/ 901 h 1946" name="T7"/>
              <a:gd fmla="*/ 110 w 2353" name="T8"/>
              <a:gd fmla="*/ 556 h 1946" name="T9"/>
              <a:gd fmla="*/ 628 w 2353" name="T10"/>
              <a:gd fmla="*/ 248 h 1946" name="T11"/>
              <a:gd fmla="*/ 786 w 2353" name="T12"/>
              <a:gd fmla="*/ 711 h 1946" name="T13"/>
              <a:gd fmla="*/ 533 w 2353" name="T14"/>
              <a:gd fmla="*/ 1404 h 1946" name="T15"/>
              <a:gd fmla="*/ 144 w 2353" name="T16"/>
              <a:gd fmla="*/ 1019 h 1946" name="T17"/>
              <a:gd fmla="*/ 676 w 2353" name="T18"/>
              <a:gd fmla="*/ 1098 h 1946" name="T19"/>
              <a:gd fmla="*/ 916 w 2353" name="T20"/>
              <a:gd fmla="*/ 1415 h 1946" name="T21"/>
              <a:gd fmla="*/ 688 w 2353" name="T22"/>
              <a:gd fmla="*/ 923 h 1946" name="T23"/>
              <a:gd fmla="*/ 1175 w 2353" name="T24"/>
              <a:gd fmla="*/ 929 h 1946" name="T25"/>
              <a:gd fmla="*/ 941 w 2353" name="T26"/>
              <a:gd fmla="*/ 1161 h 1946" name="T27"/>
              <a:gd fmla="*/ 1113 w 2353" name="T28"/>
              <a:gd fmla="*/ 1098 h 1946" name="T29"/>
              <a:gd fmla="*/ 783 w 2353" name="T30"/>
              <a:gd fmla="*/ 754 h 1946" name="T31"/>
              <a:gd fmla="*/ 1226 w 2353" name="T32"/>
              <a:gd fmla="*/ 802 h 1946" name="T33"/>
              <a:gd fmla="*/ 1400 w 2353" name="T34"/>
              <a:gd fmla="*/ 1042 h 1946" name="T35"/>
              <a:gd fmla="*/ 1034 w 2353" name="T36"/>
              <a:gd fmla="*/ 621 h 1946" name="T37"/>
              <a:gd fmla="*/ 1741 w 2353" name="T38"/>
              <a:gd fmla="*/ 401 h 1946" name="T39"/>
              <a:gd fmla="*/ 1834 w 2353" name="T40"/>
              <a:gd fmla="*/ 31 h 1946" name="T41"/>
              <a:gd fmla="*/ 1958 w 2353" name="T42"/>
              <a:gd fmla="*/ 361 h 1946" name="T43"/>
              <a:gd fmla="*/ 1826 w 2353" name="T44"/>
              <a:gd fmla="*/ 655 h 1946" name="T45"/>
              <a:gd fmla="*/ 1448 w 2353" name="T46"/>
              <a:gd fmla="*/ 889 h 1946" name="T47"/>
              <a:gd fmla="*/ 2018 w 2353" name="T48"/>
              <a:gd fmla="*/ 412 h 1946" name="T49"/>
              <a:gd fmla="*/ 1829 w 2353" name="T50"/>
              <a:gd fmla="*/ 59 h 1946" name="T51"/>
              <a:gd fmla="*/ 2353 w 2353" name="T52"/>
              <a:gd fmla="*/ 217 h 1946" name="T53"/>
              <a:gd fmla="*/ 2060 w 2353" name="T54"/>
              <a:gd fmla="*/ 525 h 1946" name="T55"/>
              <a:gd fmla="*/ 2195 w 2353" name="T56"/>
              <a:gd fmla="*/ 463 h 1946" name="T57"/>
              <a:gd fmla="*/ 2127 w 2353" name="T58"/>
              <a:gd fmla="*/ 630 h 1946" name="T59"/>
              <a:gd fmla="*/ 1761 w 2353" name="T60"/>
              <a:gd fmla="*/ 615 h 1946" name="T61"/>
              <a:gd fmla="*/ 1775 w 2353" name="T62"/>
              <a:gd fmla="*/ 867 h 1946" name="T63"/>
              <a:gd fmla="*/ 1646 w 2353" name="T64"/>
              <a:gd fmla="*/ 935 h 1946" name="T65"/>
              <a:gd fmla="*/ 1437 w 2353" name="T66"/>
              <a:gd fmla="*/ 957 h 1946" name="T67"/>
              <a:gd fmla="*/ 1510 w 2353" name="T68"/>
              <a:gd fmla="*/ 1152 h 1946" name="T69"/>
              <a:gd fmla="*/ 1150 w 2353" name="T70"/>
              <a:gd fmla="*/ 1531 h 1946" name="T71"/>
              <a:gd fmla="*/ 997 w 2353" name="T72"/>
              <a:gd fmla="*/ 1113 h 1946" name="T73"/>
              <a:gd fmla="*/ 1384 w 2353" name="T74"/>
              <a:gd fmla="*/ 1251 h 1946" name="T75"/>
              <a:gd fmla="*/ 1093 w 2353" name="T76"/>
              <a:gd fmla="*/ 1779 h 1946" name="T77"/>
              <a:gd fmla="*/ 1034 w 2353" name="T78"/>
              <a:gd fmla="*/ 1372 h 1946" name="T79"/>
              <a:gd fmla="*/ 1223 w 2353" name="T80"/>
              <a:gd fmla="*/ 1488 h 1946" name="T81"/>
              <a:gd fmla="*/ 1271 w 2353" name="T82"/>
              <a:gd fmla="*/ 1598 h 1946" name="T83"/>
              <a:gd fmla="*/ 1493 w 2353" name="T84"/>
              <a:gd fmla="*/ 1471 h 1946" name="T85"/>
              <a:gd fmla="*/ 1307 w 2353" name="T86"/>
              <a:gd fmla="*/ 1675 h 1946" name="T87"/>
              <a:gd fmla="*/ 1623 w 2353" name="T88"/>
              <a:gd fmla="*/ 1627 h 1946" name="T89"/>
              <a:gd fmla="*/ 1682 w 2353" name="T90"/>
              <a:gd fmla="*/ 1567 h 1946" name="T91"/>
              <a:gd fmla="*/ 1710 w 2353" name="T92"/>
              <a:gd fmla="*/ 1694 h 1946" name="T93"/>
              <a:gd fmla="*/ 1482 w 2353" name="T94"/>
              <a:gd fmla="*/ 1454 h 1946" name="T95"/>
              <a:gd fmla="*/ 1753 w 2353" name="T96"/>
              <a:gd fmla="*/ 1593 h 1946" name="T97"/>
              <a:gd fmla="*/ 1908 w 2353" name="T98"/>
              <a:gd fmla="*/ 1384 h 1946" name="T99"/>
              <a:gd fmla="*/ 1930 w 2353" name="T100"/>
              <a:gd fmla="*/ 1378 h 1946" name="T101"/>
              <a:gd fmla="*/ 1572 w 2353" name="T102"/>
              <a:gd fmla="*/ 1146 h 1946" name="T103"/>
              <a:gd fmla="*/ 1747 w 2353" name="T104"/>
              <a:gd fmla="*/ 1155 h 1946" name="T105"/>
              <a:gd fmla="*/ 1767 w 2353" name="T106"/>
              <a:gd fmla="*/ 1226 h 1946" name="T107"/>
              <a:gd fmla="*/ 1313 w 2353" name="T108"/>
              <a:gd fmla="*/ 1293 h 1946" name="T109"/>
              <a:gd fmla="*/ 1789 w 2353" name="T110"/>
              <a:gd fmla="*/ 1237 h 1946" name="T111"/>
              <a:gd fmla="*/ 1922 w 2353" name="T112"/>
              <a:gd fmla="*/ 1135 h 1946" name="T113"/>
              <a:gd fmla="*/ 1905 w 2353" name="T114"/>
              <a:gd fmla="*/ 1144 h 1946" name="T115"/>
              <a:gd fmla="*/ 2032 w 2353" name="T116"/>
              <a:gd fmla="*/ 1183 h 1946" name="T117"/>
              <a:gd fmla="*/ 1978 w 2353" name="T118"/>
              <a:gd fmla="*/ 853 h 1946" name="T119"/>
              <a:gd fmla="*/ 1739 w 2353" name="T120"/>
              <a:gd fmla="*/ 762 h 1946" name="T121"/>
              <a:gd fmla="*/ 2068 w 2353" name="T122"/>
              <a:gd fmla="*/ 1700 h 194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46" w="2353">
                <a:moveTo>
                  <a:pt x="1505" y="1946"/>
                </a:moveTo>
                <a:cubicBezTo>
                  <a:pt x="1496" y="1943"/>
                  <a:pt x="1488" y="1940"/>
                  <a:pt x="1477" y="1937"/>
                </a:cubicBezTo>
                <a:cubicBezTo>
                  <a:pt x="1462" y="1926"/>
                  <a:pt x="1468" y="1918"/>
                  <a:pt x="1468" y="1904"/>
                </a:cubicBezTo>
                <a:cubicBezTo>
                  <a:pt x="1471" y="1889"/>
                  <a:pt x="1468" y="1892"/>
                  <a:pt x="1482" y="1889"/>
                </a:cubicBezTo>
                <a:cubicBezTo>
                  <a:pt x="1482" y="1887"/>
                  <a:pt x="1485" y="1884"/>
                  <a:pt x="1488" y="1884"/>
                </a:cubicBezTo>
                <a:cubicBezTo>
                  <a:pt x="1488" y="1878"/>
                  <a:pt x="1488" y="1872"/>
                  <a:pt x="1488" y="1867"/>
                </a:cubicBezTo>
                <a:cubicBezTo>
                  <a:pt x="1488" y="1867"/>
                  <a:pt x="1488" y="1867"/>
                  <a:pt x="1491" y="1867"/>
                </a:cubicBezTo>
                <a:cubicBezTo>
                  <a:pt x="1493" y="1867"/>
                  <a:pt x="1499" y="1870"/>
                  <a:pt x="1507" y="1867"/>
                </a:cubicBezTo>
                <a:cubicBezTo>
                  <a:pt x="1516" y="1864"/>
                  <a:pt x="1522" y="1858"/>
                  <a:pt x="1530" y="1853"/>
                </a:cubicBezTo>
                <a:cubicBezTo>
                  <a:pt x="1544" y="1853"/>
                  <a:pt x="1555" y="1853"/>
                  <a:pt x="1569" y="1853"/>
                </a:cubicBezTo>
                <a:cubicBezTo>
                  <a:pt x="1572" y="1853"/>
                  <a:pt x="1581" y="1858"/>
                  <a:pt x="1581" y="1870"/>
                </a:cubicBezTo>
                <a:cubicBezTo>
                  <a:pt x="1578" y="1875"/>
                  <a:pt x="1575" y="1881"/>
                  <a:pt x="1569" y="1887"/>
                </a:cubicBezTo>
                <a:cubicBezTo>
                  <a:pt x="1564" y="1895"/>
                  <a:pt x="1558" y="1904"/>
                  <a:pt x="1555" y="1918"/>
                </a:cubicBezTo>
                <a:cubicBezTo>
                  <a:pt x="1541" y="1926"/>
                  <a:pt x="1527" y="1935"/>
                  <a:pt x="1513" y="1943"/>
                </a:cubicBezTo>
                <a:cubicBezTo>
                  <a:pt x="1510" y="1946"/>
                  <a:pt x="1507" y="1946"/>
                  <a:pt x="1505" y="1946"/>
                </a:cubicBezTo>
                <a:close/>
                <a:moveTo>
                  <a:pt x="1972" y="1418"/>
                </a:moveTo>
                <a:cubicBezTo>
                  <a:pt x="1958" y="1415"/>
                  <a:pt x="1953" y="1412"/>
                  <a:pt x="1947" y="1406"/>
                </a:cubicBezTo>
                <a:cubicBezTo>
                  <a:pt x="1944" y="1398"/>
                  <a:pt x="1941" y="1387"/>
                  <a:pt x="1939" y="1375"/>
                </a:cubicBezTo>
                <a:cubicBezTo>
                  <a:pt x="1936" y="1372"/>
                  <a:pt x="1933" y="1372"/>
                  <a:pt x="1927" y="1370"/>
                </a:cubicBezTo>
                <a:cubicBezTo>
                  <a:pt x="1925" y="1367"/>
                  <a:pt x="1922" y="1367"/>
                  <a:pt x="1919" y="1367"/>
                </a:cubicBezTo>
                <a:cubicBezTo>
                  <a:pt x="1925" y="1350"/>
                  <a:pt x="1905" y="1330"/>
                  <a:pt x="1896" y="1324"/>
                </a:cubicBezTo>
                <a:cubicBezTo>
                  <a:pt x="1896" y="1316"/>
                  <a:pt x="1908" y="1310"/>
                  <a:pt x="1910" y="1305"/>
                </a:cubicBezTo>
                <a:cubicBezTo>
                  <a:pt x="1910" y="1296"/>
                  <a:pt x="1919" y="1293"/>
                  <a:pt x="1925" y="1288"/>
                </a:cubicBezTo>
                <a:cubicBezTo>
                  <a:pt x="1927" y="1285"/>
                  <a:pt x="1927" y="1282"/>
                  <a:pt x="1930" y="1279"/>
                </a:cubicBezTo>
                <a:cubicBezTo>
                  <a:pt x="1930" y="1274"/>
                  <a:pt x="1930" y="1257"/>
                  <a:pt x="1933" y="1257"/>
                </a:cubicBezTo>
                <a:cubicBezTo>
                  <a:pt x="1936" y="1254"/>
                  <a:pt x="1941" y="1245"/>
                  <a:pt x="1950" y="1254"/>
                </a:cubicBezTo>
                <a:cubicBezTo>
                  <a:pt x="1956" y="1254"/>
                  <a:pt x="1958" y="1254"/>
                  <a:pt x="1964" y="1254"/>
                </a:cubicBezTo>
                <a:cubicBezTo>
                  <a:pt x="1970" y="1245"/>
                  <a:pt x="1981" y="1248"/>
                  <a:pt x="1992" y="1251"/>
                </a:cubicBezTo>
                <a:cubicBezTo>
                  <a:pt x="1995" y="1257"/>
                  <a:pt x="2006" y="1262"/>
                  <a:pt x="2018" y="1257"/>
                </a:cubicBezTo>
                <a:cubicBezTo>
                  <a:pt x="2023" y="1254"/>
                  <a:pt x="2029" y="1242"/>
                  <a:pt x="2037" y="1251"/>
                </a:cubicBezTo>
                <a:cubicBezTo>
                  <a:pt x="2043" y="1254"/>
                  <a:pt x="2046" y="1254"/>
                  <a:pt x="2051" y="1257"/>
                </a:cubicBezTo>
                <a:cubicBezTo>
                  <a:pt x="2057" y="1257"/>
                  <a:pt x="2063" y="1257"/>
                  <a:pt x="2068" y="1259"/>
                </a:cubicBezTo>
                <a:cubicBezTo>
                  <a:pt x="2068" y="1262"/>
                  <a:pt x="2037" y="1276"/>
                  <a:pt x="2049" y="1288"/>
                </a:cubicBezTo>
                <a:cubicBezTo>
                  <a:pt x="2051" y="1288"/>
                  <a:pt x="2057" y="1288"/>
                  <a:pt x="2063" y="1288"/>
                </a:cubicBezTo>
                <a:cubicBezTo>
                  <a:pt x="2063" y="1285"/>
                  <a:pt x="2065" y="1282"/>
                  <a:pt x="2068" y="1282"/>
                </a:cubicBezTo>
                <a:cubicBezTo>
                  <a:pt x="2068" y="1282"/>
                  <a:pt x="2071" y="1291"/>
                  <a:pt x="2065" y="1293"/>
                </a:cubicBezTo>
                <a:cubicBezTo>
                  <a:pt x="2057" y="1296"/>
                  <a:pt x="2054" y="1296"/>
                  <a:pt x="2049" y="1302"/>
                </a:cubicBezTo>
                <a:cubicBezTo>
                  <a:pt x="2049" y="1305"/>
                  <a:pt x="2049" y="1307"/>
                  <a:pt x="2049" y="1310"/>
                </a:cubicBezTo>
                <a:cubicBezTo>
                  <a:pt x="2051" y="1310"/>
                  <a:pt x="2054" y="1313"/>
                  <a:pt x="2060" y="1313"/>
                </a:cubicBezTo>
                <a:cubicBezTo>
                  <a:pt x="2057" y="1322"/>
                  <a:pt x="2057" y="1327"/>
                  <a:pt x="2057" y="1339"/>
                </a:cubicBezTo>
                <a:cubicBezTo>
                  <a:pt x="2057" y="1344"/>
                  <a:pt x="2060" y="1355"/>
                  <a:pt x="2057" y="1358"/>
                </a:cubicBezTo>
                <a:cubicBezTo>
                  <a:pt x="2054" y="1358"/>
                  <a:pt x="2054" y="1361"/>
                  <a:pt x="2051" y="1361"/>
                </a:cubicBezTo>
                <a:cubicBezTo>
                  <a:pt x="2051" y="1358"/>
                  <a:pt x="2051" y="1355"/>
                  <a:pt x="2051" y="1355"/>
                </a:cubicBezTo>
                <a:cubicBezTo>
                  <a:pt x="2043" y="1347"/>
                  <a:pt x="2029" y="1370"/>
                  <a:pt x="2023" y="1375"/>
                </a:cubicBezTo>
                <a:cubicBezTo>
                  <a:pt x="2023" y="1375"/>
                  <a:pt x="2023" y="1381"/>
                  <a:pt x="2020" y="1384"/>
                </a:cubicBezTo>
                <a:cubicBezTo>
                  <a:pt x="2020" y="1392"/>
                  <a:pt x="2020" y="1401"/>
                  <a:pt x="2020" y="1409"/>
                </a:cubicBezTo>
                <a:cubicBezTo>
                  <a:pt x="2018" y="1409"/>
                  <a:pt x="2018" y="1409"/>
                  <a:pt x="2015" y="1409"/>
                </a:cubicBezTo>
                <a:cubicBezTo>
                  <a:pt x="1995" y="1409"/>
                  <a:pt x="1987" y="1412"/>
                  <a:pt x="1972" y="1418"/>
                </a:cubicBezTo>
                <a:close/>
                <a:moveTo>
                  <a:pt x="1964" y="782"/>
                </a:moveTo>
                <a:cubicBezTo>
                  <a:pt x="1961" y="782"/>
                  <a:pt x="1961" y="782"/>
                  <a:pt x="1961" y="782"/>
                </a:cubicBezTo>
                <a:cubicBezTo>
                  <a:pt x="1967" y="771"/>
                  <a:pt x="1970" y="771"/>
                  <a:pt x="1975" y="765"/>
                </a:cubicBezTo>
                <a:cubicBezTo>
                  <a:pt x="1975" y="762"/>
                  <a:pt x="1978" y="759"/>
                  <a:pt x="1981" y="757"/>
                </a:cubicBezTo>
                <a:cubicBezTo>
                  <a:pt x="1981" y="754"/>
                  <a:pt x="1981" y="751"/>
                  <a:pt x="1981" y="748"/>
                </a:cubicBezTo>
                <a:cubicBezTo>
                  <a:pt x="1975" y="748"/>
                  <a:pt x="1972" y="745"/>
                  <a:pt x="1970" y="742"/>
                </a:cubicBezTo>
                <a:cubicBezTo>
                  <a:pt x="1967" y="726"/>
                  <a:pt x="1975" y="723"/>
                  <a:pt x="1984" y="711"/>
                </a:cubicBezTo>
                <a:cubicBezTo>
                  <a:pt x="1989" y="703"/>
                  <a:pt x="1987" y="692"/>
                  <a:pt x="1987" y="683"/>
                </a:cubicBezTo>
                <a:cubicBezTo>
                  <a:pt x="1981" y="678"/>
                  <a:pt x="1975" y="669"/>
                  <a:pt x="1970" y="663"/>
                </a:cubicBezTo>
                <a:cubicBezTo>
                  <a:pt x="1967" y="663"/>
                  <a:pt x="1964" y="663"/>
                  <a:pt x="1961" y="663"/>
                </a:cubicBezTo>
                <a:cubicBezTo>
                  <a:pt x="1956" y="663"/>
                  <a:pt x="1950" y="666"/>
                  <a:pt x="1944" y="666"/>
                </a:cubicBezTo>
                <a:cubicBezTo>
                  <a:pt x="1936" y="675"/>
                  <a:pt x="1930" y="683"/>
                  <a:pt x="1922" y="692"/>
                </a:cubicBezTo>
                <a:cubicBezTo>
                  <a:pt x="1916" y="700"/>
                  <a:pt x="1910" y="711"/>
                  <a:pt x="1902" y="720"/>
                </a:cubicBezTo>
                <a:cubicBezTo>
                  <a:pt x="1891" y="709"/>
                  <a:pt x="1877" y="703"/>
                  <a:pt x="1868" y="694"/>
                </a:cubicBezTo>
                <a:cubicBezTo>
                  <a:pt x="1860" y="694"/>
                  <a:pt x="1854" y="689"/>
                  <a:pt x="1851" y="686"/>
                </a:cubicBezTo>
                <a:cubicBezTo>
                  <a:pt x="1851" y="675"/>
                  <a:pt x="1851" y="675"/>
                  <a:pt x="1860" y="672"/>
                </a:cubicBezTo>
                <a:cubicBezTo>
                  <a:pt x="1863" y="669"/>
                  <a:pt x="1865" y="663"/>
                  <a:pt x="1871" y="661"/>
                </a:cubicBezTo>
                <a:cubicBezTo>
                  <a:pt x="1871" y="652"/>
                  <a:pt x="1868" y="644"/>
                  <a:pt x="1868" y="635"/>
                </a:cubicBezTo>
                <a:cubicBezTo>
                  <a:pt x="1868" y="635"/>
                  <a:pt x="1868" y="635"/>
                  <a:pt x="1868" y="635"/>
                </a:cubicBezTo>
                <a:cubicBezTo>
                  <a:pt x="1865" y="632"/>
                  <a:pt x="1865" y="632"/>
                  <a:pt x="1865" y="630"/>
                </a:cubicBezTo>
                <a:cubicBezTo>
                  <a:pt x="1863" y="627"/>
                  <a:pt x="1863" y="624"/>
                  <a:pt x="1860" y="621"/>
                </a:cubicBezTo>
                <a:cubicBezTo>
                  <a:pt x="1860" y="613"/>
                  <a:pt x="1860" y="607"/>
                  <a:pt x="1865" y="604"/>
                </a:cubicBezTo>
                <a:cubicBezTo>
                  <a:pt x="1868" y="604"/>
                  <a:pt x="1871" y="610"/>
                  <a:pt x="1874" y="618"/>
                </a:cubicBezTo>
                <a:cubicBezTo>
                  <a:pt x="1882" y="624"/>
                  <a:pt x="1882" y="630"/>
                  <a:pt x="1899" y="627"/>
                </a:cubicBezTo>
                <a:cubicBezTo>
                  <a:pt x="1902" y="624"/>
                  <a:pt x="1905" y="621"/>
                  <a:pt x="1908" y="618"/>
                </a:cubicBezTo>
                <a:cubicBezTo>
                  <a:pt x="1922" y="610"/>
                  <a:pt x="1939" y="593"/>
                  <a:pt x="1953" y="581"/>
                </a:cubicBezTo>
                <a:cubicBezTo>
                  <a:pt x="1958" y="576"/>
                  <a:pt x="1964" y="567"/>
                  <a:pt x="1967" y="562"/>
                </a:cubicBezTo>
                <a:cubicBezTo>
                  <a:pt x="1978" y="559"/>
                  <a:pt x="1984" y="553"/>
                  <a:pt x="1998" y="562"/>
                </a:cubicBezTo>
                <a:cubicBezTo>
                  <a:pt x="2001" y="562"/>
                  <a:pt x="2003" y="562"/>
                  <a:pt x="2009" y="562"/>
                </a:cubicBezTo>
                <a:cubicBezTo>
                  <a:pt x="2009" y="559"/>
                  <a:pt x="2012" y="556"/>
                  <a:pt x="2015" y="553"/>
                </a:cubicBezTo>
                <a:cubicBezTo>
                  <a:pt x="2015" y="545"/>
                  <a:pt x="2015" y="539"/>
                  <a:pt x="2015" y="531"/>
                </a:cubicBezTo>
                <a:cubicBezTo>
                  <a:pt x="2015" y="528"/>
                  <a:pt x="2018" y="525"/>
                  <a:pt x="2018" y="522"/>
                </a:cubicBezTo>
                <a:cubicBezTo>
                  <a:pt x="2023" y="522"/>
                  <a:pt x="2032" y="528"/>
                  <a:pt x="2037" y="536"/>
                </a:cubicBezTo>
                <a:cubicBezTo>
                  <a:pt x="2043" y="542"/>
                  <a:pt x="2043" y="545"/>
                  <a:pt x="2054" y="545"/>
                </a:cubicBezTo>
                <a:cubicBezTo>
                  <a:pt x="2057" y="542"/>
                  <a:pt x="2057" y="536"/>
                  <a:pt x="2057" y="536"/>
                </a:cubicBezTo>
                <a:cubicBezTo>
                  <a:pt x="2060" y="533"/>
                  <a:pt x="2060" y="531"/>
                  <a:pt x="2063" y="531"/>
                </a:cubicBezTo>
                <a:cubicBezTo>
                  <a:pt x="2065" y="533"/>
                  <a:pt x="2065" y="533"/>
                  <a:pt x="2065" y="533"/>
                </a:cubicBezTo>
                <a:cubicBezTo>
                  <a:pt x="2065" y="539"/>
                  <a:pt x="2068" y="545"/>
                  <a:pt x="2068" y="553"/>
                </a:cubicBezTo>
                <a:cubicBezTo>
                  <a:pt x="2074" y="559"/>
                  <a:pt x="2082" y="570"/>
                  <a:pt x="2094" y="581"/>
                </a:cubicBezTo>
                <a:cubicBezTo>
                  <a:pt x="2094" y="590"/>
                  <a:pt x="2094" y="598"/>
                  <a:pt x="2094" y="607"/>
                </a:cubicBezTo>
                <a:cubicBezTo>
                  <a:pt x="2096" y="610"/>
                  <a:pt x="2099" y="613"/>
                  <a:pt x="2099" y="615"/>
                </a:cubicBezTo>
                <a:cubicBezTo>
                  <a:pt x="2105" y="618"/>
                  <a:pt x="2111" y="621"/>
                  <a:pt x="2116" y="627"/>
                </a:cubicBezTo>
                <a:cubicBezTo>
                  <a:pt x="2119" y="630"/>
                  <a:pt x="2125" y="632"/>
                  <a:pt x="2127" y="635"/>
                </a:cubicBezTo>
                <a:cubicBezTo>
                  <a:pt x="2127" y="638"/>
                  <a:pt x="2099" y="658"/>
                  <a:pt x="2096" y="661"/>
                </a:cubicBezTo>
                <a:cubicBezTo>
                  <a:pt x="2094" y="663"/>
                  <a:pt x="2091" y="666"/>
                  <a:pt x="2088" y="669"/>
                </a:cubicBezTo>
                <a:cubicBezTo>
                  <a:pt x="2082" y="675"/>
                  <a:pt x="2077" y="680"/>
                  <a:pt x="2074" y="686"/>
                </a:cubicBezTo>
                <a:cubicBezTo>
                  <a:pt x="2071" y="692"/>
                  <a:pt x="2071" y="697"/>
                  <a:pt x="2068" y="703"/>
                </a:cubicBezTo>
                <a:cubicBezTo>
                  <a:pt x="2063" y="706"/>
                  <a:pt x="2060" y="709"/>
                  <a:pt x="2054" y="709"/>
                </a:cubicBezTo>
                <a:cubicBezTo>
                  <a:pt x="2029" y="714"/>
                  <a:pt x="2012" y="726"/>
                  <a:pt x="1998" y="748"/>
                </a:cubicBezTo>
                <a:cubicBezTo>
                  <a:pt x="1995" y="748"/>
                  <a:pt x="1995" y="751"/>
                  <a:pt x="1995" y="754"/>
                </a:cubicBezTo>
                <a:cubicBezTo>
                  <a:pt x="1992" y="762"/>
                  <a:pt x="1989" y="771"/>
                  <a:pt x="1987" y="779"/>
                </a:cubicBezTo>
                <a:cubicBezTo>
                  <a:pt x="1978" y="782"/>
                  <a:pt x="1970" y="782"/>
                  <a:pt x="1964" y="782"/>
                </a:cubicBezTo>
                <a:close/>
                <a:moveTo>
                  <a:pt x="668" y="937"/>
                </a:moveTo>
                <a:cubicBezTo>
                  <a:pt x="665" y="935"/>
                  <a:pt x="662" y="935"/>
                  <a:pt x="659" y="935"/>
                </a:cubicBezTo>
                <a:cubicBezTo>
                  <a:pt x="657" y="929"/>
                  <a:pt x="654" y="926"/>
                  <a:pt x="648" y="923"/>
                </a:cubicBezTo>
                <a:cubicBezTo>
                  <a:pt x="637" y="923"/>
                  <a:pt x="637" y="920"/>
                  <a:pt x="631" y="932"/>
                </a:cubicBezTo>
                <a:cubicBezTo>
                  <a:pt x="628" y="929"/>
                  <a:pt x="628" y="929"/>
                  <a:pt x="626" y="929"/>
                </a:cubicBezTo>
                <a:cubicBezTo>
                  <a:pt x="623" y="929"/>
                  <a:pt x="617" y="929"/>
                  <a:pt x="614" y="932"/>
                </a:cubicBezTo>
                <a:cubicBezTo>
                  <a:pt x="609" y="923"/>
                  <a:pt x="611" y="918"/>
                  <a:pt x="609" y="915"/>
                </a:cubicBezTo>
                <a:cubicBezTo>
                  <a:pt x="606" y="912"/>
                  <a:pt x="603" y="912"/>
                  <a:pt x="600" y="909"/>
                </a:cubicBezTo>
                <a:cubicBezTo>
                  <a:pt x="586" y="895"/>
                  <a:pt x="575" y="887"/>
                  <a:pt x="558" y="895"/>
                </a:cubicBezTo>
                <a:cubicBezTo>
                  <a:pt x="544" y="895"/>
                  <a:pt x="533" y="898"/>
                  <a:pt x="521" y="895"/>
                </a:cubicBezTo>
                <a:cubicBezTo>
                  <a:pt x="516" y="895"/>
                  <a:pt x="510" y="892"/>
                  <a:pt x="504" y="889"/>
                </a:cubicBezTo>
                <a:cubicBezTo>
                  <a:pt x="499" y="889"/>
                  <a:pt x="493" y="889"/>
                  <a:pt x="490" y="889"/>
                </a:cubicBezTo>
                <a:cubicBezTo>
                  <a:pt x="479" y="898"/>
                  <a:pt x="465" y="904"/>
                  <a:pt x="459" y="915"/>
                </a:cubicBezTo>
                <a:cubicBezTo>
                  <a:pt x="454" y="915"/>
                  <a:pt x="448" y="915"/>
                  <a:pt x="442" y="915"/>
                </a:cubicBezTo>
                <a:cubicBezTo>
                  <a:pt x="437" y="912"/>
                  <a:pt x="434" y="909"/>
                  <a:pt x="428" y="906"/>
                </a:cubicBezTo>
                <a:cubicBezTo>
                  <a:pt x="417" y="906"/>
                  <a:pt x="414" y="906"/>
                  <a:pt x="411" y="909"/>
                </a:cubicBezTo>
                <a:cubicBezTo>
                  <a:pt x="406" y="912"/>
                  <a:pt x="403" y="912"/>
                  <a:pt x="397" y="915"/>
                </a:cubicBezTo>
                <a:cubicBezTo>
                  <a:pt x="386" y="915"/>
                  <a:pt x="380" y="918"/>
                  <a:pt x="372" y="920"/>
                </a:cubicBezTo>
                <a:cubicBezTo>
                  <a:pt x="358" y="920"/>
                  <a:pt x="338" y="912"/>
                  <a:pt x="335" y="906"/>
                </a:cubicBezTo>
                <a:cubicBezTo>
                  <a:pt x="335" y="889"/>
                  <a:pt x="332" y="892"/>
                  <a:pt x="324" y="887"/>
                </a:cubicBezTo>
                <a:cubicBezTo>
                  <a:pt x="307" y="887"/>
                  <a:pt x="310" y="887"/>
                  <a:pt x="301" y="898"/>
                </a:cubicBezTo>
                <a:cubicBezTo>
                  <a:pt x="290" y="904"/>
                  <a:pt x="279" y="901"/>
                  <a:pt x="270" y="906"/>
                </a:cubicBezTo>
                <a:cubicBezTo>
                  <a:pt x="268" y="906"/>
                  <a:pt x="268" y="906"/>
                  <a:pt x="268" y="906"/>
                </a:cubicBezTo>
                <a:cubicBezTo>
                  <a:pt x="268" y="904"/>
                  <a:pt x="265" y="904"/>
                  <a:pt x="265" y="901"/>
                </a:cubicBezTo>
                <a:cubicBezTo>
                  <a:pt x="254" y="887"/>
                  <a:pt x="237" y="881"/>
                  <a:pt x="223" y="881"/>
                </a:cubicBezTo>
                <a:cubicBezTo>
                  <a:pt x="206" y="892"/>
                  <a:pt x="200" y="898"/>
                  <a:pt x="194" y="915"/>
                </a:cubicBezTo>
                <a:cubicBezTo>
                  <a:pt x="186" y="923"/>
                  <a:pt x="183" y="929"/>
                  <a:pt x="172" y="929"/>
                </a:cubicBezTo>
                <a:cubicBezTo>
                  <a:pt x="166" y="929"/>
                  <a:pt x="163" y="926"/>
                  <a:pt x="158" y="926"/>
                </a:cubicBezTo>
                <a:cubicBezTo>
                  <a:pt x="155" y="923"/>
                  <a:pt x="152" y="920"/>
                  <a:pt x="149" y="920"/>
                </a:cubicBezTo>
                <a:cubicBezTo>
                  <a:pt x="146" y="906"/>
                  <a:pt x="132" y="904"/>
                  <a:pt x="127" y="901"/>
                </a:cubicBezTo>
                <a:cubicBezTo>
                  <a:pt x="124" y="898"/>
                  <a:pt x="124" y="895"/>
                  <a:pt x="121" y="892"/>
                </a:cubicBezTo>
                <a:cubicBezTo>
                  <a:pt x="121" y="887"/>
                  <a:pt x="121" y="881"/>
                  <a:pt x="121" y="872"/>
                </a:cubicBezTo>
                <a:cubicBezTo>
                  <a:pt x="124" y="870"/>
                  <a:pt x="121" y="861"/>
                  <a:pt x="121" y="861"/>
                </a:cubicBezTo>
                <a:cubicBezTo>
                  <a:pt x="115" y="844"/>
                  <a:pt x="101" y="847"/>
                  <a:pt x="90" y="844"/>
                </a:cubicBezTo>
                <a:cubicBezTo>
                  <a:pt x="87" y="841"/>
                  <a:pt x="87" y="839"/>
                  <a:pt x="84" y="836"/>
                </a:cubicBezTo>
                <a:cubicBezTo>
                  <a:pt x="79" y="830"/>
                  <a:pt x="76" y="824"/>
                  <a:pt x="73" y="816"/>
                </a:cubicBezTo>
                <a:cubicBezTo>
                  <a:pt x="68" y="816"/>
                  <a:pt x="62" y="813"/>
                  <a:pt x="56" y="813"/>
                </a:cubicBezTo>
                <a:cubicBezTo>
                  <a:pt x="51" y="802"/>
                  <a:pt x="59" y="791"/>
                  <a:pt x="62" y="782"/>
                </a:cubicBezTo>
                <a:cubicBezTo>
                  <a:pt x="62" y="765"/>
                  <a:pt x="51" y="757"/>
                  <a:pt x="42" y="748"/>
                </a:cubicBezTo>
                <a:cubicBezTo>
                  <a:pt x="34" y="745"/>
                  <a:pt x="28" y="742"/>
                  <a:pt x="20" y="737"/>
                </a:cubicBezTo>
                <a:cubicBezTo>
                  <a:pt x="20" y="737"/>
                  <a:pt x="17" y="737"/>
                  <a:pt x="17" y="734"/>
                </a:cubicBezTo>
                <a:cubicBezTo>
                  <a:pt x="17" y="717"/>
                  <a:pt x="17" y="720"/>
                  <a:pt x="34" y="714"/>
                </a:cubicBezTo>
                <a:cubicBezTo>
                  <a:pt x="37" y="711"/>
                  <a:pt x="42" y="706"/>
                  <a:pt x="42" y="703"/>
                </a:cubicBezTo>
                <a:cubicBezTo>
                  <a:pt x="42" y="689"/>
                  <a:pt x="42" y="672"/>
                  <a:pt x="42" y="658"/>
                </a:cubicBezTo>
                <a:cubicBezTo>
                  <a:pt x="39" y="635"/>
                  <a:pt x="22" y="641"/>
                  <a:pt x="11" y="641"/>
                </a:cubicBezTo>
                <a:cubicBezTo>
                  <a:pt x="8" y="641"/>
                  <a:pt x="8" y="644"/>
                  <a:pt x="6" y="644"/>
                </a:cubicBezTo>
                <a:cubicBezTo>
                  <a:pt x="6" y="646"/>
                  <a:pt x="6" y="646"/>
                  <a:pt x="6" y="646"/>
                </a:cubicBezTo>
                <a:cubicBezTo>
                  <a:pt x="3" y="635"/>
                  <a:pt x="3" y="632"/>
                  <a:pt x="3" y="627"/>
                </a:cubicBezTo>
                <a:cubicBezTo>
                  <a:pt x="6" y="624"/>
                  <a:pt x="11" y="624"/>
                  <a:pt x="14" y="621"/>
                </a:cubicBezTo>
                <a:cubicBezTo>
                  <a:pt x="14" y="618"/>
                  <a:pt x="14" y="613"/>
                  <a:pt x="14" y="610"/>
                </a:cubicBezTo>
                <a:cubicBezTo>
                  <a:pt x="3" y="593"/>
                  <a:pt x="0" y="604"/>
                  <a:pt x="20" y="590"/>
                </a:cubicBezTo>
                <a:cubicBezTo>
                  <a:pt x="22" y="584"/>
                  <a:pt x="28" y="579"/>
                  <a:pt x="31" y="573"/>
                </a:cubicBezTo>
                <a:cubicBezTo>
                  <a:pt x="39" y="570"/>
                  <a:pt x="45" y="567"/>
                  <a:pt x="51" y="565"/>
                </a:cubicBezTo>
                <a:cubicBezTo>
                  <a:pt x="73" y="565"/>
                  <a:pt x="84" y="565"/>
                  <a:pt x="101" y="556"/>
                </a:cubicBezTo>
                <a:cubicBezTo>
                  <a:pt x="104" y="556"/>
                  <a:pt x="107" y="556"/>
                  <a:pt x="110" y="556"/>
                </a:cubicBezTo>
                <a:cubicBezTo>
                  <a:pt x="110" y="562"/>
                  <a:pt x="113" y="576"/>
                  <a:pt x="127" y="579"/>
                </a:cubicBezTo>
                <a:cubicBezTo>
                  <a:pt x="132" y="579"/>
                  <a:pt x="141" y="579"/>
                  <a:pt x="146" y="576"/>
                </a:cubicBezTo>
                <a:cubicBezTo>
                  <a:pt x="152" y="567"/>
                  <a:pt x="155" y="562"/>
                  <a:pt x="161" y="556"/>
                </a:cubicBezTo>
                <a:cubicBezTo>
                  <a:pt x="169" y="556"/>
                  <a:pt x="175" y="559"/>
                  <a:pt x="186" y="556"/>
                </a:cubicBezTo>
                <a:cubicBezTo>
                  <a:pt x="189" y="550"/>
                  <a:pt x="192" y="550"/>
                  <a:pt x="197" y="545"/>
                </a:cubicBezTo>
                <a:cubicBezTo>
                  <a:pt x="200" y="545"/>
                  <a:pt x="203" y="545"/>
                  <a:pt x="206" y="545"/>
                </a:cubicBezTo>
                <a:cubicBezTo>
                  <a:pt x="214" y="548"/>
                  <a:pt x="220" y="550"/>
                  <a:pt x="231" y="550"/>
                </a:cubicBezTo>
                <a:cubicBezTo>
                  <a:pt x="242" y="545"/>
                  <a:pt x="262" y="548"/>
                  <a:pt x="279" y="542"/>
                </a:cubicBezTo>
                <a:cubicBezTo>
                  <a:pt x="285" y="539"/>
                  <a:pt x="290" y="533"/>
                  <a:pt x="296" y="531"/>
                </a:cubicBezTo>
                <a:cubicBezTo>
                  <a:pt x="299" y="525"/>
                  <a:pt x="301" y="519"/>
                  <a:pt x="301" y="517"/>
                </a:cubicBezTo>
                <a:cubicBezTo>
                  <a:pt x="316" y="511"/>
                  <a:pt x="318" y="494"/>
                  <a:pt x="321" y="483"/>
                </a:cubicBezTo>
                <a:cubicBezTo>
                  <a:pt x="327" y="480"/>
                  <a:pt x="335" y="477"/>
                  <a:pt x="338" y="474"/>
                </a:cubicBezTo>
                <a:cubicBezTo>
                  <a:pt x="341" y="468"/>
                  <a:pt x="344" y="463"/>
                  <a:pt x="344" y="457"/>
                </a:cubicBezTo>
                <a:cubicBezTo>
                  <a:pt x="344" y="449"/>
                  <a:pt x="347" y="440"/>
                  <a:pt x="347" y="432"/>
                </a:cubicBezTo>
                <a:cubicBezTo>
                  <a:pt x="344" y="426"/>
                  <a:pt x="344" y="423"/>
                  <a:pt x="344" y="420"/>
                </a:cubicBezTo>
                <a:cubicBezTo>
                  <a:pt x="344" y="404"/>
                  <a:pt x="349" y="389"/>
                  <a:pt x="344" y="381"/>
                </a:cubicBezTo>
                <a:cubicBezTo>
                  <a:pt x="341" y="381"/>
                  <a:pt x="341" y="378"/>
                  <a:pt x="341" y="378"/>
                </a:cubicBezTo>
                <a:cubicBezTo>
                  <a:pt x="358" y="378"/>
                  <a:pt x="372" y="378"/>
                  <a:pt x="389" y="381"/>
                </a:cubicBezTo>
                <a:cubicBezTo>
                  <a:pt x="400" y="387"/>
                  <a:pt x="411" y="381"/>
                  <a:pt x="425" y="392"/>
                </a:cubicBezTo>
                <a:cubicBezTo>
                  <a:pt x="428" y="392"/>
                  <a:pt x="431" y="392"/>
                  <a:pt x="434" y="392"/>
                </a:cubicBezTo>
                <a:cubicBezTo>
                  <a:pt x="437" y="389"/>
                  <a:pt x="437" y="387"/>
                  <a:pt x="440" y="387"/>
                </a:cubicBezTo>
                <a:cubicBezTo>
                  <a:pt x="440" y="384"/>
                  <a:pt x="440" y="381"/>
                  <a:pt x="440" y="378"/>
                </a:cubicBezTo>
                <a:cubicBezTo>
                  <a:pt x="437" y="370"/>
                  <a:pt x="437" y="361"/>
                  <a:pt x="440" y="355"/>
                </a:cubicBezTo>
                <a:cubicBezTo>
                  <a:pt x="448" y="347"/>
                  <a:pt x="454" y="341"/>
                  <a:pt x="459" y="336"/>
                </a:cubicBezTo>
                <a:cubicBezTo>
                  <a:pt x="462" y="319"/>
                  <a:pt x="468" y="316"/>
                  <a:pt x="476" y="305"/>
                </a:cubicBezTo>
                <a:cubicBezTo>
                  <a:pt x="479" y="296"/>
                  <a:pt x="476" y="293"/>
                  <a:pt x="487" y="293"/>
                </a:cubicBezTo>
                <a:cubicBezTo>
                  <a:pt x="496" y="299"/>
                  <a:pt x="507" y="305"/>
                  <a:pt x="516" y="313"/>
                </a:cubicBezTo>
                <a:cubicBezTo>
                  <a:pt x="521" y="313"/>
                  <a:pt x="533" y="313"/>
                  <a:pt x="541" y="322"/>
                </a:cubicBezTo>
                <a:cubicBezTo>
                  <a:pt x="552" y="322"/>
                  <a:pt x="575" y="322"/>
                  <a:pt x="580" y="307"/>
                </a:cubicBezTo>
                <a:cubicBezTo>
                  <a:pt x="580" y="296"/>
                  <a:pt x="578" y="285"/>
                  <a:pt x="578" y="274"/>
                </a:cubicBezTo>
                <a:cubicBezTo>
                  <a:pt x="589" y="251"/>
                  <a:pt x="603" y="251"/>
                  <a:pt x="628" y="248"/>
                </a:cubicBezTo>
                <a:cubicBezTo>
                  <a:pt x="637" y="245"/>
                  <a:pt x="640" y="237"/>
                  <a:pt x="642" y="231"/>
                </a:cubicBezTo>
                <a:cubicBezTo>
                  <a:pt x="642" y="228"/>
                  <a:pt x="645" y="226"/>
                  <a:pt x="648" y="226"/>
                </a:cubicBezTo>
                <a:cubicBezTo>
                  <a:pt x="654" y="223"/>
                  <a:pt x="662" y="223"/>
                  <a:pt x="668" y="223"/>
                </a:cubicBezTo>
                <a:cubicBezTo>
                  <a:pt x="671" y="226"/>
                  <a:pt x="673" y="243"/>
                  <a:pt x="676" y="251"/>
                </a:cubicBezTo>
                <a:cubicBezTo>
                  <a:pt x="682" y="262"/>
                  <a:pt x="690" y="271"/>
                  <a:pt x="696" y="282"/>
                </a:cubicBezTo>
                <a:cubicBezTo>
                  <a:pt x="702" y="285"/>
                  <a:pt x="713" y="288"/>
                  <a:pt x="724" y="291"/>
                </a:cubicBezTo>
                <a:cubicBezTo>
                  <a:pt x="730" y="293"/>
                  <a:pt x="733" y="299"/>
                  <a:pt x="738" y="302"/>
                </a:cubicBezTo>
                <a:cubicBezTo>
                  <a:pt x="741" y="305"/>
                  <a:pt x="744" y="310"/>
                  <a:pt x="747" y="313"/>
                </a:cubicBezTo>
                <a:cubicBezTo>
                  <a:pt x="747" y="322"/>
                  <a:pt x="747" y="330"/>
                  <a:pt x="749" y="339"/>
                </a:cubicBezTo>
                <a:cubicBezTo>
                  <a:pt x="752" y="344"/>
                  <a:pt x="755" y="350"/>
                  <a:pt x="758" y="355"/>
                </a:cubicBezTo>
                <a:cubicBezTo>
                  <a:pt x="758" y="364"/>
                  <a:pt x="764" y="384"/>
                  <a:pt x="755" y="395"/>
                </a:cubicBezTo>
                <a:cubicBezTo>
                  <a:pt x="735" y="406"/>
                  <a:pt x="738" y="401"/>
                  <a:pt x="738" y="423"/>
                </a:cubicBezTo>
                <a:cubicBezTo>
                  <a:pt x="738" y="426"/>
                  <a:pt x="738" y="435"/>
                  <a:pt x="744" y="443"/>
                </a:cubicBezTo>
                <a:cubicBezTo>
                  <a:pt x="749" y="446"/>
                  <a:pt x="755" y="452"/>
                  <a:pt x="761" y="454"/>
                </a:cubicBezTo>
                <a:cubicBezTo>
                  <a:pt x="766" y="454"/>
                  <a:pt x="775" y="457"/>
                  <a:pt x="783" y="460"/>
                </a:cubicBezTo>
                <a:cubicBezTo>
                  <a:pt x="797" y="471"/>
                  <a:pt x="814" y="471"/>
                  <a:pt x="837" y="471"/>
                </a:cubicBezTo>
                <a:cubicBezTo>
                  <a:pt x="842" y="474"/>
                  <a:pt x="857" y="485"/>
                  <a:pt x="865" y="494"/>
                </a:cubicBezTo>
                <a:cubicBezTo>
                  <a:pt x="871" y="502"/>
                  <a:pt x="879" y="508"/>
                  <a:pt x="885" y="514"/>
                </a:cubicBezTo>
                <a:cubicBezTo>
                  <a:pt x="893" y="514"/>
                  <a:pt x="902" y="517"/>
                  <a:pt x="907" y="525"/>
                </a:cubicBezTo>
                <a:cubicBezTo>
                  <a:pt x="910" y="533"/>
                  <a:pt x="913" y="548"/>
                  <a:pt x="919" y="559"/>
                </a:cubicBezTo>
                <a:cubicBezTo>
                  <a:pt x="921" y="562"/>
                  <a:pt x="927" y="562"/>
                  <a:pt x="930" y="570"/>
                </a:cubicBezTo>
                <a:cubicBezTo>
                  <a:pt x="930" y="576"/>
                  <a:pt x="927" y="579"/>
                  <a:pt x="927" y="584"/>
                </a:cubicBezTo>
                <a:cubicBezTo>
                  <a:pt x="930" y="587"/>
                  <a:pt x="930" y="590"/>
                  <a:pt x="933" y="596"/>
                </a:cubicBezTo>
                <a:cubicBezTo>
                  <a:pt x="921" y="601"/>
                  <a:pt x="921" y="601"/>
                  <a:pt x="919" y="615"/>
                </a:cubicBezTo>
                <a:cubicBezTo>
                  <a:pt x="919" y="621"/>
                  <a:pt x="919" y="627"/>
                  <a:pt x="919" y="632"/>
                </a:cubicBezTo>
                <a:cubicBezTo>
                  <a:pt x="919" y="638"/>
                  <a:pt x="921" y="644"/>
                  <a:pt x="921" y="649"/>
                </a:cubicBezTo>
                <a:cubicBezTo>
                  <a:pt x="919" y="649"/>
                  <a:pt x="919" y="649"/>
                  <a:pt x="919" y="649"/>
                </a:cubicBezTo>
                <a:cubicBezTo>
                  <a:pt x="907" y="652"/>
                  <a:pt x="896" y="652"/>
                  <a:pt x="885" y="652"/>
                </a:cubicBezTo>
                <a:cubicBezTo>
                  <a:pt x="859" y="655"/>
                  <a:pt x="848" y="658"/>
                  <a:pt x="840" y="680"/>
                </a:cubicBezTo>
                <a:cubicBezTo>
                  <a:pt x="834" y="689"/>
                  <a:pt x="828" y="692"/>
                  <a:pt x="826" y="703"/>
                </a:cubicBezTo>
                <a:cubicBezTo>
                  <a:pt x="814" y="711"/>
                  <a:pt x="797" y="711"/>
                  <a:pt x="786" y="711"/>
                </a:cubicBezTo>
                <a:cubicBezTo>
                  <a:pt x="786" y="717"/>
                  <a:pt x="780" y="726"/>
                  <a:pt x="775" y="731"/>
                </a:cubicBezTo>
                <a:cubicBezTo>
                  <a:pt x="772" y="740"/>
                  <a:pt x="775" y="748"/>
                  <a:pt x="780" y="762"/>
                </a:cubicBezTo>
                <a:cubicBezTo>
                  <a:pt x="780" y="768"/>
                  <a:pt x="780" y="771"/>
                  <a:pt x="780" y="776"/>
                </a:cubicBezTo>
                <a:cubicBezTo>
                  <a:pt x="772" y="776"/>
                  <a:pt x="764" y="779"/>
                  <a:pt x="755" y="782"/>
                </a:cubicBezTo>
                <a:cubicBezTo>
                  <a:pt x="747" y="782"/>
                  <a:pt x="741" y="788"/>
                  <a:pt x="735" y="791"/>
                </a:cubicBezTo>
                <a:cubicBezTo>
                  <a:pt x="713" y="799"/>
                  <a:pt x="690" y="802"/>
                  <a:pt x="671" y="802"/>
                </a:cubicBezTo>
                <a:cubicBezTo>
                  <a:pt x="662" y="802"/>
                  <a:pt x="662" y="802"/>
                  <a:pt x="657" y="805"/>
                </a:cubicBezTo>
                <a:cubicBezTo>
                  <a:pt x="657" y="813"/>
                  <a:pt x="657" y="813"/>
                  <a:pt x="665" y="822"/>
                </a:cubicBezTo>
                <a:cubicBezTo>
                  <a:pt x="657" y="833"/>
                  <a:pt x="665" y="841"/>
                  <a:pt x="676" y="850"/>
                </a:cubicBezTo>
                <a:cubicBezTo>
                  <a:pt x="682" y="853"/>
                  <a:pt x="685" y="858"/>
                  <a:pt x="688" y="864"/>
                </a:cubicBezTo>
                <a:cubicBezTo>
                  <a:pt x="693" y="867"/>
                  <a:pt x="696" y="870"/>
                  <a:pt x="696" y="881"/>
                </a:cubicBezTo>
                <a:cubicBezTo>
                  <a:pt x="693" y="884"/>
                  <a:pt x="690" y="884"/>
                  <a:pt x="690" y="887"/>
                </a:cubicBezTo>
                <a:cubicBezTo>
                  <a:pt x="673" y="895"/>
                  <a:pt x="673" y="892"/>
                  <a:pt x="673" y="912"/>
                </a:cubicBezTo>
                <a:cubicBezTo>
                  <a:pt x="676" y="915"/>
                  <a:pt x="682" y="920"/>
                  <a:pt x="682" y="932"/>
                </a:cubicBezTo>
                <a:cubicBezTo>
                  <a:pt x="676" y="937"/>
                  <a:pt x="671" y="937"/>
                  <a:pt x="668" y="937"/>
                </a:cubicBezTo>
                <a:close/>
                <a:moveTo>
                  <a:pt x="727" y="1449"/>
                </a:moveTo>
                <a:cubicBezTo>
                  <a:pt x="721" y="1443"/>
                  <a:pt x="690" y="1446"/>
                  <a:pt x="688" y="1446"/>
                </a:cubicBezTo>
                <a:cubicBezTo>
                  <a:pt x="685" y="1446"/>
                  <a:pt x="682" y="1446"/>
                  <a:pt x="682" y="1449"/>
                </a:cubicBezTo>
                <a:cubicBezTo>
                  <a:pt x="654" y="1446"/>
                  <a:pt x="668" y="1435"/>
                  <a:pt x="673" y="1420"/>
                </a:cubicBezTo>
                <a:cubicBezTo>
                  <a:pt x="673" y="1418"/>
                  <a:pt x="673" y="1415"/>
                  <a:pt x="673" y="1412"/>
                </a:cubicBezTo>
                <a:cubicBezTo>
                  <a:pt x="654" y="1406"/>
                  <a:pt x="657" y="1401"/>
                  <a:pt x="654" y="1389"/>
                </a:cubicBezTo>
                <a:cubicBezTo>
                  <a:pt x="651" y="1389"/>
                  <a:pt x="651" y="1387"/>
                  <a:pt x="651" y="1387"/>
                </a:cubicBezTo>
                <a:cubicBezTo>
                  <a:pt x="640" y="1387"/>
                  <a:pt x="634" y="1384"/>
                  <a:pt x="626" y="1384"/>
                </a:cubicBezTo>
                <a:cubicBezTo>
                  <a:pt x="623" y="1378"/>
                  <a:pt x="620" y="1375"/>
                  <a:pt x="617" y="1372"/>
                </a:cubicBezTo>
                <a:cubicBezTo>
                  <a:pt x="606" y="1367"/>
                  <a:pt x="595" y="1361"/>
                  <a:pt x="589" y="1358"/>
                </a:cubicBezTo>
                <a:cubicBezTo>
                  <a:pt x="586" y="1355"/>
                  <a:pt x="586" y="1355"/>
                  <a:pt x="583" y="1355"/>
                </a:cubicBezTo>
                <a:cubicBezTo>
                  <a:pt x="578" y="1355"/>
                  <a:pt x="572" y="1355"/>
                  <a:pt x="566" y="1355"/>
                </a:cubicBezTo>
                <a:cubicBezTo>
                  <a:pt x="558" y="1361"/>
                  <a:pt x="555" y="1367"/>
                  <a:pt x="547" y="1372"/>
                </a:cubicBezTo>
                <a:cubicBezTo>
                  <a:pt x="544" y="1372"/>
                  <a:pt x="541" y="1375"/>
                  <a:pt x="538" y="1378"/>
                </a:cubicBezTo>
                <a:cubicBezTo>
                  <a:pt x="538" y="1381"/>
                  <a:pt x="535" y="1381"/>
                  <a:pt x="535" y="1384"/>
                </a:cubicBezTo>
                <a:cubicBezTo>
                  <a:pt x="535" y="1389"/>
                  <a:pt x="533" y="1398"/>
                  <a:pt x="533" y="1404"/>
                </a:cubicBezTo>
                <a:cubicBezTo>
                  <a:pt x="510" y="1401"/>
                  <a:pt x="516" y="1381"/>
                  <a:pt x="521" y="1367"/>
                </a:cubicBezTo>
                <a:cubicBezTo>
                  <a:pt x="521" y="1364"/>
                  <a:pt x="521" y="1361"/>
                  <a:pt x="521" y="1361"/>
                </a:cubicBezTo>
                <a:cubicBezTo>
                  <a:pt x="513" y="1353"/>
                  <a:pt x="513" y="1355"/>
                  <a:pt x="504" y="1353"/>
                </a:cubicBezTo>
                <a:cubicBezTo>
                  <a:pt x="485" y="1358"/>
                  <a:pt x="476" y="1358"/>
                  <a:pt x="462" y="1367"/>
                </a:cubicBezTo>
                <a:cubicBezTo>
                  <a:pt x="448" y="1367"/>
                  <a:pt x="442" y="1355"/>
                  <a:pt x="440" y="1350"/>
                </a:cubicBezTo>
                <a:cubicBezTo>
                  <a:pt x="437" y="1347"/>
                  <a:pt x="434" y="1344"/>
                  <a:pt x="431" y="1341"/>
                </a:cubicBezTo>
                <a:cubicBezTo>
                  <a:pt x="420" y="1341"/>
                  <a:pt x="406" y="1341"/>
                  <a:pt x="394" y="1341"/>
                </a:cubicBezTo>
                <a:cubicBezTo>
                  <a:pt x="383" y="1336"/>
                  <a:pt x="383" y="1322"/>
                  <a:pt x="378" y="1316"/>
                </a:cubicBezTo>
                <a:cubicBezTo>
                  <a:pt x="369" y="1313"/>
                  <a:pt x="369" y="1313"/>
                  <a:pt x="366" y="1307"/>
                </a:cubicBezTo>
                <a:cubicBezTo>
                  <a:pt x="363" y="1305"/>
                  <a:pt x="361" y="1302"/>
                  <a:pt x="358" y="1299"/>
                </a:cubicBezTo>
                <a:cubicBezTo>
                  <a:pt x="349" y="1296"/>
                  <a:pt x="344" y="1296"/>
                  <a:pt x="338" y="1293"/>
                </a:cubicBezTo>
                <a:cubicBezTo>
                  <a:pt x="318" y="1276"/>
                  <a:pt x="324" y="1274"/>
                  <a:pt x="321" y="1257"/>
                </a:cubicBezTo>
                <a:cubicBezTo>
                  <a:pt x="318" y="1254"/>
                  <a:pt x="318" y="1251"/>
                  <a:pt x="316" y="1248"/>
                </a:cubicBezTo>
                <a:cubicBezTo>
                  <a:pt x="310" y="1248"/>
                  <a:pt x="301" y="1248"/>
                  <a:pt x="296" y="1248"/>
                </a:cubicBezTo>
                <a:cubicBezTo>
                  <a:pt x="279" y="1242"/>
                  <a:pt x="282" y="1237"/>
                  <a:pt x="279" y="1228"/>
                </a:cubicBezTo>
                <a:cubicBezTo>
                  <a:pt x="273" y="1223"/>
                  <a:pt x="268" y="1220"/>
                  <a:pt x="265" y="1217"/>
                </a:cubicBezTo>
                <a:cubicBezTo>
                  <a:pt x="256" y="1211"/>
                  <a:pt x="251" y="1206"/>
                  <a:pt x="245" y="1200"/>
                </a:cubicBezTo>
                <a:cubicBezTo>
                  <a:pt x="239" y="1192"/>
                  <a:pt x="234" y="1183"/>
                  <a:pt x="228" y="1175"/>
                </a:cubicBezTo>
                <a:cubicBezTo>
                  <a:pt x="220" y="1175"/>
                  <a:pt x="217" y="1175"/>
                  <a:pt x="211" y="1178"/>
                </a:cubicBezTo>
                <a:cubicBezTo>
                  <a:pt x="206" y="1178"/>
                  <a:pt x="203" y="1180"/>
                  <a:pt x="197" y="1183"/>
                </a:cubicBezTo>
                <a:cubicBezTo>
                  <a:pt x="192" y="1183"/>
                  <a:pt x="186" y="1183"/>
                  <a:pt x="180" y="1183"/>
                </a:cubicBezTo>
                <a:cubicBezTo>
                  <a:pt x="166" y="1172"/>
                  <a:pt x="163" y="1158"/>
                  <a:pt x="163" y="1146"/>
                </a:cubicBezTo>
                <a:cubicBezTo>
                  <a:pt x="158" y="1141"/>
                  <a:pt x="152" y="1132"/>
                  <a:pt x="149" y="1124"/>
                </a:cubicBezTo>
                <a:cubicBezTo>
                  <a:pt x="135" y="1110"/>
                  <a:pt x="115" y="1104"/>
                  <a:pt x="101" y="1101"/>
                </a:cubicBezTo>
                <a:cubicBezTo>
                  <a:pt x="90" y="1093"/>
                  <a:pt x="96" y="1087"/>
                  <a:pt x="99" y="1081"/>
                </a:cubicBezTo>
                <a:cubicBezTo>
                  <a:pt x="104" y="1079"/>
                  <a:pt x="107" y="1070"/>
                  <a:pt x="107" y="1070"/>
                </a:cubicBezTo>
                <a:cubicBezTo>
                  <a:pt x="107" y="1059"/>
                  <a:pt x="107" y="1048"/>
                  <a:pt x="107" y="1036"/>
                </a:cubicBezTo>
                <a:cubicBezTo>
                  <a:pt x="101" y="1019"/>
                  <a:pt x="99" y="1019"/>
                  <a:pt x="113" y="1019"/>
                </a:cubicBezTo>
                <a:cubicBezTo>
                  <a:pt x="115" y="1019"/>
                  <a:pt x="115" y="1022"/>
                  <a:pt x="118" y="1022"/>
                </a:cubicBezTo>
                <a:cubicBezTo>
                  <a:pt x="121" y="1028"/>
                  <a:pt x="130" y="1048"/>
                  <a:pt x="141" y="1033"/>
                </a:cubicBezTo>
                <a:cubicBezTo>
                  <a:pt x="141" y="1028"/>
                  <a:pt x="144" y="1022"/>
                  <a:pt x="144" y="1019"/>
                </a:cubicBezTo>
                <a:cubicBezTo>
                  <a:pt x="144" y="1008"/>
                  <a:pt x="144" y="1000"/>
                  <a:pt x="144" y="988"/>
                </a:cubicBezTo>
                <a:cubicBezTo>
                  <a:pt x="138" y="980"/>
                  <a:pt x="135" y="974"/>
                  <a:pt x="132" y="966"/>
                </a:cubicBezTo>
                <a:cubicBezTo>
                  <a:pt x="130" y="949"/>
                  <a:pt x="132" y="940"/>
                  <a:pt x="141" y="935"/>
                </a:cubicBezTo>
                <a:cubicBezTo>
                  <a:pt x="144" y="932"/>
                  <a:pt x="144" y="929"/>
                  <a:pt x="146" y="926"/>
                </a:cubicBezTo>
                <a:cubicBezTo>
                  <a:pt x="152" y="929"/>
                  <a:pt x="158" y="932"/>
                  <a:pt x="166" y="935"/>
                </a:cubicBezTo>
                <a:cubicBezTo>
                  <a:pt x="169" y="935"/>
                  <a:pt x="175" y="935"/>
                  <a:pt x="183" y="935"/>
                </a:cubicBezTo>
                <a:cubicBezTo>
                  <a:pt x="186" y="929"/>
                  <a:pt x="192" y="926"/>
                  <a:pt x="197" y="920"/>
                </a:cubicBezTo>
                <a:cubicBezTo>
                  <a:pt x="203" y="904"/>
                  <a:pt x="208" y="895"/>
                  <a:pt x="225" y="887"/>
                </a:cubicBezTo>
                <a:cubicBezTo>
                  <a:pt x="231" y="887"/>
                  <a:pt x="231" y="887"/>
                  <a:pt x="239" y="889"/>
                </a:cubicBezTo>
                <a:cubicBezTo>
                  <a:pt x="245" y="895"/>
                  <a:pt x="254" y="898"/>
                  <a:pt x="262" y="904"/>
                </a:cubicBezTo>
                <a:cubicBezTo>
                  <a:pt x="262" y="915"/>
                  <a:pt x="276" y="909"/>
                  <a:pt x="285" y="906"/>
                </a:cubicBezTo>
                <a:cubicBezTo>
                  <a:pt x="290" y="906"/>
                  <a:pt x="296" y="904"/>
                  <a:pt x="301" y="904"/>
                </a:cubicBezTo>
                <a:cubicBezTo>
                  <a:pt x="313" y="892"/>
                  <a:pt x="313" y="887"/>
                  <a:pt x="330" y="898"/>
                </a:cubicBezTo>
                <a:cubicBezTo>
                  <a:pt x="330" y="912"/>
                  <a:pt x="330" y="909"/>
                  <a:pt x="344" y="920"/>
                </a:cubicBezTo>
                <a:cubicBezTo>
                  <a:pt x="349" y="920"/>
                  <a:pt x="355" y="923"/>
                  <a:pt x="361" y="926"/>
                </a:cubicBezTo>
                <a:cubicBezTo>
                  <a:pt x="366" y="926"/>
                  <a:pt x="369" y="926"/>
                  <a:pt x="375" y="926"/>
                </a:cubicBezTo>
                <a:cubicBezTo>
                  <a:pt x="383" y="923"/>
                  <a:pt x="392" y="918"/>
                  <a:pt x="406" y="918"/>
                </a:cubicBezTo>
                <a:cubicBezTo>
                  <a:pt x="423" y="912"/>
                  <a:pt x="420" y="909"/>
                  <a:pt x="440" y="918"/>
                </a:cubicBezTo>
                <a:cubicBezTo>
                  <a:pt x="448" y="918"/>
                  <a:pt x="454" y="918"/>
                  <a:pt x="459" y="920"/>
                </a:cubicBezTo>
                <a:cubicBezTo>
                  <a:pt x="468" y="915"/>
                  <a:pt x="465" y="909"/>
                  <a:pt x="473" y="906"/>
                </a:cubicBezTo>
                <a:cubicBezTo>
                  <a:pt x="487" y="895"/>
                  <a:pt x="496" y="889"/>
                  <a:pt x="518" y="901"/>
                </a:cubicBezTo>
                <a:cubicBezTo>
                  <a:pt x="533" y="901"/>
                  <a:pt x="555" y="898"/>
                  <a:pt x="575" y="898"/>
                </a:cubicBezTo>
                <a:cubicBezTo>
                  <a:pt x="578" y="901"/>
                  <a:pt x="583" y="904"/>
                  <a:pt x="586" y="904"/>
                </a:cubicBezTo>
                <a:cubicBezTo>
                  <a:pt x="592" y="909"/>
                  <a:pt x="597" y="915"/>
                  <a:pt x="606" y="918"/>
                </a:cubicBezTo>
                <a:cubicBezTo>
                  <a:pt x="606" y="920"/>
                  <a:pt x="606" y="926"/>
                  <a:pt x="606" y="929"/>
                </a:cubicBezTo>
                <a:cubicBezTo>
                  <a:pt x="611" y="935"/>
                  <a:pt x="623" y="943"/>
                  <a:pt x="617" y="957"/>
                </a:cubicBezTo>
                <a:cubicBezTo>
                  <a:pt x="614" y="963"/>
                  <a:pt x="611" y="968"/>
                  <a:pt x="609" y="974"/>
                </a:cubicBezTo>
                <a:cubicBezTo>
                  <a:pt x="609" y="980"/>
                  <a:pt x="609" y="985"/>
                  <a:pt x="609" y="991"/>
                </a:cubicBezTo>
                <a:cubicBezTo>
                  <a:pt x="611" y="1022"/>
                  <a:pt x="606" y="1053"/>
                  <a:pt x="634" y="1081"/>
                </a:cubicBezTo>
                <a:cubicBezTo>
                  <a:pt x="637" y="1084"/>
                  <a:pt x="648" y="1090"/>
                  <a:pt x="657" y="1093"/>
                </a:cubicBezTo>
                <a:cubicBezTo>
                  <a:pt x="662" y="1096"/>
                  <a:pt x="671" y="1096"/>
                  <a:pt x="676" y="1098"/>
                </a:cubicBezTo>
                <a:cubicBezTo>
                  <a:pt x="688" y="1115"/>
                  <a:pt x="702" y="1124"/>
                  <a:pt x="727" y="1127"/>
                </a:cubicBezTo>
                <a:cubicBezTo>
                  <a:pt x="738" y="1135"/>
                  <a:pt x="744" y="1144"/>
                  <a:pt x="764" y="1146"/>
                </a:cubicBezTo>
                <a:cubicBezTo>
                  <a:pt x="780" y="1144"/>
                  <a:pt x="797" y="1144"/>
                  <a:pt x="814" y="1144"/>
                </a:cubicBezTo>
                <a:cubicBezTo>
                  <a:pt x="817" y="1146"/>
                  <a:pt x="820" y="1146"/>
                  <a:pt x="826" y="1149"/>
                </a:cubicBezTo>
                <a:cubicBezTo>
                  <a:pt x="828" y="1152"/>
                  <a:pt x="834" y="1155"/>
                  <a:pt x="840" y="1158"/>
                </a:cubicBezTo>
                <a:cubicBezTo>
                  <a:pt x="842" y="1166"/>
                  <a:pt x="848" y="1172"/>
                  <a:pt x="851" y="1180"/>
                </a:cubicBezTo>
                <a:cubicBezTo>
                  <a:pt x="854" y="1194"/>
                  <a:pt x="854" y="1194"/>
                  <a:pt x="868" y="1209"/>
                </a:cubicBezTo>
                <a:cubicBezTo>
                  <a:pt x="871" y="1209"/>
                  <a:pt x="876" y="1209"/>
                  <a:pt x="879" y="1209"/>
                </a:cubicBezTo>
                <a:cubicBezTo>
                  <a:pt x="879" y="1206"/>
                  <a:pt x="882" y="1203"/>
                  <a:pt x="885" y="1200"/>
                </a:cubicBezTo>
                <a:cubicBezTo>
                  <a:pt x="888" y="1200"/>
                  <a:pt x="890" y="1197"/>
                  <a:pt x="893" y="1197"/>
                </a:cubicBezTo>
                <a:cubicBezTo>
                  <a:pt x="893" y="1203"/>
                  <a:pt x="899" y="1209"/>
                  <a:pt x="907" y="1209"/>
                </a:cubicBezTo>
                <a:cubicBezTo>
                  <a:pt x="913" y="1206"/>
                  <a:pt x="919" y="1200"/>
                  <a:pt x="924" y="1197"/>
                </a:cubicBezTo>
                <a:cubicBezTo>
                  <a:pt x="930" y="1189"/>
                  <a:pt x="935" y="1178"/>
                  <a:pt x="944" y="1172"/>
                </a:cubicBezTo>
                <a:cubicBezTo>
                  <a:pt x="944" y="1172"/>
                  <a:pt x="944" y="1172"/>
                  <a:pt x="947" y="1172"/>
                </a:cubicBezTo>
                <a:cubicBezTo>
                  <a:pt x="947" y="1175"/>
                  <a:pt x="955" y="1180"/>
                  <a:pt x="964" y="1186"/>
                </a:cubicBezTo>
                <a:cubicBezTo>
                  <a:pt x="966" y="1197"/>
                  <a:pt x="978" y="1211"/>
                  <a:pt x="992" y="1226"/>
                </a:cubicBezTo>
                <a:cubicBezTo>
                  <a:pt x="995" y="1237"/>
                  <a:pt x="997" y="1248"/>
                  <a:pt x="1000" y="1257"/>
                </a:cubicBezTo>
                <a:cubicBezTo>
                  <a:pt x="1006" y="1265"/>
                  <a:pt x="1012" y="1274"/>
                  <a:pt x="1012" y="1288"/>
                </a:cubicBezTo>
                <a:cubicBezTo>
                  <a:pt x="1000" y="1302"/>
                  <a:pt x="1000" y="1299"/>
                  <a:pt x="1000" y="1319"/>
                </a:cubicBezTo>
                <a:cubicBezTo>
                  <a:pt x="1003" y="1327"/>
                  <a:pt x="1012" y="1339"/>
                  <a:pt x="1006" y="1353"/>
                </a:cubicBezTo>
                <a:cubicBezTo>
                  <a:pt x="1006" y="1355"/>
                  <a:pt x="1006" y="1358"/>
                  <a:pt x="1006" y="1361"/>
                </a:cubicBezTo>
                <a:cubicBezTo>
                  <a:pt x="1003" y="1361"/>
                  <a:pt x="1003" y="1361"/>
                  <a:pt x="1003" y="1361"/>
                </a:cubicBezTo>
                <a:cubicBezTo>
                  <a:pt x="1003" y="1358"/>
                  <a:pt x="997" y="1355"/>
                  <a:pt x="995" y="1353"/>
                </a:cubicBezTo>
                <a:cubicBezTo>
                  <a:pt x="983" y="1353"/>
                  <a:pt x="981" y="1355"/>
                  <a:pt x="975" y="1361"/>
                </a:cubicBezTo>
                <a:cubicBezTo>
                  <a:pt x="975" y="1367"/>
                  <a:pt x="978" y="1375"/>
                  <a:pt x="981" y="1389"/>
                </a:cubicBezTo>
                <a:cubicBezTo>
                  <a:pt x="981" y="1392"/>
                  <a:pt x="978" y="1398"/>
                  <a:pt x="978" y="1401"/>
                </a:cubicBezTo>
                <a:cubicBezTo>
                  <a:pt x="978" y="1401"/>
                  <a:pt x="975" y="1404"/>
                  <a:pt x="972" y="1404"/>
                </a:cubicBezTo>
                <a:cubicBezTo>
                  <a:pt x="969" y="1404"/>
                  <a:pt x="964" y="1404"/>
                  <a:pt x="961" y="1404"/>
                </a:cubicBezTo>
                <a:cubicBezTo>
                  <a:pt x="955" y="1395"/>
                  <a:pt x="950" y="1389"/>
                  <a:pt x="947" y="1384"/>
                </a:cubicBezTo>
                <a:cubicBezTo>
                  <a:pt x="927" y="1375"/>
                  <a:pt x="916" y="1389"/>
                  <a:pt x="919" y="1409"/>
                </a:cubicBezTo>
                <a:cubicBezTo>
                  <a:pt x="919" y="1412"/>
                  <a:pt x="916" y="1412"/>
                  <a:pt x="916" y="1415"/>
                </a:cubicBezTo>
                <a:cubicBezTo>
                  <a:pt x="907" y="1415"/>
                  <a:pt x="896" y="1412"/>
                  <a:pt x="896" y="1409"/>
                </a:cubicBezTo>
                <a:cubicBezTo>
                  <a:pt x="893" y="1404"/>
                  <a:pt x="893" y="1401"/>
                  <a:pt x="893" y="1398"/>
                </a:cubicBezTo>
                <a:cubicBezTo>
                  <a:pt x="879" y="1392"/>
                  <a:pt x="871" y="1389"/>
                  <a:pt x="862" y="1387"/>
                </a:cubicBezTo>
                <a:cubicBezTo>
                  <a:pt x="859" y="1384"/>
                  <a:pt x="859" y="1381"/>
                  <a:pt x="857" y="1378"/>
                </a:cubicBezTo>
                <a:cubicBezTo>
                  <a:pt x="840" y="1378"/>
                  <a:pt x="842" y="1381"/>
                  <a:pt x="831" y="1392"/>
                </a:cubicBezTo>
                <a:cubicBezTo>
                  <a:pt x="823" y="1395"/>
                  <a:pt x="817" y="1398"/>
                  <a:pt x="811" y="1404"/>
                </a:cubicBezTo>
                <a:cubicBezTo>
                  <a:pt x="795" y="1406"/>
                  <a:pt x="797" y="1406"/>
                  <a:pt x="789" y="1420"/>
                </a:cubicBezTo>
                <a:cubicBezTo>
                  <a:pt x="769" y="1423"/>
                  <a:pt x="769" y="1423"/>
                  <a:pt x="758" y="1437"/>
                </a:cubicBezTo>
                <a:cubicBezTo>
                  <a:pt x="755" y="1440"/>
                  <a:pt x="755" y="1440"/>
                  <a:pt x="752" y="1443"/>
                </a:cubicBezTo>
                <a:cubicBezTo>
                  <a:pt x="741" y="1443"/>
                  <a:pt x="735" y="1446"/>
                  <a:pt x="727" y="1449"/>
                </a:cubicBezTo>
                <a:close/>
                <a:moveTo>
                  <a:pt x="873" y="1206"/>
                </a:moveTo>
                <a:cubicBezTo>
                  <a:pt x="868" y="1200"/>
                  <a:pt x="862" y="1197"/>
                  <a:pt x="859" y="1192"/>
                </a:cubicBezTo>
                <a:cubicBezTo>
                  <a:pt x="857" y="1178"/>
                  <a:pt x="851" y="1166"/>
                  <a:pt x="845" y="1158"/>
                </a:cubicBezTo>
                <a:cubicBezTo>
                  <a:pt x="834" y="1144"/>
                  <a:pt x="826" y="1144"/>
                  <a:pt x="814" y="1138"/>
                </a:cubicBezTo>
                <a:cubicBezTo>
                  <a:pt x="797" y="1138"/>
                  <a:pt x="780" y="1141"/>
                  <a:pt x="764" y="1141"/>
                </a:cubicBezTo>
                <a:cubicBezTo>
                  <a:pt x="747" y="1138"/>
                  <a:pt x="738" y="1129"/>
                  <a:pt x="730" y="1121"/>
                </a:cubicBezTo>
                <a:cubicBezTo>
                  <a:pt x="713" y="1118"/>
                  <a:pt x="699" y="1115"/>
                  <a:pt x="688" y="1107"/>
                </a:cubicBezTo>
                <a:cubicBezTo>
                  <a:pt x="688" y="1104"/>
                  <a:pt x="682" y="1098"/>
                  <a:pt x="682" y="1096"/>
                </a:cubicBezTo>
                <a:cubicBezTo>
                  <a:pt x="679" y="1093"/>
                  <a:pt x="679" y="1093"/>
                  <a:pt x="679" y="1093"/>
                </a:cubicBezTo>
                <a:cubicBezTo>
                  <a:pt x="665" y="1090"/>
                  <a:pt x="654" y="1087"/>
                  <a:pt x="645" y="1081"/>
                </a:cubicBezTo>
                <a:cubicBezTo>
                  <a:pt x="626" y="1076"/>
                  <a:pt x="620" y="1048"/>
                  <a:pt x="617" y="1036"/>
                </a:cubicBezTo>
                <a:cubicBezTo>
                  <a:pt x="614" y="1014"/>
                  <a:pt x="614" y="994"/>
                  <a:pt x="614" y="974"/>
                </a:cubicBezTo>
                <a:cubicBezTo>
                  <a:pt x="617" y="968"/>
                  <a:pt x="623" y="957"/>
                  <a:pt x="623" y="952"/>
                </a:cubicBezTo>
                <a:cubicBezTo>
                  <a:pt x="623" y="943"/>
                  <a:pt x="617" y="937"/>
                  <a:pt x="617" y="935"/>
                </a:cubicBezTo>
                <a:cubicBezTo>
                  <a:pt x="620" y="935"/>
                  <a:pt x="623" y="935"/>
                  <a:pt x="623" y="935"/>
                </a:cubicBezTo>
                <a:cubicBezTo>
                  <a:pt x="626" y="937"/>
                  <a:pt x="631" y="935"/>
                  <a:pt x="634" y="935"/>
                </a:cubicBezTo>
                <a:cubicBezTo>
                  <a:pt x="637" y="932"/>
                  <a:pt x="637" y="932"/>
                  <a:pt x="637" y="929"/>
                </a:cubicBezTo>
                <a:cubicBezTo>
                  <a:pt x="648" y="923"/>
                  <a:pt x="651" y="935"/>
                  <a:pt x="665" y="940"/>
                </a:cubicBezTo>
                <a:cubicBezTo>
                  <a:pt x="668" y="940"/>
                  <a:pt x="679" y="943"/>
                  <a:pt x="685" y="940"/>
                </a:cubicBezTo>
                <a:cubicBezTo>
                  <a:pt x="685" y="937"/>
                  <a:pt x="688" y="935"/>
                  <a:pt x="688" y="935"/>
                </a:cubicBezTo>
                <a:cubicBezTo>
                  <a:pt x="688" y="929"/>
                  <a:pt x="688" y="926"/>
                  <a:pt x="688" y="923"/>
                </a:cubicBezTo>
                <a:cubicBezTo>
                  <a:pt x="682" y="912"/>
                  <a:pt x="673" y="906"/>
                  <a:pt x="679" y="901"/>
                </a:cubicBezTo>
                <a:cubicBezTo>
                  <a:pt x="685" y="895"/>
                  <a:pt x="688" y="895"/>
                  <a:pt x="693" y="892"/>
                </a:cubicBezTo>
                <a:cubicBezTo>
                  <a:pt x="693" y="889"/>
                  <a:pt x="696" y="887"/>
                  <a:pt x="699" y="887"/>
                </a:cubicBezTo>
                <a:cubicBezTo>
                  <a:pt x="707" y="867"/>
                  <a:pt x="696" y="864"/>
                  <a:pt x="688" y="858"/>
                </a:cubicBezTo>
                <a:cubicBezTo>
                  <a:pt x="685" y="847"/>
                  <a:pt x="676" y="839"/>
                  <a:pt x="671" y="839"/>
                </a:cubicBezTo>
                <a:cubicBezTo>
                  <a:pt x="671" y="836"/>
                  <a:pt x="668" y="833"/>
                  <a:pt x="668" y="830"/>
                </a:cubicBezTo>
                <a:cubicBezTo>
                  <a:pt x="673" y="822"/>
                  <a:pt x="665" y="813"/>
                  <a:pt x="662" y="810"/>
                </a:cubicBezTo>
                <a:cubicBezTo>
                  <a:pt x="662" y="810"/>
                  <a:pt x="662" y="810"/>
                  <a:pt x="662" y="807"/>
                </a:cubicBezTo>
                <a:cubicBezTo>
                  <a:pt x="682" y="802"/>
                  <a:pt x="710" y="805"/>
                  <a:pt x="733" y="799"/>
                </a:cubicBezTo>
                <a:cubicBezTo>
                  <a:pt x="749" y="788"/>
                  <a:pt x="766" y="782"/>
                  <a:pt x="792" y="782"/>
                </a:cubicBezTo>
                <a:cubicBezTo>
                  <a:pt x="795" y="782"/>
                  <a:pt x="797" y="785"/>
                  <a:pt x="800" y="785"/>
                </a:cubicBezTo>
                <a:cubicBezTo>
                  <a:pt x="820" y="785"/>
                  <a:pt x="840" y="782"/>
                  <a:pt x="859" y="791"/>
                </a:cubicBezTo>
                <a:cubicBezTo>
                  <a:pt x="873" y="799"/>
                  <a:pt x="885" y="807"/>
                  <a:pt x="896" y="816"/>
                </a:cubicBezTo>
                <a:cubicBezTo>
                  <a:pt x="899" y="816"/>
                  <a:pt x="899" y="819"/>
                  <a:pt x="902" y="822"/>
                </a:cubicBezTo>
                <a:cubicBezTo>
                  <a:pt x="907" y="824"/>
                  <a:pt x="916" y="833"/>
                  <a:pt x="930" y="839"/>
                </a:cubicBezTo>
                <a:cubicBezTo>
                  <a:pt x="935" y="839"/>
                  <a:pt x="941" y="839"/>
                  <a:pt x="944" y="839"/>
                </a:cubicBezTo>
                <a:cubicBezTo>
                  <a:pt x="947" y="836"/>
                  <a:pt x="950" y="833"/>
                  <a:pt x="952" y="833"/>
                </a:cubicBezTo>
                <a:cubicBezTo>
                  <a:pt x="952" y="822"/>
                  <a:pt x="952" y="813"/>
                  <a:pt x="950" y="807"/>
                </a:cubicBezTo>
                <a:cubicBezTo>
                  <a:pt x="955" y="805"/>
                  <a:pt x="964" y="805"/>
                  <a:pt x="972" y="805"/>
                </a:cubicBezTo>
                <a:cubicBezTo>
                  <a:pt x="975" y="807"/>
                  <a:pt x="981" y="810"/>
                  <a:pt x="986" y="816"/>
                </a:cubicBezTo>
                <a:cubicBezTo>
                  <a:pt x="995" y="816"/>
                  <a:pt x="1003" y="819"/>
                  <a:pt x="1017" y="822"/>
                </a:cubicBezTo>
                <a:cubicBezTo>
                  <a:pt x="1023" y="824"/>
                  <a:pt x="1028" y="827"/>
                  <a:pt x="1034" y="830"/>
                </a:cubicBezTo>
                <a:cubicBezTo>
                  <a:pt x="1040" y="833"/>
                  <a:pt x="1045" y="836"/>
                  <a:pt x="1051" y="841"/>
                </a:cubicBezTo>
                <a:cubicBezTo>
                  <a:pt x="1051" y="841"/>
                  <a:pt x="1051" y="841"/>
                  <a:pt x="1051" y="841"/>
                </a:cubicBezTo>
                <a:cubicBezTo>
                  <a:pt x="1051" y="844"/>
                  <a:pt x="1054" y="844"/>
                  <a:pt x="1054" y="847"/>
                </a:cubicBezTo>
                <a:cubicBezTo>
                  <a:pt x="1062" y="847"/>
                  <a:pt x="1071" y="847"/>
                  <a:pt x="1079" y="844"/>
                </a:cubicBezTo>
                <a:cubicBezTo>
                  <a:pt x="1085" y="853"/>
                  <a:pt x="1090" y="858"/>
                  <a:pt x="1099" y="867"/>
                </a:cubicBezTo>
                <a:cubicBezTo>
                  <a:pt x="1107" y="872"/>
                  <a:pt x="1116" y="881"/>
                  <a:pt x="1124" y="887"/>
                </a:cubicBezTo>
                <a:cubicBezTo>
                  <a:pt x="1130" y="889"/>
                  <a:pt x="1133" y="889"/>
                  <a:pt x="1138" y="892"/>
                </a:cubicBezTo>
                <a:cubicBezTo>
                  <a:pt x="1144" y="892"/>
                  <a:pt x="1152" y="892"/>
                  <a:pt x="1161" y="892"/>
                </a:cubicBezTo>
                <a:cubicBezTo>
                  <a:pt x="1167" y="898"/>
                  <a:pt x="1172" y="918"/>
                  <a:pt x="1175" y="929"/>
                </a:cubicBezTo>
                <a:cubicBezTo>
                  <a:pt x="1178" y="937"/>
                  <a:pt x="1181" y="946"/>
                  <a:pt x="1183" y="954"/>
                </a:cubicBezTo>
                <a:cubicBezTo>
                  <a:pt x="1186" y="960"/>
                  <a:pt x="1186" y="968"/>
                  <a:pt x="1186" y="974"/>
                </a:cubicBezTo>
                <a:cubicBezTo>
                  <a:pt x="1189" y="980"/>
                  <a:pt x="1200" y="991"/>
                  <a:pt x="1189" y="1000"/>
                </a:cubicBezTo>
                <a:cubicBezTo>
                  <a:pt x="1169" y="1011"/>
                  <a:pt x="1169" y="1014"/>
                  <a:pt x="1155" y="1036"/>
                </a:cubicBezTo>
                <a:cubicBezTo>
                  <a:pt x="1150" y="1039"/>
                  <a:pt x="1144" y="1045"/>
                  <a:pt x="1141" y="1048"/>
                </a:cubicBezTo>
                <a:cubicBezTo>
                  <a:pt x="1138" y="1050"/>
                  <a:pt x="1138" y="1053"/>
                  <a:pt x="1138" y="1056"/>
                </a:cubicBezTo>
                <a:cubicBezTo>
                  <a:pt x="1144" y="1059"/>
                  <a:pt x="1150" y="1065"/>
                  <a:pt x="1155" y="1070"/>
                </a:cubicBezTo>
                <a:cubicBezTo>
                  <a:pt x="1155" y="1079"/>
                  <a:pt x="1141" y="1076"/>
                  <a:pt x="1141" y="1076"/>
                </a:cubicBezTo>
                <a:cubicBezTo>
                  <a:pt x="1136" y="1073"/>
                  <a:pt x="1130" y="1070"/>
                  <a:pt x="1124" y="1065"/>
                </a:cubicBezTo>
                <a:cubicBezTo>
                  <a:pt x="1116" y="1065"/>
                  <a:pt x="1099" y="1065"/>
                  <a:pt x="1096" y="1067"/>
                </a:cubicBezTo>
                <a:cubicBezTo>
                  <a:pt x="1096" y="1081"/>
                  <a:pt x="1096" y="1093"/>
                  <a:pt x="1113" y="1107"/>
                </a:cubicBezTo>
                <a:cubicBezTo>
                  <a:pt x="1113" y="1113"/>
                  <a:pt x="1113" y="1118"/>
                  <a:pt x="1113" y="1124"/>
                </a:cubicBezTo>
                <a:cubicBezTo>
                  <a:pt x="1116" y="1132"/>
                  <a:pt x="1119" y="1141"/>
                  <a:pt x="1121" y="1149"/>
                </a:cubicBezTo>
                <a:cubicBezTo>
                  <a:pt x="1121" y="1158"/>
                  <a:pt x="1113" y="1158"/>
                  <a:pt x="1105" y="1158"/>
                </a:cubicBezTo>
                <a:cubicBezTo>
                  <a:pt x="1096" y="1161"/>
                  <a:pt x="1096" y="1161"/>
                  <a:pt x="1090" y="1166"/>
                </a:cubicBezTo>
                <a:cubicBezTo>
                  <a:pt x="1088" y="1166"/>
                  <a:pt x="1085" y="1166"/>
                  <a:pt x="1085" y="1166"/>
                </a:cubicBezTo>
                <a:cubicBezTo>
                  <a:pt x="1085" y="1163"/>
                  <a:pt x="1082" y="1161"/>
                  <a:pt x="1082" y="1161"/>
                </a:cubicBezTo>
                <a:cubicBezTo>
                  <a:pt x="1076" y="1161"/>
                  <a:pt x="1074" y="1158"/>
                  <a:pt x="1068" y="1158"/>
                </a:cubicBezTo>
                <a:cubicBezTo>
                  <a:pt x="1068" y="1155"/>
                  <a:pt x="1065" y="1152"/>
                  <a:pt x="1062" y="1152"/>
                </a:cubicBezTo>
                <a:cubicBezTo>
                  <a:pt x="1059" y="1152"/>
                  <a:pt x="1057" y="1152"/>
                  <a:pt x="1054" y="1152"/>
                </a:cubicBezTo>
                <a:cubicBezTo>
                  <a:pt x="1054" y="1152"/>
                  <a:pt x="1045" y="1158"/>
                  <a:pt x="1043" y="1158"/>
                </a:cubicBezTo>
                <a:cubicBezTo>
                  <a:pt x="1043" y="1155"/>
                  <a:pt x="1040" y="1152"/>
                  <a:pt x="1040" y="1152"/>
                </a:cubicBezTo>
                <a:cubicBezTo>
                  <a:pt x="1034" y="1149"/>
                  <a:pt x="1031" y="1149"/>
                  <a:pt x="1026" y="1149"/>
                </a:cubicBezTo>
                <a:cubicBezTo>
                  <a:pt x="1020" y="1141"/>
                  <a:pt x="1012" y="1132"/>
                  <a:pt x="1006" y="1127"/>
                </a:cubicBezTo>
                <a:cubicBezTo>
                  <a:pt x="1006" y="1124"/>
                  <a:pt x="1003" y="1121"/>
                  <a:pt x="1003" y="1121"/>
                </a:cubicBezTo>
                <a:cubicBezTo>
                  <a:pt x="1003" y="1104"/>
                  <a:pt x="995" y="1098"/>
                  <a:pt x="986" y="1090"/>
                </a:cubicBezTo>
                <a:cubicBezTo>
                  <a:pt x="975" y="1087"/>
                  <a:pt x="964" y="1087"/>
                  <a:pt x="955" y="1087"/>
                </a:cubicBezTo>
                <a:cubicBezTo>
                  <a:pt x="938" y="1090"/>
                  <a:pt x="944" y="1090"/>
                  <a:pt x="941" y="1107"/>
                </a:cubicBezTo>
                <a:cubicBezTo>
                  <a:pt x="944" y="1113"/>
                  <a:pt x="950" y="1118"/>
                  <a:pt x="952" y="1121"/>
                </a:cubicBezTo>
                <a:cubicBezTo>
                  <a:pt x="952" y="1127"/>
                  <a:pt x="952" y="1129"/>
                  <a:pt x="952" y="1132"/>
                </a:cubicBezTo>
                <a:cubicBezTo>
                  <a:pt x="947" y="1138"/>
                  <a:pt x="933" y="1146"/>
                  <a:pt x="941" y="1161"/>
                </a:cubicBezTo>
                <a:cubicBezTo>
                  <a:pt x="941" y="1166"/>
                  <a:pt x="930" y="1180"/>
                  <a:pt x="924" y="1186"/>
                </a:cubicBezTo>
                <a:cubicBezTo>
                  <a:pt x="921" y="1194"/>
                  <a:pt x="916" y="1194"/>
                  <a:pt x="910" y="1197"/>
                </a:cubicBezTo>
                <a:cubicBezTo>
                  <a:pt x="910" y="1200"/>
                  <a:pt x="907" y="1200"/>
                  <a:pt x="907" y="1203"/>
                </a:cubicBezTo>
                <a:cubicBezTo>
                  <a:pt x="899" y="1203"/>
                  <a:pt x="899" y="1197"/>
                  <a:pt x="896" y="1194"/>
                </a:cubicBezTo>
                <a:cubicBezTo>
                  <a:pt x="890" y="1192"/>
                  <a:pt x="882" y="1194"/>
                  <a:pt x="879" y="1194"/>
                </a:cubicBezTo>
                <a:cubicBezTo>
                  <a:pt x="876" y="1200"/>
                  <a:pt x="876" y="1203"/>
                  <a:pt x="873" y="1206"/>
                </a:cubicBezTo>
                <a:close/>
                <a:moveTo>
                  <a:pt x="1395" y="1042"/>
                </a:moveTo>
                <a:cubicBezTo>
                  <a:pt x="1381" y="1031"/>
                  <a:pt x="1369" y="1031"/>
                  <a:pt x="1355" y="1031"/>
                </a:cubicBezTo>
                <a:cubicBezTo>
                  <a:pt x="1353" y="1033"/>
                  <a:pt x="1350" y="1033"/>
                  <a:pt x="1347" y="1033"/>
                </a:cubicBezTo>
                <a:cubicBezTo>
                  <a:pt x="1336" y="1050"/>
                  <a:pt x="1341" y="1067"/>
                  <a:pt x="1350" y="1087"/>
                </a:cubicBezTo>
                <a:cubicBezTo>
                  <a:pt x="1350" y="1096"/>
                  <a:pt x="1353" y="1104"/>
                  <a:pt x="1350" y="1115"/>
                </a:cubicBezTo>
                <a:cubicBezTo>
                  <a:pt x="1341" y="1115"/>
                  <a:pt x="1333" y="1115"/>
                  <a:pt x="1324" y="1115"/>
                </a:cubicBezTo>
                <a:cubicBezTo>
                  <a:pt x="1319" y="1118"/>
                  <a:pt x="1322" y="1118"/>
                  <a:pt x="1319" y="1127"/>
                </a:cubicBezTo>
                <a:cubicBezTo>
                  <a:pt x="1322" y="1129"/>
                  <a:pt x="1324" y="1132"/>
                  <a:pt x="1330" y="1135"/>
                </a:cubicBezTo>
                <a:cubicBezTo>
                  <a:pt x="1330" y="1138"/>
                  <a:pt x="1330" y="1138"/>
                  <a:pt x="1330" y="1141"/>
                </a:cubicBezTo>
                <a:cubicBezTo>
                  <a:pt x="1327" y="1146"/>
                  <a:pt x="1324" y="1152"/>
                  <a:pt x="1324" y="1155"/>
                </a:cubicBezTo>
                <a:cubicBezTo>
                  <a:pt x="1313" y="1155"/>
                  <a:pt x="1310" y="1161"/>
                  <a:pt x="1302" y="1163"/>
                </a:cubicBezTo>
                <a:cubicBezTo>
                  <a:pt x="1293" y="1163"/>
                  <a:pt x="1282" y="1163"/>
                  <a:pt x="1274" y="1166"/>
                </a:cubicBezTo>
                <a:cubicBezTo>
                  <a:pt x="1274" y="1163"/>
                  <a:pt x="1274" y="1163"/>
                  <a:pt x="1271" y="1163"/>
                </a:cubicBezTo>
                <a:cubicBezTo>
                  <a:pt x="1268" y="1158"/>
                  <a:pt x="1262" y="1155"/>
                  <a:pt x="1260" y="1155"/>
                </a:cubicBezTo>
                <a:cubicBezTo>
                  <a:pt x="1260" y="1152"/>
                  <a:pt x="1260" y="1149"/>
                  <a:pt x="1257" y="1146"/>
                </a:cubicBezTo>
                <a:cubicBezTo>
                  <a:pt x="1254" y="1138"/>
                  <a:pt x="1251" y="1132"/>
                  <a:pt x="1248" y="1124"/>
                </a:cubicBezTo>
                <a:cubicBezTo>
                  <a:pt x="1243" y="1121"/>
                  <a:pt x="1240" y="1118"/>
                  <a:pt x="1234" y="1115"/>
                </a:cubicBezTo>
                <a:cubicBezTo>
                  <a:pt x="1229" y="1107"/>
                  <a:pt x="1220" y="1104"/>
                  <a:pt x="1214" y="1101"/>
                </a:cubicBezTo>
                <a:cubicBezTo>
                  <a:pt x="1212" y="1098"/>
                  <a:pt x="1209" y="1098"/>
                  <a:pt x="1206" y="1096"/>
                </a:cubicBezTo>
                <a:cubicBezTo>
                  <a:pt x="1195" y="1070"/>
                  <a:pt x="1189" y="1073"/>
                  <a:pt x="1169" y="1084"/>
                </a:cubicBezTo>
                <a:cubicBezTo>
                  <a:pt x="1164" y="1093"/>
                  <a:pt x="1164" y="1090"/>
                  <a:pt x="1164" y="1101"/>
                </a:cubicBezTo>
                <a:cubicBezTo>
                  <a:pt x="1167" y="1107"/>
                  <a:pt x="1169" y="1110"/>
                  <a:pt x="1169" y="1118"/>
                </a:cubicBezTo>
                <a:cubicBezTo>
                  <a:pt x="1164" y="1121"/>
                  <a:pt x="1164" y="1124"/>
                  <a:pt x="1155" y="1127"/>
                </a:cubicBezTo>
                <a:cubicBezTo>
                  <a:pt x="1155" y="1127"/>
                  <a:pt x="1152" y="1127"/>
                  <a:pt x="1150" y="1127"/>
                </a:cubicBezTo>
                <a:cubicBezTo>
                  <a:pt x="1133" y="1118"/>
                  <a:pt x="1119" y="1107"/>
                  <a:pt x="1113" y="1098"/>
                </a:cubicBezTo>
                <a:cubicBezTo>
                  <a:pt x="1102" y="1093"/>
                  <a:pt x="1102" y="1073"/>
                  <a:pt x="1102" y="1070"/>
                </a:cubicBezTo>
                <a:cubicBezTo>
                  <a:pt x="1107" y="1070"/>
                  <a:pt x="1116" y="1070"/>
                  <a:pt x="1121" y="1070"/>
                </a:cubicBezTo>
                <a:cubicBezTo>
                  <a:pt x="1127" y="1073"/>
                  <a:pt x="1133" y="1079"/>
                  <a:pt x="1138" y="1081"/>
                </a:cubicBezTo>
                <a:cubicBezTo>
                  <a:pt x="1144" y="1081"/>
                  <a:pt x="1152" y="1084"/>
                  <a:pt x="1161" y="1076"/>
                </a:cubicBezTo>
                <a:cubicBezTo>
                  <a:pt x="1161" y="1073"/>
                  <a:pt x="1161" y="1070"/>
                  <a:pt x="1161" y="1067"/>
                </a:cubicBezTo>
                <a:cubicBezTo>
                  <a:pt x="1152" y="1062"/>
                  <a:pt x="1147" y="1053"/>
                  <a:pt x="1144" y="1050"/>
                </a:cubicBezTo>
                <a:cubicBezTo>
                  <a:pt x="1155" y="1045"/>
                  <a:pt x="1172" y="1025"/>
                  <a:pt x="1175" y="1014"/>
                </a:cubicBezTo>
                <a:cubicBezTo>
                  <a:pt x="1181" y="1011"/>
                  <a:pt x="1186" y="1008"/>
                  <a:pt x="1189" y="1005"/>
                </a:cubicBezTo>
                <a:cubicBezTo>
                  <a:pt x="1192" y="1005"/>
                  <a:pt x="1195" y="1000"/>
                  <a:pt x="1198" y="997"/>
                </a:cubicBezTo>
                <a:cubicBezTo>
                  <a:pt x="1198" y="991"/>
                  <a:pt x="1198" y="985"/>
                  <a:pt x="1198" y="980"/>
                </a:cubicBezTo>
                <a:cubicBezTo>
                  <a:pt x="1186" y="968"/>
                  <a:pt x="1192" y="952"/>
                  <a:pt x="1189" y="952"/>
                </a:cubicBezTo>
                <a:cubicBezTo>
                  <a:pt x="1186" y="943"/>
                  <a:pt x="1181" y="935"/>
                  <a:pt x="1178" y="929"/>
                </a:cubicBezTo>
                <a:cubicBezTo>
                  <a:pt x="1178" y="923"/>
                  <a:pt x="1178" y="918"/>
                  <a:pt x="1175" y="912"/>
                </a:cubicBezTo>
                <a:cubicBezTo>
                  <a:pt x="1172" y="904"/>
                  <a:pt x="1167" y="889"/>
                  <a:pt x="1164" y="887"/>
                </a:cubicBezTo>
                <a:cubicBezTo>
                  <a:pt x="1155" y="887"/>
                  <a:pt x="1150" y="887"/>
                  <a:pt x="1141" y="887"/>
                </a:cubicBezTo>
                <a:cubicBezTo>
                  <a:pt x="1127" y="884"/>
                  <a:pt x="1113" y="870"/>
                  <a:pt x="1105" y="867"/>
                </a:cubicBezTo>
                <a:cubicBezTo>
                  <a:pt x="1099" y="858"/>
                  <a:pt x="1090" y="847"/>
                  <a:pt x="1082" y="839"/>
                </a:cubicBezTo>
                <a:cubicBezTo>
                  <a:pt x="1076" y="839"/>
                  <a:pt x="1074" y="841"/>
                  <a:pt x="1068" y="841"/>
                </a:cubicBezTo>
                <a:cubicBezTo>
                  <a:pt x="1065" y="841"/>
                  <a:pt x="1062" y="841"/>
                  <a:pt x="1057" y="841"/>
                </a:cubicBezTo>
                <a:cubicBezTo>
                  <a:pt x="1051" y="836"/>
                  <a:pt x="1043" y="830"/>
                  <a:pt x="1037" y="824"/>
                </a:cubicBezTo>
                <a:cubicBezTo>
                  <a:pt x="1028" y="822"/>
                  <a:pt x="1023" y="819"/>
                  <a:pt x="1017" y="816"/>
                </a:cubicBezTo>
                <a:cubicBezTo>
                  <a:pt x="1003" y="813"/>
                  <a:pt x="995" y="810"/>
                  <a:pt x="986" y="810"/>
                </a:cubicBezTo>
                <a:cubicBezTo>
                  <a:pt x="972" y="796"/>
                  <a:pt x="966" y="802"/>
                  <a:pt x="952" y="799"/>
                </a:cubicBezTo>
                <a:cubicBezTo>
                  <a:pt x="950" y="802"/>
                  <a:pt x="947" y="805"/>
                  <a:pt x="944" y="805"/>
                </a:cubicBezTo>
                <a:cubicBezTo>
                  <a:pt x="944" y="813"/>
                  <a:pt x="950" y="819"/>
                  <a:pt x="947" y="830"/>
                </a:cubicBezTo>
                <a:cubicBezTo>
                  <a:pt x="933" y="844"/>
                  <a:pt x="907" y="819"/>
                  <a:pt x="902" y="813"/>
                </a:cubicBezTo>
                <a:cubicBezTo>
                  <a:pt x="896" y="807"/>
                  <a:pt x="890" y="802"/>
                  <a:pt x="882" y="799"/>
                </a:cubicBezTo>
                <a:cubicBezTo>
                  <a:pt x="871" y="791"/>
                  <a:pt x="859" y="785"/>
                  <a:pt x="848" y="782"/>
                </a:cubicBezTo>
                <a:cubicBezTo>
                  <a:pt x="828" y="782"/>
                  <a:pt x="809" y="782"/>
                  <a:pt x="792" y="776"/>
                </a:cubicBezTo>
                <a:cubicBezTo>
                  <a:pt x="789" y="776"/>
                  <a:pt x="789" y="776"/>
                  <a:pt x="789" y="776"/>
                </a:cubicBezTo>
                <a:cubicBezTo>
                  <a:pt x="789" y="768"/>
                  <a:pt x="783" y="754"/>
                  <a:pt x="783" y="754"/>
                </a:cubicBezTo>
                <a:cubicBezTo>
                  <a:pt x="780" y="742"/>
                  <a:pt x="775" y="734"/>
                  <a:pt x="783" y="731"/>
                </a:cubicBezTo>
                <a:cubicBezTo>
                  <a:pt x="786" y="726"/>
                  <a:pt x="789" y="720"/>
                  <a:pt x="792" y="717"/>
                </a:cubicBezTo>
                <a:cubicBezTo>
                  <a:pt x="803" y="717"/>
                  <a:pt x="820" y="717"/>
                  <a:pt x="831" y="706"/>
                </a:cubicBezTo>
                <a:cubicBezTo>
                  <a:pt x="831" y="700"/>
                  <a:pt x="834" y="697"/>
                  <a:pt x="834" y="694"/>
                </a:cubicBezTo>
                <a:cubicBezTo>
                  <a:pt x="840" y="689"/>
                  <a:pt x="842" y="686"/>
                  <a:pt x="845" y="683"/>
                </a:cubicBezTo>
                <a:cubicBezTo>
                  <a:pt x="854" y="658"/>
                  <a:pt x="862" y="661"/>
                  <a:pt x="890" y="658"/>
                </a:cubicBezTo>
                <a:cubicBezTo>
                  <a:pt x="893" y="658"/>
                  <a:pt x="919" y="658"/>
                  <a:pt x="927" y="652"/>
                </a:cubicBezTo>
                <a:cubicBezTo>
                  <a:pt x="927" y="644"/>
                  <a:pt x="924" y="635"/>
                  <a:pt x="924" y="630"/>
                </a:cubicBezTo>
                <a:cubicBezTo>
                  <a:pt x="924" y="615"/>
                  <a:pt x="924" y="593"/>
                  <a:pt x="941" y="601"/>
                </a:cubicBezTo>
                <a:cubicBezTo>
                  <a:pt x="955" y="604"/>
                  <a:pt x="969" y="607"/>
                  <a:pt x="983" y="607"/>
                </a:cubicBezTo>
                <a:cubicBezTo>
                  <a:pt x="981" y="613"/>
                  <a:pt x="981" y="621"/>
                  <a:pt x="981" y="627"/>
                </a:cubicBezTo>
                <a:cubicBezTo>
                  <a:pt x="986" y="635"/>
                  <a:pt x="989" y="638"/>
                  <a:pt x="995" y="649"/>
                </a:cubicBezTo>
                <a:cubicBezTo>
                  <a:pt x="995" y="655"/>
                  <a:pt x="995" y="658"/>
                  <a:pt x="995" y="661"/>
                </a:cubicBezTo>
                <a:cubicBezTo>
                  <a:pt x="992" y="669"/>
                  <a:pt x="986" y="675"/>
                  <a:pt x="989" y="686"/>
                </a:cubicBezTo>
                <a:cubicBezTo>
                  <a:pt x="995" y="692"/>
                  <a:pt x="1003" y="697"/>
                  <a:pt x="1009" y="706"/>
                </a:cubicBezTo>
                <a:cubicBezTo>
                  <a:pt x="1009" y="706"/>
                  <a:pt x="1012" y="709"/>
                  <a:pt x="1012" y="711"/>
                </a:cubicBezTo>
                <a:cubicBezTo>
                  <a:pt x="1012" y="717"/>
                  <a:pt x="1012" y="723"/>
                  <a:pt x="1012" y="731"/>
                </a:cubicBezTo>
                <a:cubicBezTo>
                  <a:pt x="1014" y="731"/>
                  <a:pt x="1020" y="731"/>
                  <a:pt x="1026" y="731"/>
                </a:cubicBezTo>
                <a:cubicBezTo>
                  <a:pt x="1040" y="720"/>
                  <a:pt x="1062" y="717"/>
                  <a:pt x="1085" y="717"/>
                </a:cubicBezTo>
                <a:cubicBezTo>
                  <a:pt x="1085" y="720"/>
                  <a:pt x="1088" y="723"/>
                  <a:pt x="1088" y="726"/>
                </a:cubicBezTo>
                <a:cubicBezTo>
                  <a:pt x="1085" y="731"/>
                  <a:pt x="1082" y="737"/>
                  <a:pt x="1082" y="740"/>
                </a:cubicBezTo>
                <a:cubicBezTo>
                  <a:pt x="1071" y="754"/>
                  <a:pt x="1059" y="751"/>
                  <a:pt x="1062" y="771"/>
                </a:cubicBezTo>
                <a:cubicBezTo>
                  <a:pt x="1065" y="771"/>
                  <a:pt x="1071" y="774"/>
                  <a:pt x="1076" y="776"/>
                </a:cubicBezTo>
                <a:cubicBezTo>
                  <a:pt x="1082" y="785"/>
                  <a:pt x="1085" y="788"/>
                  <a:pt x="1099" y="796"/>
                </a:cubicBezTo>
                <a:cubicBezTo>
                  <a:pt x="1102" y="802"/>
                  <a:pt x="1105" y="816"/>
                  <a:pt x="1113" y="819"/>
                </a:cubicBezTo>
                <a:cubicBezTo>
                  <a:pt x="1119" y="824"/>
                  <a:pt x="1124" y="830"/>
                  <a:pt x="1130" y="836"/>
                </a:cubicBezTo>
                <a:cubicBezTo>
                  <a:pt x="1133" y="839"/>
                  <a:pt x="1150" y="847"/>
                  <a:pt x="1155" y="836"/>
                </a:cubicBezTo>
                <a:cubicBezTo>
                  <a:pt x="1155" y="816"/>
                  <a:pt x="1152" y="813"/>
                  <a:pt x="1169" y="810"/>
                </a:cubicBezTo>
                <a:cubicBezTo>
                  <a:pt x="1178" y="810"/>
                  <a:pt x="1183" y="807"/>
                  <a:pt x="1192" y="816"/>
                </a:cubicBezTo>
                <a:cubicBezTo>
                  <a:pt x="1195" y="816"/>
                  <a:pt x="1198" y="816"/>
                  <a:pt x="1200" y="816"/>
                </a:cubicBezTo>
                <a:cubicBezTo>
                  <a:pt x="1209" y="813"/>
                  <a:pt x="1217" y="805"/>
                  <a:pt x="1226" y="802"/>
                </a:cubicBezTo>
                <a:cubicBezTo>
                  <a:pt x="1229" y="799"/>
                  <a:pt x="1234" y="799"/>
                  <a:pt x="1243" y="796"/>
                </a:cubicBezTo>
                <a:cubicBezTo>
                  <a:pt x="1245" y="802"/>
                  <a:pt x="1248" y="805"/>
                  <a:pt x="1248" y="807"/>
                </a:cubicBezTo>
                <a:cubicBezTo>
                  <a:pt x="1248" y="816"/>
                  <a:pt x="1234" y="827"/>
                  <a:pt x="1226" y="833"/>
                </a:cubicBezTo>
                <a:cubicBezTo>
                  <a:pt x="1217" y="844"/>
                  <a:pt x="1214" y="853"/>
                  <a:pt x="1214" y="870"/>
                </a:cubicBezTo>
                <a:cubicBezTo>
                  <a:pt x="1220" y="878"/>
                  <a:pt x="1223" y="884"/>
                  <a:pt x="1226" y="892"/>
                </a:cubicBezTo>
                <a:cubicBezTo>
                  <a:pt x="1231" y="898"/>
                  <a:pt x="1240" y="909"/>
                  <a:pt x="1254" y="909"/>
                </a:cubicBezTo>
                <a:cubicBezTo>
                  <a:pt x="1254" y="906"/>
                  <a:pt x="1254" y="906"/>
                  <a:pt x="1254" y="906"/>
                </a:cubicBezTo>
                <a:cubicBezTo>
                  <a:pt x="1257" y="906"/>
                  <a:pt x="1260" y="906"/>
                  <a:pt x="1260" y="906"/>
                </a:cubicBezTo>
                <a:cubicBezTo>
                  <a:pt x="1268" y="909"/>
                  <a:pt x="1288" y="929"/>
                  <a:pt x="1296" y="940"/>
                </a:cubicBezTo>
                <a:cubicBezTo>
                  <a:pt x="1296" y="952"/>
                  <a:pt x="1299" y="966"/>
                  <a:pt x="1302" y="980"/>
                </a:cubicBezTo>
                <a:cubicBezTo>
                  <a:pt x="1302" y="985"/>
                  <a:pt x="1302" y="991"/>
                  <a:pt x="1305" y="994"/>
                </a:cubicBezTo>
                <a:cubicBezTo>
                  <a:pt x="1313" y="1005"/>
                  <a:pt x="1313" y="1002"/>
                  <a:pt x="1330" y="1017"/>
                </a:cubicBezTo>
                <a:cubicBezTo>
                  <a:pt x="1330" y="1017"/>
                  <a:pt x="1341" y="1011"/>
                  <a:pt x="1350" y="1008"/>
                </a:cubicBezTo>
                <a:cubicBezTo>
                  <a:pt x="1350" y="1002"/>
                  <a:pt x="1353" y="1000"/>
                  <a:pt x="1364" y="997"/>
                </a:cubicBezTo>
                <a:cubicBezTo>
                  <a:pt x="1375" y="985"/>
                  <a:pt x="1369" y="974"/>
                  <a:pt x="1361" y="966"/>
                </a:cubicBezTo>
                <a:cubicBezTo>
                  <a:pt x="1347" y="963"/>
                  <a:pt x="1347" y="960"/>
                  <a:pt x="1350" y="949"/>
                </a:cubicBezTo>
                <a:cubicBezTo>
                  <a:pt x="1353" y="943"/>
                  <a:pt x="1355" y="940"/>
                  <a:pt x="1358" y="935"/>
                </a:cubicBezTo>
                <a:cubicBezTo>
                  <a:pt x="1358" y="932"/>
                  <a:pt x="1358" y="926"/>
                  <a:pt x="1358" y="920"/>
                </a:cubicBezTo>
                <a:cubicBezTo>
                  <a:pt x="1361" y="918"/>
                  <a:pt x="1367" y="920"/>
                  <a:pt x="1369" y="918"/>
                </a:cubicBezTo>
                <a:cubicBezTo>
                  <a:pt x="1375" y="915"/>
                  <a:pt x="1378" y="912"/>
                  <a:pt x="1381" y="909"/>
                </a:cubicBezTo>
                <a:cubicBezTo>
                  <a:pt x="1381" y="912"/>
                  <a:pt x="1384" y="918"/>
                  <a:pt x="1378" y="923"/>
                </a:cubicBezTo>
                <a:cubicBezTo>
                  <a:pt x="1378" y="926"/>
                  <a:pt x="1378" y="929"/>
                  <a:pt x="1378" y="935"/>
                </a:cubicBezTo>
                <a:cubicBezTo>
                  <a:pt x="1384" y="940"/>
                  <a:pt x="1398" y="943"/>
                  <a:pt x="1409" y="946"/>
                </a:cubicBezTo>
                <a:cubicBezTo>
                  <a:pt x="1417" y="952"/>
                  <a:pt x="1426" y="957"/>
                  <a:pt x="1434" y="963"/>
                </a:cubicBezTo>
                <a:cubicBezTo>
                  <a:pt x="1437" y="963"/>
                  <a:pt x="1440" y="963"/>
                  <a:pt x="1443" y="963"/>
                </a:cubicBezTo>
                <a:cubicBezTo>
                  <a:pt x="1440" y="966"/>
                  <a:pt x="1437" y="971"/>
                  <a:pt x="1434" y="977"/>
                </a:cubicBezTo>
                <a:cubicBezTo>
                  <a:pt x="1437" y="985"/>
                  <a:pt x="1437" y="994"/>
                  <a:pt x="1437" y="1005"/>
                </a:cubicBezTo>
                <a:cubicBezTo>
                  <a:pt x="1437" y="1008"/>
                  <a:pt x="1434" y="1014"/>
                  <a:pt x="1434" y="1019"/>
                </a:cubicBezTo>
                <a:cubicBezTo>
                  <a:pt x="1431" y="1019"/>
                  <a:pt x="1429" y="1019"/>
                  <a:pt x="1426" y="1017"/>
                </a:cubicBezTo>
                <a:cubicBezTo>
                  <a:pt x="1415" y="1014"/>
                  <a:pt x="1406" y="1014"/>
                  <a:pt x="1400" y="1022"/>
                </a:cubicBezTo>
                <a:cubicBezTo>
                  <a:pt x="1400" y="1028"/>
                  <a:pt x="1400" y="1033"/>
                  <a:pt x="1400" y="1042"/>
                </a:cubicBezTo>
                <a:cubicBezTo>
                  <a:pt x="1398" y="1042"/>
                  <a:pt x="1398" y="1042"/>
                  <a:pt x="1395" y="1042"/>
                </a:cubicBezTo>
                <a:close/>
                <a:moveTo>
                  <a:pt x="1248" y="904"/>
                </a:moveTo>
                <a:cubicBezTo>
                  <a:pt x="1243" y="898"/>
                  <a:pt x="1237" y="892"/>
                  <a:pt x="1231" y="887"/>
                </a:cubicBezTo>
                <a:cubicBezTo>
                  <a:pt x="1226" y="881"/>
                  <a:pt x="1223" y="875"/>
                  <a:pt x="1220" y="867"/>
                </a:cubicBezTo>
                <a:cubicBezTo>
                  <a:pt x="1220" y="847"/>
                  <a:pt x="1223" y="841"/>
                  <a:pt x="1240" y="830"/>
                </a:cubicBezTo>
                <a:cubicBezTo>
                  <a:pt x="1243" y="827"/>
                  <a:pt x="1245" y="827"/>
                  <a:pt x="1248" y="824"/>
                </a:cubicBezTo>
                <a:cubicBezTo>
                  <a:pt x="1251" y="819"/>
                  <a:pt x="1251" y="816"/>
                  <a:pt x="1254" y="813"/>
                </a:cubicBezTo>
                <a:cubicBezTo>
                  <a:pt x="1254" y="810"/>
                  <a:pt x="1254" y="807"/>
                  <a:pt x="1254" y="805"/>
                </a:cubicBezTo>
                <a:cubicBezTo>
                  <a:pt x="1245" y="788"/>
                  <a:pt x="1237" y="791"/>
                  <a:pt x="1223" y="796"/>
                </a:cubicBezTo>
                <a:cubicBezTo>
                  <a:pt x="1220" y="799"/>
                  <a:pt x="1217" y="802"/>
                  <a:pt x="1212" y="805"/>
                </a:cubicBezTo>
                <a:cubicBezTo>
                  <a:pt x="1209" y="807"/>
                  <a:pt x="1203" y="810"/>
                  <a:pt x="1198" y="813"/>
                </a:cubicBezTo>
                <a:cubicBezTo>
                  <a:pt x="1192" y="807"/>
                  <a:pt x="1189" y="807"/>
                  <a:pt x="1186" y="805"/>
                </a:cubicBezTo>
                <a:cubicBezTo>
                  <a:pt x="1152" y="805"/>
                  <a:pt x="1152" y="802"/>
                  <a:pt x="1150" y="836"/>
                </a:cubicBezTo>
                <a:cubicBezTo>
                  <a:pt x="1144" y="841"/>
                  <a:pt x="1133" y="833"/>
                  <a:pt x="1130" y="833"/>
                </a:cubicBezTo>
                <a:cubicBezTo>
                  <a:pt x="1124" y="824"/>
                  <a:pt x="1116" y="816"/>
                  <a:pt x="1113" y="813"/>
                </a:cubicBezTo>
                <a:cubicBezTo>
                  <a:pt x="1107" y="799"/>
                  <a:pt x="1105" y="791"/>
                  <a:pt x="1093" y="788"/>
                </a:cubicBezTo>
                <a:cubicBezTo>
                  <a:pt x="1088" y="782"/>
                  <a:pt x="1082" y="776"/>
                  <a:pt x="1076" y="768"/>
                </a:cubicBezTo>
                <a:cubicBezTo>
                  <a:pt x="1074" y="768"/>
                  <a:pt x="1068" y="768"/>
                  <a:pt x="1065" y="768"/>
                </a:cubicBezTo>
                <a:cubicBezTo>
                  <a:pt x="1065" y="754"/>
                  <a:pt x="1079" y="754"/>
                  <a:pt x="1085" y="742"/>
                </a:cubicBezTo>
                <a:cubicBezTo>
                  <a:pt x="1088" y="737"/>
                  <a:pt x="1090" y="734"/>
                  <a:pt x="1093" y="728"/>
                </a:cubicBezTo>
                <a:cubicBezTo>
                  <a:pt x="1093" y="720"/>
                  <a:pt x="1090" y="717"/>
                  <a:pt x="1088" y="714"/>
                </a:cubicBezTo>
                <a:cubicBezTo>
                  <a:pt x="1068" y="714"/>
                  <a:pt x="1045" y="717"/>
                  <a:pt x="1028" y="723"/>
                </a:cubicBezTo>
                <a:cubicBezTo>
                  <a:pt x="1023" y="728"/>
                  <a:pt x="1023" y="728"/>
                  <a:pt x="1017" y="728"/>
                </a:cubicBezTo>
                <a:cubicBezTo>
                  <a:pt x="1017" y="720"/>
                  <a:pt x="1017" y="714"/>
                  <a:pt x="1017" y="706"/>
                </a:cubicBezTo>
                <a:cubicBezTo>
                  <a:pt x="1014" y="703"/>
                  <a:pt x="1012" y="700"/>
                  <a:pt x="1009" y="697"/>
                </a:cubicBezTo>
                <a:cubicBezTo>
                  <a:pt x="1003" y="692"/>
                  <a:pt x="997" y="686"/>
                  <a:pt x="992" y="683"/>
                </a:cubicBezTo>
                <a:cubicBezTo>
                  <a:pt x="992" y="675"/>
                  <a:pt x="995" y="672"/>
                  <a:pt x="997" y="663"/>
                </a:cubicBezTo>
                <a:cubicBezTo>
                  <a:pt x="997" y="652"/>
                  <a:pt x="997" y="646"/>
                  <a:pt x="997" y="638"/>
                </a:cubicBezTo>
                <a:cubicBezTo>
                  <a:pt x="992" y="635"/>
                  <a:pt x="989" y="630"/>
                  <a:pt x="986" y="627"/>
                </a:cubicBezTo>
                <a:cubicBezTo>
                  <a:pt x="986" y="621"/>
                  <a:pt x="986" y="615"/>
                  <a:pt x="986" y="610"/>
                </a:cubicBezTo>
                <a:cubicBezTo>
                  <a:pt x="1003" y="615"/>
                  <a:pt x="1017" y="618"/>
                  <a:pt x="1034" y="621"/>
                </a:cubicBezTo>
                <a:cubicBezTo>
                  <a:pt x="1059" y="621"/>
                  <a:pt x="1088" y="621"/>
                  <a:pt x="1116" y="621"/>
                </a:cubicBezTo>
                <a:cubicBezTo>
                  <a:pt x="1121" y="624"/>
                  <a:pt x="1138" y="627"/>
                  <a:pt x="1147" y="632"/>
                </a:cubicBezTo>
                <a:cubicBezTo>
                  <a:pt x="1155" y="638"/>
                  <a:pt x="1164" y="646"/>
                  <a:pt x="1175" y="652"/>
                </a:cubicBezTo>
                <a:cubicBezTo>
                  <a:pt x="1175" y="655"/>
                  <a:pt x="1178" y="655"/>
                  <a:pt x="1181" y="658"/>
                </a:cubicBezTo>
                <a:cubicBezTo>
                  <a:pt x="1189" y="658"/>
                  <a:pt x="1198" y="658"/>
                  <a:pt x="1206" y="661"/>
                </a:cubicBezTo>
                <a:cubicBezTo>
                  <a:pt x="1209" y="663"/>
                  <a:pt x="1212" y="666"/>
                  <a:pt x="1217" y="669"/>
                </a:cubicBezTo>
                <a:cubicBezTo>
                  <a:pt x="1226" y="672"/>
                  <a:pt x="1237" y="675"/>
                  <a:pt x="1248" y="678"/>
                </a:cubicBezTo>
                <a:cubicBezTo>
                  <a:pt x="1257" y="680"/>
                  <a:pt x="1265" y="700"/>
                  <a:pt x="1282" y="689"/>
                </a:cubicBezTo>
                <a:cubicBezTo>
                  <a:pt x="1288" y="680"/>
                  <a:pt x="1296" y="678"/>
                  <a:pt x="1307" y="675"/>
                </a:cubicBezTo>
                <a:cubicBezTo>
                  <a:pt x="1316" y="666"/>
                  <a:pt x="1322" y="663"/>
                  <a:pt x="1336" y="661"/>
                </a:cubicBezTo>
                <a:cubicBezTo>
                  <a:pt x="1336" y="655"/>
                  <a:pt x="1347" y="655"/>
                  <a:pt x="1353" y="652"/>
                </a:cubicBezTo>
                <a:cubicBezTo>
                  <a:pt x="1361" y="649"/>
                  <a:pt x="1369" y="641"/>
                  <a:pt x="1378" y="638"/>
                </a:cubicBezTo>
                <a:cubicBezTo>
                  <a:pt x="1386" y="635"/>
                  <a:pt x="1395" y="635"/>
                  <a:pt x="1406" y="635"/>
                </a:cubicBezTo>
                <a:cubicBezTo>
                  <a:pt x="1417" y="638"/>
                  <a:pt x="1451" y="646"/>
                  <a:pt x="1462" y="635"/>
                </a:cubicBezTo>
                <a:cubicBezTo>
                  <a:pt x="1485" y="632"/>
                  <a:pt x="1499" y="613"/>
                  <a:pt x="1513" y="596"/>
                </a:cubicBezTo>
                <a:cubicBezTo>
                  <a:pt x="1519" y="590"/>
                  <a:pt x="1524" y="587"/>
                  <a:pt x="1530" y="581"/>
                </a:cubicBezTo>
                <a:cubicBezTo>
                  <a:pt x="1533" y="579"/>
                  <a:pt x="1538" y="573"/>
                  <a:pt x="1544" y="570"/>
                </a:cubicBezTo>
                <a:cubicBezTo>
                  <a:pt x="1547" y="567"/>
                  <a:pt x="1553" y="565"/>
                  <a:pt x="1558" y="562"/>
                </a:cubicBezTo>
                <a:cubicBezTo>
                  <a:pt x="1558" y="556"/>
                  <a:pt x="1558" y="553"/>
                  <a:pt x="1558" y="548"/>
                </a:cubicBezTo>
                <a:cubicBezTo>
                  <a:pt x="1553" y="542"/>
                  <a:pt x="1547" y="539"/>
                  <a:pt x="1541" y="533"/>
                </a:cubicBezTo>
                <a:cubicBezTo>
                  <a:pt x="1541" y="531"/>
                  <a:pt x="1538" y="525"/>
                  <a:pt x="1538" y="522"/>
                </a:cubicBezTo>
                <a:cubicBezTo>
                  <a:pt x="1541" y="505"/>
                  <a:pt x="1538" y="494"/>
                  <a:pt x="1555" y="485"/>
                </a:cubicBezTo>
                <a:cubicBezTo>
                  <a:pt x="1555" y="480"/>
                  <a:pt x="1567" y="488"/>
                  <a:pt x="1578" y="500"/>
                </a:cubicBezTo>
                <a:cubicBezTo>
                  <a:pt x="1581" y="500"/>
                  <a:pt x="1586" y="500"/>
                  <a:pt x="1589" y="502"/>
                </a:cubicBezTo>
                <a:cubicBezTo>
                  <a:pt x="1595" y="502"/>
                  <a:pt x="1598" y="502"/>
                  <a:pt x="1603" y="502"/>
                </a:cubicBezTo>
                <a:cubicBezTo>
                  <a:pt x="1617" y="497"/>
                  <a:pt x="1631" y="477"/>
                  <a:pt x="1643" y="463"/>
                </a:cubicBezTo>
                <a:cubicBezTo>
                  <a:pt x="1651" y="454"/>
                  <a:pt x="1657" y="460"/>
                  <a:pt x="1671" y="460"/>
                </a:cubicBezTo>
                <a:cubicBezTo>
                  <a:pt x="1674" y="454"/>
                  <a:pt x="1679" y="454"/>
                  <a:pt x="1688" y="452"/>
                </a:cubicBezTo>
                <a:cubicBezTo>
                  <a:pt x="1691" y="446"/>
                  <a:pt x="1696" y="443"/>
                  <a:pt x="1699" y="440"/>
                </a:cubicBezTo>
                <a:cubicBezTo>
                  <a:pt x="1705" y="440"/>
                  <a:pt x="1708" y="423"/>
                  <a:pt x="1708" y="423"/>
                </a:cubicBezTo>
                <a:cubicBezTo>
                  <a:pt x="1716" y="401"/>
                  <a:pt x="1722" y="409"/>
                  <a:pt x="1741" y="401"/>
                </a:cubicBezTo>
                <a:cubicBezTo>
                  <a:pt x="1750" y="392"/>
                  <a:pt x="1755" y="387"/>
                  <a:pt x="1767" y="381"/>
                </a:cubicBezTo>
                <a:cubicBezTo>
                  <a:pt x="1775" y="375"/>
                  <a:pt x="1803" y="378"/>
                  <a:pt x="1820" y="381"/>
                </a:cubicBezTo>
                <a:cubicBezTo>
                  <a:pt x="1823" y="378"/>
                  <a:pt x="1826" y="378"/>
                  <a:pt x="1829" y="378"/>
                </a:cubicBezTo>
                <a:cubicBezTo>
                  <a:pt x="1837" y="367"/>
                  <a:pt x="1832" y="353"/>
                  <a:pt x="1826" y="344"/>
                </a:cubicBezTo>
                <a:cubicBezTo>
                  <a:pt x="1823" y="341"/>
                  <a:pt x="1820" y="336"/>
                  <a:pt x="1815" y="333"/>
                </a:cubicBezTo>
                <a:cubicBezTo>
                  <a:pt x="1809" y="327"/>
                  <a:pt x="1801" y="324"/>
                  <a:pt x="1792" y="322"/>
                </a:cubicBezTo>
                <a:cubicBezTo>
                  <a:pt x="1792" y="313"/>
                  <a:pt x="1781" y="305"/>
                  <a:pt x="1778" y="302"/>
                </a:cubicBezTo>
                <a:cubicBezTo>
                  <a:pt x="1775" y="302"/>
                  <a:pt x="1770" y="302"/>
                  <a:pt x="1764" y="302"/>
                </a:cubicBezTo>
                <a:cubicBezTo>
                  <a:pt x="1761" y="305"/>
                  <a:pt x="1758" y="307"/>
                  <a:pt x="1758" y="310"/>
                </a:cubicBezTo>
                <a:cubicBezTo>
                  <a:pt x="1753" y="310"/>
                  <a:pt x="1747" y="310"/>
                  <a:pt x="1741" y="310"/>
                </a:cubicBezTo>
                <a:cubicBezTo>
                  <a:pt x="1741" y="316"/>
                  <a:pt x="1741" y="322"/>
                  <a:pt x="1739" y="327"/>
                </a:cubicBezTo>
                <a:cubicBezTo>
                  <a:pt x="1730" y="333"/>
                  <a:pt x="1716" y="322"/>
                  <a:pt x="1710" y="322"/>
                </a:cubicBezTo>
                <a:cubicBezTo>
                  <a:pt x="1708" y="322"/>
                  <a:pt x="1702" y="322"/>
                  <a:pt x="1699" y="322"/>
                </a:cubicBezTo>
                <a:cubicBezTo>
                  <a:pt x="1691" y="324"/>
                  <a:pt x="1685" y="327"/>
                  <a:pt x="1679" y="333"/>
                </a:cubicBezTo>
                <a:cubicBezTo>
                  <a:pt x="1665" y="333"/>
                  <a:pt x="1662" y="322"/>
                  <a:pt x="1662" y="313"/>
                </a:cubicBezTo>
                <a:cubicBezTo>
                  <a:pt x="1668" y="310"/>
                  <a:pt x="1671" y="305"/>
                  <a:pt x="1677" y="302"/>
                </a:cubicBezTo>
                <a:cubicBezTo>
                  <a:pt x="1677" y="288"/>
                  <a:pt x="1677" y="282"/>
                  <a:pt x="1677" y="276"/>
                </a:cubicBezTo>
                <a:cubicBezTo>
                  <a:pt x="1679" y="268"/>
                  <a:pt x="1682" y="262"/>
                  <a:pt x="1685" y="257"/>
                </a:cubicBezTo>
                <a:cubicBezTo>
                  <a:pt x="1685" y="243"/>
                  <a:pt x="1685" y="234"/>
                  <a:pt x="1691" y="226"/>
                </a:cubicBezTo>
                <a:cubicBezTo>
                  <a:pt x="1693" y="226"/>
                  <a:pt x="1699" y="226"/>
                  <a:pt x="1702" y="226"/>
                </a:cubicBezTo>
                <a:cubicBezTo>
                  <a:pt x="1713" y="226"/>
                  <a:pt x="1736" y="231"/>
                  <a:pt x="1750" y="220"/>
                </a:cubicBezTo>
                <a:cubicBezTo>
                  <a:pt x="1758" y="211"/>
                  <a:pt x="1770" y="206"/>
                  <a:pt x="1778" y="194"/>
                </a:cubicBezTo>
                <a:cubicBezTo>
                  <a:pt x="1778" y="180"/>
                  <a:pt x="1775" y="144"/>
                  <a:pt x="1789" y="138"/>
                </a:cubicBezTo>
                <a:cubicBezTo>
                  <a:pt x="1798" y="124"/>
                  <a:pt x="1795" y="110"/>
                  <a:pt x="1806" y="98"/>
                </a:cubicBezTo>
                <a:cubicBezTo>
                  <a:pt x="1803" y="93"/>
                  <a:pt x="1803" y="87"/>
                  <a:pt x="1803" y="79"/>
                </a:cubicBezTo>
                <a:cubicBezTo>
                  <a:pt x="1803" y="76"/>
                  <a:pt x="1803" y="76"/>
                  <a:pt x="1803" y="76"/>
                </a:cubicBezTo>
                <a:cubicBezTo>
                  <a:pt x="1798" y="70"/>
                  <a:pt x="1795" y="67"/>
                  <a:pt x="1792" y="65"/>
                </a:cubicBezTo>
                <a:cubicBezTo>
                  <a:pt x="1789" y="62"/>
                  <a:pt x="1786" y="59"/>
                  <a:pt x="1784" y="59"/>
                </a:cubicBezTo>
                <a:cubicBezTo>
                  <a:pt x="1784" y="45"/>
                  <a:pt x="1789" y="39"/>
                  <a:pt x="1801" y="33"/>
                </a:cubicBezTo>
                <a:cubicBezTo>
                  <a:pt x="1812" y="33"/>
                  <a:pt x="1817" y="25"/>
                  <a:pt x="1829" y="25"/>
                </a:cubicBezTo>
                <a:cubicBezTo>
                  <a:pt x="1829" y="28"/>
                  <a:pt x="1832" y="31"/>
                  <a:pt x="1834" y="31"/>
                </a:cubicBezTo>
                <a:cubicBezTo>
                  <a:pt x="1834" y="36"/>
                  <a:pt x="1832" y="39"/>
                  <a:pt x="1832" y="45"/>
                </a:cubicBezTo>
                <a:cubicBezTo>
                  <a:pt x="1826" y="50"/>
                  <a:pt x="1823" y="50"/>
                  <a:pt x="1823" y="62"/>
                </a:cubicBezTo>
                <a:cubicBezTo>
                  <a:pt x="1826" y="65"/>
                  <a:pt x="1829" y="67"/>
                  <a:pt x="1834" y="70"/>
                </a:cubicBezTo>
                <a:cubicBezTo>
                  <a:pt x="1837" y="76"/>
                  <a:pt x="1840" y="79"/>
                  <a:pt x="1851" y="79"/>
                </a:cubicBezTo>
                <a:cubicBezTo>
                  <a:pt x="1851" y="73"/>
                  <a:pt x="1854" y="67"/>
                  <a:pt x="1854" y="62"/>
                </a:cubicBezTo>
                <a:cubicBezTo>
                  <a:pt x="1860" y="62"/>
                  <a:pt x="1865" y="62"/>
                  <a:pt x="1874" y="67"/>
                </a:cubicBezTo>
                <a:cubicBezTo>
                  <a:pt x="1877" y="70"/>
                  <a:pt x="1877" y="70"/>
                  <a:pt x="1879" y="73"/>
                </a:cubicBezTo>
                <a:cubicBezTo>
                  <a:pt x="1879" y="84"/>
                  <a:pt x="1882" y="98"/>
                  <a:pt x="1891" y="107"/>
                </a:cubicBezTo>
                <a:cubicBezTo>
                  <a:pt x="1894" y="110"/>
                  <a:pt x="1894" y="110"/>
                  <a:pt x="1896" y="113"/>
                </a:cubicBezTo>
                <a:cubicBezTo>
                  <a:pt x="1902" y="110"/>
                  <a:pt x="1905" y="110"/>
                  <a:pt x="1910" y="110"/>
                </a:cubicBezTo>
                <a:cubicBezTo>
                  <a:pt x="1925" y="104"/>
                  <a:pt x="1939" y="107"/>
                  <a:pt x="1950" y="96"/>
                </a:cubicBezTo>
                <a:cubicBezTo>
                  <a:pt x="1958" y="76"/>
                  <a:pt x="1972" y="73"/>
                  <a:pt x="1984" y="93"/>
                </a:cubicBezTo>
                <a:cubicBezTo>
                  <a:pt x="1987" y="101"/>
                  <a:pt x="1989" y="110"/>
                  <a:pt x="1995" y="118"/>
                </a:cubicBezTo>
                <a:cubicBezTo>
                  <a:pt x="1995" y="127"/>
                  <a:pt x="1987" y="155"/>
                  <a:pt x="1981" y="163"/>
                </a:cubicBezTo>
                <a:cubicBezTo>
                  <a:pt x="1981" y="166"/>
                  <a:pt x="1981" y="172"/>
                  <a:pt x="1981" y="175"/>
                </a:cubicBezTo>
                <a:cubicBezTo>
                  <a:pt x="1984" y="183"/>
                  <a:pt x="1989" y="189"/>
                  <a:pt x="1992" y="197"/>
                </a:cubicBezTo>
                <a:cubicBezTo>
                  <a:pt x="1992" y="206"/>
                  <a:pt x="1978" y="226"/>
                  <a:pt x="1995" y="237"/>
                </a:cubicBezTo>
                <a:cubicBezTo>
                  <a:pt x="1998" y="243"/>
                  <a:pt x="1995" y="254"/>
                  <a:pt x="1995" y="265"/>
                </a:cubicBezTo>
                <a:cubicBezTo>
                  <a:pt x="1992" y="265"/>
                  <a:pt x="1989" y="265"/>
                  <a:pt x="1984" y="265"/>
                </a:cubicBezTo>
                <a:cubicBezTo>
                  <a:pt x="1978" y="259"/>
                  <a:pt x="1981" y="254"/>
                  <a:pt x="1981" y="248"/>
                </a:cubicBezTo>
                <a:cubicBezTo>
                  <a:pt x="1981" y="243"/>
                  <a:pt x="1981" y="243"/>
                  <a:pt x="1975" y="240"/>
                </a:cubicBezTo>
                <a:cubicBezTo>
                  <a:pt x="1956" y="240"/>
                  <a:pt x="1970" y="248"/>
                  <a:pt x="1961" y="259"/>
                </a:cubicBezTo>
                <a:cubicBezTo>
                  <a:pt x="1953" y="268"/>
                  <a:pt x="1947" y="276"/>
                  <a:pt x="1944" y="291"/>
                </a:cubicBezTo>
                <a:cubicBezTo>
                  <a:pt x="1941" y="296"/>
                  <a:pt x="1933" y="305"/>
                  <a:pt x="1927" y="310"/>
                </a:cubicBezTo>
                <a:cubicBezTo>
                  <a:pt x="1927" y="316"/>
                  <a:pt x="1925" y="322"/>
                  <a:pt x="1925" y="327"/>
                </a:cubicBezTo>
                <a:cubicBezTo>
                  <a:pt x="1930" y="330"/>
                  <a:pt x="1930" y="333"/>
                  <a:pt x="1936" y="341"/>
                </a:cubicBezTo>
                <a:cubicBezTo>
                  <a:pt x="1941" y="344"/>
                  <a:pt x="1944" y="347"/>
                  <a:pt x="1950" y="353"/>
                </a:cubicBezTo>
                <a:cubicBezTo>
                  <a:pt x="1956" y="350"/>
                  <a:pt x="1958" y="350"/>
                  <a:pt x="1964" y="350"/>
                </a:cubicBezTo>
                <a:cubicBezTo>
                  <a:pt x="1964" y="347"/>
                  <a:pt x="1967" y="341"/>
                  <a:pt x="1970" y="339"/>
                </a:cubicBezTo>
                <a:cubicBezTo>
                  <a:pt x="1970" y="341"/>
                  <a:pt x="1975" y="347"/>
                  <a:pt x="1975" y="355"/>
                </a:cubicBezTo>
                <a:cubicBezTo>
                  <a:pt x="1970" y="355"/>
                  <a:pt x="1964" y="358"/>
                  <a:pt x="1958" y="361"/>
                </a:cubicBezTo>
                <a:cubicBezTo>
                  <a:pt x="1958" y="364"/>
                  <a:pt x="1956" y="372"/>
                  <a:pt x="1964" y="378"/>
                </a:cubicBezTo>
                <a:cubicBezTo>
                  <a:pt x="1961" y="387"/>
                  <a:pt x="1953" y="395"/>
                  <a:pt x="1944" y="401"/>
                </a:cubicBezTo>
                <a:cubicBezTo>
                  <a:pt x="1941" y="401"/>
                  <a:pt x="1941" y="401"/>
                  <a:pt x="1939" y="401"/>
                </a:cubicBezTo>
                <a:cubicBezTo>
                  <a:pt x="1933" y="395"/>
                  <a:pt x="1925" y="392"/>
                  <a:pt x="1919" y="387"/>
                </a:cubicBezTo>
                <a:cubicBezTo>
                  <a:pt x="1916" y="387"/>
                  <a:pt x="1913" y="387"/>
                  <a:pt x="1910" y="387"/>
                </a:cubicBezTo>
                <a:cubicBezTo>
                  <a:pt x="1908" y="389"/>
                  <a:pt x="1905" y="395"/>
                  <a:pt x="1905" y="398"/>
                </a:cubicBezTo>
                <a:cubicBezTo>
                  <a:pt x="1905" y="401"/>
                  <a:pt x="1905" y="406"/>
                  <a:pt x="1905" y="409"/>
                </a:cubicBezTo>
                <a:cubicBezTo>
                  <a:pt x="1910" y="415"/>
                  <a:pt x="1925" y="420"/>
                  <a:pt x="1933" y="435"/>
                </a:cubicBezTo>
                <a:cubicBezTo>
                  <a:pt x="1933" y="440"/>
                  <a:pt x="1933" y="446"/>
                  <a:pt x="1933" y="452"/>
                </a:cubicBezTo>
                <a:cubicBezTo>
                  <a:pt x="1939" y="460"/>
                  <a:pt x="1944" y="471"/>
                  <a:pt x="1947" y="483"/>
                </a:cubicBezTo>
                <a:cubicBezTo>
                  <a:pt x="1947" y="485"/>
                  <a:pt x="1950" y="488"/>
                  <a:pt x="1953" y="488"/>
                </a:cubicBezTo>
                <a:cubicBezTo>
                  <a:pt x="1953" y="488"/>
                  <a:pt x="1956" y="488"/>
                  <a:pt x="1958" y="488"/>
                </a:cubicBezTo>
                <a:cubicBezTo>
                  <a:pt x="1961" y="485"/>
                  <a:pt x="1964" y="480"/>
                  <a:pt x="1964" y="477"/>
                </a:cubicBezTo>
                <a:cubicBezTo>
                  <a:pt x="1970" y="471"/>
                  <a:pt x="1972" y="468"/>
                  <a:pt x="1978" y="466"/>
                </a:cubicBezTo>
                <a:cubicBezTo>
                  <a:pt x="1981" y="471"/>
                  <a:pt x="1987" y="480"/>
                  <a:pt x="1992" y="494"/>
                </a:cubicBezTo>
                <a:cubicBezTo>
                  <a:pt x="1995" y="502"/>
                  <a:pt x="1995" y="514"/>
                  <a:pt x="2009" y="519"/>
                </a:cubicBezTo>
                <a:cubicBezTo>
                  <a:pt x="2009" y="522"/>
                  <a:pt x="2012" y="522"/>
                  <a:pt x="2012" y="525"/>
                </a:cubicBezTo>
                <a:cubicBezTo>
                  <a:pt x="2009" y="531"/>
                  <a:pt x="2009" y="542"/>
                  <a:pt x="2009" y="550"/>
                </a:cubicBezTo>
                <a:cubicBezTo>
                  <a:pt x="2009" y="553"/>
                  <a:pt x="2006" y="556"/>
                  <a:pt x="2003" y="556"/>
                </a:cubicBezTo>
                <a:cubicBezTo>
                  <a:pt x="1995" y="556"/>
                  <a:pt x="1995" y="553"/>
                  <a:pt x="1992" y="550"/>
                </a:cubicBezTo>
                <a:cubicBezTo>
                  <a:pt x="1967" y="550"/>
                  <a:pt x="1964" y="553"/>
                  <a:pt x="1956" y="573"/>
                </a:cubicBezTo>
                <a:cubicBezTo>
                  <a:pt x="1953" y="573"/>
                  <a:pt x="1953" y="573"/>
                  <a:pt x="1950" y="576"/>
                </a:cubicBezTo>
                <a:cubicBezTo>
                  <a:pt x="1950" y="581"/>
                  <a:pt x="1927" y="596"/>
                  <a:pt x="1925" y="598"/>
                </a:cubicBezTo>
                <a:cubicBezTo>
                  <a:pt x="1922" y="604"/>
                  <a:pt x="1908" y="613"/>
                  <a:pt x="1902" y="615"/>
                </a:cubicBezTo>
                <a:cubicBezTo>
                  <a:pt x="1899" y="618"/>
                  <a:pt x="1896" y="621"/>
                  <a:pt x="1896" y="621"/>
                </a:cubicBezTo>
                <a:cubicBezTo>
                  <a:pt x="1894" y="621"/>
                  <a:pt x="1891" y="624"/>
                  <a:pt x="1888" y="624"/>
                </a:cubicBezTo>
                <a:cubicBezTo>
                  <a:pt x="1885" y="621"/>
                  <a:pt x="1882" y="618"/>
                  <a:pt x="1879" y="615"/>
                </a:cubicBezTo>
                <a:cubicBezTo>
                  <a:pt x="1874" y="598"/>
                  <a:pt x="1871" y="598"/>
                  <a:pt x="1860" y="598"/>
                </a:cubicBezTo>
                <a:cubicBezTo>
                  <a:pt x="1854" y="610"/>
                  <a:pt x="1851" y="627"/>
                  <a:pt x="1865" y="638"/>
                </a:cubicBezTo>
                <a:cubicBezTo>
                  <a:pt x="1865" y="644"/>
                  <a:pt x="1865" y="649"/>
                  <a:pt x="1865" y="658"/>
                </a:cubicBezTo>
                <a:cubicBezTo>
                  <a:pt x="1848" y="658"/>
                  <a:pt x="1834" y="661"/>
                  <a:pt x="1826" y="655"/>
                </a:cubicBezTo>
                <a:cubicBezTo>
                  <a:pt x="1823" y="638"/>
                  <a:pt x="1817" y="635"/>
                  <a:pt x="1812" y="627"/>
                </a:cubicBezTo>
                <a:cubicBezTo>
                  <a:pt x="1809" y="618"/>
                  <a:pt x="1803" y="610"/>
                  <a:pt x="1801" y="598"/>
                </a:cubicBezTo>
                <a:cubicBezTo>
                  <a:pt x="1789" y="590"/>
                  <a:pt x="1792" y="593"/>
                  <a:pt x="1784" y="593"/>
                </a:cubicBezTo>
                <a:cubicBezTo>
                  <a:pt x="1775" y="598"/>
                  <a:pt x="1767" y="604"/>
                  <a:pt x="1758" y="610"/>
                </a:cubicBezTo>
                <a:cubicBezTo>
                  <a:pt x="1755" y="615"/>
                  <a:pt x="1755" y="627"/>
                  <a:pt x="1758" y="638"/>
                </a:cubicBezTo>
                <a:cubicBezTo>
                  <a:pt x="1750" y="641"/>
                  <a:pt x="1739" y="641"/>
                  <a:pt x="1730" y="641"/>
                </a:cubicBezTo>
                <a:cubicBezTo>
                  <a:pt x="1719" y="646"/>
                  <a:pt x="1710" y="652"/>
                  <a:pt x="1702" y="658"/>
                </a:cubicBezTo>
                <a:cubicBezTo>
                  <a:pt x="1699" y="663"/>
                  <a:pt x="1699" y="669"/>
                  <a:pt x="1693" y="669"/>
                </a:cubicBezTo>
                <a:cubicBezTo>
                  <a:pt x="1685" y="663"/>
                  <a:pt x="1682" y="661"/>
                  <a:pt x="1682" y="658"/>
                </a:cubicBezTo>
                <a:cubicBezTo>
                  <a:pt x="1685" y="655"/>
                  <a:pt x="1685" y="655"/>
                  <a:pt x="1688" y="652"/>
                </a:cubicBezTo>
                <a:cubicBezTo>
                  <a:pt x="1688" y="638"/>
                  <a:pt x="1677" y="630"/>
                  <a:pt x="1668" y="630"/>
                </a:cubicBezTo>
                <a:cubicBezTo>
                  <a:pt x="1654" y="635"/>
                  <a:pt x="1654" y="644"/>
                  <a:pt x="1657" y="661"/>
                </a:cubicBezTo>
                <a:cubicBezTo>
                  <a:pt x="1654" y="661"/>
                  <a:pt x="1651" y="661"/>
                  <a:pt x="1648" y="663"/>
                </a:cubicBezTo>
                <a:cubicBezTo>
                  <a:pt x="1646" y="663"/>
                  <a:pt x="1646" y="666"/>
                  <a:pt x="1646" y="669"/>
                </a:cubicBezTo>
                <a:cubicBezTo>
                  <a:pt x="1643" y="669"/>
                  <a:pt x="1643" y="669"/>
                  <a:pt x="1640" y="672"/>
                </a:cubicBezTo>
                <a:cubicBezTo>
                  <a:pt x="1640" y="680"/>
                  <a:pt x="1640" y="689"/>
                  <a:pt x="1640" y="697"/>
                </a:cubicBezTo>
                <a:cubicBezTo>
                  <a:pt x="1643" y="700"/>
                  <a:pt x="1646" y="706"/>
                  <a:pt x="1648" y="709"/>
                </a:cubicBezTo>
                <a:cubicBezTo>
                  <a:pt x="1648" y="711"/>
                  <a:pt x="1648" y="714"/>
                  <a:pt x="1651" y="717"/>
                </a:cubicBezTo>
                <a:cubicBezTo>
                  <a:pt x="1648" y="720"/>
                  <a:pt x="1646" y="723"/>
                  <a:pt x="1646" y="726"/>
                </a:cubicBezTo>
                <a:cubicBezTo>
                  <a:pt x="1631" y="737"/>
                  <a:pt x="1617" y="740"/>
                  <a:pt x="1603" y="737"/>
                </a:cubicBezTo>
                <a:cubicBezTo>
                  <a:pt x="1592" y="737"/>
                  <a:pt x="1589" y="742"/>
                  <a:pt x="1584" y="745"/>
                </a:cubicBezTo>
                <a:cubicBezTo>
                  <a:pt x="1581" y="748"/>
                  <a:pt x="1578" y="751"/>
                  <a:pt x="1575" y="754"/>
                </a:cubicBezTo>
                <a:cubicBezTo>
                  <a:pt x="1569" y="765"/>
                  <a:pt x="1558" y="779"/>
                  <a:pt x="1547" y="791"/>
                </a:cubicBezTo>
                <a:cubicBezTo>
                  <a:pt x="1541" y="788"/>
                  <a:pt x="1538" y="785"/>
                  <a:pt x="1536" y="782"/>
                </a:cubicBezTo>
                <a:cubicBezTo>
                  <a:pt x="1530" y="782"/>
                  <a:pt x="1524" y="782"/>
                  <a:pt x="1522" y="782"/>
                </a:cubicBezTo>
                <a:cubicBezTo>
                  <a:pt x="1522" y="788"/>
                  <a:pt x="1519" y="793"/>
                  <a:pt x="1516" y="793"/>
                </a:cubicBezTo>
                <a:cubicBezTo>
                  <a:pt x="1510" y="785"/>
                  <a:pt x="1505" y="788"/>
                  <a:pt x="1499" y="788"/>
                </a:cubicBezTo>
                <a:cubicBezTo>
                  <a:pt x="1496" y="793"/>
                  <a:pt x="1493" y="802"/>
                  <a:pt x="1488" y="805"/>
                </a:cubicBezTo>
                <a:cubicBezTo>
                  <a:pt x="1474" y="810"/>
                  <a:pt x="1468" y="833"/>
                  <a:pt x="1454" y="841"/>
                </a:cubicBezTo>
                <a:cubicBezTo>
                  <a:pt x="1448" y="850"/>
                  <a:pt x="1451" y="855"/>
                  <a:pt x="1451" y="867"/>
                </a:cubicBezTo>
                <a:cubicBezTo>
                  <a:pt x="1451" y="872"/>
                  <a:pt x="1448" y="884"/>
                  <a:pt x="1448" y="889"/>
                </a:cubicBezTo>
                <a:cubicBezTo>
                  <a:pt x="1446" y="889"/>
                  <a:pt x="1446" y="889"/>
                  <a:pt x="1446" y="889"/>
                </a:cubicBezTo>
                <a:cubicBezTo>
                  <a:pt x="1426" y="889"/>
                  <a:pt x="1409" y="887"/>
                  <a:pt x="1395" y="884"/>
                </a:cubicBezTo>
                <a:cubicBezTo>
                  <a:pt x="1389" y="881"/>
                  <a:pt x="1384" y="878"/>
                  <a:pt x="1381" y="875"/>
                </a:cubicBezTo>
                <a:cubicBezTo>
                  <a:pt x="1378" y="872"/>
                  <a:pt x="1375" y="870"/>
                  <a:pt x="1372" y="867"/>
                </a:cubicBezTo>
                <a:cubicBezTo>
                  <a:pt x="1367" y="867"/>
                  <a:pt x="1361" y="864"/>
                  <a:pt x="1355" y="864"/>
                </a:cubicBezTo>
                <a:cubicBezTo>
                  <a:pt x="1355" y="858"/>
                  <a:pt x="1355" y="853"/>
                  <a:pt x="1355" y="850"/>
                </a:cubicBezTo>
                <a:cubicBezTo>
                  <a:pt x="1361" y="839"/>
                  <a:pt x="1369" y="827"/>
                  <a:pt x="1369" y="813"/>
                </a:cubicBezTo>
                <a:cubicBezTo>
                  <a:pt x="1367" y="799"/>
                  <a:pt x="1355" y="802"/>
                  <a:pt x="1350" y="802"/>
                </a:cubicBezTo>
                <a:cubicBezTo>
                  <a:pt x="1347" y="805"/>
                  <a:pt x="1344" y="805"/>
                  <a:pt x="1341" y="807"/>
                </a:cubicBezTo>
                <a:cubicBezTo>
                  <a:pt x="1324" y="807"/>
                  <a:pt x="1333" y="807"/>
                  <a:pt x="1330" y="824"/>
                </a:cubicBezTo>
                <a:cubicBezTo>
                  <a:pt x="1324" y="827"/>
                  <a:pt x="1324" y="830"/>
                  <a:pt x="1324" y="833"/>
                </a:cubicBezTo>
                <a:cubicBezTo>
                  <a:pt x="1322" y="839"/>
                  <a:pt x="1319" y="844"/>
                  <a:pt x="1316" y="850"/>
                </a:cubicBezTo>
                <a:cubicBezTo>
                  <a:pt x="1316" y="855"/>
                  <a:pt x="1316" y="864"/>
                  <a:pt x="1316" y="870"/>
                </a:cubicBezTo>
                <a:cubicBezTo>
                  <a:pt x="1313" y="872"/>
                  <a:pt x="1310" y="875"/>
                  <a:pt x="1310" y="878"/>
                </a:cubicBezTo>
                <a:cubicBezTo>
                  <a:pt x="1296" y="878"/>
                  <a:pt x="1296" y="881"/>
                  <a:pt x="1291" y="887"/>
                </a:cubicBezTo>
                <a:cubicBezTo>
                  <a:pt x="1279" y="887"/>
                  <a:pt x="1271" y="889"/>
                  <a:pt x="1262" y="892"/>
                </a:cubicBezTo>
                <a:cubicBezTo>
                  <a:pt x="1257" y="895"/>
                  <a:pt x="1254" y="901"/>
                  <a:pt x="1248" y="904"/>
                </a:cubicBezTo>
                <a:close/>
                <a:moveTo>
                  <a:pt x="2209" y="471"/>
                </a:moveTo>
                <a:cubicBezTo>
                  <a:pt x="2204" y="466"/>
                  <a:pt x="2198" y="460"/>
                  <a:pt x="2189" y="452"/>
                </a:cubicBezTo>
                <a:cubicBezTo>
                  <a:pt x="2184" y="437"/>
                  <a:pt x="2178" y="429"/>
                  <a:pt x="2164" y="432"/>
                </a:cubicBezTo>
                <a:cubicBezTo>
                  <a:pt x="2161" y="437"/>
                  <a:pt x="2158" y="443"/>
                  <a:pt x="2156" y="452"/>
                </a:cubicBezTo>
                <a:cubicBezTo>
                  <a:pt x="2147" y="452"/>
                  <a:pt x="2139" y="432"/>
                  <a:pt x="2139" y="429"/>
                </a:cubicBezTo>
                <a:cubicBezTo>
                  <a:pt x="2136" y="429"/>
                  <a:pt x="2133" y="426"/>
                  <a:pt x="2133" y="423"/>
                </a:cubicBezTo>
                <a:cubicBezTo>
                  <a:pt x="2130" y="423"/>
                  <a:pt x="2127" y="423"/>
                  <a:pt x="2122" y="420"/>
                </a:cubicBezTo>
                <a:cubicBezTo>
                  <a:pt x="2113" y="406"/>
                  <a:pt x="2108" y="406"/>
                  <a:pt x="2096" y="406"/>
                </a:cubicBezTo>
                <a:cubicBezTo>
                  <a:pt x="2096" y="406"/>
                  <a:pt x="2096" y="409"/>
                  <a:pt x="2094" y="409"/>
                </a:cubicBezTo>
                <a:cubicBezTo>
                  <a:pt x="2074" y="420"/>
                  <a:pt x="2080" y="401"/>
                  <a:pt x="2080" y="389"/>
                </a:cubicBezTo>
                <a:cubicBezTo>
                  <a:pt x="2074" y="384"/>
                  <a:pt x="2071" y="384"/>
                  <a:pt x="2065" y="384"/>
                </a:cubicBezTo>
                <a:cubicBezTo>
                  <a:pt x="2063" y="387"/>
                  <a:pt x="2060" y="392"/>
                  <a:pt x="2057" y="395"/>
                </a:cubicBezTo>
                <a:cubicBezTo>
                  <a:pt x="2054" y="395"/>
                  <a:pt x="2054" y="395"/>
                  <a:pt x="2051" y="398"/>
                </a:cubicBezTo>
                <a:cubicBezTo>
                  <a:pt x="2046" y="406"/>
                  <a:pt x="2026" y="409"/>
                  <a:pt x="2018" y="412"/>
                </a:cubicBezTo>
                <a:cubicBezTo>
                  <a:pt x="2001" y="404"/>
                  <a:pt x="1995" y="398"/>
                  <a:pt x="1992" y="384"/>
                </a:cubicBezTo>
                <a:cubicBezTo>
                  <a:pt x="1981" y="370"/>
                  <a:pt x="1984" y="375"/>
                  <a:pt x="1972" y="372"/>
                </a:cubicBezTo>
                <a:cubicBezTo>
                  <a:pt x="1970" y="372"/>
                  <a:pt x="1970" y="372"/>
                  <a:pt x="1970" y="375"/>
                </a:cubicBezTo>
                <a:cubicBezTo>
                  <a:pt x="1964" y="372"/>
                  <a:pt x="1964" y="367"/>
                  <a:pt x="1964" y="364"/>
                </a:cubicBezTo>
                <a:cubicBezTo>
                  <a:pt x="1967" y="361"/>
                  <a:pt x="1972" y="364"/>
                  <a:pt x="1981" y="358"/>
                </a:cubicBezTo>
                <a:cubicBezTo>
                  <a:pt x="1981" y="350"/>
                  <a:pt x="1978" y="344"/>
                  <a:pt x="1978" y="341"/>
                </a:cubicBezTo>
                <a:cubicBezTo>
                  <a:pt x="1975" y="339"/>
                  <a:pt x="1975" y="336"/>
                  <a:pt x="1972" y="336"/>
                </a:cubicBezTo>
                <a:cubicBezTo>
                  <a:pt x="1961" y="336"/>
                  <a:pt x="1964" y="336"/>
                  <a:pt x="1958" y="347"/>
                </a:cubicBezTo>
                <a:cubicBezTo>
                  <a:pt x="1950" y="347"/>
                  <a:pt x="1944" y="339"/>
                  <a:pt x="1939" y="336"/>
                </a:cubicBezTo>
                <a:cubicBezTo>
                  <a:pt x="1936" y="330"/>
                  <a:pt x="1936" y="330"/>
                  <a:pt x="1933" y="324"/>
                </a:cubicBezTo>
                <a:cubicBezTo>
                  <a:pt x="1930" y="322"/>
                  <a:pt x="1930" y="316"/>
                  <a:pt x="1930" y="313"/>
                </a:cubicBezTo>
                <a:cubicBezTo>
                  <a:pt x="1941" y="307"/>
                  <a:pt x="1944" y="299"/>
                  <a:pt x="1950" y="291"/>
                </a:cubicBezTo>
                <a:cubicBezTo>
                  <a:pt x="1953" y="274"/>
                  <a:pt x="1964" y="268"/>
                  <a:pt x="1970" y="254"/>
                </a:cubicBezTo>
                <a:cubicBezTo>
                  <a:pt x="1970" y="251"/>
                  <a:pt x="1970" y="248"/>
                  <a:pt x="1970" y="245"/>
                </a:cubicBezTo>
                <a:cubicBezTo>
                  <a:pt x="1975" y="245"/>
                  <a:pt x="1975" y="248"/>
                  <a:pt x="1975" y="251"/>
                </a:cubicBezTo>
                <a:cubicBezTo>
                  <a:pt x="1975" y="257"/>
                  <a:pt x="1972" y="265"/>
                  <a:pt x="1984" y="271"/>
                </a:cubicBezTo>
                <a:cubicBezTo>
                  <a:pt x="1987" y="271"/>
                  <a:pt x="1995" y="274"/>
                  <a:pt x="2001" y="268"/>
                </a:cubicBezTo>
                <a:cubicBezTo>
                  <a:pt x="2001" y="257"/>
                  <a:pt x="2001" y="240"/>
                  <a:pt x="2001" y="234"/>
                </a:cubicBezTo>
                <a:cubicBezTo>
                  <a:pt x="1987" y="220"/>
                  <a:pt x="1992" y="214"/>
                  <a:pt x="1998" y="203"/>
                </a:cubicBezTo>
                <a:cubicBezTo>
                  <a:pt x="1998" y="192"/>
                  <a:pt x="1992" y="178"/>
                  <a:pt x="1987" y="178"/>
                </a:cubicBezTo>
                <a:cubicBezTo>
                  <a:pt x="1987" y="175"/>
                  <a:pt x="1987" y="169"/>
                  <a:pt x="1987" y="166"/>
                </a:cubicBezTo>
                <a:cubicBezTo>
                  <a:pt x="1989" y="161"/>
                  <a:pt x="1989" y="158"/>
                  <a:pt x="1992" y="152"/>
                </a:cubicBezTo>
                <a:cubicBezTo>
                  <a:pt x="1992" y="144"/>
                  <a:pt x="1995" y="138"/>
                  <a:pt x="1998" y="130"/>
                </a:cubicBezTo>
                <a:cubicBezTo>
                  <a:pt x="1998" y="110"/>
                  <a:pt x="1989" y="81"/>
                  <a:pt x="1975" y="76"/>
                </a:cubicBezTo>
                <a:cubicBezTo>
                  <a:pt x="1964" y="76"/>
                  <a:pt x="1958" y="76"/>
                  <a:pt x="1950" y="81"/>
                </a:cubicBezTo>
                <a:cubicBezTo>
                  <a:pt x="1944" y="96"/>
                  <a:pt x="1944" y="98"/>
                  <a:pt x="1930" y="101"/>
                </a:cubicBezTo>
                <a:cubicBezTo>
                  <a:pt x="1916" y="101"/>
                  <a:pt x="1908" y="104"/>
                  <a:pt x="1899" y="107"/>
                </a:cubicBezTo>
                <a:cubicBezTo>
                  <a:pt x="1888" y="101"/>
                  <a:pt x="1891" y="93"/>
                  <a:pt x="1888" y="87"/>
                </a:cubicBezTo>
                <a:cubicBezTo>
                  <a:pt x="1885" y="73"/>
                  <a:pt x="1882" y="67"/>
                  <a:pt x="1877" y="62"/>
                </a:cubicBezTo>
                <a:cubicBezTo>
                  <a:pt x="1851" y="50"/>
                  <a:pt x="1848" y="53"/>
                  <a:pt x="1848" y="76"/>
                </a:cubicBezTo>
                <a:cubicBezTo>
                  <a:pt x="1840" y="70"/>
                  <a:pt x="1834" y="65"/>
                  <a:pt x="1829" y="59"/>
                </a:cubicBezTo>
                <a:cubicBezTo>
                  <a:pt x="1829" y="59"/>
                  <a:pt x="1829" y="59"/>
                  <a:pt x="1829" y="56"/>
                </a:cubicBezTo>
                <a:cubicBezTo>
                  <a:pt x="1832" y="53"/>
                  <a:pt x="1834" y="50"/>
                  <a:pt x="1837" y="48"/>
                </a:cubicBezTo>
                <a:cubicBezTo>
                  <a:pt x="1837" y="42"/>
                  <a:pt x="1837" y="33"/>
                  <a:pt x="1840" y="31"/>
                </a:cubicBezTo>
                <a:cubicBezTo>
                  <a:pt x="1837" y="28"/>
                  <a:pt x="1834" y="25"/>
                  <a:pt x="1832" y="22"/>
                </a:cubicBezTo>
                <a:cubicBezTo>
                  <a:pt x="1843" y="17"/>
                  <a:pt x="1851" y="11"/>
                  <a:pt x="1863" y="8"/>
                </a:cubicBezTo>
                <a:cubicBezTo>
                  <a:pt x="1874" y="2"/>
                  <a:pt x="1879" y="0"/>
                  <a:pt x="1896" y="2"/>
                </a:cubicBezTo>
                <a:cubicBezTo>
                  <a:pt x="1902" y="8"/>
                  <a:pt x="1910" y="11"/>
                  <a:pt x="1925" y="11"/>
                </a:cubicBezTo>
                <a:cubicBezTo>
                  <a:pt x="1939" y="8"/>
                  <a:pt x="1944" y="8"/>
                  <a:pt x="1961" y="14"/>
                </a:cubicBezTo>
                <a:cubicBezTo>
                  <a:pt x="1972" y="28"/>
                  <a:pt x="1987" y="48"/>
                  <a:pt x="2003" y="67"/>
                </a:cubicBezTo>
                <a:cubicBezTo>
                  <a:pt x="2006" y="73"/>
                  <a:pt x="2009" y="81"/>
                  <a:pt x="2012" y="90"/>
                </a:cubicBezTo>
                <a:cubicBezTo>
                  <a:pt x="2020" y="96"/>
                  <a:pt x="2026" y="101"/>
                  <a:pt x="2032" y="107"/>
                </a:cubicBezTo>
                <a:cubicBezTo>
                  <a:pt x="2040" y="115"/>
                  <a:pt x="2043" y="118"/>
                  <a:pt x="2043" y="132"/>
                </a:cubicBezTo>
                <a:cubicBezTo>
                  <a:pt x="2046" y="135"/>
                  <a:pt x="2051" y="141"/>
                  <a:pt x="2060" y="146"/>
                </a:cubicBezTo>
                <a:cubicBezTo>
                  <a:pt x="2060" y="146"/>
                  <a:pt x="2060" y="149"/>
                  <a:pt x="2063" y="149"/>
                </a:cubicBezTo>
                <a:cubicBezTo>
                  <a:pt x="2063" y="155"/>
                  <a:pt x="2063" y="158"/>
                  <a:pt x="2065" y="169"/>
                </a:cubicBezTo>
                <a:cubicBezTo>
                  <a:pt x="2068" y="172"/>
                  <a:pt x="2085" y="172"/>
                  <a:pt x="2096" y="169"/>
                </a:cubicBezTo>
                <a:cubicBezTo>
                  <a:pt x="2102" y="169"/>
                  <a:pt x="2105" y="166"/>
                  <a:pt x="2116" y="175"/>
                </a:cubicBezTo>
                <a:cubicBezTo>
                  <a:pt x="2119" y="175"/>
                  <a:pt x="2125" y="175"/>
                  <a:pt x="2127" y="175"/>
                </a:cubicBezTo>
                <a:cubicBezTo>
                  <a:pt x="2130" y="172"/>
                  <a:pt x="2130" y="172"/>
                  <a:pt x="2139" y="172"/>
                </a:cubicBezTo>
                <a:cubicBezTo>
                  <a:pt x="2147" y="178"/>
                  <a:pt x="2153" y="183"/>
                  <a:pt x="2158" y="189"/>
                </a:cubicBezTo>
                <a:cubicBezTo>
                  <a:pt x="2164" y="189"/>
                  <a:pt x="2175" y="186"/>
                  <a:pt x="2181" y="194"/>
                </a:cubicBezTo>
                <a:cubicBezTo>
                  <a:pt x="2184" y="200"/>
                  <a:pt x="2187" y="206"/>
                  <a:pt x="2189" y="211"/>
                </a:cubicBezTo>
                <a:cubicBezTo>
                  <a:pt x="2192" y="223"/>
                  <a:pt x="2204" y="254"/>
                  <a:pt x="2226" y="240"/>
                </a:cubicBezTo>
                <a:cubicBezTo>
                  <a:pt x="2234" y="240"/>
                  <a:pt x="2246" y="234"/>
                  <a:pt x="2257" y="231"/>
                </a:cubicBezTo>
                <a:cubicBezTo>
                  <a:pt x="2260" y="228"/>
                  <a:pt x="2260" y="228"/>
                  <a:pt x="2263" y="226"/>
                </a:cubicBezTo>
                <a:cubicBezTo>
                  <a:pt x="2274" y="209"/>
                  <a:pt x="2280" y="203"/>
                  <a:pt x="2294" y="192"/>
                </a:cubicBezTo>
                <a:cubicBezTo>
                  <a:pt x="2296" y="189"/>
                  <a:pt x="2302" y="183"/>
                  <a:pt x="2305" y="180"/>
                </a:cubicBezTo>
                <a:cubicBezTo>
                  <a:pt x="2313" y="172"/>
                  <a:pt x="2319" y="166"/>
                  <a:pt x="2327" y="161"/>
                </a:cubicBezTo>
                <a:cubicBezTo>
                  <a:pt x="2339" y="161"/>
                  <a:pt x="2342" y="161"/>
                  <a:pt x="2336" y="175"/>
                </a:cubicBezTo>
                <a:cubicBezTo>
                  <a:pt x="2336" y="183"/>
                  <a:pt x="2336" y="189"/>
                  <a:pt x="2336" y="197"/>
                </a:cubicBezTo>
                <a:cubicBezTo>
                  <a:pt x="2342" y="200"/>
                  <a:pt x="2350" y="206"/>
                  <a:pt x="2353" y="217"/>
                </a:cubicBezTo>
                <a:cubicBezTo>
                  <a:pt x="2350" y="223"/>
                  <a:pt x="2350" y="228"/>
                  <a:pt x="2350" y="237"/>
                </a:cubicBezTo>
                <a:cubicBezTo>
                  <a:pt x="2347" y="240"/>
                  <a:pt x="2347" y="245"/>
                  <a:pt x="2344" y="248"/>
                </a:cubicBezTo>
                <a:cubicBezTo>
                  <a:pt x="2339" y="254"/>
                  <a:pt x="2342" y="265"/>
                  <a:pt x="2344" y="276"/>
                </a:cubicBezTo>
                <a:cubicBezTo>
                  <a:pt x="2342" y="288"/>
                  <a:pt x="2342" y="296"/>
                  <a:pt x="2342" y="307"/>
                </a:cubicBezTo>
                <a:cubicBezTo>
                  <a:pt x="2342" y="313"/>
                  <a:pt x="2339" y="322"/>
                  <a:pt x="2339" y="327"/>
                </a:cubicBezTo>
                <a:cubicBezTo>
                  <a:pt x="2339" y="333"/>
                  <a:pt x="2339" y="341"/>
                  <a:pt x="2339" y="347"/>
                </a:cubicBezTo>
                <a:cubicBezTo>
                  <a:pt x="2336" y="350"/>
                  <a:pt x="2333" y="353"/>
                  <a:pt x="2330" y="355"/>
                </a:cubicBezTo>
                <a:cubicBezTo>
                  <a:pt x="2325" y="355"/>
                  <a:pt x="2322" y="355"/>
                  <a:pt x="2319" y="355"/>
                </a:cubicBezTo>
                <a:cubicBezTo>
                  <a:pt x="2305" y="353"/>
                  <a:pt x="2302" y="353"/>
                  <a:pt x="2294" y="353"/>
                </a:cubicBezTo>
                <a:cubicBezTo>
                  <a:pt x="2288" y="355"/>
                  <a:pt x="2288" y="361"/>
                  <a:pt x="2285" y="364"/>
                </a:cubicBezTo>
                <a:cubicBezTo>
                  <a:pt x="2271" y="370"/>
                  <a:pt x="2268" y="372"/>
                  <a:pt x="2271" y="387"/>
                </a:cubicBezTo>
                <a:cubicBezTo>
                  <a:pt x="2274" y="392"/>
                  <a:pt x="2277" y="395"/>
                  <a:pt x="2280" y="401"/>
                </a:cubicBezTo>
                <a:cubicBezTo>
                  <a:pt x="2280" y="412"/>
                  <a:pt x="2288" y="426"/>
                  <a:pt x="2296" y="443"/>
                </a:cubicBezTo>
                <a:cubicBezTo>
                  <a:pt x="2296" y="449"/>
                  <a:pt x="2299" y="454"/>
                  <a:pt x="2299" y="463"/>
                </a:cubicBezTo>
                <a:cubicBezTo>
                  <a:pt x="2282" y="463"/>
                  <a:pt x="2274" y="449"/>
                  <a:pt x="2268" y="446"/>
                </a:cubicBezTo>
                <a:cubicBezTo>
                  <a:pt x="2268" y="435"/>
                  <a:pt x="2257" y="432"/>
                  <a:pt x="2254" y="435"/>
                </a:cubicBezTo>
                <a:cubicBezTo>
                  <a:pt x="2254" y="437"/>
                  <a:pt x="2254" y="437"/>
                  <a:pt x="2254" y="440"/>
                </a:cubicBezTo>
                <a:cubicBezTo>
                  <a:pt x="2243" y="440"/>
                  <a:pt x="2234" y="446"/>
                  <a:pt x="2226" y="452"/>
                </a:cubicBezTo>
                <a:cubicBezTo>
                  <a:pt x="2226" y="454"/>
                  <a:pt x="2226" y="457"/>
                  <a:pt x="2226" y="460"/>
                </a:cubicBezTo>
                <a:cubicBezTo>
                  <a:pt x="2226" y="460"/>
                  <a:pt x="2226" y="460"/>
                  <a:pt x="2229" y="460"/>
                </a:cubicBezTo>
                <a:cubicBezTo>
                  <a:pt x="2223" y="463"/>
                  <a:pt x="2220" y="466"/>
                  <a:pt x="2218" y="468"/>
                </a:cubicBezTo>
                <a:cubicBezTo>
                  <a:pt x="2215" y="468"/>
                  <a:pt x="2212" y="471"/>
                  <a:pt x="2209" y="471"/>
                </a:cubicBezTo>
                <a:close/>
                <a:moveTo>
                  <a:pt x="2127" y="630"/>
                </a:moveTo>
                <a:cubicBezTo>
                  <a:pt x="2122" y="621"/>
                  <a:pt x="2108" y="613"/>
                  <a:pt x="2102" y="610"/>
                </a:cubicBezTo>
                <a:cubicBezTo>
                  <a:pt x="2102" y="607"/>
                  <a:pt x="2099" y="607"/>
                  <a:pt x="2099" y="604"/>
                </a:cubicBezTo>
                <a:cubicBezTo>
                  <a:pt x="2099" y="593"/>
                  <a:pt x="2102" y="587"/>
                  <a:pt x="2096" y="579"/>
                </a:cubicBezTo>
                <a:cubicBezTo>
                  <a:pt x="2088" y="570"/>
                  <a:pt x="2088" y="570"/>
                  <a:pt x="2085" y="565"/>
                </a:cubicBezTo>
                <a:cubicBezTo>
                  <a:pt x="2082" y="559"/>
                  <a:pt x="2077" y="556"/>
                  <a:pt x="2074" y="550"/>
                </a:cubicBezTo>
                <a:cubicBezTo>
                  <a:pt x="2071" y="550"/>
                  <a:pt x="2071" y="550"/>
                  <a:pt x="2071" y="550"/>
                </a:cubicBezTo>
                <a:cubicBezTo>
                  <a:pt x="2071" y="545"/>
                  <a:pt x="2071" y="536"/>
                  <a:pt x="2071" y="531"/>
                </a:cubicBezTo>
                <a:cubicBezTo>
                  <a:pt x="2065" y="525"/>
                  <a:pt x="2063" y="525"/>
                  <a:pt x="2060" y="525"/>
                </a:cubicBezTo>
                <a:cubicBezTo>
                  <a:pt x="2054" y="531"/>
                  <a:pt x="2054" y="533"/>
                  <a:pt x="2051" y="542"/>
                </a:cubicBezTo>
                <a:cubicBezTo>
                  <a:pt x="2051" y="539"/>
                  <a:pt x="2049" y="539"/>
                  <a:pt x="2049" y="539"/>
                </a:cubicBezTo>
                <a:cubicBezTo>
                  <a:pt x="2040" y="533"/>
                  <a:pt x="2032" y="522"/>
                  <a:pt x="2026" y="519"/>
                </a:cubicBezTo>
                <a:cubicBezTo>
                  <a:pt x="2001" y="517"/>
                  <a:pt x="2001" y="508"/>
                  <a:pt x="1998" y="491"/>
                </a:cubicBezTo>
                <a:cubicBezTo>
                  <a:pt x="1992" y="480"/>
                  <a:pt x="1987" y="471"/>
                  <a:pt x="1984" y="466"/>
                </a:cubicBezTo>
                <a:cubicBezTo>
                  <a:pt x="1984" y="463"/>
                  <a:pt x="1981" y="463"/>
                  <a:pt x="1981" y="460"/>
                </a:cubicBezTo>
                <a:cubicBezTo>
                  <a:pt x="1978" y="460"/>
                  <a:pt x="1978" y="460"/>
                  <a:pt x="1978" y="460"/>
                </a:cubicBezTo>
                <a:cubicBezTo>
                  <a:pt x="1972" y="463"/>
                  <a:pt x="1967" y="468"/>
                  <a:pt x="1964" y="471"/>
                </a:cubicBezTo>
                <a:cubicBezTo>
                  <a:pt x="1961" y="474"/>
                  <a:pt x="1958" y="480"/>
                  <a:pt x="1956" y="485"/>
                </a:cubicBezTo>
                <a:cubicBezTo>
                  <a:pt x="1944" y="477"/>
                  <a:pt x="1947" y="466"/>
                  <a:pt x="1944" y="460"/>
                </a:cubicBezTo>
                <a:cubicBezTo>
                  <a:pt x="1941" y="457"/>
                  <a:pt x="1939" y="452"/>
                  <a:pt x="1939" y="449"/>
                </a:cubicBezTo>
                <a:cubicBezTo>
                  <a:pt x="1939" y="443"/>
                  <a:pt x="1939" y="437"/>
                  <a:pt x="1939" y="432"/>
                </a:cubicBezTo>
                <a:cubicBezTo>
                  <a:pt x="1930" y="420"/>
                  <a:pt x="1922" y="415"/>
                  <a:pt x="1916" y="409"/>
                </a:cubicBezTo>
                <a:cubicBezTo>
                  <a:pt x="1905" y="409"/>
                  <a:pt x="1913" y="395"/>
                  <a:pt x="1913" y="392"/>
                </a:cubicBezTo>
                <a:cubicBezTo>
                  <a:pt x="1916" y="392"/>
                  <a:pt x="1916" y="392"/>
                  <a:pt x="1916" y="392"/>
                </a:cubicBezTo>
                <a:cubicBezTo>
                  <a:pt x="1925" y="398"/>
                  <a:pt x="1933" y="406"/>
                  <a:pt x="1947" y="406"/>
                </a:cubicBezTo>
                <a:cubicBezTo>
                  <a:pt x="1953" y="401"/>
                  <a:pt x="1958" y="392"/>
                  <a:pt x="1964" y="389"/>
                </a:cubicBezTo>
                <a:cubicBezTo>
                  <a:pt x="1972" y="378"/>
                  <a:pt x="1978" y="372"/>
                  <a:pt x="1987" y="387"/>
                </a:cubicBezTo>
                <a:cubicBezTo>
                  <a:pt x="1989" y="401"/>
                  <a:pt x="2003" y="412"/>
                  <a:pt x="2020" y="418"/>
                </a:cubicBezTo>
                <a:cubicBezTo>
                  <a:pt x="2029" y="415"/>
                  <a:pt x="2040" y="412"/>
                  <a:pt x="2049" y="409"/>
                </a:cubicBezTo>
                <a:cubicBezTo>
                  <a:pt x="2054" y="401"/>
                  <a:pt x="2063" y="395"/>
                  <a:pt x="2071" y="389"/>
                </a:cubicBezTo>
                <a:cubicBezTo>
                  <a:pt x="2071" y="389"/>
                  <a:pt x="2071" y="389"/>
                  <a:pt x="2074" y="392"/>
                </a:cubicBezTo>
                <a:cubicBezTo>
                  <a:pt x="2074" y="401"/>
                  <a:pt x="2068" y="418"/>
                  <a:pt x="2088" y="418"/>
                </a:cubicBezTo>
                <a:cubicBezTo>
                  <a:pt x="2091" y="418"/>
                  <a:pt x="2094" y="415"/>
                  <a:pt x="2096" y="415"/>
                </a:cubicBezTo>
                <a:cubicBezTo>
                  <a:pt x="2105" y="406"/>
                  <a:pt x="2111" y="418"/>
                  <a:pt x="2119" y="426"/>
                </a:cubicBezTo>
                <a:cubicBezTo>
                  <a:pt x="2122" y="426"/>
                  <a:pt x="2127" y="426"/>
                  <a:pt x="2130" y="429"/>
                </a:cubicBezTo>
                <a:cubicBezTo>
                  <a:pt x="2133" y="435"/>
                  <a:pt x="2142" y="449"/>
                  <a:pt x="2153" y="457"/>
                </a:cubicBezTo>
                <a:cubicBezTo>
                  <a:pt x="2153" y="457"/>
                  <a:pt x="2156" y="457"/>
                  <a:pt x="2158" y="457"/>
                </a:cubicBezTo>
                <a:cubicBezTo>
                  <a:pt x="2164" y="449"/>
                  <a:pt x="2167" y="443"/>
                  <a:pt x="2167" y="435"/>
                </a:cubicBezTo>
                <a:cubicBezTo>
                  <a:pt x="2170" y="435"/>
                  <a:pt x="2173" y="437"/>
                  <a:pt x="2175" y="437"/>
                </a:cubicBezTo>
                <a:cubicBezTo>
                  <a:pt x="2178" y="446"/>
                  <a:pt x="2184" y="454"/>
                  <a:pt x="2195" y="463"/>
                </a:cubicBezTo>
                <a:cubicBezTo>
                  <a:pt x="2195" y="463"/>
                  <a:pt x="2195" y="463"/>
                  <a:pt x="2195" y="463"/>
                </a:cubicBezTo>
                <a:cubicBezTo>
                  <a:pt x="2198" y="468"/>
                  <a:pt x="2204" y="471"/>
                  <a:pt x="2206" y="474"/>
                </a:cubicBezTo>
                <a:cubicBezTo>
                  <a:pt x="2212" y="474"/>
                  <a:pt x="2218" y="474"/>
                  <a:pt x="2220" y="474"/>
                </a:cubicBezTo>
                <a:cubicBezTo>
                  <a:pt x="2223" y="471"/>
                  <a:pt x="2226" y="468"/>
                  <a:pt x="2229" y="466"/>
                </a:cubicBezTo>
                <a:cubicBezTo>
                  <a:pt x="2234" y="463"/>
                  <a:pt x="2234" y="463"/>
                  <a:pt x="2234" y="463"/>
                </a:cubicBezTo>
                <a:cubicBezTo>
                  <a:pt x="2234" y="460"/>
                  <a:pt x="2234" y="460"/>
                  <a:pt x="2234" y="457"/>
                </a:cubicBezTo>
                <a:cubicBezTo>
                  <a:pt x="2232" y="457"/>
                  <a:pt x="2232" y="457"/>
                  <a:pt x="2232" y="457"/>
                </a:cubicBezTo>
                <a:cubicBezTo>
                  <a:pt x="2232" y="452"/>
                  <a:pt x="2243" y="449"/>
                  <a:pt x="2249" y="446"/>
                </a:cubicBezTo>
                <a:cubicBezTo>
                  <a:pt x="2251" y="446"/>
                  <a:pt x="2254" y="443"/>
                  <a:pt x="2254" y="443"/>
                </a:cubicBezTo>
                <a:cubicBezTo>
                  <a:pt x="2257" y="443"/>
                  <a:pt x="2257" y="440"/>
                  <a:pt x="2257" y="440"/>
                </a:cubicBezTo>
                <a:cubicBezTo>
                  <a:pt x="2263" y="440"/>
                  <a:pt x="2260" y="449"/>
                  <a:pt x="2271" y="454"/>
                </a:cubicBezTo>
                <a:cubicBezTo>
                  <a:pt x="2277" y="457"/>
                  <a:pt x="2282" y="463"/>
                  <a:pt x="2288" y="466"/>
                </a:cubicBezTo>
                <a:cubicBezTo>
                  <a:pt x="2294" y="466"/>
                  <a:pt x="2299" y="468"/>
                  <a:pt x="2302" y="468"/>
                </a:cubicBezTo>
                <a:cubicBezTo>
                  <a:pt x="2302" y="474"/>
                  <a:pt x="2305" y="488"/>
                  <a:pt x="2299" y="494"/>
                </a:cubicBezTo>
                <a:cubicBezTo>
                  <a:pt x="2296" y="497"/>
                  <a:pt x="2296" y="502"/>
                  <a:pt x="2294" y="505"/>
                </a:cubicBezTo>
                <a:cubicBezTo>
                  <a:pt x="2294" y="511"/>
                  <a:pt x="2291" y="517"/>
                  <a:pt x="2291" y="522"/>
                </a:cubicBezTo>
                <a:cubicBezTo>
                  <a:pt x="2288" y="522"/>
                  <a:pt x="2288" y="522"/>
                  <a:pt x="2285" y="522"/>
                </a:cubicBezTo>
                <a:cubicBezTo>
                  <a:pt x="2285" y="514"/>
                  <a:pt x="2274" y="519"/>
                  <a:pt x="2274" y="519"/>
                </a:cubicBezTo>
                <a:cubicBezTo>
                  <a:pt x="2271" y="519"/>
                  <a:pt x="2271" y="519"/>
                  <a:pt x="2271" y="519"/>
                </a:cubicBezTo>
                <a:cubicBezTo>
                  <a:pt x="2271" y="511"/>
                  <a:pt x="2271" y="505"/>
                  <a:pt x="2271" y="500"/>
                </a:cubicBezTo>
                <a:cubicBezTo>
                  <a:pt x="2263" y="485"/>
                  <a:pt x="2254" y="491"/>
                  <a:pt x="2249" y="502"/>
                </a:cubicBezTo>
                <a:cubicBezTo>
                  <a:pt x="2246" y="514"/>
                  <a:pt x="2237" y="525"/>
                  <a:pt x="2234" y="536"/>
                </a:cubicBezTo>
                <a:cubicBezTo>
                  <a:pt x="2232" y="539"/>
                  <a:pt x="2232" y="542"/>
                  <a:pt x="2229" y="545"/>
                </a:cubicBezTo>
                <a:cubicBezTo>
                  <a:pt x="2209" y="559"/>
                  <a:pt x="2198" y="539"/>
                  <a:pt x="2201" y="570"/>
                </a:cubicBezTo>
                <a:cubicBezTo>
                  <a:pt x="2204" y="573"/>
                  <a:pt x="2209" y="579"/>
                  <a:pt x="2212" y="581"/>
                </a:cubicBezTo>
                <a:cubicBezTo>
                  <a:pt x="2212" y="584"/>
                  <a:pt x="2206" y="590"/>
                  <a:pt x="2206" y="590"/>
                </a:cubicBezTo>
                <a:cubicBezTo>
                  <a:pt x="2195" y="593"/>
                  <a:pt x="2175" y="590"/>
                  <a:pt x="2170" y="590"/>
                </a:cubicBezTo>
                <a:cubicBezTo>
                  <a:pt x="2158" y="579"/>
                  <a:pt x="2153" y="584"/>
                  <a:pt x="2147" y="593"/>
                </a:cubicBezTo>
                <a:cubicBezTo>
                  <a:pt x="2142" y="601"/>
                  <a:pt x="2139" y="613"/>
                  <a:pt x="2136" y="621"/>
                </a:cubicBezTo>
                <a:cubicBezTo>
                  <a:pt x="2133" y="624"/>
                  <a:pt x="2133" y="627"/>
                  <a:pt x="2133" y="627"/>
                </a:cubicBezTo>
                <a:cubicBezTo>
                  <a:pt x="2130" y="627"/>
                  <a:pt x="2130" y="627"/>
                  <a:pt x="2127" y="630"/>
                </a:cubicBezTo>
                <a:close/>
                <a:moveTo>
                  <a:pt x="1736" y="960"/>
                </a:moveTo>
                <a:cubicBezTo>
                  <a:pt x="1733" y="957"/>
                  <a:pt x="1730" y="954"/>
                  <a:pt x="1730" y="952"/>
                </a:cubicBezTo>
                <a:cubicBezTo>
                  <a:pt x="1719" y="952"/>
                  <a:pt x="1708" y="952"/>
                  <a:pt x="1696" y="954"/>
                </a:cubicBezTo>
                <a:cubicBezTo>
                  <a:pt x="1685" y="952"/>
                  <a:pt x="1674" y="949"/>
                  <a:pt x="1665" y="946"/>
                </a:cubicBezTo>
                <a:cubicBezTo>
                  <a:pt x="1657" y="940"/>
                  <a:pt x="1651" y="932"/>
                  <a:pt x="1651" y="932"/>
                </a:cubicBezTo>
                <a:cubicBezTo>
                  <a:pt x="1657" y="923"/>
                  <a:pt x="1662" y="918"/>
                  <a:pt x="1668" y="912"/>
                </a:cubicBezTo>
                <a:cubicBezTo>
                  <a:pt x="1671" y="906"/>
                  <a:pt x="1671" y="901"/>
                  <a:pt x="1674" y="895"/>
                </a:cubicBezTo>
                <a:cubicBezTo>
                  <a:pt x="1679" y="864"/>
                  <a:pt x="1662" y="853"/>
                  <a:pt x="1648" y="839"/>
                </a:cubicBezTo>
                <a:cubicBezTo>
                  <a:pt x="1648" y="819"/>
                  <a:pt x="1660" y="813"/>
                  <a:pt x="1674" y="805"/>
                </a:cubicBezTo>
                <a:cubicBezTo>
                  <a:pt x="1677" y="799"/>
                  <a:pt x="1679" y="796"/>
                  <a:pt x="1682" y="793"/>
                </a:cubicBezTo>
                <a:cubicBezTo>
                  <a:pt x="1682" y="788"/>
                  <a:pt x="1682" y="782"/>
                  <a:pt x="1682" y="779"/>
                </a:cubicBezTo>
                <a:cubicBezTo>
                  <a:pt x="1674" y="765"/>
                  <a:pt x="1665" y="757"/>
                  <a:pt x="1657" y="748"/>
                </a:cubicBezTo>
                <a:cubicBezTo>
                  <a:pt x="1654" y="748"/>
                  <a:pt x="1654" y="748"/>
                  <a:pt x="1654" y="748"/>
                </a:cubicBezTo>
                <a:cubicBezTo>
                  <a:pt x="1654" y="748"/>
                  <a:pt x="1654" y="748"/>
                  <a:pt x="1654" y="748"/>
                </a:cubicBezTo>
                <a:cubicBezTo>
                  <a:pt x="1657" y="745"/>
                  <a:pt x="1660" y="742"/>
                  <a:pt x="1662" y="740"/>
                </a:cubicBezTo>
                <a:cubicBezTo>
                  <a:pt x="1665" y="737"/>
                  <a:pt x="1668" y="731"/>
                  <a:pt x="1668" y="728"/>
                </a:cubicBezTo>
                <a:cubicBezTo>
                  <a:pt x="1662" y="726"/>
                  <a:pt x="1660" y="723"/>
                  <a:pt x="1657" y="720"/>
                </a:cubicBezTo>
                <a:cubicBezTo>
                  <a:pt x="1657" y="714"/>
                  <a:pt x="1657" y="711"/>
                  <a:pt x="1657" y="709"/>
                </a:cubicBezTo>
                <a:cubicBezTo>
                  <a:pt x="1651" y="703"/>
                  <a:pt x="1648" y="700"/>
                  <a:pt x="1646" y="697"/>
                </a:cubicBezTo>
                <a:cubicBezTo>
                  <a:pt x="1646" y="689"/>
                  <a:pt x="1646" y="683"/>
                  <a:pt x="1646" y="675"/>
                </a:cubicBezTo>
                <a:cubicBezTo>
                  <a:pt x="1648" y="672"/>
                  <a:pt x="1648" y="669"/>
                  <a:pt x="1651" y="666"/>
                </a:cubicBezTo>
                <a:cubicBezTo>
                  <a:pt x="1651" y="666"/>
                  <a:pt x="1660" y="666"/>
                  <a:pt x="1660" y="663"/>
                </a:cubicBezTo>
                <a:cubicBezTo>
                  <a:pt x="1660" y="655"/>
                  <a:pt x="1660" y="649"/>
                  <a:pt x="1660" y="641"/>
                </a:cubicBezTo>
                <a:cubicBezTo>
                  <a:pt x="1665" y="638"/>
                  <a:pt x="1665" y="635"/>
                  <a:pt x="1671" y="635"/>
                </a:cubicBezTo>
                <a:cubicBezTo>
                  <a:pt x="1674" y="638"/>
                  <a:pt x="1682" y="641"/>
                  <a:pt x="1682" y="649"/>
                </a:cubicBezTo>
                <a:cubicBezTo>
                  <a:pt x="1671" y="658"/>
                  <a:pt x="1679" y="666"/>
                  <a:pt x="1691" y="675"/>
                </a:cubicBezTo>
                <a:cubicBezTo>
                  <a:pt x="1693" y="675"/>
                  <a:pt x="1693" y="675"/>
                  <a:pt x="1696" y="675"/>
                </a:cubicBezTo>
                <a:cubicBezTo>
                  <a:pt x="1699" y="675"/>
                  <a:pt x="1699" y="672"/>
                  <a:pt x="1702" y="672"/>
                </a:cubicBezTo>
                <a:cubicBezTo>
                  <a:pt x="1702" y="661"/>
                  <a:pt x="1713" y="661"/>
                  <a:pt x="1722" y="655"/>
                </a:cubicBezTo>
                <a:cubicBezTo>
                  <a:pt x="1730" y="641"/>
                  <a:pt x="1750" y="649"/>
                  <a:pt x="1764" y="641"/>
                </a:cubicBezTo>
                <a:cubicBezTo>
                  <a:pt x="1761" y="632"/>
                  <a:pt x="1761" y="624"/>
                  <a:pt x="1761" y="615"/>
                </a:cubicBezTo>
                <a:cubicBezTo>
                  <a:pt x="1767" y="610"/>
                  <a:pt x="1770" y="607"/>
                  <a:pt x="1781" y="601"/>
                </a:cubicBezTo>
                <a:cubicBezTo>
                  <a:pt x="1792" y="590"/>
                  <a:pt x="1795" y="601"/>
                  <a:pt x="1801" y="615"/>
                </a:cubicBezTo>
                <a:cubicBezTo>
                  <a:pt x="1806" y="627"/>
                  <a:pt x="1812" y="635"/>
                  <a:pt x="1817" y="646"/>
                </a:cubicBezTo>
                <a:cubicBezTo>
                  <a:pt x="1820" y="655"/>
                  <a:pt x="1817" y="658"/>
                  <a:pt x="1832" y="663"/>
                </a:cubicBezTo>
                <a:cubicBezTo>
                  <a:pt x="1837" y="663"/>
                  <a:pt x="1848" y="663"/>
                  <a:pt x="1860" y="663"/>
                </a:cubicBezTo>
                <a:cubicBezTo>
                  <a:pt x="1857" y="669"/>
                  <a:pt x="1848" y="669"/>
                  <a:pt x="1846" y="678"/>
                </a:cubicBezTo>
                <a:cubicBezTo>
                  <a:pt x="1846" y="683"/>
                  <a:pt x="1843" y="689"/>
                  <a:pt x="1857" y="697"/>
                </a:cubicBezTo>
                <a:cubicBezTo>
                  <a:pt x="1865" y="697"/>
                  <a:pt x="1877" y="709"/>
                  <a:pt x="1888" y="717"/>
                </a:cubicBezTo>
                <a:cubicBezTo>
                  <a:pt x="1891" y="717"/>
                  <a:pt x="1894" y="720"/>
                  <a:pt x="1896" y="723"/>
                </a:cubicBezTo>
                <a:cubicBezTo>
                  <a:pt x="1888" y="731"/>
                  <a:pt x="1882" y="742"/>
                  <a:pt x="1874" y="754"/>
                </a:cubicBezTo>
                <a:cubicBezTo>
                  <a:pt x="1874" y="762"/>
                  <a:pt x="1857" y="774"/>
                  <a:pt x="1848" y="776"/>
                </a:cubicBezTo>
                <a:cubicBezTo>
                  <a:pt x="1843" y="776"/>
                  <a:pt x="1837" y="776"/>
                  <a:pt x="1832" y="779"/>
                </a:cubicBezTo>
                <a:cubicBezTo>
                  <a:pt x="1820" y="771"/>
                  <a:pt x="1815" y="762"/>
                  <a:pt x="1809" y="757"/>
                </a:cubicBezTo>
                <a:cubicBezTo>
                  <a:pt x="1806" y="748"/>
                  <a:pt x="1809" y="737"/>
                  <a:pt x="1806" y="731"/>
                </a:cubicBezTo>
                <a:cubicBezTo>
                  <a:pt x="1801" y="728"/>
                  <a:pt x="1795" y="728"/>
                  <a:pt x="1789" y="726"/>
                </a:cubicBezTo>
                <a:cubicBezTo>
                  <a:pt x="1789" y="714"/>
                  <a:pt x="1792" y="700"/>
                  <a:pt x="1792" y="692"/>
                </a:cubicBezTo>
                <a:cubicBezTo>
                  <a:pt x="1781" y="692"/>
                  <a:pt x="1770" y="692"/>
                  <a:pt x="1767" y="683"/>
                </a:cubicBezTo>
                <a:cubicBezTo>
                  <a:pt x="1750" y="683"/>
                  <a:pt x="1750" y="683"/>
                  <a:pt x="1747" y="697"/>
                </a:cubicBezTo>
                <a:cubicBezTo>
                  <a:pt x="1739" y="703"/>
                  <a:pt x="1733" y="709"/>
                  <a:pt x="1727" y="711"/>
                </a:cubicBezTo>
                <a:cubicBezTo>
                  <a:pt x="1727" y="717"/>
                  <a:pt x="1727" y="720"/>
                  <a:pt x="1730" y="728"/>
                </a:cubicBezTo>
                <a:cubicBezTo>
                  <a:pt x="1730" y="742"/>
                  <a:pt x="1716" y="740"/>
                  <a:pt x="1710" y="745"/>
                </a:cubicBezTo>
                <a:cubicBezTo>
                  <a:pt x="1710" y="751"/>
                  <a:pt x="1708" y="762"/>
                  <a:pt x="1710" y="768"/>
                </a:cubicBezTo>
                <a:cubicBezTo>
                  <a:pt x="1722" y="768"/>
                  <a:pt x="1730" y="768"/>
                  <a:pt x="1741" y="768"/>
                </a:cubicBezTo>
                <a:cubicBezTo>
                  <a:pt x="1747" y="762"/>
                  <a:pt x="1750" y="757"/>
                  <a:pt x="1764" y="759"/>
                </a:cubicBezTo>
                <a:cubicBezTo>
                  <a:pt x="1767" y="762"/>
                  <a:pt x="1770" y="762"/>
                  <a:pt x="1772" y="768"/>
                </a:cubicBezTo>
                <a:cubicBezTo>
                  <a:pt x="1775" y="771"/>
                  <a:pt x="1775" y="774"/>
                  <a:pt x="1778" y="776"/>
                </a:cubicBezTo>
                <a:cubicBezTo>
                  <a:pt x="1778" y="782"/>
                  <a:pt x="1781" y="791"/>
                  <a:pt x="1781" y="796"/>
                </a:cubicBezTo>
                <a:cubicBezTo>
                  <a:pt x="1786" y="805"/>
                  <a:pt x="1795" y="813"/>
                  <a:pt x="1809" y="819"/>
                </a:cubicBezTo>
                <a:cubicBezTo>
                  <a:pt x="1815" y="824"/>
                  <a:pt x="1817" y="827"/>
                  <a:pt x="1820" y="833"/>
                </a:cubicBezTo>
                <a:cubicBezTo>
                  <a:pt x="1812" y="833"/>
                  <a:pt x="1809" y="841"/>
                  <a:pt x="1803" y="844"/>
                </a:cubicBezTo>
                <a:cubicBezTo>
                  <a:pt x="1801" y="855"/>
                  <a:pt x="1784" y="864"/>
                  <a:pt x="1775" y="867"/>
                </a:cubicBezTo>
                <a:cubicBezTo>
                  <a:pt x="1767" y="872"/>
                  <a:pt x="1761" y="881"/>
                  <a:pt x="1755" y="889"/>
                </a:cubicBezTo>
                <a:cubicBezTo>
                  <a:pt x="1733" y="912"/>
                  <a:pt x="1719" y="918"/>
                  <a:pt x="1733" y="954"/>
                </a:cubicBezTo>
                <a:cubicBezTo>
                  <a:pt x="1733" y="954"/>
                  <a:pt x="1736" y="957"/>
                  <a:pt x="1736" y="960"/>
                </a:cubicBezTo>
                <a:close/>
                <a:moveTo>
                  <a:pt x="1533" y="1045"/>
                </a:moveTo>
                <a:cubicBezTo>
                  <a:pt x="1519" y="1036"/>
                  <a:pt x="1522" y="1025"/>
                  <a:pt x="1522" y="1017"/>
                </a:cubicBezTo>
                <a:cubicBezTo>
                  <a:pt x="1524" y="1011"/>
                  <a:pt x="1524" y="1008"/>
                  <a:pt x="1527" y="1002"/>
                </a:cubicBezTo>
                <a:cubicBezTo>
                  <a:pt x="1524" y="997"/>
                  <a:pt x="1524" y="991"/>
                  <a:pt x="1524" y="985"/>
                </a:cubicBezTo>
                <a:cubicBezTo>
                  <a:pt x="1522" y="980"/>
                  <a:pt x="1519" y="971"/>
                  <a:pt x="1516" y="966"/>
                </a:cubicBezTo>
                <a:cubicBezTo>
                  <a:pt x="1516" y="954"/>
                  <a:pt x="1516" y="943"/>
                  <a:pt x="1516" y="932"/>
                </a:cubicBezTo>
                <a:cubicBezTo>
                  <a:pt x="1524" y="920"/>
                  <a:pt x="1527" y="912"/>
                  <a:pt x="1530" y="904"/>
                </a:cubicBezTo>
                <a:cubicBezTo>
                  <a:pt x="1530" y="901"/>
                  <a:pt x="1530" y="895"/>
                  <a:pt x="1533" y="892"/>
                </a:cubicBezTo>
                <a:cubicBezTo>
                  <a:pt x="1527" y="870"/>
                  <a:pt x="1519" y="853"/>
                  <a:pt x="1538" y="841"/>
                </a:cubicBezTo>
                <a:cubicBezTo>
                  <a:pt x="1541" y="827"/>
                  <a:pt x="1541" y="822"/>
                  <a:pt x="1541" y="813"/>
                </a:cubicBezTo>
                <a:cubicBezTo>
                  <a:pt x="1544" y="810"/>
                  <a:pt x="1544" y="807"/>
                  <a:pt x="1547" y="802"/>
                </a:cubicBezTo>
                <a:cubicBezTo>
                  <a:pt x="1550" y="788"/>
                  <a:pt x="1558" y="782"/>
                  <a:pt x="1569" y="776"/>
                </a:cubicBezTo>
                <a:cubicBezTo>
                  <a:pt x="1575" y="768"/>
                  <a:pt x="1581" y="754"/>
                  <a:pt x="1589" y="751"/>
                </a:cubicBezTo>
                <a:cubicBezTo>
                  <a:pt x="1592" y="748"/>
                  <a:pt x="1595" y="745"/>
                  <a:pt x="1598" y="742"/>
                </a:cubicBezTo>
                <a:cubicBezTo>
                  <a:pt x="1603" y="742"/>
                  <a:pt x="1623" y="745"/>
                  <a:pt x="1629" y="740"/>
                </a:cubicBezTo>
                <a:cubicBezTo>
                  <a:pt x="1634" y="737"/>
                  <a:pt x="1643" y="734"/>
                  <a:pt x="1648" y="728"/>
                </a:cubicBezTo>
                <a:cubicBezTo>
                  <a:pt x="1651" y="726"/>
                  <a:pt x="1651" y="726"/>
                  <a:pt x="1654" y="723"/>
                </a:cubicBezTo>
                <a:cubicBezTo>
                  <a:pt x="1657" y="726"/>
                  <a:pt x="1660" y="728"/>
                  <a:pt x="1662" y="728"/>
                </a:cubicBezTo>
                <a:cubicBezTo>
                  <a:pt x="1662" y="737"/>
                  <a:pt x="1643" y="740"/>
                  <a:pt x="1648" y="751"/>
                </a:cubicBezTo>
                <a:cubicBezTo>
                  <a:pt x="1660" y="754"/>
                  <a:pt x="1665" y="765"/>
                  <a:pt x="1677" y="782"/>
                </a:cubicBezTo>
                <a:cubicBezTo>
                  <a:pt x="1677" y="785"/>
                  <a:pt x="1677" y="788"/>
                  <a:pt x="1677" y="791"/>
                </a:cubicBezTo>
                <a:cubicBezTo>
                  <a:pt x="1668" y="805"/>
                  <a:pt x="1665" y="802"/>
                  <a:pt x="1654" y="810"/>
                </a:cubicBezTo>
                <a:cubicBezTo>
                  <a:pt x="1648" y="819"/>
                  <a:pt x="1637" y="833"/>
                  <a:pt x="1646" y="844"/>
                </a:cubicBezTo>
                <a:cubicBezTo>
                  <a:pt x="1648" y="847"/>
                  <a:pt x="1654" y="850"/>
                  <a:pt x="1657" y="853"/>
                </a:cubicBezTo>
                <a:cubicBezTo>
                  <a:pt x="1662" y="861"/>
                  <a:pt x="1671" y="867"/>
                  <a:pt x="1671" y="887"/>
                </a:cubicBezTo>
                <a:cubicBezTo>
                  <a:pt x="1668" y="892"/>
                  <a:pt x="1668" y="898"/>
                  <a:pt x="1665" y="904"/>
                </a:cubicBezTo>
                <a:cubicBezTo>
                  <a:pt x="1662" y="912"/>
                  <a:pt x="1651" y="923"/>
                  <a:pt x="1646" y="929"/>
                </a:cubicBezTo>
                <a:cubicBezTo>
                  <a:pt x="1646" y="932"/>
                  <a:pt x="1646" y="932"/>
                  <a:pt x="1646" y="935"/>
                </a:cubicBezTo>
                <a:cubicBezTo>
                  <a:pt x="1648" y="937"/>
                  <a:pt x="1654" y="943"/>
                  <a:pt x="1657" y="946"/>
                </a:cubicBezTo>
                <a:cubicBezTo>
                  <a:pt x="1660" y="954"/>
                  <a:pt x="1660" y="968"/>
                  <a:pt x="1657" y="980"/>
                </a:cubicBezTo>
                <a:cubicBezTo>
                  <a:pt x="1648" y="988"/>
                  <a:pt x="1640" y="1000"/>
                  <a:pt x="1629" y="1008"/>
                </a:cubicBezTo>
                <a:cubicBezTo>
                  <a:pt x="1617" y="1008"/>
                  <a:pt x="1606" y="1011"/>
                  <a:pt x="1595" y="1014"/>
                </a:cubicBezTo>
                <a:cubicBezTo>
                  <a:pt x="1581" y="1025"/>
                  <a:pt x="1572" y="1025"/>
                  <a:pt x="1561" y="1028"/>
                </a:cubicBezTo>
                <a:cubicBezTo>
                  <a:pt x="1555" y="1031"/>
                  <a:pt x="1553" y="1033"/>
                  <a:pt x="1547" y="1036"/>
                </a:cubicBezTo>
                <a:cubicBezTo>
                  <a:pt x="1541" y="1042"/>
                  <a:pt x="1536" y="1045"/>
                  <a:pt x="1533" y="1045"/>
                </a:cubicBezTo>
                <a:close/>
                <a:moveTo>
                  <a:pt x="1485" y="1206"/>
                </a:moveTo>
                <a:cubicBezTo>
                  <a:pt x="1468" y="1200"/>
                  <a:pt x="1465" y="1192"/>
                  <a:pt x="1454" y="1183"/>
                </a:cubicBezTo>
                <a:cubicBezTo>
                  <a:pt x="1451" y="1183"/>
                  <a:pt x="1448" y="1180"/>
                  <a:pt x="1443" y="1180"/>
                </a:cubicBezTo>
                <a:cubicBezTo>
                  <a:pt x="1431" y="1180"/>
                  <a:pt x="1417" y="1180"/>
                  <a:pt x="1409" y="1186"/>
                </a:cubicBezTo>
                <a:cubicBezTo>
                  <a:pt x="1403" y="1186"/>
                  <a:pt x="1395" y="1178"/>
                  <a:pt x="1395" y="1175"/>
                </a:cubicBezTo>
                <a:cubicBezTo>
                  <a:pt x="1378" y="1175"/>
                  <a:pt x="1375" y="1166"/>
                  <a:pt x="1369" y="1163"/>
                </a:cubicBezTo>
                <a:cubicBezTo>
                  <a:pt x="1364" y="1163"/>
                  <a:pt x="1358" y="1163"/>
                  <a:pt x="1350" y="1163"/>
                </a:cubicBezTo>
                <a:cubicBezTo>
                  <a:pt x="1344" y="1161"/>
                  <a:pt x="1336" y="1158"/>
                  <a:pt x="1330" y="1158"/>
                </a:cubicBezTo>
                <a:cubicBezTo>
                  <a:pt x="1330" y="1149"/>
                  <a:pt x="1333" y="1149"/>
                  <a:pt x="1333" y="1144"/>
                </a:cubicBezTo>
                <a:cubicBezTo>
                  <a:pt x="1333" y="1132"/>
                  <a:pt x="1333" y="1129"/>
                  <a:pt x="1327" y="1129"/>
                </a:cubicBezTo>
                <a:cubicBezTo>
                  <a:pt x="1324" y="1124"/>
                  <a:pt x="1324" y="1121"/>
                  <a:pt x="1324" y="1118"/>
                </a:cubicBezTo>
                <a:cubicBezTo>
                  <a:pt x="1333" y="1118"/>
                  <a:pt x="1341" y="1118"/>
                  <a:pt x="1353" y="1118"/>
                </a:cubicBezTo>
                <a:cubicBezTo>
                  <a:pt x="1358" y="1107"/>
                  <a:pt x="1355" y="1096"/>
                  <a:pt x="1355" y="1084"/>
                </a:cubicBezTo>
                <a:cubicBezTo>
                  <a:pt x="1353" y="1079"/>
                  <a:pt x="1350" y="1076"/>
                  <a:pt x="1350" y="1070"/>
                </a:cubicBezTo>
                <a:cubicBezTo>
                  <a:pt x="1344" y="1039"/>
                  <a:pt x="1344" y="1036"/>
                  <a:pt x="1375" y="1036"/>
                </a:cubicBezTo>
                <a:cubicBezTo>
                  <a:pt x="1381" y="1039"/>
                  <a:pt x="1389" y="1042"/>
                  <a:pt x="1395" y="1048"/>
                </a:cubicBezTo>
                <a:cubicBezTo>
                  <a:pt x="1398" y="1048"/>
                  <a:pt x="1403" y="1048"/>
                  <a:pt x="1406" y="1045"/>
                </a:cubicBezTo>
                <a:cubicBezTo>
                  <a:pt x="1406" y="1036"/>
                  <a:pt x="1406" y="1031"/>
                  <a:pt x="1406" y="1025"/>
                </a:cubicBezTo>
                <a:cubicBezTo>
                  <a:pt x="1406" y="1019"/>
                  <a:pt x="1420" y="1017"/>
                  <a:pt x="1426" y="1022"/>
                </a:cubicBezTo>
                <a:cubicBezTo>
                  <a:pt x="1429" y="1022"/>
                  <a:pt x="1434" y="1022"/>
                  <a:pt x="1437" y="1022"/>
                </a:cubicBezTo>
                <a:cubicBezTo>
                  <a:pt x="1443" y="1011"/>
                  <a:pt x="1443" y="991"/>
                  <a:pt x="1440" y="983"/>
                </a:cubicBezTo>
                <a:cubicBezTo>
                  <a:pt x="1440" y="974"/>
                  <a:pt x="1443" y="974"/>
                  <a:pt x="1446" y="968"/>
                </a:cubicBezTo>
                <a:cubicBezTo>
                  <a:pt x="1446" y="966"/>
                  <a:pt x="1446" y="963"/>
                  <a:pt x="1446" y="960"/>
                </a:cubicBezTo>
                <a:cubicBezTo>
                  <a:pt x="1443" y="957"/>
                  <a:pt x="1440" y="957"/>
                  <a:pt x="1437" y="957"/>
                </a:cubicBezTo>
                <a:cubicBezTo>
                  <a:pt x="1429" y="952"/>
                  <a:pt x="1417" y="946"/>
                  <a:pt x="1415" y="940"/>
                </a:cubicBezTo>
                <a:cubicBezTo>
                  <a:pt x="1403" y="940"/>
                  <a:pt x="1389" y="935"/>
                  <a:pt x="1384" y="932"/>
                </a:cubicBezTo>
                <a:cubicBezTo>
                  <a:pt x="1384" y="923"/>
                  <a:pt x="1386" y="923"/>
                  <a:pt x="1389" y="920"/>
                </a:cubicBezTo>
                <a:cubicBezTo>
                  <a:pt x="1386" y="912"/>
                  <a:pt x="1386" y="906"/>
                  <a:pt x="1386" y="904"/>
                </a:cubicBezTo>
                <a:cubicBezTo>
                  <a:pt x="1389" y="904"/>
                  <a:pt x="1392" y="895"/>
                  <a:pt x="1395" y="892"/>
                </a:cubicBezTo>
                <a:cubicBezTo>
                  <a:pt x="1398" y="892"/>
                  <a:pt x="1403" y="889"/>
                  <a:pt x="1412" y="895"/>
                </a:cubicBezTo>
                <a:cubicBezTo>
                  <a:pt x="1423" y="895"/>
                  <a:pt x="1434" y="895"/>
                  <a:pt x="1448" y="895"/>
                </a:cubicBezTo>
                <a:cubicBezTo>
                  <a:pt x="1460" y="884"/>
                  <a:pt x="1454" y="864"/>
                  <a:pt x="1454" y="855"/>
                </a:cubicBezTo>
                <a:cubicBezTo>
                  <a:pt x="1454" y="844"/>
                  <a:pt x="1462" y="844"/>
                  <a:pt x="1468" y="836"/>
                </a:cubicBezTo>
                <a:cubicBezTo>
                  <a:pt x="1471" y="830"/>
                  <a:pt x="1477" y="822"/>
                  <a:pt x="1482" y="816"/>
                </a:cubicBezTo>
                <a:cubicBezTo>
                  <a:pt x="1485" y="813"/>
                  <a:pt x="1491" y="807"/>
                  <a:pt x="1496" y="805"/>
                </a:cubicBezTo>
                <a:cubicBezTo>
                  <a:pt x="1499" y="802"/>
                  <a:pt x="1502" y="796"/>
                  <a:pt x="1505" y="793"/>
                </a:cubicBezTo>
                <a:cubicBezTo>
                  <a:pt x="1507" y="796"/>
                  <a:pt x="1510" y="796"/>
                  <a:pt x="1513" y="799"/>
                </a:cubicBezTo>
                <a:cubicBezTo>
                  <a:pt x="1516" y="799"/>
                  <a:pt x="1516" y="799"/>
                  <a:pt x="1516" y="799"/>
                </a:cubicBezTo>
                <a:cubicBezTo>
                  <a:pt x="1522" y="796"/>
                  <a:pt x="1524" y="791"/>
                  <a:pt x="1527" y="788"/>
                </a:cubicBezTo>
                <a:cubicBezTo>
                  <a:pt x="1530" y="788"/>
                  <a:pt x="1541" y="788"/>
                  <a:pt x="1541" y="802"/>
                </a:cubicBezTo>
                <a:cubicBezTo>
                  <a:pt x="1541" y="805"/>
                  <a:pt x="1538" y="807"/>
                  <a:pt x="1536" y="810"/>
                </a:cubicBezTo>
                <a:cubicBezTo>
                  <a:pt x="1536" y="824"/>
                  <a:pt x="1536" y="836"/>
                  <a:pt x="1524" y="847"/>
                </a:cubicBezTo>
                <a:cubicBezTo>
                  <a:pt x="1519" y="861"/>
                  <a:pt x="1524" y="878"/>
                  <a:pt x="1527" y="895"/>
                </a:cubicBezTo>
                <a:cubicBezTo>
                  <a:pt x="1527" y="906"/>
                  <a:pt x="1519" y="920"/>
                  <a:pt x="1513" y="929"/>
                </a:cubicBezTo>
                <a:cubicBezTo>
                  <a:pt x="1513" y="940"/>
                  <a:pt x="1513" y="954"/>
                  <a:pt x="1513" y="968"/>
                </a:cubicBezTo>
                <a:cubicBezTo>
                  <a:pt x="1516" y="974"/>
                  <a:pt x="1522" y="988"/>
                  <a:pt x="1522" y="1000"/>
                </a:cubicBezTo>
                <a:cubicBezTo>
                  <a:pt x="1516" y="1014"/>
                  <a:pt x="1513" y="1025"/>
                  <a:pt x="1519" y="1039"/>
                </a:cubicBezTo>
                <a:cubicBezTo>
                  <a:pt x="1522" y="1045"/>
                  <a:pt x="1524" y="1045"/>
                  <a:pt x="1527" y="1053"/>
                </a:cubicBezTo>
                <a:cubicBezTo>
                  <a:pt x="1527" y="1059"/>
                  <a:pt x="1527" y="1065"/>
                  <a:pt x="1527" y="1070"/>
                </a:cubicBezTo>
                <a:cubicBezTo>
                  <a:pt x="1530" y="1079"/>
                  <a:pt x="1536" y="1087"/>
                  <a:pt x="1538" y="1098"/>
                </a:cubicBezTo>
                <a:cubicBezTo>
                  <a:pt x="1544" y="1107"/>
                  <a:pt x="1553" y="1115"/>
                  <a:pt x="1555" y="1132"/>
                </a:cubicBezTo>
                <a:cubicBezTo>
                  <a:pt x="1550" y="1129"/>
                  <a:pt x="1547" y="1129"/>
                  <a:pt x="1541" y="1129"/>
                </a:cubicBezTo>
                <a:cubicBezTo>
                  <a:pt x="1530" y="1129"/>
                  <a:pt x="1496" y="1127"/>
                  <a:pt x="1491" y="1132"/>
                </a:cubicBezTo>
                <a:cubicBezTo>
                  <a:pt x="1491" y="1132"/>
                  <a:pt x="1491" y="1135"/>
                  <a:pt x="1491" y="1138"/>
                </a:cubicBezTo>
                <a:cubicBezTo>
                  <a:pt x="1496" y="1141"/>
                  <a:pt x="1502" y="1146"/>
                  <a:pt x="1510" y="1152"/>
                </a:cubicBezTo>
                <a:cubicBezTo>
                  <a:pt x="1510" y="1155"/>
                  <a:pt x="1510" y="1158"/>
                  <a:pt x="1510" y="1161"/>
                </a:cubicBezTo>
                <a:cubicBezTo>
                  <a:pt x="1499" y="1163"/>
                  <a:pt x="1496" y="1169"/>
                  <a:pt x="1488" y="1178"/>
                </a:cubicBezTo>
                <a:cubicBezTo>
                  <a:pt x="1488" y="1186"/>
                  <a:pt x="1488" y="1194"/>
                  <a:pt x="1488" y="1206"/>
                </a:cubicBezTo>
                <a:cubicBezTo>
                  <a:pt x="1488" y="1206"/>
                  <a:pt x="1488" y="1206"/>
                  <a:pt x="1485" y="1206"/>
                </a:cubicBezTo>
                <a:close/>
                <a:moveTo>
                  <a:pt x="1310" y="994"/>
                </a:moveTo>
                <a:cubicBezTo>
                  <a:pt x="1307" y="988"/>
                  <a:pt x="1307" y="983"/>
                  <a:pt x="1305" y="980"/>
                </a:cubicBezTo>
                <a:cubicBezTo>
                  <a:pt x="1305" y="963"/>
                  <a:pt x="1302" y="949"/>
                  <a:pt x="1299" y="937"/>
                </a:cubicBezTo>
                <a:cubicBezTo>
                  <a:pt x="1291" y="923"/>
                  <a:pt x="1276" y="915"/>
                  <a:pt x="1271" y="906"/>
                </a:cubicBezTo>
                <a:cubicBezTo>
                  <a:pt x="1268" y="904"/>
                  <a:pt x="1262" y="904"/>
                  <a:pt x="1260" y="901"/>
                </a:cubicBezTo>
                <a:cubicBezTo>
                  <a:pt x="1262" y="895"/>
                  <a:pt x="1282" y="892"/>
                  <a:pt x="1291" y="892"/>
                </a:cubicBezTo>
                <a:cubicBezTo>
                  <a:pt x="1299" y="884"/>
                  <a:pt x="1296" y="884"/>
                  <a:pt x="1313" y="881"/>
                </a:cubicBezTo>
                <a:cubicBezTo>
                  <a:pt x="1316" y="878"/>
                  <a:pt x="1319" y="875"/>
                  <a:pt x="1322" y="872"/>
                </a:cubicBezTo>
                <a:cubicBezTo>
                  <a:pt x="1319" y="864"/>
                  <a:pt x="1319" y="858"/>
                  <a:pt x="1319" y="853"/>
                </a:cubicBezTo>
                <a:cubicBezTo>
                  <a:pt x="1324" y="844"/>
                  <a:pt x="1330" y="836"/>
                  <a:pt x="1333" y="827"/>
                </a:cubicBezTo>
                <a:cubicBezTo>
                  <a:pt x="1336" y="822"/>
                  <a:pt x="1336" y="816"/>
                  <a:pt x="1336" y="813"/>
                </a:cubicBezTo>
                <a:cubicBezTo>
                  <a:pt x="1344" y="813"/>
                  <a:pt x="1353" y="802"/>
                  <a:pt x="1364" y="810"/>
                </a:cubicBezTo>
                <a:cubicBezTo>
                  <a:pt x="1364" y="813"/>
                  <a:pt x="1364" y="816"/>
                  <a:pt x="1367" y="819"/>
                </a:cubicBezTo>
                <a:cubicBezTo>
                  <a:pt x="1364" y="824"/>
                  <a:pt x="1361" y="827"/>
                  <a:pt x="1358" y="836"/>
                </a:cubicBezTo>
                <a:cubicBezTo>
                  <a:pt x="1350" y="847"/>
                  <a:pt x="1350" y="850"/>
                  <a:pt x="1350" y="870"/>
                </a:cubicBezTo>
                <a:cubicBezTo>
                  <a:pt x="1358" y="870"/>
                  <a:pt x="1364" y="870"/>
                  <a:pt x="1369" y="872"/>
                </a:cubicBezTo>
                <a:cubicBezTo>
                  <a:pt x="1372" y="875"/>
                  <a:pt x="1378" y="884"/>
                  <a:pt x="1389" y="887"/>
                </a:cubicBezTo>
                <a:cubicBezTo>
                  <a:pt x="1389" y="892"/>
                  <a:pt x="1386" y="895"/>
                  <a:pt x="1381" y="901"/>
                </a:cubicBezTo>
                <a:cubicBezTo>
                  <a:pt x="1378" y="906"/>
                  <a:pt x="1372" y="909"/>
                  <a:pt x="1367" y="915"/>
                </a:cubicBezTo>
                <a:cubicBezTo>
                  <a:pt x="1347" y="915"/>
                  <a:pt x="1358" y="918"/>
                  <a:pt x="1353" y="935"/>
                </a:cubicBezTo>
                <a:cubicBezTo>
                  <a:pt x="1344" y="946"/>
                  <a:pt x="1344" y="943"/>
                  <a:pt x="1344" y="963"/>
                </a:cubicBezTo>
                <a:cubicBezTo>
                  <a:pt x="1347" y="966"/>
                  <a:pt x="1347" y="968"/>
                  <a:pt x="1350" y="968"/>
                </a:cubicBezTo>
                <a:cubicBezTo>
                  <a:pt x="1355" y="971"/>
                  <a:pt x="1367" y="974"/>
                  <a:pt x="1364" y="985"/>
                </a:cubicBezTo>
                <a:cubicBezTo>
                  <a:pt x="1364" y="988"/>
                  <a:pt x="1361" y="991"/>
                  <a:pt x="1361" y="994"/>
                </a:cubicBezTo>
                <a:cubicBezTo>
                  <a:pt x="1355" y="994"/>
                  <a:pt x="1350" y="997"/>
                  <a:pt x="1347" y="1000"/>
                </a:cubicBezTo>
                <a:cubicBezTo>
                  <a:pt x="1327" y="1014"/>
                  <a:pt x="1333" y="1014"/>
                  <a:pt x="1310" y="994"/>
                </a:cubicBezTo>
                <a:close/>
                <a:moveTo>
                  <a:pt x="1150" y="1531"/>
                </a:moveTo>
                <a:cubicBezTo>
                  <a:pt x="1147" y="1531"/>
                  <a:pt x="1147" y="1531"/>
                  <a:pt x="1144" y="1531"/>
                </a:cubicBezTo>
                <a:cubicBezTo>
                  <a:pt x="1133" y="1522"/>
                  <a:pt x="1127" y="1522"/>
                  <a:pt x="1119" y="1514"/>
                </a:cubicBezTo>
                <a:cubicBezTo>
                  <a:pt x="1116" y="1511"/>
                  <a:pt x="1113" y="1511"/>
                  <a:pt x="1113" y="1508"/>
                </a:cubicBezTo>
                <a:cubicBezTo>
                  <a:pt x="1113" y="1505"/>
                  <a:pt x="1113" y="1502"/>
                  <a:pt x="1113" y="1500"/>
                </a:cubicBezTo>
                <a:cubicBezTo>
                  <a:pt x="1124" y="1485"/>
                  <a:pt x="1119" y="1477"/>
                  <a:pt x="1110" y="1466"/>
                </a:cubicBezTo>
                <a:cubicBezTo>
                  <a:pt x="1099" y="1454"/>
                  <a:pt x="1096" y="1440"/>
                  <a:pt x="1090" y="1435"/>
                </a:cubicBezTo>
                <a:cubicBezTo>
                  <a:pt x="1082" y="1418"/>
                  <a:pt x="1085" y="1423"/>
                  <a:pt x="1071" y="1420"/>
                </a:cubicBezTo>
                <a:cubicBezTo>
                  <a:pt x="1068" y="1420"/>
                  <a:pt x="1065" y="1418"/>
                  <a:pt x="1062" y="1418"/>
                </a:cubicBezTo>
                <a:cubicBezTo>
                  <a:pt x="1059" y="1412"/>
                  <a:pt x="1054" y="1406"/>
                  <a:pt x="1051" y="1401"/>
                </a:cubicBezTo>
                <a:cubicBezTo>
                  <a:pt x="1048" y="1392"/>
                  <a:pt x="1045" y="1384"/>
                  <a:pt x="1043" y="1378"/>
                </a:cubicBezTo>
                <a:cubicBezTo>
                  <a:pt x="1040" y="1372"/>
                  <a:pt x="1037" y="1370"/>
                  <a:pt x="1037" y="1367"/>
                </a:cubicBezTo>
                <a:cubicBezTo>
                  <a:pt x="1014" y="1367"/>
                  <a:pt x="1026" y="1387"/>
                  <a:pt x="1020" y="1398"/>
                </a:cubicBezTo>
                <a:cubicBezTo>
                  <a:pt x="1017" y="1398"/>
                  <a:pt x="1017" y="1398"/>
                  <a:pt x="1014" y="1398"/>
                </a:cubicBezTo>
                <a:cubicBezTo>
                  <a:pt x="1014" y="1387"/>
                  <a:pt x="1009" y="1375"/>
                  <a:pt x="1006" y="1367"/>
                </a:cubicBezTo>
                <a:cubicBezTo>
                  <a:pt x="1012" y="1364"/>
                  <a:pt x="1012" y="1353"/>
                  <a:pt x="1012" y="1353"/>
                </a:cubicBezTo>
                <a:cubicBezTo>
                  <a:pt x="1012" y="1347"/>
                  <a:pt x="1012" y="1341"/>
                  <a:pt x="1014" y="1336"/>
                </a:cubicBezTo>
                <a:cubicBezTo>
                  <a:pt x="1006" y="1324"/>
                  <a:pt x="1006" y="1310"/>
                  <a:pt x="1006" y="1302"/>
                </a:cubicBezTo>
                <a:cubicBezTo>
                  <a:pt x="1009" y="1296"/>
                  <a:pt x="1014" y="1293"/>
                  <a:pt x="1017" y="1291"/>
                </a:cubicBezTo>
                <a:cubicBezTo>
                  <a:pt x="1014" y="1282"/>
                  <a:pt x="1014" y="1276"/>
                  <a:pt x="1014" y="1268"/>
                </a:cubicBezTo>
                <a:cubicBezTo>
                  <a:pt x="1012" y="1262"/>
                  <a:pt x="1009" y="1257"/>
                  <a:pt x="1006" y="1254"/>
                </a:cubicBezTo>
                <a:cubicBezTo>
                  <a:pt x="1003" y="1242"/>
                  <a:pt x="997" y="1228"/>
                  <a:pt x="995" y="1223"/>
                </a:cubicBezTo>
                <a:cubicBezTo>
                  <a:pt x="983" y="1209"/>
                  <a:pt x="969" y="1194"/>
                  <a:pt x="969" y="1180"/>
                </a:cubicBezTo>
                <a:cubicBezTo>
                  <a:pt x="964" y="1178"/>
                  <a:pt x="958" y="1175"/>
                  <a:pt x="952" y="1169"/>
                </a:cubicBezTo>
                <a:cubicBezTo>
                  <a:pt x="950" y="1169"/>
                  <a:pt x="950" y="1166"/>
                  <a:pt x="950" y="1166"/>
                </a:cubicBezTo>
                <a:cubicBezTo>
                  <a:pt x="947" y="1166"/>
                  <a:pt x="947" y="1166"/>
                  <a:pt x="947" y="1166"/>
                </a:cubicBezTo>
                <a:cubicBezTo>
                  <a:pt x="947" y="1158"/>
                  <a:pt x="944" y="1149"/>
                  <a:pt x="947" y="1146"/>
                </a:cubicBezTo>
                <a:cubicBezTo>
                  <a:pt x="958" y="1141"/>
                  <a:pt x="958" y="1129"/>
                  <a:pt x="958" y="1121"/>
                </a:cubicBezTo>
                <a:cubicBezTo>
                  <a:pt x="955" y="1115"/>
                  <a:pt x="950" y="1110"/>
                  <a:pt x="947" y="1107"/>
                </a:cubicBezTo>
                <a:cubicBezTo>
                  <a:pt x="947" y="1101"/>
                  <a:pt x="947" y="1098"/>
                  <a:pt x="947" y="1096"/>
                </a:cubicBezTo>
                <a:cubicBezTo>
                  <a:pt x="958" y="1096"/>
                  <a:pt x="969" y="1093"/>
                  <a:pt x="981" y="1093"/>
                </a:cubicBezTo>
                <a:cubicBezTo>
                  <a:pt x="986" y="1096"/>
                  <a:pt x="995" y="1104"/>
                  <a:pt x="997" y="1113"/>
                </a:cubicBezTo>
                <a:cubicBezTo>
                  <a:pt x="997" y="1127"/>
                  <a:pt x="1012" y="1141"/>
                  <a:pt x="1026" y="1155"/>
                </a:cubicBezTo>
                <a:cubicBezTo>
                  <a:pt x="1028" y="1155"/>
                  <a:pt x="1034" y="1152"/>
                  <a:pt x="1040" y="1163"/>
                </a:cubicBezTo>
                <a:cubicBezTo>
                  <a:pt x="1045" y="1163"/>
                  <a:pt x="1048" y="1161"/>
                  <a:pt x="1057" y="1158"/>
                </a:cubicBezTo>
                <a:cubicBezTo>
                  <a:pt x="1057" y="1155"/>
                  <a:pt x="1059" y="1155"/>
                  <a:pt x="1059" y="1155"/>
                </a:cubicBezTo>
                <a:cubicBezTo>
                  <a:pt x="1059" y="1158"/>
                  <a:pt x="1062" y="1158"/>
                  <a:pt x="1062" y="1158"/>
                </a:cubicBezTo>
                <a:cubicBezTo>
                  <a:pt x="1062" y="1163"/>
                  <a:pt x="1071" y="1166"/>
                  <a:pt x="1079" y="1166"/>
                </a:cubicBezTo>
                <a:cubicBezTo>
                  <a:pt x="1079" y="1166"/>
                  <a:pt x="1082" y="1169"/>
                  <a:pt x="1082" y="1172"/>
                </a:cubicBezTo>
                <a:cubicBezTo>
                  <a:pt x="1085" y="1172"/>
                  <a:pt x="1088" y="1172"/>
                  <a:pt x="1093" y="1172"/>
                </a:cubicBezTo>
                <a:cubicBezTo>
                  <a:pt x="1093" y="1169"/>
                  <a:pt x="1096" y="1166"/>
                  <a:pt x="1102" y="1163"/>
                </a:cubicBezTo>
                <a:cubicBezTo>
                  <a:pt x="1107" y="1163"/>
                  <a:pt x="1116" y="1161"/>
                  <a:pt x="1121" y="1161"/>
                </a:cubicBezTo>
                <a:cubicBezTo>
                  <a:pt x="1124" y="1158"/>
                  <a:pt x="1124" y="1155"/>
                  <a:pt x="1124" y="1155"/>
                </a:cubicBezTo>
                <a:cubicBezTo>
                  <a:pt x="1124" y="1138"/>
                  <a:pt x="1113" y="1118"/>
                  <a:pt x="1121" y="1113"/>
                </a:cubicBezTo>
                <a:cubicBezTo>
                  <a:pt x="1124" y="1115"/>
                  <a:pt x="1127" y="1121"/>
                  <a:pt x="1136" y="1124"/>
                </a:cubicBezTo>
                <a:cubicBezTo>
                  <a:pt x="1138" y="1127"/>
                  <a:pt x="1138" y="1127"/>
                  <a:pt x="1141" y="1129"/>
                </a:cubicBezTo>
                <a:cubicBezTo>
                  <a:pt x="1147" y="1132"/>
                  <a:pt x="1155" y="1132"/>
                  <a:pt x="1167" y="1129"/>
                </a:cubicBezTo>
                <a:cubicBezTo>
                  <a:pt x="1169" y="1127"/>
                  <a:pt x="1169" y="1124"/>
                  <a:pt x="1172" y="1121"/>
                </a:cubicBezTo>
                <a:cubicBezTo>
                  <a:pt x="1172" y="1107"/>
                  <a:pt x="1169" y="1101"/>
                  <a:pt x="1167" y="1096"/>
                </a:cubicBezTo>
                <a:cubicBezTo>
                  <a:pt x="1172" y="1090"/>
                  <a:pt x="1183" y="1076"/>
                  <a:pt x="1192" y="1084"/>
                </a:cubicBezTo>
                <a:cubicBezTo>
                  <a:pt x="1195" y="1090"/>
                  <a:pt x="1198" y="1096"/>
                  <a:pt x="1212" y="1104"/>
                </a:cubicBezTo>
                <a:cubicBezTo>
                  <a:pt x="1214" y="1107"/>
                  <a:pt x="1217" y="1107"/>
                  <a:pt x="1223" y="1110"/>
                </a:cubicBezTo>
                <a:cubicBezTo>
                  <a:pt x="1229" y="1118"/>
                  <a:pt x="1240" y="1124"/>
                  <a:pt x="1248" y="1138"/>
                </a:cubicBezTo>
                <a:cubicBezTo>
                  <a:pt x="1248" y="1141"/>
                  <a:pt x="1251" y="1144"/>
                  <a:pt x="1251" y="1146"/>
                </a:cubicBezTo>
                <a:cubicBezTo>
                  <a:pt x="1254" y="1152"/>
                  <a:pt x="1262" y="1166"/>
                  <a:pt x="1271" y="1169"/>
                </a:cubicBezTo>
                <a:cubicBezTo>
                  <a:pt x="1282" y="1169"/>
                  <a:pt x="1293" y="1169"/>
                  <a:pt x="1305" y="1169"/>
                </a:cubicBezTo>
                <a:cubicBezTo>
                  <a:pt x="1313" y="1163"/>
                  <a:pt x="1316" y="1161"/>
                  <a:pt x="1327" y="1161"/>
                </a:cubicBezTo>
                <a:cubicBezTo>
                  <a:pt x="1336" y="1163"/>
                  <a:pt x="1341" y="1166"/>
                  <a:pt x="1350" y="1169"/>
                </a:cubicBezTo>
                <a:cubicBezTo>
                  <a:pt x="1355" y="1169"/>
                  <a:pt x="1361" y="1169"/>
                  <a:pt x="1369" y="1169"/>
                </a:cubicBezTo>
                <a:cubicBezTo>
                  <a:pt x="1375" y="1175"/>
                  <a:pt x="1378" y="1180"/>
                  <a:pt x="1392" y="1180"/>
                </a:cubicBezTo>
                <a:cubicBezTo>
                  <a:pt x="1395" y="1183"/>
                  <a:pt x="1400" y="1186"/>
                  <a:pt x="1403" y="1189"/>
                </a:cubicBezTo>
                <a:cubicBezTo>
                  <a:pt x="1403" y="1197"/>
                  <a:pt x="1403" y="1206"/>
                  <a:pt x="1403" y="1214"/>
                </a:cubicBezTo>
                <a:cubicBezTo>
                  <a:pt x="1392" y="1223"/>
                  <a:pt x="1386" y="1237"/>
                  <a:pt x="1384" y="1251"/>
                </a:cubicBezTo>
                <a:cubicBezTo>
                  <a:pt x="1378" y="1259"/>
                  <a:pt x="1369" y="1271"/>
                  <a:pt x="1358" y="1279"/>
                </a:cubicBezTo>
                <a:cubicBezTo>
                  <a:pt x="1338" y="1285"/>
                  <a:pt x="1338" y="1276"/>
                  <a:pt x="1327" y="1268"/>
                </a:cubicBezTo>
                <a:cubicBezTo>
                  <a:pt x="1322" y="1259"/>
                  <a:pt x="1310" y="1257"/>
                  <a:pt x="1307" y="1259"/>
                </a:cubicBezTo>
                <a:cubicBezTo>
                  <a:pt x="1307" y="1259"/>
                  <a:pt x="1305" y="1259"/>
                  <a:pt x="1305" y="1262"/>
                </a:cubicBezTo>
                <a:cubicBezTo>
                  <a:pt x="1305" y="1268"/>
                  <a:pt x="1305" y="1274"/>
                  <a:pt x="1305" y="1279"/>
                </a:cubicBezTo>
                <a:cubicBezTo>
                  <a:pt x="1307" y="1288"/>
                  <a:pt x="1310" y="1296"/>
                  <a:pt x="1310" y="1307"/>
                </a:cubicBezTo>
                <a:cubicBezTo>
                  <a:pt x="1307" y="1316"/>
                  <a:pt x="1305" y="1327"/>
                  <a:pt x="1307" y="1339"/>
                </a:cubicBezTo>
                <a:cubicBezTo>
                  <a:pt x="1310" y="1341"/>
                  <a:pt x="1313" y="1344"/>
                  <a:pt x="1316" y="1347"/>
                </a:cubicBezTo>
                <a:cubicBezTo>
                  <a:pt x="1322" y="1350"/>
                  <a:pt x="1333" y="1367"/>
                  <a:pt x="1322" y="1381"/>
                </a:cubicBezTo>
                <a:cubicBezTo>
                  <a:pt x="1310" y="1387"/>
                  <a:pt x="1310" y="1384"/>
                  <a:pt x="1310" y="1398"/>
                </a:cubicBezTo>
                <a:cubicBezTo>
                  <a:pt x="1316" y="1409"/>
                  <a:pt x="1333" y="1406"/>
                  <a:pt x="1344" y="1420"/>
                </a:cubicBezTo>
                <a:cubicBezTo>
                  <a:pt x="1344" y="1423"/>
                  <a:pt x="1344" y="1435"/>
                  <a:pt x="1341" y="1440"/>
                </a:cubicBezTo>
                <a:cubicBezTo>
                  <a:pt x="1327" y="1440"/>
                  <a:pt x="1313" y="1437"/>
                  <a:pt x="1305" y="1435"/>
                </a:cubicBezTo>
                <a:cubicBezTo>
                  <a:pt x="1305" y="1426"/>
                  <a:pt x="1302" y="1418"/>
                  <a:pt x="1299" y="1412"/>
                </a:cubicBezTo>
                <a:cubicBezTo>
                  <a:pt x="1288" y="1412"/>
                  <a:pt x="1285" y="1420"/>
                  <a:pt x="1276" y="1423"/>
                </a:cubicBezTo>
                <a:cubicBezTo>
                  <a:pt x="1274" y="1423"/>
                  <a:pt x="1268" y="1423"/>
                  <a:pt x="1265" y="1423"/>
                </a:cubicBezTo>
                <a:cubicBezTo>
                  <a:pt x="1251" y="1412"/>
                  <a:pt x="1248" y="1398"/>
                  <a:pt x="1248" y="1389"/>
                </a:cubicBezTo>
                <a:cubicBezTo>
                  <a:pt x="1245" y="1387"/>
                  <a:pt x="1243" y="1384"/>
                  <a:pt x="1243" y="1381"/>
                </a:cubicBezTo>
                <a:cubicBezTo>
                  <a:pt x="1223" y="1381"/>
                  <a:pt x="1217" y="1378"/>
                  <a:pt x="1214" y="1398"/>
                </a:cubicBezTo>
                <a:cubicBezTo>
                  <a:pt x="1209" y="1404"/>
                  <a:pt x="1206" y="1401"/>
                  <a:pt x="1200" y="1404"/>
                </a:cubicBezTo>
                <a:cubicBezTo>
                  <a:pt x="1200" y="1406"/>
                  <a:pt x="1200" y="1409"/>
                  <a:pt x="1200" y="1412"/>
                </a:cubicBezTo>
                <a:cubicBezTo>
                  <a:pt x="1206" y="1418"/>
                  <a:pt x="1214" y="1426"/>
                  <a:pt x="1209" y="1440"/>
                </a:cubicBezTo>
                <a:cubicBezTo>
                  <a:pt x="1206" y="1449"/>
                  <a:pt x="1192" y="1454"/>
                  <a:pt x="1183" y="1460"/>
                </a:cubicBezTo>
                <a:cubicBezTo>
                  <a:pt x="1183" y="1460"/>
                  <a:pt x="1183" y="1463"/>
                  <a:pt x="1181" y="1463"/>
                </a:cubicBezTo>
                <a:cubicBezTo>
                  <a:pt x="1181" y="1468"/>
                  <a:pt x="1181" y="1474"/>
                  <a:pt x="1181" y="1483"/>
                </a:cubicBezTo>
                <a:cubicBezTo>
                  <a:pt x="1186" y="1491"/>
                  <a:pt x="1195" y="1485"/>
                  <a:pt x="1195" y="1505"/>
                </a:cubicBezTo>
                <a:cubicBezTo>
                  <a:pt x="1192" y="1508"/>
                  <a:pt x="1192" y="1511"/>
                  <a:pt x="1192" y="1514"/>
                </a:cubicBezTo>
                <a:cubicBezTo>
                  <a:pt x="1186" y="1517"/>
                  <a:pt x="1183" y="1517"/>
                  <a:pt x="1181" y="1519"/>
                </a:cubicBezTo>
                <a:cubicBezTo>
                  <a:pt x="1169" y="1522"/>
                  <a:pt x="1158" y="1528"/>
                  <a:pt x="1150" y="1531"/>
                </a:cubicBezTo>
                <a:close/>
                <a:moveTo>
                  <a:pt x="1116" y="1796"/>
                </a:moveTo>
                <a:cubicBezTo>
                  <a:pt x="1107" y="1788"/>
                  <a:pt x="1099" y="1782"/>
                  <a:pt x="1093" y="1779"/>
                </a:cubicBezTo>
                <a:cubicBezTo>
                  <a:pt x="1093" y="1768"/>
                  <a:pt x="1093" y="1762"/>
                  <a:pt x="1090" y="1754"/>
                </a:cubicBezTo>
                <a:cubicBezTo>
                  <a:pt x="1088" y="1754"/>
                  <a:pt x="1088" y="1751"/>
                  <a:pt x="1085" y="1751"/>
                </a:cubicBezTo>
                <a:cubicBezTo>
                  <a:pt x="1074" y="1751"/>
                  <a:pt x="1065" y="1757"/>
                  <a:pt x="1059" y="1765"/>
                </a:cubicBezTo>
                <a:cubicBezTo>
                  <a:pt x="1057" y="1765"/>
                  <a:pt x="1051" y="1762"/>
                  <a:pt x="1045" y="1762"/>
                </a:cubicBezTo>
                <a:cubicBezTo>
                  <a:pt x="1043" y="1754"/>
                  <a:pt x="1040" y="1748"/>
                  <a:pt x="1034" y="1745"/>
                </a:cubicBezTo>
                <a:cubicBezTo>
                  <a:pt x="1023" y="1728"/>
                  <a:pt x="1023" y="1734"/>
                  <a:pt x="1006" y="1731"/>
                </a:cubicBezTo>
                <a:cubicBezTo>
                  <a:pt x="997" y="1723"/>
                  <a:pt x="1000" y="1711"/>
                  <a:pt x="1000" y="1706"/>
                </a:cubicBezTo>
                <a:cubicBezTo>
                  <a:pt x="1003" y="1694"/>
                  <a:pt x="1006" y="1686"/>
                  <a:pt x="1000" y="1678"/>
                </a:cubicBezTo>
                <a:cubicBezTo>
                  <a:pt x="981" y="1672"/>
                  <a:pt x="983" y="1675"/>
                  <a:pt x="983" y="1663"/>
                </a:cubicBezTo>
                <a:cubicBezTo>
                  <a:pt x="981" y="1658"/>
                  <a:pt x="978" y="1652"/>
                  <a:pt x="978" y="1646"/>
                </a:cubicBezTo>
                <a:cubicBezTo>
                  <a:pt x="975" y="1644"/>
                  <a:pt x="975" y="1641"/>
                  <a:pt x="972" y="1638"/>
                </a:cubicBezTo>
                <a:cubicBezTo>
                  <a:pt x="969" y="1621"/>
                  <a:pt x="966" y="1618"/>
                  <a:pt x="952" y="1618"/>
                </a:cubicBezTo>
                <a:cubicBezTo>
                  <a:pt x="944" y="1624"/>
                  <a:pt x="933" y="1629"/>
                  <a:pt x="927" y="1629"/>
                </a:cubicBezTo>
                <a:cubicBezTo>
                  <a:pt x="927" y="1629"/>
                  <a:pt x="927" y="1629"/>
                  <a:pt x="924" y="1629"/>
                </a:cubicBezTo>
                <a:cubicBezTo>
                  <a:pt x="924" y="1615"/>
                  <a:pt x="924" y="1601"/>
                  <a:pt x="924" y="1587"/>
                </a:cubicBezTo>
                <a:cubicBezTo>
                  <a:pt x="927" y="1581"/>
                  <a:pt x="930" y="1576"/>
                  <a:pt x="933" y="1570"/>
                </a:cubicBezTo>
                <a:cubicBezTo>
                  <a:pt x="941" y="1556"/>
                  <a:pt x="950" y="1553"/>
                  <a:pt x="964" y="1542"/>
                </a:cubicBezTo>
                <a:cubicBezTo>
                  <a:pt x="966" y="1539"/>
                  <a:pt x="972" y="1536"/>
                  <a:pt x="975" y="1531"/>
                </a:cubicBezTo>
                <a:cubicBezTo>
                  <a:pt x="975" y="1525"/>
                  <a:pt x="975" y="1517"/>
                  <a:pt x="978" y="1511"/>
                </a:cubicBezTo>
                <a:cubicBezTo>
                  <a:pt x="978" y="1508"/>
                  <a:pt x="981" y="1505"/>
                  <a:pt x="981" y="1502"/>
                </a:cubicBezTo>
                <a:cubicBezTo>
                  <a:pt x="981" y="1491"/>
                  <a:pt x="981" y="1474"/>
                  <a:pt x="986" y="1468"/>
                </a:cubicBezTo>
                <a:cubicBezTo>
                  <a:pt x="986" y="1457"/>
                  <a:pt x="989" y="1449"/>
                  <a:pt x="983" y="1440"/>
                </a:cubicBezTo>
                <a:cubicBezTo>
                  <a:pt x="978" y="1435"/>
                  <a:pt x="969" y="1429"/>
                  <a:pt x="964" y="1423"/>
                </a:cubicBezTo>
                <a:cubicBezTo>
                  <a:pt x="964" y="1418"/>
                  <a:pt x="964" y="1415"/>
                  <a:pt x="964" y="1409"/>
                </a:cubicBezTo>
                <a:cubicBezTo>
                  <a:pt x="969" y="1409"/>
                  <a:pt x="975" y="1406"/>
                  <a:pt x="983" y="1404"/>
                </a:cubicBezTo>
                <a:cubicBezTo>
                  <a:pt x="989" y="1389"/>
                  <a:pt x="981" y="1372"/>
                  <a:pt x="981" y="1364"/>
                </a:cubicBezTo>
                <a:cubicBezTo>
                  <a:pt x="986" y="1358"/>
                  <a:pt x="989" y="1353"/>
                  <a:pt x="997" y="1361"/>
                </a:cubicBezTo>
                <a:cubicBezTo>
                  <a:pt x="1003" y="1372"/>
                  <a:pt x="1009" y="1384"/>
                  <a:pt x="1012" y="1401"/>
                </a:cubicBezTo>
                <a:cubicBezTo>
                  <a:pt x="1014" y="1404"/>
                  <a:pt x="1014" y="1404"/>
                  <a:pt x="1023" y="1404"/>
                </a:cubicBezTo>
                <a:cubicBezTo>
                  <a:pt x="1028" y="1395"/>
                  <a:pt x="1026" y="1384"/>
                  <a:pt x="1026" y="1378"/>
                </a:cubicBezTo>
                <a:cubicBezTo>
                  <a:pt x="1028" y="1375"/>
                  <a:pt x="1031" y="1375"/>
                  <a:pt x="1034" y="1372"/>
                </a:cubicBezTo>
                <a:cubicBezTo>
                  <a:pt x="1037" y="1378"/>
                  <a:pt x="1040" y="1387"/>
                  <a:pt x="1043" y="1398"/>
                </a:cubicBezTo>
                <a:cubicBezTo>
                  <a:pt x="1048" y="1404"/>
                  <a:pt x="1051" y="1415"/>
                  <a:pt x="1062" y="1423"/>
                </a:cubicBezTo>
                <a:cubicBezTo>
                  <a:pt x="1068" y="1423"/>
                  <a:pt x="1074" y="1426"/>
                  <a:pt x="1079" y="1426"/>
                </a:cubicBezTo>
                <a:cubicBezTo>
                  <a:pt x="1085" y="1437"/>
                  <a:pt x="1090" y="1449"/>
                  <a:pt x="1096" y="1460"/>
                </a:cubicBezTo>
                <a:cubicBezTo>
                  <a:pt x="1102" y="1466"/>
                  <a:pt x="1107" y="1474"/>
                  <a:pt x="1113" y="1480"/>
                </a:cubicBezTo>
                <a:cubicBezTo>
                  <a:pt x="1113" y="1483"/>
                  <a:pt x="1113" y="1485"/>
                  <a:pt x="1116" y="1488"/>
                </a:cubicBezTo>
                <a:cubicBezTo>
                  <a:pt x="1107" y="1497"/>
                  <a:pt x="1107" y="1494"/>
                  <a:pt x="1107" y="1508"/>
                </a:cubicBezTo>
                <a:cubicBezTo>
                  <a:pt x="1113" y="1517"/>
                  <a:pt x="1116" y="1522"/>
                  <a:pt x="1133" y="1528"/>
                </a:cubicBezTo>
                <a:cubicBezTo>
                  <a:pt x="1136" y="1531"/>
                  <a:pt x="1136" y="1533"/>
                  <a:pt x="1147" y="1536"/>
                </a:cubicBezTo>
                <a:cubicBezTo>
                  <a:pt x="1150" y="1536"/>
                  <a:pt x="1155" y="1536"/>
                  <a:pt x="1158" y="1533"/>
                </a:cubicBezTo>
                <a:cubicBezTo>
                  <a:pt x="1169" y="1531"/>
                  <a:pt x="1181" y="1525"/>
                  <a:pt x="1195" y="1519"/>
                </a:cubicBezTo>
                <a:cubicBezTo>
                  <a:pt x="1200" y="1508"/>
                  <a:pt x="1200" y="1502"/>
                  <a:pt x="1200" y="1494"/>
                </a:cubicBezTo>
                <a:cubicBezTo>
                  <a:pt x="1195" y="1485"/>
                  <a:pt x="1189" y="1483"/>
                  <a:pt x="1186" y="1480"/>
                </a:cubicBezTo>
                <a:cubicBezTo>
                  <a:pt x="1186" y="1468"/>
                  <a:pt x="1183" y="1468"/>
                  <a:pt x="1189" y="1463"/>
                </a:cubicBezTo>
                <a:cubicBezTo>
                  <a:pt x="1198" y="1457"/>
                  <a:pt x="1209" y="1452"/>
                  <a:pt x="1214" y="1440"/>
                </a:cubicBezTo>
                <a:cubicBezTo>
                  <a:pt x="1214" y="1435"/>
                  <a:pt x="1214" y="1432"/>
                  <a:pt x="1214" y="1429"/>
                </a:cubicBezTo>
                <a:cubicBezTo>
                  <a:pt x="1212" y="1418"/>
                  <a:pt x="1209" y="1415"/>
                  <a:pt x="1206" y="1412"/>
                </a:cubicBezTo>
                <a:cubicBezTo>
                  <a:pt x="1206" y="1409"/>
                  <a:pt x="1206" y="1409"/>
                  <a:pt x="1206" y="1409"/>
                </a:cubicBezTo>
                <a:cubicBezTo>
                  <a:pt x="1209" y="1406"/>
                  <a:pt x="1212" y="1406"/>
                  <a:pt x="1212" y="1406"/>
                </a:cubicBezTo>
                <a:cubicBezTo>
                  <a:pt x="1229" y="1392"/>
                  <a:pt x="1212" y="1384"/>
                  <a:pt x="1240" y="1387"/>
                </a:cubicBezTo>
                <a:cubicBezTo>
                  <a:pt x="1243" y="1395"/>
                  <a:pt x="1248" y="1406"/>
                  <a:pt x="1251" y="1415"/>
                </a:cubicBezTo>
                <a:cubicBezTo>
                  <a:pt x="1254" y="1420"/>
                  <a:pt x="1257" y="1423"/>
                  <a:pt x="1262" y="1429"/>
                </a:cubicBezTo>
                <a:cubicBezTo>
                  <a:pt x="1268" y="1429"/>
                  <a:pt x="1274" y="1429"/>
                  <a:pt x="1279" y="1429"/>
                </a:cubicBezTo>
                <a:cubicBezTo>
                  <a:pt x="1285" y="1423"/>
                  <a:pt x="1291" y="1420"/>
                  <a:pt x="1296" y="1418"/>
                </a:cubicBezTo>
                <a:cubicBezTo>
                  <a:pt x="1296" y="1418"/>
                  <a:pt x="1296" y="1420"/>
                  <a:pt x="1299" y="1420"/>
                </a:cubicBezTo>
                <a:cubicBezTo>
                  <a:pt x="1299" y="1429"/>
                  <a:pt x="1299" y="1446"/>
                  <a:pt x="1291" y="1452"/>
                </a:cubicBezTo>
                <a:cubicBezTo>
                  <a:pt x="1285" y="1454"/>
                  <a:pt x="1282" y="1454"/>
                  <a:pt x="1279" y="1454"/>
                </a:cubicBezTo>
                <a:cubicBezTo>
                  <a:pt x="1274" y="1452"/>
                  <a:pt x="1268" y="1449"/>
                  <a:pt x="1262" y="1446"/>
                </a:cubicBezTo>
                <a:cubicBezTo>
                  <a:pt x="1243" y="1446"/>
                  <a:pt x="1240" y="1449"/>
                  <a:pt x="1226" y="1460"/>
                </a:cubicBezTo>
                <a:cubicBezTo>
                  <a:pt x="1223" y="1463"/>
                  <a:pt x="1223" y="1466"/>
                  <a:pt x="1220" y="1468"/>
                </a:cubicBezTo>
                <a:cubicBezTo>
                  <a:pt x="1220" y="1474"/>
                  <a:pt x="1217" y="1480"/>
                  <a:pt x="1223" y="1488"/>
                </a:cubicBezTo>
                <a:cubicBezTo>
                  <a:pt x="1223" y="1494"/>
                  <a:pt x="1229" y="1508"/>
                  <a:pt x="1243" y="1500"/>
                </a:cubicBezTo>
                <a:cubicBezTo>
                  <a:pt x="1254" y="1500"/>
                  <a:pt x="1262" y="1494"/>
                  <a:pt x="1262" y="1514"/>
                </a:cubicBezTo>
                <a:cubicBezTo>
                  <a:pt x="1260" y="1519"/>
                  <a:pt x="1257" y="1528"/>
                  <a:pt x="1254" y="1536"/>
                </a:cubicBezTo>
                <a:cubicBezTo>
                  <a:pt x="1243" y="1550"/>
                  <a:pt x="1248" y="1559"/>
                  <a:pt x="1268" y="1567"/>
                </a:cubicBezTo>
                <a:cubicBezTo>
                  <a:pt x="1268" y="1570"/>
                  <a:pt x="1268" y="1576"/>
                  <a:pt x="1268" y="1579"/>
                </a:cubicBezTo>
                <a:cubicBezTo>
                  <a:pt x="1268" y="1584"/>
                  <a:pt x="1260" y="1598"/>
                  <a:pt x="1268" y="1610"/>
                </a:cubicBezTo>
                <a:cubicBezTo>
                  <a:pt x="1271" y="1615"/>
                  <a:pt x="1276" y="1621"/>
                  <a:pt x="1282" y="1627"/>
                </a:cubicBezTo>
                <a:cubicBezTo>
                  <a:pt x="1291" y="1629"/>
                  <a:pt x="1302" y="1632"/>
                  <a:pt x="1313" y="1635"/>
                </a:cubicBezTo>
                <a:cubicBezTo>
                  <a:pt x="1316" y="1635"/>
                  <a:pt x="1319" y="1638"/>
                  <a:pt x="1324" y="1641"/>
                </a:cubicBezTo>
                <a:cubicBezTo>
                  <a:pt x="1327" y="1641"/>
                  <a:pt x="1333" y="1641"/>
                  <a:pt x="1336" y="1641"/>
                </a:cubicBezTo>
                <a:cubicBezTo>
                  <a:pt x="1336" y="1646"/>
                  <a:pt x="1338" y="1649"/>
                  <a:pt x="1338" y="1652"/>
                </a:cubicBezTo>
                <a:cubicBezTo>
                  <a:pt x="1336" y="1655"/>
                  <a:pt x="1336" y="1658"/>
                  <a:pt x="1333" y="1661"/>
                </a:cubicBezTo>
                <a:cubicBezTo>
                  <a:pt x="1327" y="1666"/>
                  <a:pt x="1322" y="1669"/>
                  <a:pt x="1316" y="1669"/>
                </a:cubicBezTo>
                <a:cubicBezTo>
                  <a:pt x="1296" y="1669"/>
                  <a:pt x="1288" y="1678"/>
                  <a:pt x="1274" y="1686"/>
                </a:cubicBezTo>
                <a:cubicBezTo>
                  <a:pt x="1271" y="1692"/>
                  <a:pt x="1268" y="1697"/>
                  <a:pt x="1262" y="1703"/>
                </a:cubicBezTo>
                <a:cubicBezTo>
                  <a:pt x="1257" y="1703"/>
                  <a:pt x="1251" y="1703"/>
                  <a:pt x="1245" y="1703"/>
                </a:cubicBezTo>
                <a:cubicBezTo>
                  <a:pt x="1240" y="1706"/>
                  <a:pt x="1231" y="1720"/>
                  <a:pt x="1223" y="1717"/>
                </a:cubicBezTo>
                <a:cubicBezTo>
                  <a:pt x="1212" y="1700"/>
                  <a:pt x="1203" y="1706"/>
                  <a:pt x="1195" y="1714"/>
                </a:cubicBezTo>
                <a:cubicBezTo>
                  <a:pt x="1181" y="1717"/>
                  <a:pt x="1178" y="1709"/>
                  <a:pt x="1172" y="1706"/>
                </a:cubicBezTo>
                <a:cubicBezTo>
                  <a:pt x="1155" y="1700"/>
                  <a:pt x="1152" y="1709"/>
                  <a:pt x="1147" y="1717"/>
                </a:cubicBezTo>
                <a:cubicBezTo>
                  <a:pt x="1141" y="1723"/>
                  <a:pt x="1130" y="1714"/>
                  <a:pt x="1127" y="1714"/>
                </a:cubicBezTo>
                <a:cubicBezTo>
                  <a:pt x="1124" y="1714"/>
                  <a:pt x="1121" y="1714"/>
                  <a:pt x="1119" y="1714"/>
                </a:cubicBezTo>
                <a:cubicBezTo>
                  <a:pt x="1110" y="1723"/>
                  <a:pt x="1110" y="1720"/>
                  <a:pt x="1110" y="1734"/>
                </a:cubicBezTo>
                <a:cubicBezTo>
                  <a:pt x="1116" y="1742"/>
                  <a:pt x="1121" y="1748"/>
                  <a:pt x="1116" y="1762"/>
                </a:cubicBezTo>
                <a:cubicBezTo>
                  <a:pt x="1116" y="1768"/>
                  <a:pt x="1121" y="1776"/>
                  <a:pt x="1121" y="1791"/>
                </a:cubicBezTo>
                <a:cubicBezTo>
                  <a:pt x="1119" y="1793"/>
                  <a:pt x="1116" y="1796"/>
                  <a:pt x="1116" y="1796"/>
                </a:cubicBezTo>
                <a:close/>
                <a:moveTo>
                  <a:pt x="1338" y="1601"/>
                </a:moveTo>
                <a:cubicBezTo>
                  <a:pt x="1324" y="1596"/>
                  <a:pt x="1322" y="1590"/>
                  <a:pt x="1316" y="1584"/>
                </a:cubicBezTo>
                <a:cubicBezTo>
                  <a:pt x="1313" y="1584"/>
                  <a:pt x="1310" y="1581"/>
                  <a:pt x="1307" y="1581"/>
                </a:cubicBezTo>
                <a:cubicBezTo>
                  <a:pt x="1291" y="1581"/>
                  <a:pt x="1288" y="1581"/>
                  <a:pt x="1276" y="1590"/>
                </a:cubicBezTo>
                <a:cubicBezTo>
                  <a:pt x="1276" y="1593"/>
                  <a:pt x="1274" y="1596"/>
                  <a:pt x="1271" y="1598"/>
                </a:cubicBezTo>
                <a:cubicBezTo>
                  <a:pt x="1271" y="1590"/>
                  <a:pt x="1271" y="1587"/>
                  <a:pt x="1274" y="1581"/>
                </a:cubicBezTo>
                <a:cubicBezTo>
                  <a:pt x="1274" y="1576"/>
                  <a:pt x="1274" y="1570"/>
                  <a:pt x="1274" y="1562"/>
                </a:cubicBezTo>
                <a:cubicBezTo>
                  <a:pt x="1268" y="1559"/>
                  <a:pt x="1260" y="1556"/>
                  <a:pt x="1254" y="1553"/>
                </a:cubicBezTo>
                <a:cubicBezTo>
                  <a:pt x="1254" y="1550"/>
                  <a:pt x="1257" y="1545"/>
                  <a:pt x="1257" y="1542"/>
                </a:cubicBezTo>
                <a:cubicBezTo>
                  <a:pt x="1260" y="1533"/>
                  <a:pt x="1262" y="1525"/>
                  <a:pt x="1265" y="1517"/>
                </a:cubicBezTo>
                <a:cubicBezTo>
                  <a:pt x="1268" y="1514"/>
                  <a:pt x="1265" y="1502"/>
                  <a:pt x="1265" y="1500"/>
                </a:cubicBezTo>
                <a:cubicBezTo>
                  <a:pt x="1262" y="1497"/>
                  <a:pt x="1260" y="1494"/>
                  <a:pt x="1260" y="1494"/>
                </a:cubicBezTo>
                <a:cubicBezTo>
                  <a:pt x="1251" y="1494"/>
                  <a:pt x="1243" y="1494"/>
                  <a:pt x="1234" y="1497"/>
                </a:cubicBezTo>
                <a:cubicBezTo>
                  <a:pt x="1226" y="1497"/>
                  <a:pt x="1229" y="1488"/>
                  <a:pt x="1229" y="1485"/>
                </a:cubicBezTo>
                <a:cubicBezTo>
                  <a:pt x="1226" y="1483"/>
                  <a:pt x="1226" y="1483"/>
                  <a:pt x="1226" y="1480"/>
                </a:cubicBezTo>
                <a:cubicBezTo>
                  <a:pt x="1226" y="1457"/>
                  <a:pt x="1234" y="1457"/>
                  <a:pt x="1254" y="1452"/>
                </a:cubicBezTo>
                <a:cubicBezTo>
                  <a:pt x="1257" y="1452"/>
                  <a:pt x="1257" y="1452"/>
                  <a:pt x="1260" y="1452"/>
                </a:cubicBezTo>
                <a:cubicBezTo>
                  <a:pt x="1268" y="1457"/>
                  <a:pt x="1279" y="1463"/>
                  <a:pt x="1293" y="1457"/>
                </a:cubicBezTo>
                <a:cubicBezTo>
                  <a:pt x="1296" y="1454"/>
                  <a:pt x="1296" y="1452"/>
                  <a:pt x="1299" y="1452"/>
                </a:cubicBezTo>
                <a:cubicBezTo>
                  <a:pt x="1299" y="1449"/>
                  <a:pt x="1302" y="1443"/>
                  <a:pt x="1302" y="1440"/>
                </a:cubicBezTo>
                <a:cubicBezTo>
                  <a:pt x="1302" y="1440"/>
                  <a:pt x="1305" y="1440"/>
                  <a:pt x="1307" y="1440"/>
                </a:cubicBezTo>
                <a:cubicBezTo>
                  <a:pt x="1310" y="1446"/>
                  <a:pt x="1330" y="1446"/>
                  <a:pt x="1344" y="1446"/>
                </a:cubicBezTo>
                <a:cubicBezTo>
                  <a:pt x="1353" y="1437"/>
                  <a:pt x="1350" y="1426"/>
                  <a:pt x="1350" y="1418"/>
                </a:cubicBezTo>
                <a:cubicBezTo>
                  <a:pt x="1338" y="1406"/>
                  <a:pt x="1327" y="1404"/>
                  <a:pt x="1319" y="1401"/>
                </a:cubicBezTo>
                <a:cubicBezTo>
                  <a:pt x="1313" y="1389"/>
                  <a:pt x="1316" y="1387"/>
                  <a:pt x="1327" y="1387"/>
                </a:cubicBezTo>
                <a:cubicBezTo>
                  <a:pt x="1330" y="1389"/>
                  <a:pt x="1333" y="1392"/>
                  <a:pt x="1336" y="1392"/>
                </a:cubicBezTo>
                <a:cubicBezTo>
                  <a:pt x="1344" y="1395"/>
                  <a:pt x="1350" y="1395"/>
                  <a:pt x="1355" y="1398"/>
                </a:cubicBezTo>
                <a:cubicBezTo>
                  <a:pt x="1375" y="1398"/>
                  <a:pt x="1398" y="1381"/>
                  <a:pt x="1406" y="1364"/>
                </a:cubicBezTo>
                <a:cubicBezTo>
                  <a:pt x="1406" y="1350"/>
                  <a:pt x="1417" y="1350"/>
                  <a:pt x="1429" y="1350"/>
                </a:cubicBezTo>
                <a:cubicBezTo>
                  <a:pt x="1437" y="1353"/>
                  <a:pt x="1443" y="1367"/>
                  <a:pt x="1446" y="1381"/>
                </a:cubicBezTo>
                <a:cubicBezTo>
                  <a:pt x="1454" y="1389"/>
                  <a:pt x="1460" y="1401"/>
                  <a:pt x="1474" y="1412"/>
                </a:cubicBezTo>
                <a:cubicBezTo>
                  <a:pt x="1477" y="1412"/>
                  <a:pt x="1482" y="1415"/>
                  <a:pt x="1488" y="1415"/>
                </a:cubicBezTo>
                <a:cubicBezTo>
                  <a:pt x="1488" y="1423"/>
                  <a:pt x="1496" y="1435"/>
                  <a:pt x="1488" y="1446"/>
                </a:cubicBezTo>
                <a:cubicBezTo>
                  <a:pt x="1471" y="1457"/>
                  <a:pt x="1460" y="1449"/>
                  <a:pt x="1462" y="1474"/>
                </a:cubicBezTo>
                <a:cubicBezTo>
                  <a:pt x="1465" y="1474"/>
                  <a:pt x="1471" y="1471"/>
                  <a:pt x="1474" y="1471"/>
                </a:cubicBezTo>
                <a:cubicBezTo>
                  <a:pt x="1482" y="1471"/>
                  <a:pt x="1488" y="1471"/>
                  <a:pt x="1493" y="1471"/>
                </a:cubicBezTo>
                <a:cubicBezTo>
                  <a:pt x="1493" y="1480"/>
                  <a:pt x="1493" y="1491"/>
                  <a:pt x="1493" y="1502"/>
                </a:cubicBezTo>
                <a:cubicBezTo>
                  <a:pt x="1493" y="1508"/>
                  <a:pt x="1496" y="1511"/>
                  <a:pt x="1505" y="1517"/>
                </a:cubicBezTo>
                <a:cubicBezTo>
                  <a:pt x="1505" y="1519"/>
                  <a:pt x="1507" y="1522"/>
                  <a:pt x="1510" y="1528"/>
                </a:cubicBezTo>
                <a:cubicBezTo>
                  <a:pt x="1499" y="1528"/>
                  <a:pt x="1493" y="1533"/>
                  <a:pt x="1485" y="1536"/>
                </a:cubicBezTo>
                <a:cubicBezTo>
                  <a:pt x="1477" y="1550"/>
                  <a:pt x="1462" y="1556"/>
                  <a:pt x="1451" y="1565"/>
                </a:cubicBezTo>
                <a:cubicBezTo>
                  <a:pt x="1443" y="1570"/>
                  <a:pt x="1431" y="1573"/>
                  <a:pt x="1423" y="1570"/>
                </a:cubicBezTo>
                <a:cubicBezTo>
                  <a:pt x="1417" y="1570"/>
                  <a:pt x="1415" y="1567"/>
                  <a:pt x="1409" y="1565"/>
                </a:cubicBezTo>
                <a:cubicBezTo>
                  <a:pt x="1398" y="1550"/>
                  <a:pt x="1398" y="1556"/>
                  <a:pt x="1386" y="1553"/>
                </a:cubicBezTo>
                <a:cubicBezTo>
                  <a:pt x="1384" y="1556"/>
                  <a:pt x="1381" y="1556"/>
                  <a:pt x="1381" y="1559"/>
                </a:cubicBezTo>
                <a:cubicBezTo>
                  <a:pt x="1381" y="1562"/>
                  <a:pt x="1381" y="1565"/>
                  <a:pt x="1381" y="1567"/>
                </a:cubicBezTo>
                <a:cubicBezTo>
                  <a:pt x="1372" y="1576"/>
                  <a:pt x="1361" y="1584"/>
                  <a:pt x="1355" y="1596"/>
                </a:cubicBezTo>
                <a:cubicBezTo>
                  <a:pt x="1347" y="1598"/>
                  <a:pt x="1341" y="1598"/>
                  <a:pt x="1338" y="1601"/>
                </a:cubicBezTo>
                <a:close/>
                <a:moveTo>
                  <a:pt x="1485" y="1776"/>
                </a:moveTo>
                <a:cubicBezTo>
                  <a:pt x="1485" y="1774"/>
                  <a:pt x="1485" y="1771"/>
                  <a:pt x="1485" y="1768"/>
                </a:cubicBezTo>
                <a:cubicBezTo>
                  <a:pt x="1482" y="1768"/>
                  <a:pt x="1482" y="1765"/>
                  <a:pt x="1479" y="1765"/>
                </a:cubicBezTo>
                <a:cubicBezTo>
                  <a:pt x="1477" y="1765"/>
                  <a:pt x="1477" y="1762"/>
                  <a:pt x="1474" y="1762"/>
                </a:cubicBezTo>
                <a:cubicBezTo>
                  <a:pt x="1471" y="1751"/>
                  <a:pt x="1465" y="1751"/>
                  <a:pt x="1460" y="1754"/>
                </a:cubicBezTo>
                <a:cubicBezTo>
                  <a:pt x="1457" y="1759"/>
                  <a:pt x="1457" y="1762"/>
                  <a:pt x="1457" y="1765"/>
                </a:cubicBezTo>
                <a:cubicBezTo>
                  <a:pt x="1446" y="1768"/>
                  <a:pt x="1434" y="1768"/>
                  <a:pt x="1423" y="1768"/>
                </a:cubicBezTo>
                <a:cubicBezTo>
                  <a:pt x="1417" y="1768"/>
                  <a:pt x="1412" y="1765"/>
                  <a:pt x="1403" y="1765"/>
                </a:cubicBezTo>
                <a:cubicBezTo>
                  <a:pt x="1398" y="1762"/>
                  <a:pt x="1395" y="1762"/>
                  <a:pt x="1389" y="1762"/>
                </a:cubicBezTo>
                <a:cubicBezTo>
                  <a:pt x="1384" y="1757"/>
                  <a:pt x="1381" y="1754"/>
                  <a:pt x="1375" y="1748"/>
                </a:cubicBezTo>
                <a:cubicBezTo>
                  <a:pt x="1375" y="1745"/>
                  <a:pt x="1372" y="1742"/>
                  <a:pt x="1369" y="1740"/>
                </a:cubicBezTo>
                <a:cubicBezTo>
                  <a:pt x="1369" y="1740"/>
                  <a:pt x="1369" y="1740"/>
                  <a:pt x="1369" y="1740"/>
                </a:cubicBezTo>
                <a:cubicBezTo>
                  <a:pt x="1364" y="1728"/>
                  <a:pt x="1369" y="1726"/>
                  <a:pt x="1372" y="1717"/>
                </a:cubicBezTo>
                <a:cubicBezTo>
                  <a:pt x="1372" y="1714"/>
                  <a:pt x="1372" y="1709"/>
                  <a:pt x="1372" y="1706"/>
                </a:cubicBezTo>
                <a:cubicBezTo>
                  <a:pt x="1369" y="1703"/>
                  <a:pt x="1364" y="1700"/>
                  <a:pt x="1361" y="1697"/>
                </a:cubicBezTo>
                <a:cubicBezTo>
                  <a:pt x="1361" y="1694"/>
                  <a:pt x="1361" y="1694"/>
                  <a:pt x="1361" y="1694"/>
                </a:cubicBezTo>
                <a:cubicBezTo>
                  <a:pt x="1344" y="1694"/>
                  <a:pt x="1333" y="1694"/>
                  <a:pt x="1322" y="1692"/>
                </a:cubicBezTo>
                <a:cubicBezTo>
                  <a:pt x="1319" y="1692"/>
                  <a:pt x="1316" y="1689"/>
                  <a:pt x="1310" y="1689"/>
                </a:cubicBezTo>
                <a:cubicBezTo>
                  <a:pt x="1310" y="1683"/>
                  <a:pt x="1307" y="1680"/>
                  <a:pt x="1307" y="1675"/>
                </a:cubicBezTo>
                <a:cubicBezTo>
                  <a:pt x="1310" y="1675"/>
                  <a:pt x="1316" y="1675"/>
                  <a:pt x="1322" y="1675"/>
                </a:cubicBezTo>
                <a:cubicBezTo>
                  <a:pt x="1327" y="1675"/>
                  <a:pt x="1333" y="1666"/>
                  <a:pt x="1338" y="1663"/>
                </a:cubicBezTo>
                <a:cubicBezTo>
                  <a:pt x="1344" y="1652"/>
                  <a:pt x="1344" y="1644"/>
                  <a:pt x="1338" y="1638"/>
                </a:cubicBezTo>
                <a:cubicBezTo>
                  <a:pt x="1336" y="1638"/>
                  <a:pt x="1330" y="1638"/>
                  <a:pt x="1327" y="1638"/>
                </a:cubicBezTo>
                <a:cubicBezTo>
                  <a:pt x="1310" y="1627"/>
                  <a:pt x="1293" y="1624"/>
                  <a:pt x="1282" y="1618"/>
                </a:cubicBezTo>
                <a:cubicBezTo>
                  <a:pt x="1276" y="1613"/>
                  <a:pt x="1274" y="1607"/>
                  <a:pt x="1274" y="1604"/>
                </a:cubicBezTo>
                <a:cubicBezTo>
                  <a:pt x="1282" y="1590"/>
                  <a:pt x="1282" y="1587"/>
                  <a:pt x="1302" y="1587"/>
                </a:cubicBezTo>
                <a:cubicBezTo>
                  <a:pt x="1307" y="1587"/>
                  <a:pt x="1310" y="1590"/>
                  <a:pt x="1316" y="1590"/>
                </a:cubicBezTo>
                <a:cubicBezTo>
                  <a:pt x="1319" y="1596"/>
                  <a:pt x="1324" y="1598"/>
                  <a:pt x="1330" y="1604"/>
                </a:cubicBezTo>
                <a:cubicBezTo>
                  <a:pt x="1336" y="1604"/>
                  <a:pt x="1341" y="1607"/>
                  <a:pt x="1353" y="1604"/>
                </a:cubicBezTo>
                <a:cubicBezTo>
                  <a:pt x="1364" y="1596"/>
                  <a:pt x="1375" y="1579"/>
                  <a:pt x="1386" y="1570"/>
                </a:cubicBezTo>
                <a:cubicBezTo>
                  <a:pt x="1386" y="1567"/>
                  <a:pt x="1386" y="1565"/>
                  <a:pt x="1386" y="1559"/>
                </a:cubicBezTo>
                <a:cubicBezTo>
                  <a:pt x="1389" y="1559"/>
                  <a:pt x="1392" y="1559"/>
                  <a:pt x="1398" y="1559"/>
                </a:cubicBezTo>
                <a:cubicBezTo>
                  <a:pt x="1398" y="1562"/>
                  <a:pt x="1400" y="1562"/>
                  <a:pt x="1400" y="1565"/>
                </a:cubicBezTo>
                <a:cubicBezTo>
                  <a:pt x="1406" y="1567"/>
                  <a:pt x="1415" y="1573"/>
                  <a:pt x="1426" y="1579"/>
                </a:cubicBezTo>
                <a:cubicBezTo>
                  <a:pt x="1429" y="1579"/>
                  <a:pt x="1431" y="1579"/>
                  <a:pt x="1434" y="1579"/>
                </a:cubicBezTo>
                <a:cubicBezTo>
                  <a:pt x="1440" y="1576"/>
                  <a:pt x="1446" y="1573"/>
                  <a:pt x="1454" y="1570"/>
                </a:cubicBezTo>
                <a:cubicBezTo>
                  <a:pt x="1462" y="1562"/>
                  <a:pt x="1468" y="1559"/>
                  <a:pt x="1479" y="1553"/>
                </a:cubicBezTo>
                <a:cubicBezTo>
                  <a:pt x="1479" y="1550"/>
                  <a:pt x="1482" y="1550"/>
                  <a:pt x="1485" y="1548"/>
                </a:cubicBezTo>
                <a:cubicBezTo>
                  <a:pt x="1493" y="1536"/>
                  <a:pt x="1499" y="1533"/>
                  <a:pt x="1513" y="1531"/>
                </a:cubicBezTo>
                <a:cubicBezTo>
                  <a:pt x="1519" y="1531"/>
                  <a:pt x="1524" y="1531"/>
                  <a:pt x="1533" y="1531"/>
                </a:cubicBezTo>
                <a:cubicBezTo>
                  <a:pt x="1547" y="1522"/>
                  <a:pt x="1550" y="1514"/>
                  <a:pt x="1569" y="1514"/>
                </a:cubicBezTo>
                <a:cubicBezTo>
                  <a:pt x="1572" y="1519"/>
                  <a:pt x="1575" y="1525"/>
                  <a:pt x="1581" y="1531"/>
                </a:cubicBezTo>
                <a:cubicBezTo>
                  <a:pt x="1584" y="1533"/>
                  <a:pt x="1586" y="1536"/>
                  <a:pt x="1589" y="1539"/>
                </a:cubicBezTo>
                <a:cubicBezTo>
                  <a:pt x="1584" y="1548"/>
                  <a:pt x="1578" y="1556"/>
                  <a:pt x="1572" y="1567"/>
                </a:cubicBezTo>
                <a:cubicBezTo>
                  <a:pt x="1572" y="1570"/>
                  <a:pt x="1572" y="1576"/>
                  <a:pt x="1572" y="1579"/>
                </a:cubicBezTo>
                <a:cubicBezTo>
                  <a:pt x="1575" y="1581"/>
                  <a:pt x="1581" y="1581"/>
                  <a:pt x="1589" y="1581"/>
                </a:cubicBezTo>
                <a:cubicBezTo>
                  <a:pt x="1589" y="1587"/>
                  <a:pt x="1592" y="1590"/>
                  <a:pt x="1592" y="1596"/>
                </a:cubicBezTo>
                <a:cubicBezTo>
                  <a:pt x="1595" y="1598"/>
                  <a:pt x="1595" y="1598"/>
                  <a:pt x="1598" y="1601"/>
                </a:cubicBezTo>
                <a:cubicBezTo>
                  <a:pt x="1603" y="1601"/>
                  <a:pt x="1612" y="1598"/>
                  <a:pt x="1617" y="1598"/>
                </a:cubicBezTo>
                <a:cubicBezTo>
                  <a:pt x="1623" y="1604"/>
                  <a:pt x="1623" y="1615"/>
                  <a:pt x="1623" y="1627"/>
                </a:cubicBezTo>
                <a:cubicBezTo>
                  <a:pt x="1623" y="1629"/>
                  <a:pt x="1620" y="1632"/>
                  <a:pt x="1615" y="1635"/>
                </a:cubicBezTo>
                <a:cubicBezTo>
                  <a:pt x="1615" y="1638"/>
                  <a:pt x="1612" y="1638"/>
                  <a:pt x="1609" y="1638"/>
                </a:cubicBezTo>
                <a:cubicBezTo>
                  <a:pt x="1609" y="1646"/>
                  <a:pt x="1609" y="1655"/>
                  <a:pt x="1606" y="1661"/>
                </a:cubicBezTo>
                <a:cubicBezTo>
                  <a:pt x="1606" y="1666"/>
                  <a:pt x="1603" y="1669"/>
                  <a:pt x="1600" y="1675"/>
                </a:cubicBezTo>
                <a:cubicBezTo>
                  <a:pt x="1598" y="1675"/>
                  <a:pt x="1592" y="1678"/>
                  <a:pt x="1592" y="1683"/>
                </a:cubicBezTo>
                <a:cubicBezTo>
                  <a:pt x="1581" y="1683"/>
                  <a:pt x="1572" y="1706"/>
                  <a:pt x="1564" y="1711"/>
                </a:cubicBezTo>
                <a:cubicBezTo>
                  <a:pt x="1564" y="1714"/>
                  <a:pt x="1555" y="1717"/>
                  <a:pt x="1555" y="1717"/>
                </a:cubicBezTo>
                <a:cubicBezTo>
                  <a:pt x="1550" y="1723"/>
                  <a:pt x="1544" y="1728"/>
                  <a:pt x="1541" y="1731"/>
                </a:cubicBezTo>
                <a:cubicBezTo>
                  <a:pt x="1541" y="1734"/>
                  <a:pt x="1541" y="1734"/>
                  <a:pt x="1541" y="1734"/>
                </a:cubicBezTo>
                <a:cubicBezTo>
                  <a:pt x="1538" y="1734"/>
                  <a:pt x="1538" y="1734"/>
                  <a:pt x="1538" y="1734"/>
                </a:cubicBezTo>
                <a:cubicBezTo>
                  <a:pt x="1538" y="1737"/>
                  <a:pt x="1538" y="1737"/>
                  <a:pt x="1538" y="1737"/>
                </a:cubicBezTo>
                <a:cubicBezTo>
                  <a:pt x="1533" y="1737"/>
                  <a:pt x="1527" y="1745"/>
                  <a:pt x="1524" y="1748"/>
                </a:cubicBezTo>
                <a:cubicBezTo>
                  <a:pt x="1522" y="1754"/>
                  <a:pt x="1519" y="1759"/>
                  <a:pt x="1516" y="1765"/>
                </a:cubicBezTo>
                <a:cubicBezTo>
                  <a:pt x="1505" y="1768"/>
                  <a:pt x="1499" y="1771"/>
                  <a:pt x="1493" y="1776"/>
                </a:cubicBezTo>
                <a:cubicBezTo>
                  <a:pt x="1488" y="1776"/>
                  <a:pt x="1488" y="1776"/>
                  <a:pt x="1485" y="1776"/>
                </a:cubicBezTo>
                <a:close/>
                <a:moveTo>
                  <a:pt x="1538" y="1836"/>
                </a:moveTo>
                <a:cubicBezTo>
                  <a:pt x="1527" y="1827"/>
                  <a:pt x="1527" y="1822"/>
                  <a:pt x="1524" y="1816"/>
                </a:cubicBezTo>
                <a:cubicBezTo>
                  <a:pt x="1522" y="1807"/>
                  <a:pt x="1516" y="1802"/>
                  <a:pt x="1513" y="1796"/>
                </a:cubicBezTo>
                <a:cubicBezTo>
                  <a:pt x="1513" y="1782"/>
                  <a:pt x="1513" y="1785"/>
                  <a:pt x="1522" y="1776"/>
                </a:cubicBezTo>
                <a:cubicBezTo>
                  <a:pt x="1524" y="1754"/>
                  <a:pt x="1524" y="1751"/>
                  <a:pt x="1544" y="1737"/>
                </a:cubicBezTo>
                <a:cubicBezTo>
                  <a:pt x="1553" y="1728"/>
                  <a:pt x="1561" y="1720"/>
                  <a:pt x="1572" y="1711"/>
                </a:cubicBezTo>
                <a:cubicBezTo>
                  <a:pt x="1581" y="1700"/>
                  <a:pt x="1589" y="1692"/>
                  <a:pt x="1600" y="1680"/>
                </a:cubicBezTo>
                <a:cubicBezTo>
                  <a:pt x="1609" y="1675"/>
                  <a:pt x="1609" y="1669"/>
                  <a:pt x="1612" y="1661"/>
                </a:cubicBezTo>
                <a:cubicBezTo>
                  <a:pt x="1612" y="1638"/>
                  <a:pt x="1617" y="1644"/>
                  <a:pt x="1629" y="1629"/>
                </a:cubicBezTo>
                <a:cubicBezTo>
                  <a:pt x="1629" y="1621"/>
                  <a:pt x="1629" y="1610"/>
                  <a:pt x="1629" y="1601"/>
                </a:cubicBezTo>
                <a:cubicBezTo>
                  <a:pt x="1634" y="1596"/>
                  <a:pt x="1634" y="1587"/>
                  <a:pt x="1637" y="1581"/>
                </a:cubicBezTo>
                <a:cubicBezTo>
                  <a:pt x="1637" y="1576"/>
                  <a:pt x="1640" y="1573"/>
                  <a:pt x="1643" y="1570"/>
                </a:cubicBezTo>
                <a:cubicBezTo>
                  <a:pt x="1646" y="1570"/>
                  <a:pt x="1648" y="1570"/>
                  <a:pt x="1651" y="1570"/>
                </a:cubicBezTo>
                <a:cubicBezTo>
                  <a:pt x="1657" y="1573"/>
                  <a:pt x="1662" y="1579"/>
                  <a:pt x="1668" y="1584"/>
                </a:cubicBezTo>
                <a:cubicBezTo>
                  <a:pt x="1671" y="1584"/>
                  <a:pt x="1674" y="1584"/>
                  <a:pt x="1677" y="1584"/>
                </a:cubicBezTo>
                <a:cubicBezTo>
                  <a:pt x="1682" y="1579"/>
                  <a:pt x="1682" y="1570"/>
                  <a:pt x="1682" y="1567"/>
                </a:cubicBezTo>
                <a:cubicBezTo>
                  <a:pt x="1679" y="1565"/>
                  <a:pt x="1674" y="1559"/>
                  <a:pt x="1671" y="1556"/>
                </a:cubicBezTo>
                <a:cubicBezTo>
                  <a:pt x="1674" y="1556"/>
                  <a:pt x="1674" y="1556"/>
                  <a:pt x="1674" y="1556"/>
                </a:cubicBezTo>
                <a:cubicBezTo>
                  <a:pt x="1691" y="1556"/>
                  <a:pt x="1705" y="1556"/>
                  <a:pt x="1719" y="1556"/>
                </a:cubicBezTo>
                <a:cubicBezTo>
                  <a:pt x="1724" y="1559"/>
                  <a:pt x="1741" y="1559"/>
                  <a:pt x="1750" y="1550"/>
                </a:cubicBezTo>
                <a:cubicBezTo>
                  <a:pt x="1753" y="1550"/>
                  <a:pt x="1753" y="1550"/>
                  <a:pt x="1755" y="1550"/>
                </a:cubicBezTo>
                <a:cubicBezTo>
                  <a:pt x="1755" y="1556"/>
                  <a:pt x="1755" y="1559"/>
                  <a:pt x="1755" y="1562"/>
                </a:cubicBezTo>
                <a:cubicBezTo>
                  <a:pt x="1750" y="1567"/>
                  <a:pt x="1741" y="1576"/>
                  <a:pt x="1736" y="1584"/>
                </a:cubicBezTo>
                <a:cubicBezTo>
                  <a:pt x="1736" y="1596"/>
                  <a:pt x="1739" y="1598"/>
                  <a:pt x="1758" y="1598"/>
                </a:cubicBezTo>
                <a:cubicBezTo>
                  <a:pt x="1767" y="1593"/>
                  <a:pt x="1775" y="1590"/>
                  <a:pt x="1786" y="1587"/>
                </a:cubicBezTo>
                <a:cubicBezTo>
                  <a:pt x="1789" y="1587"/>
                  <a:pt x="1792" y="1587"/>
                  <a:pt x="1795" y="1587"/>
                </a:cubicBezTo>
                <a:cubicBezTo>
                  <a:pt x="1795" y="1587"/>
                  <a:pt x="1798" y="1590"/>
                  <a:pt x="1801" y="1590"/>
                </a:cubicBezTo>
                <a:cubicBezTo>
                  <a:pt x="1815" y="1590"/>
                  <a:pt x="1823" y="1570"/>
                  <a:pt x="1846" y="1579"/>
                </a:cubicBezTo>
                <a:cubicBezTo>
                  <a:pt x="1851" y="1584"/>
                  <a:pt x="1854" y="1590"/>
                  <a:pt x="1860" y="1596"/>
                </a:cubicBezTo>
                <a:cubicBezTo>
                  <a:pt x="1865" y="1604"/>
                  <a:pt x="1874" y="1613"/>
                  <a:pt x="1879" y="1624"/>
                </a:cubicBezTo>
                <a:cubicBezTo>
                  <a:pt x="1879" y="1627"/>
                  <a:pt x="1879" y="1627"/>
                  <a:pt x="1879" y="1629"/>
                </a:cubicBezTo>
                <a:cubicBezTo>
                  <a:pt x="1871" y="1629"/>
                  <a:pt x="1871" y="1632"/>
                  <a:pt x="1865" y="1635"/>
                </a:cubicBezTo>
                <a:cubicBezTo>
                  <a:pt x="1860" y="1641"/>
                  <a:pt x="1846" y="1644"/>
                  <a:pt x="1854" y="1658"/>
                </a:cubicBezTo>
                <a:cubicBezTo>
                  <a:pt x="1854" y="1658"/>
                  <a:pt x="1854" y="1658"/>
                  <a:pt x="1854" y="1661"/>
                </a:cubicBezTo>
                <a:cubicBezTo>
                  <a:pt x="1840" y="1666"/>
                  <a:pt x="1823" y="1678"/>
                  <a:pt x="1809" y="1686"/>
                </a:cubicBezTo>
                <a:cubicBezTo>
                  <a:pt x="1809" y="1686"/>
                  <a:pt x="1806" y="1689"/>
                  <a:pt x="1803" y="1692"/>
                </a:cubicBezTo>
                <a:cubicBezTo>
                  <a:pt x="1798" y="1692"/>
                  <a:pt x="1795" y="1689"/>
                  <a:pt x="1795" y="1689"/>
                </a:cubicBezTo>
                <a:cubicBezTo>
                  <a:pt x="1792" y="1689"/>
                  <a:pt x="1789" y="1689"/>
                  <a:pt x="1786" y="1689"/>
                </a:cubicBezTo>
                <a:cubicBezTo>
                  <a:pt x="1784" y="1689"/>
                  <a:pt x="1781" y="1692"/>
                  <a:pt x="1781" y="1694"/>
                </a:cubicBezTo>
                <a:cubicBezTo>
                  <a:pt x="1778" y="1694"/>
                  <a:pt x="1775" y="1694"/>
                  <a:pt x="1775" y="1694"/>
                </a:cubicBezTo>
                <a:cubicBezTo>
                  <a:pt x="1767" y="1686"/>
                  <a:pt x="1764" y="1689"/>
                  <a:pt x="1758" y="1689"/>
                </a:cubicBezTo>
                <a:cubicBezTo>
                  <a:pt x="1758" y="1694"/>
                  <a:pt x="1758" y="1697"/>
                  <a:pt x="1758" y="1703"/>
                </a:cubicBezTo>
                <a:cubicBezTo>
                  <a:pt x="1753" y="1709"/>
                  <a:pt x="1747" y="1700"/>
                  <a:pt x="1744" y="1714"/>
                </a:cubicBezTo>
                <a:cubicBezTo>
                  <a:pt x="1733" y="1714"/>
                  <a:pt x="1736" y="1711"/>
                  <a:pt x="1733" y="1706"/>
                </a:cubicBezTo>
                <a:cubicBezTo>
                  <a:pt x="1730" y="1706"/>
                  <a:pt x="1730" y="1706"/>
                  <a:pt x="1730" y="1706"/>
                </a:cubicBezTo>
                <a:cubicBezTo>
                  <a:pt x="1724" y="1700"/>
                  <a:pt x="1722" y="1697"/>
                  <a:pt x="1716" y="1694"/>
                </a:cubicBezTo>
                <a:cubicBezTo>
                  <a:pt x="1716" y="1694"/>
                  <a:pt x="1713" y="1694"/>
                  <a:pt x="1710" y="1694"/>
                </a:cubicBezTo>
                <a:cubicBezTo>
                  <a:pt x="1708" y="1700"/>
                  <a:pt x="1708" y="1700"/>
                  <a:pt x="1705" y="1706"/>
                </a:cubicBezTo>
                <a:cubicBezTo>
                  <a:pt x="1702" y="1711"/>
                  <a:pt x="1696" y="1717"/>
                  <a:pt x="1693" y="1723"/>
                </a:cubicBezTo>
                <a:cubicBezTo>
                  <a:pt x="1682" y="1728"/>
                  <a:pt x="1682" y="1728"/>
                  <a:pt x="1677" y="1737"/>
                </a:cubicBezTo>
                <a:cubicBezTo>
                  <a:pt x="1674" y="1737"/>
                  <a:pt x="1671" y="1740"/>
                  <a:pt x="1665" y="1740"/>
                </a:cubicBezTo>
                <a:cubicBezTo>
                  <a:pt x="1662" y="1742"/>
                  <a:pt x="1660" y="1745"/>
                  <a:pt x="1657" y="1748"/>
                </a:cubicBezTo>
                <a:cubicBezTo>
                  <a:pt x="1643" y="1748"/>
                  <a:pt x="1640" y="1748"/>
                  <a:pt x="1634" y="1754"/>
                </a:cubicBezTo>
                <a:cubicBezTo>
                  <a:pt x="1634" y="1754"/>
                  <a:pt x="1634" y="1757"/>
                  <a:pt x="1631" y="1759"/>
                </a:cubicBezTo>
                <a:cubicBezTo>
                  <a:pt x="1631" y="1759"/>
                  <a:pt x="1629" y="1759"/>
                  <a:pt x="1626" y="1759"/>
                </a:cubicBezTo>
                <a:cubicBezTo>
                  <a:pt x="1615" y="1754"/>
                  <a:pt x="1615" y="1757"/>
                  <a:pt x="1606" y="1759"/>
                </a:cubicBezTo>
                <a:cubicBezTo>
                  <a:pt x="1595" y="1762"/>
                  <a:pt x="1586" y="1765"/>
                  <a:pt x="1578" y="1768"/>
                </a:cubicBezTo>
                <a:cubicBezTo>
                  <a:pt x="1564" y="1771"/>
                  <a:pt x="1558" y="1771"/>
                  <a:pt x="1550" y="1779"/>
                </a:cubicBezTo>
                <a:cubicBezTo>
                  <a:pt x="1550" y="1785"/>
                  <a:pt x="1547" y="1788"/>
                  <a:pt x="1547" y="1791"/>
                </a:cubicBezTo>
                <a:cubicBezTo>
                  <a:pt x="1538" y="1796"/>
                  <a:pt x="1536" y="1796"/>
                  <a:pt x="1536" y="1807"/>
                </a:cubicBezTo>
                <a:cubicBezTo>
                  <a:pt x="1541" y="1810"/>
                  <a:pt x="1553" y="1819"/>
                  <a:pt x="1553" y="1830"/>
                </a:cubicBezTo>
                <a:cubicBezTo>
                  <a:pt x="1547" y="1833"/>
                  <a:pt x="1541" y="1836"/>
                  <a:pt x="1538" y="1836"/>
                </a:cubicBezTo>
                <a:close/>
                <a:moveTo>
                  <a:pt x="1623" y="1598"/>
                </a:moveTo>
                <a:cubicBezTo>
                  <a:pt x="1615" y="1590"/>
                  <a:pt x="1606" y="1596"/>
                  <a:pt x="1600" y="1596"/>
                </a:cubicBezTo>
                <a:cubicBezTo>
                  <a:pt x="1598" y="1596"/>
                  <a:pt x="1598" y="1593"/>
                  <a:pt x="1595" y="1590"/>
                </a:cubicBezTo>
                <a:cubicBezTo>
                  <a:pt x="1595" y="1573"/>
                  <a:pt x="1584" y="1576"/>
                  <a:pt x="1578" y="1576"/>
                </a:cubicBezTo>
                <a:cubicBezTo>
                  <a:pt x="1578" y="1576"/>
                  <a:pt x="1578" y="1573"/>
                  <a:pt x="1578" y="1570"/>
                </a:cubicBezTo>
                <a:cubicBezTo>
                  <a:pt x="1584" y="1559"/>
                  <a:pt x="1592" y="1548"/>
                  <a:pt x="1592" y="1536"/>
                </a:cubicBezTo>
                <a:cubicBezTo>
                  <a:pt x="1586" y="1528"/>
                  <a:pt x="1578" y="1522"/>
                  <a:pt x="1578" y="1514"/>
                </a:cubicBezTo>
                <a:cubicBezTo>
                  <a:pt x="1572" y="1505"/>
                  <a:pt x="1569" y="1508"/>
                  <a:pt x="1564" y="1508"/>
                </a:cubicBezTo>
                <a:cubicBezTo>
                  <a:pt x="1558" y="1511"/>
                  <a:pt x="1553" y="1511"/>
                  <a:pt x="1547" y="1511"/>
                </a:cubicBezTo>
                <a:cubicBezTo>
                  <a:pt x="1541" y="1519"/>
                  <a:pt x="1536" y="1522"/>
                  <a:pt x="1530" y="1525"/>
                </a:cubicBezTo>
                <a:cubicBezTo>
                  <a:pt x="1524" y="1525"/>
                  <a:pt x="1519" y="1528"/>
                  <a:pt x="1513" y="1528"/>
                </a:cubicBezTo>
                <a:cubicBezTo>
                  <a:pt x="1513" y="1514"/>
                  <a:pt x="1505" y="1511"/>
                  <a:pt x="1499" y="1505"/>
                </a:cubicBezTo>
                <a:cubicBezTo>
                  <a:pt x="1496" y="1502"/>
                  <a:pt x="1496" y="1502"/>
                  <a:pt x="1496" y="1502"/>
                </a:cubicBezTo>
                <a:cubicBezTo>
                  <a:pt x="1496" y="1488"/>
                  <a:pt x="1496" y="1477"/>
                  <a:pt x="1496" y="1463"/>
                </a:cubicBezTo>
                <a:cubicBezTo>
                  <a:pt x="1485" y="1463"/>
                  <a:pt x="1477" y="1466"/>
                  <a:pt x="1468" y="1468"/>
                </a:cubicBezTo>
                <a:cubicBezTo>
                  <a:pt x="1468" y="1454"/>
                  <a:pt x="1471" y="1457"/>
                  <a:pt x="1482" y="1454"/>
                </a:cubicBezTo>
                <a:cubicBezTo>
                  <a:pt x="1491" y="1452"/>
                  <a:pt x="1496" y="1440"/>
                  <a:pt x="1496" y="1432"/>
                </a:cubicBezTo>
                <a:cubicBezTo>
                  <a:pt x="1493" y="1420"/>
                  <a:pt x="1491" y="1412"/>
                  <a:pt x="1491" y="1404"/>
                </a:cubicBezTo>
                <a:cubicBezTo>
                  <a:pt x="1488" y="1392"/>
                  <a:pt x="1488" y="1381"/>
                  <a:pt x="1488" y="1370"/>
                </a:cubicBezTo>
                <a:cubicBezTo>
                  <a:pt x="1488" y="1367"/>
                  <a:pt x="1488" y="1361"/>
                  <a:pt x="1485" y="1358"/>
                </a:cubicBezTo>
                <a:cubicBezTo>
                  <a:pt x="1496" y="1353"/>
                  <a:pt x="1502" y="1344"/>
                  <a:pt x="1505" y="1333"/>
                </a:cubicBezTo>
                <a:cubicBezTo>
                  <a:pt x="1513" y="1327"/>
                  <a:pt x="1522" y="1322"/>
                  <a:pt x="1533" y="1324"/>
                </a:cubicBezTo>
                <a:cubicBezTo>
                  <a:pt x="1538" y="1324"/>
                  <a:pt x="1544" y="1324"/>
                  <a:pt x="1547" y="1319"/>
                </a:cubicBezTo>
                <a:cubicBezTo>
                  <a:pt x="1547" y="1307"/>
                  <a:pt x="1544" y="1305"/>
                  <a:pt x="1538" y="1302"/>
                </a:cubicBezTo>
                <a:cubicBezTo>
                  <a:pt x="1541" y="1293"/>
                  <a:pt x="1555" y="1299"/>
                  <a:pt x="1567" y="1305"/>
                </a:cubicBezTo>
                <a:cubicBezTo>
                  <a:pt x="1569" y="1305"/>
                  <a:pt x="1575" y="1305"/>
                  <a:pt x="1581" y="1305"/>
                </a:cubicBezTo>
                <a:cubicBezTo>
                  <a:pt x="1589" y="1310"/>
                  <a:pt x="1603" y="1316"/>
                  <a:pt x="1615" y="1324"/>
                </a:cubicBezTo>
                <a:cubicBezTo>
                  <a:pt x="1617" y="1324"/>
                  <a:pt x="1623" y="1327"/>
                  <a:pt x="1629" y="1330"/>
                </a:cubicBezTo>
                <a:cubicBezTo>
                  <a:pt x="1631" y="1330"/>
                  <a:pt x="1637" y="1330"/>
                  <a:pt x="1643" y="1330"/>
                </a:cubicBezTo>
                <a:cubicBezTo>
                  <a:pt x="1646" y="1324"/>
                  <a:pt x="1648" y="1322"/>
                  <a:pt x="1651" y="1319"/>
                </a:cubicBezTo>
                <a:cubicBezTo>
                  <a:pt x="1657" y="1319"/>
                  <a:pt x="1662" y="1322"/>
                  <a:pt x="1671" y="1333"/>
                </a:cubicBezTo>
                <a:cubicBezTo>
                  <a:pt x="1674" y="1333"/>
                  <a:pt x="1677" y="1336"/>
                  <a:pt x="1679" y="1336"/>
                </a:cubicBezTo>
                <a:cubicBezTo>
                  <a:pt x="1688" y="1339"/>
                  <a:pt x="1699" y="1350"/>
                  <a:pt x="1710" y="1361"/>
                </a:cubicBezTo>
                <a:cubicBezTo>
                  <a:pt x="1713" y="1372"/>
                  <a:pt x="1716" y="1384"/>
                  <a:pt x="1710" y="1398"/>
                </a:cubicBezTo>
                <a:cubicBezTo>
                  <a:pt x="1693" y="1415"/>
                  <a:pt x="1685" y="1423"/>
                  <a:pt x="1699" y="1449"/>
                </a:cubicBezTo>
                <a:cubicBezTo>
                  <a:pt x="1699" y="1452"/>
                  <a:pt x="1702" y="1454"/>
                  <a:pt x="1702" y="1457"/>
                </a:cubicBezTo>
                <a:cubicBezTo>
                  <a:pt x="1705" y="1460"/>
                  <a:pt x="1710" y="1483"/>
                  <a:pt x="1713" y="1494"/>
                </a:cubicBezTo>
                <a:cubicBezTo>
                  <a:pt x="1719" y="1502"/>
                  <a:pt x="1719" y="1508"/>
                  <a:pt x="1716" y="1519"/>
                </a:cubicBezTo>
                <a:cubicBezTo>
                  <a:pt x="1716" y="1528"/>
                  <a:pt x="1716" y="1536"/>
                  <a:pt x="1719" y="1550"/>
                </a:cubicBezTo>
                <a:cubicBezTo>
                  <a:pt x="1702" y="1550"/>
                  <a:pt x="1685" y="1550"/>
                  <a:pt x="1668" y="1550"/>
                </a:cubicBezTo>
                <a:cubicBezTo>
                  <a:pt x="1662" y="1556"/>
                  <a:pt x="1671" y="1565"/>
                  <a:pt x="1677" y="1570"/>
                </a:cubicBezTo>
                <a:cubicBezTo>
                  <a:pt x="1677" y="1573"/>
                  <a:pt x="1674" y="1576"/>
                  <a:pt x="1674" y="1579"/>
                </a:cubicBezTo>
                <a:cubicBezTo>
                  <a:pt x="1668" y="1579"/>
                  <a:pt x="1657" y="1565"/>
                  <a:pt x="1657" y="1565"/>
                </a:cubicBezTo>
                <a:cubicBezTo>
                  <a:pt x="1651" y="1565"/>
                  <a:pt x="1646" y="1565"/>
                  <a:pt x="1640" y="1565"/>
                </a:cubicBezTo>
                <a:cubicBezTo>
                  <a:pt x="1637" y="1567"/>
                  <a:pt x="1634" y="1573"/>
                  <a:pt x="1631" y="1579"/>
                </a:cubicBezTo>
                <a:cubicBezTo>
                  <a:pt x="1631" y="1581"/>
                  <a:pt x="1631" y="1593"/>
                  <a:pt x="1623" y="1598"/>
                </a:cubicBezTo>
                <a:close/>
                <a:moveTo>
                  <a:pt x="1753" y="1593"/>
                </a:moveTo>
                <a:cubicBezTo>
                  <a:pt x="1750" y="1590"/>
                  <a:pt x="1744" y="1590"/>
                  <a:pt x="1741" y="1590"/>
                </a:cubicBezTo>
                <a:cubicBezTo>
                  <a:pt x="1741" y="1587"/>
                  <a:pt x="1741" y="1587"/>
                  <a:pt x="1741" y="1587"/>
                </a:cubicBezTo>
                <a:cubicBezTo>
                  <a:pt x="1747" y="1579"/>
                  <a:pt x="1755" y="1570"/>
                  <a:pt x="1761" y="1562"/>
                </a:cubicBezTo>
                <a:cubicBezTo>
                  <a:pt x="1761" y="1553"/>
                  <a:pt x="1758" y="1550"/>
                  <a:pt x="1758" y="1548"/>
                </a:cubicBezTo>
                <a:cubicBezTo>
                  <a:pt x="1747" y="1548"/>
                  <a:pt x="1744" y="1548"/>
                  <a:pt x="1739" y="1550"/>
                </a:cubicBezTo>
                <a:cubicBezTo>
                  <a:pt x="1736" y="1550"/>
                  <a:pt x="1730" y="1550"/>
                  <a:pt x="1724" y="1553"/>
                </a:cubicBezTo>
                <a:cubicBezTo>
                  <a:pt x="1724" y="1545"/>
                  <a:pt x="1722" y="1539"/>
                  <a:pt x="1719" y="1533"/>
                </a:cubicBezTo>
                <a:cubicBezTo>
                  <a:pt x="1719" y="1519"/>
                  <a:pt x="1724" y="1508"/>
                  <a:pt x="1722" y="1494"/>
                </a:cubicBezTo>
                <a:cubicBezTo>
                  <a:pt x="1719" y="1494"/>
                  <a:pt x="1719" y="1491"/>
                  <a:pt x="1716" y="1491"/>
                </a:cubicBezTo>
                <a:cubicBezTo>
                  <a:pt x="1716" y="1474"/>
                  <a:pt x="1708" y="1460"/>
                  <a:pt x="1705" y="1449"/>
                </a:cubicBezTo>
                <a:cubicBezTo>
                  <a:pt x="1699" y="1432"/>
                  <a:pt x="1693" y="1426"/>
                  <a:pt x="1702" y="1415"/>
                </a:cubicBezTo>
                <a:cubicBezTo>
                  <a:pt x="1708" y="1412"/>
                  <a:pt x="1716" y="1398"/>
                  <a:pt x="1719" y="1395"/>
                </a:cubicBezTo>
                <a:cubicBezTo>
                  <a:pt x="1719" y="1387"/>
                  <a:pt x="1719" y="1378"/>
                  <a:pt x="1719" y="1370"/>
                </a:cubicBezTo>
                <a:cubicBezTo>
                  <a:pt x="1716" y="1364"/>
                  <a:pt x="1713" y="1358"/>
                  <a:pt x="1710" y="1353"/>
                </a:cubicBezTo>
                <a:cubicBezTo>
                  <a:pt x="1708" y="1350"/>
                  <a:pt x="1708" y="1350"/>
                  <a:pt x="1708" y="1350"/>
                </a:cubicBezTo>
                <a:cubicBezTo>
                  <a:pt x="1710" y="1347"/>
                  <a:pt x="1716" y="1341"/>
                  <a:pt x="1719" y="1339"/>
                </a:cubicBezTo>
                <a:cubicBezTo>
                  <a:pt x="1719" y="1339"/>
                  <a:pt x="1733" y="1339"/>
                  <a:pt x="1736" y="1336"/>
                </a:cubicBezTo>
                <a:cubicBezTo>
                  <a:pt x="1736" y="1333"/>
                  <a:pt x="1739" y="1333"/>
                  <a:pt x="1739" y="1333"/>
                </a:cubicBezTo>
                <a:cubicBezTo>
                  <a:pt x="1747" y="1322"/>
                  <a:pt x="1761" y="1316"/>
                  <a:pt x="1772" y="1307"/>
                </a:cubicBezTo>
                <a:cubicBezTo>
                  <a:pt x="1778" y="1296"/>
                  <a:pt x="1801" y="1302"/>
                  <a:pt x="1815" y="1291"/>
                </a:cubicBezTo>
                <a:cubicBezTo>
                  <a:pt x="1817" y="1279"/>
                  <a:pt x="1817" y="1279"/>
                  <a:pt x="1832" y="1279"/>
                </a:cubicBezTo>
                <a:cubicBezTo>
                  <a:pt x="1832" y="1288"/>
                  <a:pt x="1832" y="1296"/>
                  <a:pt x="1832" y="1302"/>
                </a:cubicBezTo>
                <a:cubicBezTo>
                  <a:pt x="1834" y="1307"/>
                  <a:pt x="1840" y="1307"/>
                  <a:pt x="1846" y="1307"/>
                </a:cubicBezTo>
                <a:cubicBezTo>
                  <a:pt x="1854" y="1302"/>
                  <a:pt x="1851" y="1291"/>
                  <a:pt x="1854" y="1288"/>
                </a:cubicBezTo>
                <a:cubicBezTo>
                  <a:pt x="1857" y="1291"/>
                  <a:pt x="1860" y="1305"/>
                  <a:pt x="1871" y="1305"/>
                </a:cubicBezTo>
                <a:cubicBezTo>
                  <a:pt x="1879" y="1305"/>
                  <a:pt x="1888" y="1305"/>
                  <a:pt x="1896" y="1299"/>
                </a:cubicBezTo>
                <a:cubicBezTo>
                  <a:pt x="1899" y="1299"/>
                  <a:pt x="1902" y="1299"/>
                  <a:pt x="1905" y="1299"/>
                </a:cubicBezTo>
                <a:cubicBezTo>
                  <a:pt x="1902" y="1310"/>
                  <a:pt x="1888" y="1313"/>
                  <a:pt x="1894" y="1327"/>
                </a:cubicBezTo>
                <a:cubicBezTo>
                  <a:pt x="1902" y="1336"/>
                  <a:pt x="1908" y="1344"/>
                  <a:pt x="1916" y="1358"/>
                </a:cubicBezTo>
                <a:cubicBezTo>
                  <a:pt x="1916" y="1364"/>
                  <a:pt x="1916" y="1367"/>
                  <a:pt x="1916" y="1370"/>
                </a:cubicBezTo>
                <a:cubicBezTo>
                  <a:pt x="1913" y="1372"/>
                  <a:pt x="1910" y="1378"/>
                  <a:pt x="1908" y="1384"/>
                </a:cubicBezTo>
                <a:cubicBezTo>
                  <a:pt x="1896" y="1398"/>
                  <a:pt x="1885" y="1392"/>
                  <a:pt x="1874" y="1398"/>
                </a:cubicBezTo>
                <a:cubicBezTo>
                  <a:pt x="1863" y="1409"/>
                  <a:pt x="1860" y="1406"/>
                  <a:pt x="1863" y="1423"/>
                </a:cubicBezTo>
                <a:cubicBezTo>
                  <a:pt x="1865" y="1429"/>
                  <a:pt x="1865" y="1435"/>
                  <a:pt x="1863" y="1443"/>
                </a:cubicBezTo>
                <a:cubicBezTo>
                  <a:pt x="1857" y="1446"/>
                  <a:pt x="1854" y="1449"/>
                  <a:pt x="1851" y="1454"/>
                </a:cubicBezTo>
                <a:cubicBezTo>
                  <a:pt x="1834" y="1466"/>
                  <a:pt x="1834" y="1463"/>
                  <a:pt x="1837" y="1488"/>
                </a:cubicBezTo>
                <a:cubicBezTo>
                  <a:pt x="1837" y="1491"/>
                  <a:pt x="1837" y="1497"/>
                  <a:pt x="1834" y="1500"/>
                </a:cubicBezTo>
                <a:cubicBezTo>
                  <a:pt x="1823" y="1511"/>
                  <a:pt x="1820" y="1511"/>
                  <a:pt x="1820" y="1528"/>
                </a:cubicBezTo>
                <a:cubicBezTo>
                  <a:pt x="1820" y="1531"/>
                  <a:pt x="1823" y="1533"/>
                  <a:pt x="1823" y="1536"/>
                </a:cubicBezTo>
                <a:cubicBezTo>
                  <a:pt x="1820" y="1545"/>
                  <a:pt x="1815" y="1559"/>
                  <a:pt x="1817" y="1570"/>
                </a:cubicBezTo>
                <a:cubicBezTo>
                  <a:pt x="1817" y="1573"/>
                  <a:pt x="1817" y="1576"/>
                  <a:pt x="1820" y="1576"/>
                </a:cubicBezTo>
                <a:cubicBezTo>
                  <a:pt x="1815" y="1579"/>
                  <a:pt x="1809" y="1581"/>
                  <a:pt x="1803" y="1587"/>
                </a:cubicBezTo>
                <a:cubicBezTo>
                  <a:pt x="1792" y="1576"/>
                  <a:pt x="1781" y="1584"/>
                  <a:pt x="1767" y="1590"/>
                </a:cubicBezTo>
                <a:cubicBezTo>
                  <a:pt x="1761" y="1590"/>
                  <a:pt x="1758" y="1593"/>
                  <a:pt x="1753" y="1593"/>
                </a:cubicBezTo>
                <a:close/>
                <a:moveTo>
                  <a:pt x="1885" y="1627"/>
                </a:moveTo>
                <a:cubicBezTo>
                  <a:pt x="1885" y="1618"/>
                  <a:pt x="1879" y="1613"/>
                  <a:pt x="1877" y="1610"/>
                </a:cubicBezTo>
                <a:cubicBezTo>
                  <a:pt x="1877" y="1610"/>
                  <a:pt x="1877" y="1610"/>
                  <a:pt x="1877" y="1610"/>
                </a:cubicBezTo>
                <a:cubicBezTo>
                  <a:pt x="1868" y="1596"/>
                  <a:pt x="1860" y="1584"/>
                  <a:pt x="1848" y="1573"/>
                </a:cubicBezTo>
                <a:cubicBezTo>
                  <a:pt x="1837" y="1570"/>
                  <a:pt x="1829" y="1573"/>
                  <a:pt x="1823" y="1570"/>
                </a:cubicBezTo>
                <a:cubicBezTo>
                  <a:pt x="1820" y="1559"/>
                  <a:pt x="1823" y="1553"/>
                  <a:pt x="1826" y="1542"/>
                </a:cubicBezTo>
                <a:cubicBezTo>
                  <a:pt x="1829" y="1533"/>
                  <a:pt x="1826" y="1525"/>
                  <a:pt x="1826" y="1519"/>
                </a:cubicBezTo>
                <a:cubicBezTo>
                  <a:pt x="1832" y="1511"/>
                  <a:pt x="1837" y="1505"/>
                  <a:pt x="1840" y="1500"/>
                </a:cubicBezTo>
                <a:cubicBezTo>
                  <a:pt x="1840" y="1497"/>
                  <a:pt x="1843" y="1494"/>
                  <a:pt x="1843" y="1488"/>
                </a:cubicBezTo>
                <a:cubicBezTo>
                  <a:pt x="1843" y="1480"/>
                  <a:pt x="1840" y="1468"/>
                  <a:pt x="1846" y="1463"/>
                </a:cubicBezTo>
                <a:cubicBezTo>
                  <a:pt x="1848" y="1460"/>
                  <a:pt x="1854" y="1457"/>
                  <a:pt x="1857" y="1454"/>
                </a:cubicBezTo>
                <a:cubicBezTo>
                  <a:pt x="1860" y="1452"/>
                  <a:pt x="1863" y="1449"/>
                  <a:pt x="1865" y="1446"/>
                </a:cubicBezTo>
                <a:cubicBezTo>
                  <a:pt x="1868" y="1443"/>
                  <a:pt x="1868" y="1440"/>
                  <a:pt x="1871" y="1437"/>
                </a:cubicBezTo>
                <a:cubicBezTo>
                  <a:pt x="1871" y="1435"/>
                  <a:pt x="1871" y="1432"/>
                  <a:pt x="1871" y="1429"/>
                </a:cubicBezTo>
                <a:cubicBezTo>
                  <a:pt x="1863" y="1412"/>
                  <a:pt x="1865" y="1409"/>
                  <a:pt x="1879" y="1404"/>
                </a:cubicBezTo>
                <a:cubicBezTo>
                  <a:pt x="1888" y="1401"/>
                  <a:pt x="1894" y="1401"/>
                  <a:pt x="1902" y="1395"/>
                </a:cubicBezTo>
                <a:cubicBezTo>
                  <a:pt x="1910" y="1392"/>
                  <a:pt x="1916" y="1381"/>
                  <a:pt x="1919" y="1375"/>
                </a:cubicBezTo>
                <a:cubicBezTo>
                  <a:pt x="1922" y="1372"/>
                  <a:pt x="1925" y="1372"/>
                  <a:pt x="1930" y="1378"/>
                </a:cubicBezTo>
                <a:cubicBezTo>
                  <a:pt x="1936" y="1389"/>
                  <a:pt x="1936" y="1409"/>
                  <a:pt x="1953" y="1418"/>
                </a:cubicBezTo>
                <a:cubicBezTo>
                  <a:pt x="1961" y="1420"/>
                  <a:pt x="1972" y="1420"/>
                  <a:pt x="1981" y="1420"/>
                </a:cubicBezTo>
                <a:cubicBezTo>
                  <a:pt x="1987" y="1415"/>
                  <a:pt x="2001" y="1415"/>
                  <a:pt x="2012" y="1415"/>
                </a:cubicBezTo>
                <a:cubicBezTo>
                  <a:pt x="2015" y="1415"/>
                  <a:pt x="2015" y="1415"/>
                  <a:pt x="2018" y="1415"/>
                </a:cubicBezTo>
                <a:cubicBezTo>
                  <a:pt x="2012" y="1420"/>
                  <a:pt x="2006" y="1423"/>
                  <a:pt x="2003" y="1432"/>
                </a:cubicBezTo>
                <a:cubicBezTo>
                  <a:pt x="2003" y="1437"/>
                  <a:pt x="2003" y="1443"/>
                  <a:pt x="2003" y="1446"/>
                </a:cubicBezTo>
                <a:cubicBezTo>
                  <a:pt x="1989" y="1446"/>
                  <a:pt x="1972" y="1443"/>
                  <a:pt x="1975" y="1457"/>
                </a:cubicBezTo>
                <a:cubicBezTo>
                  <a:pt x="1981" y="1460"/>
                  <a:pt x="1984" y="1463"/>
                  <a:pt x="1987" y="1468"/>
                </a:cubicBezTo>
                <a:cubicBezTo>
                  <a:pt x="1989" y="1468"/>
                  <a:pt x="1992" y="1471"/>
                  <a:pt x="1992" y="1471"/>
                </a:cubicBezTo>
                <a:cubicBezTo>
                  <a:pt x="1992" y="1474"/>
                  <a:pt x="1989" y="1477"/>
                  <a:pt x="1987" y="1477"/>
                </a:cubicBezTo>
                <a:cubicBezTo>
                  <a:pt x="1987" y="1488"/>
                  <a:pt x="1978" y="1502"/>
                  <a:pt x="1984" y="1514"/>
                </a:cubicBezTo>
                <a:cubicBezTo>
                  <a:pt x="1987" y="1514"/>
                  <a:pt x="1987" y="1517"/>
                  <a:pt x="1989" y="1517"/>
                </a:cubicBezTo>
                <a:cubicBezTo>
                  <a:pt x="1989" y="1519"/>
                  <a:pt x="1989" y="1519"/>
                  <a:pt x="1989" y="1519"/>
                </a:cubicBezTo>
                <a:cubicBezTo>
                  <a:pt x="1987" y="1517"/>
                  <a:pt x="1987" y="1517"/>
                  <a:pt x="1987" y="1517"/>
                </a:cubicBezTo>
                <a:cubicBezTo>
                  <a:pt x="1984" y="1517"/>
                  <a:pt x="1978" y="1517"/>
                  <a:pt x="1972" y="1519"/>
                </a:cubicBezTo>
                <a:cubicBezTo>
                  <a:pt x="1970" y="1522"/>
                  <a:pt x="1972" y="1522"/>
                  <a:pt x="1972" y="1531"/>
                </a:cubicBezTo>
                <a:cubicBezTo>
                  <a:pt x="1958" y="1542"/>
                  <a:pt x="1961" y="1536"/>
                  <a:pt x="1958" y="1556"/>
                </a:cubicBezTo>
                <a:cubicBezTo>
                  <a:pt x="1956" y="1559"/>
                  <a:pt x="1950" y="1562"/>
                  <a:pt x="1947" y="1565"/>
                </a:cubicBezTo>
                <a:cubicBezTo>
                  <a:pt x="1941" y="1565"/>
                  <a:pt x="1936" y="1567"/>
                  <a:pt x="1933" y="1567"/>
                </a:cubicBezTo>
                <a:cubicBezTo>
                  <a:pt x="1927" y="1570"/>
                  <a:pt x="1927" y="1576"/>
                  <a:pt x="1936" y="1581"/>
                </a:cubicBezTo>
                <a:cubicBezTo>
                  <a:pt x="1919" y="1584"/>
                  <a:pt x="1910" y="1598"/>
                  <a:pt x="1902" y="1610"/>
                </a:cubicBezTo>
                <a:cubicBezTo>
                  <a:pt x="1902" y="1610"/>
                  <a:pt x="1902" y="1613"/>
                  <a:pt x="1899" y="1615"/>
                </a:cubicBezTo>
                <a:cubicBezTo>
                  <a:pt x="1896" y="1621"/>
                  <a:pt x="1891" y="1624"/>
                  <a:pt x="1885" y="1627"/>
                </a:cubicBezTo>
                <a:close/>
                <a:moveTo>
                  <a:pt x="1758" y="1206"/>
                </a:moveTo>
                <a:cubicBezTo>
                  <a:pt x="1750" y="1206"/>
                  <a:pt x="1744" y="1206"/>
                  <a:pt x="1736" y="1203"/>
                </a:cubicBezTo>
                <a:cubicBezTo>
                  <a:pt x="1730" y="1200"/>
                  <a:pt x="1724" y="1197"/>
                  <a:pt x="1719" y="1194"/>
                </a:cubicBezTo>
                <a:cubicBezTo>
                  <a:pt x="1702" y="1194"/>
                  <a:pt x="1696" y="1194"/>
                  <a:pt x="1688" y="1189"/>
                </a:cubicBezTo>
                <a:cubicBezTo>
                  <a:pt x="1685" y="1183"/>
                  <a:pt x="1682" y="1180"/>
                  <a:pt x="1679" y="1175"/>
                </a:cubicBezTo>
                <a:cubicBezTo>
                  <a:pt x="1674" y="1172"/>
                  <a:pt x="1671" y="1169"/>
                  <a:pt x="1665" y="1166"/>
                </a:cubicBezTo>
                <a:cubicBezTo>
                  <a:pt x="1646" y="1166"/>
                  <a:pt x="1626" y="1166"/>
                  <a:pt x="1609" y="1163"/>
                </a:cubicBezTo>
                <a:cubicBezTo>
                  <a:pt x="1595" y="1161"/>
                  <a:pt x="1575" y="1152"/>
                  <a:pt x="1572" y="1146"/>
                </a:cubicBezTo>
                <a:cubicBezTo>
                  <a:pt x="1564" y="1141"/>
                  <a:pt x="1564" y="1138"/>
                  <a:pt x="1561" y="1135"/>
                </a:cubicBezTo>
                <a:cubicBezTo>
                  <a:pt x="1558" y="1113"/>
                  <a:pt x="1547" y="1101"/>
                  <a:pt x="1541" y="1090"/>
                </a:cubicBezTo>
                <a:cubicBezTo>
                  <a:pt x="1538" y="1081"/>
                  <a:pt x="1536" y="1076"/>
                  <a:pt x="1533" y="1067"/>
                </a:cubicBezTo>
                <a:cubicBezTo>
                  <a:pt x="1533" y="1062"/>
                  <a:pt x="1533" y="1056"/>
                  <a:pt x="1533" y="1050"/>
                </a:cubicBezTo>
                <a:cubicBezTo>
                  <a:pt x="1541" y="1050"/>
                  <a:pt x="1550" y="1042"/>
                  <a:pt x="1555" y="1036"/>
                </a:cubicBezTo>
                <a:cubicBezTo>
                  <a:pt x="1558" y="1036"/>
                  <a:pt x="1561" y="1033"/>
                  <a:pt x="1564" y="1033"/>
                </a:cubicBezTo>
                <a:cubicBezTo>
                  <a:pt x="1575" y="1033"/>
                  <a:pt x="1586" y="1028"/>
                  <a:pt x="1598" y="1019"/>
                </a:cubicBezTo>
                <a:cubicBezTo>
                  <a:pt x="1606" y="1019"/>
                  <a:pt x="1617" y="1014"/>
                  <a:pt x="1629" y="1011"/>
                </a:cubicBezTo>
                <a:cubicBezTo>
                  <a:pt x="1640" y="1005"/>
                  <a:pt x="1646" y="1000"/>
                  <a:pt x="1654" y="991"/>
                </a:cubicBezTo>
                <a:cubicBezTo>
                  <a:pt x="1665" y="983"/>
                  <a:pt x="1665" y="963"/>
                  <a:pt x="1665" y="952"/>
                </a:cubicBezTo>
                <a:cubicBezTo>
                  <a:pt x="1674" y="954"/>
                  <a:pt x="1682" y="954"/>
                  <a:pt x="1691" y="957"/>
                </a:cubicBezTo>
                <a:cubicBezTo>
                  <a:pt x="1702" y="957"/>
                  <a:pt x="1716" y="957"/>
                  <a:pt x="1727" y="957"/>
                </a:cubicBezTo>
                <a:cubicBezTo>
                  <a:pt x="1730" y="960"/>
                  <a:pt x="1730" y="963"/>
                  <a:pt x="1733" y="966"/>
                </a:cubicBezTo>
                <a:cubicBezTo>
                  <a:pt x="1739" y="968"/>
                  <a:pt x="1744" y="980"/>
                  <a:pt x="1739" y="991"/>
                </a:cubicBezTo>
                <a:cubicBezTo>
                  <a:pt x="1730" y="994"/>
                  <a:pt x="1724" y="997"/>
                  <a:pt x="1724" y="1008"/>
                </a:cubicBezTo>
                <a:cubicBezTo>
                  <a:pt x="1722" y="1008"/>
                  <a:pt x="1719" y="1008"/>
                  <a:pt x="1719" y="1011"/>
                </a:cubicBezTo>
                <a:cubicBezTo>
                  <a:pt x="1719" y="1011"/>
                  <a:pt x="1719" y="1011"/>
                  <a:pt x="1719" y="1014"/>
                </a:cubicBezTo>
                <a:cubicBezTo>
                  <a:pt x="1724" y="1017"/>
                  <a:pt x="1730" y="1022"/>
                  <a:pt x="1736" y="1025"/>
                </a:cubicBezTo>
                <a:cubicBezTo>
                  <a:pt x="1736" y="1028"/>
                  <a:pt x="1736" y="1028"/>
                  <a:pt x="1736" y="1028"/>
                </a:cubicBezTo>
                <a:cubicBezTo>
                  <a:pt x="1744" y="1033"/>
                  <a:pt x="1758" y="1050"/>
                  <a:pt x="1772" y="1039"/>
                </a:cubicBezTo>
                <a:cubicBezTo>
                  <a:pt x="1775" y="1039"/>
                  <a:pt x="1778" y="1042"/>
                  <a:pt x="1781" y="1048"/>
                </a:cubicBezTo>
                <a:cubicBezTo>
                  <a:pt x="1786" y="1050"/>
                  <a:pt x="1789" y="1053"/>
                  <a:pt x="1795" y="1059"/>
                </a:cubicBezTo>
                <a:cubicBezTo>
                  <a:pt x="1795" y="1062"/>
                  <a:pt x="1795" y="1062"/>
                  <a:pt x="1795" y="1062"/>
                </a:cubicBezTo>
                <a:cubicBezTo>
                  <a:pt x="1789" y="1067"/>
                  <a:pt x="1789" y="1079"/>
                  <a:pt x="1786" y="1084"/>
                </a:cubicBezTo>
                <a:cubicBezTo>
                  <a:pt x="1784" y="1084"/>
                  <a:pt x="1781" y="1081"/>
                  <a:pt x="1781" y="1081"/>
                </a:cubicBezTo>
                <a:cubicBezTo>
                  <a:pt x="1770" y="1070"/>
                  <a:pt x="1770" y="1056"/>
                  <a:pt x="1755" y="1062"/>
                </a:cubicBezTo>
                <a:cubicBezTo>
                  <a:pt x="1755" y="1073"/>
                  <a:pt x="1755" y="1084"/>
                  <a:pt x="1755" y="1096"/>
                </a:cubicBezTo>
                <a:cubicBezTo>
                  <a:pt x="1753" y="1101"/>
                  <a:pt x="1741" y="1113"/>
                  <a:pt x="1733" y="1118"/>
                </a:cubicBezTo>
                <a:cubicBezTo>
                  <a:pt x="1733" y="1121"/>
                  <a:pt x="1733" y="1127"/>
                  <a:pt x="1733" y="1129"/>
                </a:cubicBezTo>
                <a:cubicBezTo>
                  <a:pt x="1736" y="1132"/>
                  <a:pt x="1739" y="1135"/>
                  <a:pt x="1744" y="1138"/>
                </a:cubicBezTo>
                <a:cubicBezTo>
                  <a:pt x="1744" y="1141"/>
                  <a:pt x="1747" y="1149"/>
                  <a:pt x="1747" y="1155"/>
                </a:cubicBezTo>
                <a:cubicBezTo>
                  <a:pt x="1750" y="1155"/>
                  <a:pt x="1753" y="1161"/>
                  <a:pt x="1761" y="1161"/>
                </a:cubicBezTo>
                <a:cubicBezTo>
                  <a:pt x="1767" y="1158"/>
                  <a:pt x="1764" y="1155"/>
                  <a:pt x="1772" y="1158"/>
                </a:cubicBezTo>
                <a:cubicBezTo>
                  <a:pt x="1775" y="1163"/>
                  <a:pt x="1784" y="1178"/>
                  <a:pt x="1778" y="1189"/>
                </a:cubicBezTo>
                <a:cubicBezTo>
                  <a:pt x="1775" y="1189"/>
                  <a:pt x="1764" y="1194"/>
                  <a:pt x="1764" y="1197"/>
                </a:cubicBezTo>
                <a:cubicBezTo>
                  <a:pt x="1761" y="1200"/>
                  <a:pt x="1758" y="1203"/>
                  <a:pt x="1758" y="1206"/>
                </a:cubicBezTo>
                <a:close/>
                <a:moveTo>
                  <a:pt x="1485" y="1353"/>
                </a:moveTo>
                <a:cubicBezTo>
                  <a:pt x="1477" y="1336"/>
                  <a:pt x="1460" y="1324"/>
                  <a:pt x="1448" y="1313"/>
                </a:cubicBezTo>
                <a:cubicBezTo>
                  <a:pt x="1446" y="1305"/>
                  <a:pt x="1448" y="1305"/>
                  <a:pt x="1448" y="1299"/>
                </a:cubicBezTo>
                <a:cubicBezTo>
                  <a:pt x="1448" y="1296"/>
                  <a:pt x="1448" y="1293"/>
                  <a:pt x="1451" y="1288"/>
                </a:cubicBezTo>
                <a:cubicBezTo>
                  <a:pt x="1448" y="1285"/>
                  <a:pt x="1448" y="1282"/>
                  <a:pt x="1446" y="1282"/>
                </a:cubicBezTo>
                <a:cubicBezTo>
                  <a:pt x="1454" y="1274"/>
                  <a:pt x="1479" y="1276"/>
                  <a:pt x="1491" y="1276"/>
                </a:cubicBezTo>
                <a:cubicBezTo>
                  <a:pt x="1502" y="1274"/>
                  <a:pt x="1510" y="1268"/>
                  <a:pt x="1519" y="1259"/>
                </a:cubicBezTo>
                <a:cubicBezTo>
                  <a:pt x="1522" y="1257"/>
                  <a:pt x="1527" y="1254"/>
                  <a:pt x="1530" y="1251"/>
                </a:cubicBezTo>
                <a:cubicBezTo>
                  <a:pt x="1530" y="1245"/>
                  <a:pt x="1530" y="1242"/>
                  <a:pt x="1530" y="1240"/>
                </a:cubicBezTo>
                <a:cubicBezTo>
                  <a:pt x="1522" y="1223"/>
                  <a:pt x="1507" y="1214"/>
                  <a:pt x="1496" y="1209"/>
                </a:cubicBezTo>
                <a:cubicBezTo>
                  <a:pt x="1496" y="1206"/>
                  <a:pt x="1493" y="1203"/>
                  <a:pt x="1493" y="1203"/>
                </a:cubicBezTo>
                <a:cubicBezTo>
                  <a:pt x="1493" y="1194"/>
                  <a:pt x="1493" y="1186"/>
                  <a:pt x="1493" y="1180"/>
                </a:cubicBezTo>
                <a:cubicBezTo>
                  <a:pt x="1499" y="1175"/>
                  <a:pt x="1502" y="1169"/>
                  <a:pt x="1510" y="1166"/>
                </a:cubicBezTo>
                <a:cubicBezTo>
                  <a:pt x="1522" y="1161"/>
                  <a:pt x="1513" y="1149"/>
                  <a:pt x="1510" y="1144"/>
                </a:cubicBezTo>
                <a:cubicBezTo>
                  <a:pt x="1505" y="1141"/>
                  <a:pt x="1499" y="1138"/>
                  <a:pt x="1496" y="1135"/>
                </a:cubicBezTo>
                <a:cubicBezTo>
                  <a:pt x="1510" y="1135"/>
                  <a:pt x="1524" y="1135"/>
                  <a:pt x="1538" y="1135"/>
                </a:cubicBezTo>
                <a:cubicBezTo>
                  <a:pt x="1544" y="1135"/>
                  <a:pt x="1550" y="1135"/>
                  <a:pt x="1555" y="1138"/>
                </a:cubicBezTo>
                <a:cubicBezTo>
                  <a:pt x="1561" y="1146"/>
                  <a:pt x="1578" y="1161"/>
                  <a:pt x="1595" y="1163"/>
                </a:cubicBezTo>
                <a:cubicBezTo>
                  <a:pt x="1598" y="1166"/>
                  <a:pt x="1600" y="1166"/>
                  <a:pt x="1606" y="1169"/>
                </a:cubicBezTo>
                <a:cubicBezTo>
                  <a:pt x="1623" y="1169"/>
                  <a:pt x="1643" y="1169"/>
                  <a:pt x="1660" y="1169"/>
                </a:cubicBezTo>
                <a:cubicBezTo>
                  <a:pt x="1668" y="1175"/>
                  <a:pt x="1674" y="1178"/>
                  <a:pt x="1679" y="1180"/>
                </a:cubicBezTo>
                <a:cubicBezTo>
                  <a:pt x="1679" y="1186"/>
                  <a:pt x="1685" y="1192"/>
                  <a:pt x="1693" y="1197"/>
                </a:cubicBezTo>
                <a:cubicBezTo>
                  <a:pt x="1702" y="1200"/>
                  <a:pt x="1710" y="1200"/>
                  <a:pt x="1719" y="1200"/>
                </a:cubicBezTo>
                <a:cubicBezTo>
                  <a:pt x="1724" y="1203"/>
                  <a:pt x="1730" y="1206"/>
                  <a:pt x="1739" y="1209"/>
                </a:cubicBezTo>
                <a:cubicBezTo>
                  <a:pt x="1739" y="1211"/>
                  <a:pt x="1750" y="1209"/>
                  <a:pt x="1761" y="1214"/>
                </a:cubicBezTo>
                <a:cubicBezTo>
                  <a:pt x="1761" y="1217"/>
                  <a:pt x="1761" y="1220"/>
                  <a:pt x="1767" y="1226"/>
                </a:cubicBezTo>
                <a:cubicBezTo>
                  <a:pt x="1770" y="1226"/>
                  <a:pt x="1784" y="1226"/>
                  <a:pt x="1784" y="1234"/>
                </a:cubicBezTo>
                <a:cubicBezTo>
                  <a:pt x="1778" y="1242"/>
                  <a:pt x="1778" y="1240"/>
                  <a:pt x="1778" y="1251"/>
                </a:cubicBezTo>
                <a:cubicBezTo>
                  <a:pt x="1778" y="1257"/>
                  <a:pt x="1786" y="1259"/>
                  <a:pt x="1789" y="1271"/>
                </a:cubicBezTo>
                <a:cubicBezTo>
                  <a:pt x="1789" y="1276"/>
                  <a:pt x="1789" y="1285"/>
                  <a:pt x="1801" y="1291"/>
                </a:cubicBezTo>
                <a:cubicBezTo>
                  <a:pt x="1801" y="1291"/>
                  <a:pt x="1801" y="1291"/>
                  <a:pt x="1801" y="1293"/>
                </a:cubicBezTo>
                <a:cubicBezTo>
                  <a:pt x="1775" y="1296"/>
                  <a:pt x="1770" y="1305"/>
                  <a:pt x="1747" y="1319"/>
                </a:cubicBezTo>
                <a:cubicBezTo>
                  <a:pt x="1741" y="1322"/>
                  <a:pt x="1739" y="1324"/>
                  <a:pt x="1736" y="1330"/>
                </a:cubicBezTo>
                <a:cubicBezTo>
                  <a:pt x="1722" y="1336"/>
                  <a:pt x="1716" y="1330"/>
                  <a:pt x="1708" y="1344"/>
                </a:cubicBezTo>
                <a:cubicBezTo>
                  <a:pt x="1705" y="1344"/>
                  <a:pt x="1705" y="1344"/>
                  <a:pt x="1702" y="1347"/>
                </a:cubicBezTo>
                <a:cubicBezTo>
                  <a:pt x="1696" y="1341"/>
                  <a:pt x="1693" y="1336"/>
                  <a:pt x="1688" y="1333"/>
                </a:cubicBezTo>
                <a:cubicBezTo>
                  <a:pt x="1671" y="1330"/>
                  <a:pt x="1665" y="1319"/>
                  <a:pt x="1657" y="1313"/>
                </a:cubicBezTo>
                <a:cubicBezTo>
                  <a:pt x="1646" y="1313"/>
                  <a:pt x="1646" y="1316"/>
                  <a:pt x="1640" y="1324"/>
                </a:cubicBezTo>
                <a:cubicBezTo>
                  <a:pt x="1615" y="1324"/>
                  <a:pt x="1595" y="1307"/>
                  <a:pt x="1581" y="1299"/>
                </a:cubicBezTo>
                <a:cubicBezTo>
                  <a:pt x="1569" y="1299"/>
                  <a:pt x="1561" y="1296"/>
                  <a:pt x="1553" y="1293"/>
                </a:cubicBezTo>
                <a:cubicBezTo>
                  <a:pt x="1533" y="1293"/>
                  <a:pt x="1527" y="1296"/>
                  <a:pt x="1541" y="1313"/>
                </a:cubicBezTo>
                <a:cubicBezTo>
                  <a:pt x="1541" y="1316"/>
                  <a:pt x="1541" y="1316"/>
                  <a:pt x="1538" y="1319"/>
                </a:cubicBezTo>
                <a:cubicBezTo>
                  <a:pt x="1536" y="1319"/>
                  <a:pt x="1533" y="1319"/>
                  <a:pt x="1533" y="1319"/>
                </a:cubicBezTo>
                <a:cubicBezTo>
                  <a:pt x="1507" y="1319"/>
                  <a:pt x="1502" y="1327"/>
                  <a:pt x="1493" y="1347"/>
                </a:cubicBezTo>
                <a:cubicBezTo>
                  <a:pt x="1488" y="1350"/>
                  <a:pt x="1488" y="1353"/>
                  <a:pt x="1485" y="1353"/>
                </a:cubicBezTo>
                <a:close/>
                <a:moveTo>
                  <a:pt x="1485" y="1412"/>
                </a:moveTo>
                <a:cubicBezTo>
                  <a:pt x="1465" y="1404"/>
                  <a:pt x="1460" y="1389"/>
                  <a:pt x="1451" y="1378"/>
                </a:cubicBezTo>
                <a:cubicBezTo>
                  <a:pt x="1448" y="1355"/>
                  <a:pt x="1431" y="1336"/>
                  <a:pt x="1409" y="1347"/>
                </a:cubicBezTo>
                <a:cubicBezTo>
                  <a:pt x="1403" y="1353"/>
                  <a:pt x="1403" y="1353"/>
                  <a:pt x="1403" y="1361"/>
                </a:cubicBezTo>
                <a:cubicBezTo>
                  <a:pt x="1398" y="1370"/>
                  <a:pt x="1389" y="1378"/>
                  <a:pt x="1381" y="1384"/>
                </a:cubicBezTo>
                <a:cubicBezTo>
                  <a:pt x="1381" y="1384"/>
                  <a:pt x="1381" y="1384"/>
                  <a:pt x="1381" y="1387"/>
                </a:cubicBezTo>
                <a:cubicBezTo>
                  <a:pt x="1378" y="1387"/>
                  <a:pt x="1375" y="1387"/>
                  <a:pt x="1375" y="1389"/>
                </a:cubicBezTo>
                <a:cubicBezTo>
                  <a:pt x="1372" y="1389"/>
                  <a:pt x="1369" y="1392"/>
                  <a:pt x="1364" y="1392"/>
                </a:cubicBezTo>
                <a:cubicBezTo>
                  <a:pt x="1350" y="1392"/>
                  <a:pt x="1336" y="1389"/>
                  <a:pt x="1327" y="1381"/>
                </a:cubicBezTo>
                <a:cubicBezTo>
                  <a:pt x="1333" y="1370"/>
                  <a:pt x="1333" y="1361"/>
                  <a:pt x="1330" y="1355"/>
                </a:cubicBezTo>
                <a:cubicBezTo>
                  <a:pt x="1322" y="1347"/>
                  <a:pt x="1313" y="1339"/>
                  <a:pt x="1310" y="1333"/>
                </a:cubicBezTo>
                <a:cubicBezTo>
                  <a:pt x="1310" y="1319"/>
                  <a:pt x="1313" y="1305"/>
                  <a:pt x="1313" y="1293"/>
                </a:cubicBezTo>
                <a:cubicBezTo>
                  <a:pt x="1310" y="1279"/>
                  <a:pt x="1307" y="1274"/>
                  <a:pt x="1310" y="1265"/>
                </a:cubicBezTo>
                <a:cubicBezTo>
                  <a:pt x="1310" y="1262"/>
                  <a:pt x="1310" y="1262"/>
                  <a:pt x="1310" y="1262"/>
                </a:cubicBezTo>
                <a:cubicBezTo>
                  <a:pt x="1316" y="1265"/>
                  <a:pt x="1322" y="1271"/>
                  <a:pt x="1327" y="1274"/>
                </a:cubicBezTo>
                <a:cubicBezTo>
                  <a:pt x="1330" y="1276"/>
                  <a:pt x="1336" y="1282"/>
                  <a:pt x="1338" y="1285"/>
                </a:cubicBezTo>
                <a:cubicBezTo>
                  <a:pt x="1364" y="1296"/>
                  <a:pt x="1384" y="1259"/>
                  <a:pt x="1392" y="1240"/>
                </a:cubicBezTo>
                <a:cubicBezTo>
                  <a:pt x="1398" y="1231"/>
                  <a:pt x="1403" y="1223"/>
                  <a:pt x="1409" y="1214"/>
                </a:cubicBezTo>
                <a:cubicBezTo>
                  <a:pt x="1409" y="1206"/>
                  <a:pt x="1409" y="1200"/>
                  <a:pt x="1409" y="1192"/>
                </a:cubicBezTo>
                <a:cubicBezTo>
                  <a:pt x="1412" y="1189"/>
                  <a:pt x="1415" y="1189"/>
                  <a:pt x="1417" y="1186"/>
                </a:cubicBezTo>
                <a:cubicBezTo>
                  <a:pt x="1431" y="1186"/>
                  <a:pt x="1443" y="1180"/>
                  <a:pt x="1460" y="1194"/>
                </a:cubicBezTo>
                <a:cubicBezTo>
                  <a:pt x="1465" y="1197"/>
                  <a:pt x="1468" y="1203"/>
                  <a:pt x="1474" y="1209"/>
                </a:cubicBezTo>
                <a:cubicBezTo>
                  <a:pt x="1482" y="1209"/>
                  <a:pt x="1488" y="1211"/>
                  <a:pt x="1493" y="1214"/>
                </a:cubicBezTo>
                <a:cubicBezTo>
                  <a:pt x="1502" y="1217"/>
                  <a:pt x="1527" y="1231"/>
                  <a:pt x="1527" y="1248"/>
                </a:cubicBezTo>
                <a:cubicBezTo>
                  <a:pt x="1516" y="1254"/>
                  <a:pt x="1507" y="1265"/>
                  <a:pt x="1499" y="1271"/>
                </a:cubicBezTo>
                <a:cubicBezTo>
                  <a:pt x="1477" y="1276"/>
                  <a:pt x="1457" y="1268"/>
                  <a:pt x="1443" y="1276"/>
                </a:cubicBezTo>
                <a:cubicBezTo>
                  <a:pt x="1443" y="1282"/>
                  <a:pt x="1443" y="1285"/>
                  <a:pt x="1443" y="1288"/>
                </a:cubicBezTo>
                <a:cubicBezTo>
                  <a:pt x="1451" y="1299"/>
                  <a:pt x="1431" y="1310"/>
                  <a:pt x="1451" y="1324"/>
                </a:cubicBezTo>
                <a:cubicBezTo>
                  <a:pt x="1457" y="1327"/>
                  <a:pt x="1462" y="1333"/>
                  <a:pt x="1465" y="1339"/>
                </a:cubicBezTo>
                <a:cubicBezTo>
                  <a:pt x="1471" y="1344"/>
                  <a:pt x="1474" y="1350"/>
                  <a:pt x="1479" y="1355"/>
                </a:cubicBezTo>
                <a:cubicBezTo>
                  <a:pt x="1482" y="1361"/>
                  <a:pt x="1482" y="1367"/>
                  <a:pt x="1485" y="1372"/>
                </a:cubicBezTo>
                <a:cubicBezTo>
                  <a:pt x="1485" y="1387"/>
                  <a:pt x="1485" y="1398"/>
                  <a:pt x="1485" y="1412"/>
                </a:cubicBezTo>
                <a:close/>
                <a:moveTo>
                  <a:pt x="1840" y="1302"/>
                </a:moveTo>
                <a:cubicBezTo>
                  <a:pt x="1837" y="1302"/>
                  <a:pt x="1837" y="1302"/>
                  <a:pt x="1837" y="1299"/>
                </a:cubicBezTo>
                <a:cubicBezTo>
                  <a:pt x="1837" y="1293"/>
                  <a:pt x="1837" y="1285"/>
                  <a:pt x="1837" y="1279"/>
                </a:cubicBezTo>
                <a:cubicBezTo>
                  <a:pt x="1837" y="1276"/>
                  <a:pt x="1834" y="1276"/>
                  <a:pt x="1834" y="1276"/>
                </a:cubicBezTo>
                <a:cubicBezTo>
                  <a:pt x="1817" y="1276"/>
                  <a:pt x="1817" y="1274"/>
                  <a:pt x="1809" y="1288"/>
                </a:cubicBezTo>
                <a:cubicBezTo>
                  <a:pt x="1809" y="1288"/>
                  <a:pt x="1806" y="1288"/>
                  <a:pt x="1806" y="1291"/>
                </a:cubicBezTo>
                <a:cubicBezTo>
                  <a:pt x="1806" y="1285"/>
                  <a:pt x="1801" y="1285"/>
                  <a:pt x="1798" y="1282"/>
                </a:cubicBezTo>
                <a:cubicBezTo>
                  <a:pt x="1798" y="1279"/>
                  <a:pt x="1798" y="1279"/>
                  <a:pt x="1795" y="1276"/>
                </a:cubicBezTo>
                <a:cubicBezTo>
                  <a:pt x="1795" y="1262"/>
                  <a:pt x="1789" y="1262"/>
                  <a:pt x="1786" y="1254"/>
                </a:cubicBezTo>
                <a:cubicBezTo>
                  <a:pt x="1784" y="1251"/>
                  <a:pt x="1784" y="1251"/>
                  <a:pt x="1781" y="1251"/>
                </a:cubicBezTo>
                <a:cubicBezTo>
                  <a:pt x="1781" y="1242"/>
                  <a:pt x="1786" y="1242"/>
                  <a:pt x="1789" y="1237"/>
                </a:cubicBezTo>
                <a:cubicBezTo>
                  <a:pt x="1789" y="1220"/>
                  <a:pt x="1772" y="1223"/>
                  <a:pt x="1767" y="1217"/>
                </a:cubicBezTo>
                <a:cubicBezTo>
                  <a:pt x="1767" y="1214"/>
                  <a:pt x="1767" y="1214"/>
                  <a:pt x="1767" y="1211"/>
                </a:cubicBezTo>
                <a:cubicBezTo>
                  <a:pt x="1764" y="1211"/>
                  <a:pt x="1764" y="1209"/>
                  <a:pt x="1764" y="1209"/>
                </a:cubicBezTo>
                <a:cubicBezTo>
                  <a:pt x="1764" y="1200"/>
                  <a:pt x="1772" y="1197"/>
                  <a:pt x="1778" y="1194"/>
                </a:cubicBezTo>
                <a:cubicBezTo>
                  <a:pt x="1781" y="1192"/>
                  <a:pt x="1784" y="1189"/>
                  <a:pt x="1786" y="1186"/>
                </a:cubicBezTo>
                <a:cubicBezTo>
                  <a:pt x="1786" y="1172"/>
                  <a:pt x="1781" y="1158"/>
                  <a:pt x="1775" y="1152"/>
                </a:cubicBezTo>
                <a:cubicBezTo>
                  <a:pt x="1770" y="1152"/>
                  <a:pt x="1767" y="1152"/>
                  <a:pt x="1764" y="1152"/>
                </a:cubicBezTo>
                <a:cubicBezTo>
                  <a:pt x="1761" y="1152"/>
                  <a:pt x="1761" y="1155"/>
                  <a:pt x="1761" y="1155"/>
                </a:cubicBezTo>
                <a:cubicBezTo>
                  <a:pt x="1758" y="1155"/>
                  <a:pt x="1758" y="1155"/>
                  <a:pt x="1755" y="1155"/>
                </a:cubicBezTo>
                <a:cubicBezTo>
                  <a:pt x="1750" y="1149"/>
                  <a:pt x="1750" y="1138"/>
                  <a:pt x="1747" y="1132"/>
                </a:cubicBezTo>
                <a:cubicBezTo>
                  <a:pt x="1744" y="1129"/>
                  <a:pt x="1741" y="1129"/>
                  <a:pt x="1739" y="1127"/>
                </a:cubicBezTo>
                <a:cubicBezTo>
                  <a:pt x="1739" y="1115"/>
                  <a:pt x="1750" y="1110"/>
                  <a:pt x="1758" y="1101"/>
                </a:cubicBezTo>
                <a:cubicBezTo>
                  <a:pt x="1761" y="1090"/>
                  <a:pt x="1758" y="1079"/>
                  <a:pt x="1758" y="1067"/>
                </a:cubicBezTo>
                <a:cubicBezTo>
                  <a:pt x="1758" y="1065"/>
                  <a:pt x="1758" y="1065"/>
                  <a:pt x="1761" y="1065"/>
                </a:cubicBezTo>
                <a:cubicBezTo>
                  <a:pt x="1764" y="1067"/>
                  <a:pt x="1764" y="1067"/>
                  <a:pt x="1764" y="1067"/>
                </a:cubicBezTo>
                <a:cubicBezTo>
                  <a:pt x="1767" y="1070"/>
                  <a:pt x="1770" y="1084"/>
                  <a:pt x="1781" y="1087"/>
                </a:cubicBezTo>
                <a:cubicBezTo>
                  <a:pt x="1784" y="1087"/>
                  <a:pt x="1786" y="1087"/>
                  <a:pt x="1789" y="1087"/>
                </a:cubicBezTo>
                <a:cubicBezTo>
                  <a:pt x="1798" y="1079"/>
                  <a:pt x="1795" y="1073"/>
                  <a:pt x="1801" y="1062"/>
                </a:cubicBezTo>
                <a:cubicBezTo>
                  <a:pt x="1801" y="1062"/>
                  <a:pt x="1801" y="1059"/>
                  <a:pt x="1801" y="1056"/>
                </a:cubicBezTo>
                <a:cubicBezTo>
                  <a:pt x="1795" y="1050"/>
                  <a:pt x="1789" y="1045"/>
                  <a:pt x="1784" y="1039"/>
                </a:cubicBezTo>
                <a:cubicBezTo>
                  <a:pt x="1784" y="1033"/>
                  <a:pt x="1786" y="1033"/>
                  <a:pt x="1789" y="1033"/>
                </a:cubicBezTo>
                <a:cubicBezTo>
                  <a:pt x="1792" y="1033"/>
                  <a:pt x="1792" y="1033"/>
                  <a:pt x="1792" y="1033"/>
                </a:cubicBezTo>
                <a:cubicBezTo>
                  <a:pt x="1801" y="1039"/>
                  <a:pt x="1809" y="1048"/>
                  <a:pt x="1812" y="1059"/>
                </a:cubicBezTo>
                <a:cubicBezTo>
                  <a:pt x="1815" y="1062"/>
                  <a:pt x="1817" y="1067"/>
                  <a:pt x="1820" y="1070"/>
                </a:cubicBezTo>
                <a:cubicBezTo>
                  <a:pt x="1832" y="1070"/>
                  <a:pt x="1843" y="1073"/>
                  <a:pt x="1854" y="1076"/>
                </a:cubicBezTo>
                <a:cubicBezTo>
                  <a:pt x="1857" y="1079"/>
                  <a:pt x="1860" y="1079"/>
                  <a:pt x="1863" y="1081"/>
                </a:cubicBezTo>
                <a:cubicBezTo>
                  <a:pt x="1868" y="1093"/>
                  <a:pt x="1871" y="1113"/>
                  <a:pt x="1885" y="1124"/>
                </a:cubicBezTo>
                <a:cubicBezTo>
                  <a:pt x="1885" y="1124"/>
                  <a:pt x="1885" y="1127"/>
                  <a:pt x="1888" y="1127"/>
                </a:cubicBezTo>
                <a:cubicBezTo>
                  <a:pt x="1891" y="1127"/>
                  <a:pt x="1899" y="1127"/>
                  <a:pt x="1905" y="1124"/>
                </a:cubicBezTo>
                <a:cubicBezTo>
                  <a:pt x="1908" y="1113"/>
                  <a:pt x="1905" y="1118"/>
                  <a:pt x="1916" y="1115"/>
                </a:cubicBezTo>
                <a:cubicBezTo>
                  <a:pt x="1916" y="1118"/>
                  <a:pt x="1922" y="1127"/>
                  <a:pt x="1922" y="1135"/>
                </a:cubicBezTo>
                <a:cubicBezTo>
                  <a:pt x="1916" y="1138"/>
                  <a:pt x="1908" y="1138"/>
                  <a:pt x="1902" y="1138"/>
                </a:cubicBezTo>
                <a:cubicBezTo>
                  <a:pt x="1899" y="1141"/>
                  <a:pt x="1896" y="1146"/>
                  <a:pt x="1896" y="1149"/>
                </a:cubicBezTo>
                <a:cubicBezTo>
                  <a:pt x="1896" y="1155"/>
                  <a:pt x="1896" y="1158"/>
                  <a:pt x="1896" y="1161"/>
                </a:cubicBezTo>
                <a:cubicBezTo>
                  <a:pt x="1891" y="1166"/>
                  <a:pt x="1891" y="1166"/>
                  <a:pt x="1891" y="1175"/>
                </a:cubicBezTo>
                <a:cubicBezTo>
                  <a:pt x="1896" y="1180"/>
                  <a:pt x="1905" y="1186"/>
                  <a:pt x="1910" y="1194"/>
                </a:cubicBezTo>
                <a:cubicBezTo>
                  <a:pt x="1913" y="1194"/>
                  <a:pt x="1919" y="1194"/>
                  <a:pt x="1922" y="1200"/>
                </a:cubicBezTo>
                <a:cubicBezTo>
                  <a:pt x="1925" y="1203"/>
                  <a:pt x="1927" y="1206"/>
                  <a:pt x="1930" y="1209"/>
                </a:cubicBezTo>
                <a:cubicBezTo>
                  <a:pt x="1936" y="1209"/>
                  <a:pt x="1944" y="1209"/>
                  <a:pt x="1953" y="1211"/>
                </a:cubicBezTo>
                <a:cubicBezTo>
                  <a:pt x="1953" y="1211"/>
                  <a:pt x="1956" y="1211"/>
                  <a:pt x="1956" y="1214"/>
                </a:cubicBezTo>
                <a:cubicBezTo>
                  <a:pt x="1956" y="1217"/>
                  <a:pt x="1956" y="1217"/>
                  <a:pt x="1956" y="1220"/>
                </a:cubicBezTo>
                <a:cubicBezTo>
                  <a:pt x="1947" y="1231"/>
                  <a:pt x="1933" y="1223"/>
                  <a:pt x="1933" y="1240"/>
                </a:cubicBezTo>
                <a:cubicBezTo>
                  <a:pt x="1936" y="1242"/>
                  <a:pt x="1936" y="1245"/>
                  <a:pt x="1936" y="1248"/>
                </a:cubicBezTo>
                <a:cubicBezTo>
                  <a:pt x="1930" y="1251"/>
                  <a:pt x="1927" y="1254"/>
                  <a:pt x="1925" y="1254"/>
                </a:cubicBezTo>
                <a:cubicBezTo>
                  <a:pt x="1925" y="1262"/>
                  <a:pt x="1925" y="1271"/>
                  <a:pt x="1925" y="1276"/>
                </a:cubicBezTo>
                <a:cubicBezTo>
                  <a:pt x="1916" y="1291"/>
                  <a:pt x="1908" y="1293"/>
                  <a:pt x="1894" y="1296"/>
                </a:cubicBezTo>
                <a:cubicBezTo>
                  <a:pt x="1882" y="1299"/>
                  <a:pt x="1877" y="1302"/>
                  <a:pt x="1868" y="1299"/>
                </a:cubicBezTo>
                <a:cubicBezTo>
                  <a:pt x="1860" y="1291"/>
                  <a:pt x="1860" y="1285"/>
                  <a:pt x="1854" y="1282"/>
                </a:cubicBezTo>
                <a:cubicBezTo>
                  <a:pt x="1848" y="1282"/>
                  <a:pt x="1851" y="1282"/>
                  <a:pt x="1848" y="1288"/>
                </a:cubicBezTo>
                <a:cubicBezTo>
                  <a:pt x="1846" y="1293"/>
                  <a:pt x="1846" y="1296"/>
                  <a:pt x="1846" y="1302"/>
                </a:cubicBezTo>
                <a:cubicBezTo>
                  <a:pt x="1843" y="1302"/>
                  <a:pt x="1840" y="1302"/>
                  <a:pt x="1840" y="1302"/>
                </a:cubicBezTo>
                <a:close/>
                <a:moveTo>
                  <a:pt x="1956" y="1248"/>
                </a:moveTo>
                <a:cubicBezTo>
                  <a:pt x="1947" y="1245"/>
                  <a:pt x="1944" y="1245"/>
                  <a:pt x="1941" y="1245"/>
                </a:cubicBezTo>
                <a:cubicBezTo>
                  <a:pt x="1941" y="1242"/>
                  <a:pt x="1941" y="1242"/>
                  <a:pt x="1941" y="1240"/>
                </a:cubicBezTo>
                <a:cubicBezTo>
                  <a:pt x="1930" y="1237"/>
                  <a:pt x="1956" y="1228"/>
                  <a:pt x="1958" y="1228"/>
                </a:cubicBezTo>
                <a:cubicBezTo>
                  <a:pt x="1958" y="1226"/>
                  <a:pt x="1961" y="1226"/>
                  <a:pt x="1961" y="1223"/>
                </a:cubicBezTo>
                <a:cubicBezTo>
                  <a:pt x="1961" y="1200"/>
                  <a:pt x="1947" y="1206"/>
                  <a:pt x="1936" y="1203"/>
                </a:cubicBezTo>
                <a:cubicBezTo>
                  <a:pt x="1927" y="1203"/>
                  <a:pt x="1925" y="1194"/>
                  <a:pt x="1925" y="1194"/>
                </a:cubicBezTo>
                <a:cubicBezTo>
                  <a:pt x="1913" y="1189"/>
                  <a:pt x="1908" y="1186"/>
                  <a:pt x="1905" y="1180"/>
                </a:cubicBezTo>
                <a:cubicBezTo>
                  <a:pt x="1896" y="1175"/>
                  <a:pt x="1896" y="1172"/>
                  <a:pt x="1896" y="1169"/>
                </a:cubicBezTo>
                <a:cubicBezTo>
                  <a:pt x="1902" y="1163"/>
                  <a:pt x="1902" y="1158"/>
                  <a:pt x="1902" y="1152"/>
                </a:cubicBezTo>
                <a:cubicBezTo>
                  <a:pt x="1902" y="1149"/>
                  <a:pt x="1902" y="1146"/>
                  <a:pt x="1905" y="1144"/>
                </a:cubicBezTo>
                <a:cubicBezTo>
                  <a:pt x="1910" y="1144"/>
                  <a:pt x="1919" y="1146"/>
                  <a:pt x="1927" y="1138"/>
                </a:cubicBezTo>
                <a:cubicBezTo>
                  <a:pt x="1927" y="1127"/>
                  <a:pt x="1925" y="1115"/>
                  <a:pt x="1919" y="1113"/>
                </a:cubicBezTo>
                <a:cubicBezTo>
                  <a:pt x="1910" y="1113"/>
                  <a:pt x="1908" y="1113"/>
                  <a:pt x="1902" y="1113"/>
                </a:cubicBezTo>
                <a:cubicBezTo>
                  <a:pt x="1902" y="1115"/>
                  <a:pt x="1902" y="1118"/>
                  <a:pt x="1902" y="1121"/>
                </a:cubicBezTo>
                <a:cubicBezTo>
                  <a:pt x="1899" y="1121"/>
                  <a:pt x="1894" y="1121"/>
                  <a:pt x="1891" y="1124"/>
                </a:cubicBezTo>
                <a:cubicBezTo>
                  <a:pt x="1888" y="1118"/>
                  <a:pt x="1888" y="1118"/>
                  <a:pt x="1882" y="1115"/>
                </a:cubicBezTo>
                <a:cubicBezTo>
                  <a:pt x="1874" y="1098"/>
                  <a:pt x="1871" y="1084"/>
                  <a:pt x="1863" y="1076"/>
                </a:cubicBezTo>
                <a:cubicBezTo>
                  <a:pt x="1854" y="1070"/>
                  <a:pt x="1846" y="1070"/>
                  <a:pt x="1840" y="1070"/>
                </a:cubicBezTo>
                <a:cubicBezTo>
                  <a:pt x="1834" y="1067"/>
                  <a:pt x="1829" y="1065"/>
                  <a:pt x="1823" y="1065"/>
                </a:cubicBezTo>
                <a:cubicBezTo>
                  <a:pt x="1820" y="1062"/>
                  <a:pt x="1820" y="1062"/>
                  <a:pt x="1820" y="1059"/>
                </a:cubicBezTo>
                <a:cubicBezTo>
                  <a:pt x="1815" y="1048"/>
                  <a:pt x="1803" y="1033"/>
                  <a:pt x="1795" y="1028"/>
                </a:cubicBezTo>
                <a:cubicBezTo>
                  <a:pt x="1795" y="1019"/>
                  <a:pt x="1792" y="1008"/>
                  <a:pt x="1803" y="1014"/>
                </a:cubicBezTo>
                <a:cubicBezTo>
                  <a:pt x="1806" y="1017"/>
                  <a:pt x="1806" y="1019"/>
                  <a:pt x="1809" y="1019"/>
                </a:cubicBezTo>
                <a:cubicBezTo>
                  <a:pt x="1809" y="1022"/>
                  <a:pt x="1809" y="1022"/>
                  <a:pt x="1809" y="1022"/>
                </a:cubicBezTo>
                <a:cubicBezTo>
                  <a:pt x="1815" y="1025"/>
                  <a:pt x="1817" y="1028"/>
                  <a:pt x="1823" y="1036"/>
                </a:cubicBezTo>
                <a:cubicBezTo>
                  <a:pt x="1829" y="1039"/>
                  <a:pt x="1837" y="1042"/>
                  <a:pt x="1848" y="1042"/>
                </a:cubicBezTo>
                <a:cubicBezTo>
                  <a:pt x="1857" y="1039"/>
                  <a:pt x="1863" y="1017"/>
                  <a:pt x="1871" y="1031"/>
                </a:cubicBezTo>
                <a:cubicBezTo>
                  <a:pt x="1874" y="1031"/>
                  <a:pt x="1877" y="1031"/>
                  <a:pt x="1879" y="1031"/>
                </a:cubicBezTo>
                <a:cubicBezTo>
                  <a:pt x="1882" y="1028"/>
                  <a:pt x="1885" y="1022"/>
                  <a:pt x="1891" y="1019"/>
                </a:cubicBezTo>
                <a:cubicBezTo>
                  <a:pt x="1891" y="1008"/>
                  <a:pt x="1894" y="994"/>
                  <a:pt x="1908" y="994"/>
                </a:cubicBezTo>
                <a:cubicBezTo>
                  <a:pt x="1908" y="1000"/>
                  <a:pt x="1908" y="1002"/>
                  <a:pt x="1908" y="1008"/>
                </a:cubicBezTo>
                <a:cubicBezTo>
                  <a:pt x="1913" y="1011"/>
                  <a:pt x="1916" y="1017"/>
                  <a:pt x="1922" y="1019"/>
                </a:cubicBezTo>
                <a:cubicBezTo>
                  <a:pt x="1930" y="1022"/>
                  <a:pt x="1941" y="1031"/>
                  <a:pt x="1956" y="1036"/>
                </a:cubicBezTo>
                <a:cubicBezTo>
                  <a:pt x="1964" y="1056"/>
                  <a:pt x="1975" y="1076"/>
                  <a:pt x="1989" y="1098"/>
                </a:cubicBezTo>
                <a:cubicBezTo>
                  <a:pt x="1989" y="1104"/>
                  <a:pt x="1992" y="1115"/>
                  <a:pt x="2001" y="1124"/>
                </a:cubicBezTo>
                <a:cubicBezTo>
                  <a:pt x="2015" y="1132"/>
                  <a:pt x="2026" y="1138"/>
                  <a:pt x="2043" y="1149"/>
                </a:cubicBezTo>
                <a:cubicBezTo>
                  <a:pt x="2043" y="1152"/>
                  <a:pt x="2043" y="1152"/>
                  <a:pt x="2043" y="1155"/>
                </a:cubicBezTo>
                <a:cubicBezTo>
                  <a:pt x="2040" y="1158"/>
                  <a:pt x="2018" y="1155"/>
                  <a:pt x="2018" y="1155"/>
                </a:cubicBezTo>
                <a:cubicBezTo>
                  <a:pt x="2018" y="1158"/>
                  <a:pt x="2018" y="1161"/>
                  <a:pt x="2018" y="1166"/>
                </a:cubicBezTo>
                <a:cubicBezTo>
                  <a:pt x="2020" y="1166"/>
                  <a:pt x="2026" y="1169"/>
                  <a:pt x="2032" y="1172"/>
                </a:cubicBezTo>
                <a:cubicBezTo>
                  <a:pt x="2032" y="1175"/>
                  <a:pt x="2029" y="1178"/>
                  <a:pt x="2032" y="1183"/>
                </a:cubicBezTo>
                <a:cubicBezTo>
                  <a:pt x="2037" y="1186"/>
                  <a:pt x="2043" y="1189"/>
                  <a:pt x="2051" y="1192"/>
                </a:cubicBezTo>
                <a:cubicBezTo>
                  <a:pt x="2051" y="1194"/>
                  <a:pt x="2051" y="1194"/>
                  <a:pt x="2051" y="1194"/>
                </a:cubicBezTo>
                <a:cubicBezTo>
                  <a:pt x="2051" y="1206"/>
                  <a:pt x="2040" y="1209"/>
                  <a:pt x="2032" y="1214"/>
                </a:cubicBezTo>
                <a:cubicBezTo>
                  <a:pt x="2032" y="1217"/>
                  <a:pt x="2032" y="1217"/>
                  <a:pt x="2032" y="1217"/>
                </a:cubicBezTo>
                <a:cubicBezTo>
                  <a:pt x="2029" y="1217"/>
                  <a:pt x="2012" y="1234"/>
                  <a:pt x="2009" y="1237"/>
                </a:cubicBezTo>
                <a:cubicBezTo>
                  <a:pt x="2003" y="1240"/>
                  <a:pt x="1998" y="1240"/>
                  <a:pt x="1992" y="1242"/>
                </a:cubicBezTo>
                <a:cubicBezTo>
                  <a:pt x="1992" y="1245"/>
                  <a:pt x="1992" y="1245"/>
                  <a:pt x="1992" y="1245"/>
                </a:cubicBezTo>
                <a:cubicBezTo>
                  <a:pt x="1984" y="1245"/>
                  <a:pt x="1975" y="1245"/>
                  <a:pt x="1967" y="1242"/>
                </a:cubicBezTo>
                <a:cubicBezTo>
                  <a:pt x="1964" y="1245"/>
                  <a:pt x="1961" y="1248"/>
                  <a:pt x="1956" y="1248"/>
                </a:cubicBezTo>
                <a:close/>
                <a:moveTo>
                  <a:pt x="1758" y="1039"/>
                </a:moveTo>
                <a:cubicBezTo>
                  <a:pt x="1755" y="1036"/>
                  <a:pt x="1750" y="1033"/>
                  <a:pt x="1747" y="1031"/>
                </a:cubicBezTo>
                <a:cubicBezTo>
                  <a:pt x="1739" y="1025"/>
                  <a:pt x="1733" y="1019"/>
                  <a:pt x="1727" y="1014"/>
                </a:cubicBezTo>
                <a:cubicBezTo>
                  <a:pt x="1727" y="1008"/>
                  <a:pt x="1730" y="1005"/>
                  <a:pt x="1730" y="1002"/>
                </a:cubicBezTo>
                <a:cubicBezTo>
                  <a:pt x="1736" y="1000"/>
                  <a:pt x="1741" y="994"/>
                  <a:pt x="1744" y="988"/>
                </a:cubicBezTo>
                <a:cubicBezTo>
                  <a:pt x="1744" y="983"/>
                  <a:pt x="1744" y="977"/>
                  <a:pt x="1744" y="974"/>
                </a:cubicBezTo>
                <a:cubicBezTo>
                  <a:pt x="1744" y="966"/>
                  <a:pt x="1736" y="937"/>
                  <a:pt x="1733" y="935"/>
                </a:cubicBezTo>
                <a:cubicBezTo>
                  <a:pt x="1733" y="926"/>
                  <a:pt x="1730" y="923"/>
                  <a:pt x="1736" y="918"/>
                </a:cubicBezTo>
                <a:cubicBezTo>
                  <a:pt x="1741" y="906"/>
                  <a:pt x="1750" y="901"/>
                  <a:pt x="1758" y="892"/>
                </a:cubicBezTo>
                <a:cubicBezTo>
                  <a:pt x="1767" y="875"/>
                  <a:pt x="1781" y="872"/>
                  <a:pt x="1798" y="861"/>
                </a:cubicBezTo>
                <a:cubicBezTo>
                  <a:pt x="1806" y="853"/>
                  <a:pt x="1812" y="844"/>
                  <a:pt x="1820" y="839"/>
                </a:cubicBezTo>
                <a:cubicBezTo>
                  <a:pt x="1823" y="844"/>
                  <a:pt x="1823" y="850"/>
                  <a:pt x="1826" y="855"/>
                </a:cubicBezTo>
                <a:cubicBezTo>
                  <a:pt x="1829" y="855"/>
                  <a:pt x="1834" y="855"/>
                  <a:pt x="1837" y="855"/>
                </a:cubicBezTo>
                <a:cubicBezTo>
                  <a:pt x="1840" y="853"/>
                  <a:pt x="1840" y="847"/>
                  <a:pt x="1843" y="844"/>
                </a:cubicBezTo>
                <a:cubicBezTo>
                  <a:pt x="1848" y="844"/>
                  <a:pt x="1857" y="847"/>
                  <a:pt x="1865" y="841"/>
                </a:cubicBezTo>
                <a:cubicBezTo>
                  <a:pt x="1865" y="844"/>
                  <a:pt x="1868" y="850"/>
                  <a:pt x="1871" y="853"/>
                </a:cubicBezTo>
                <a:cubicBezTo>
                  <a:pt x="1871" y="861"/>
                  <a:pt x="1871" y="867"/>
                  <a:pt x="1871" y="875"/>
                </a:cubicBezTo>
                <a:cubicBezTo>
                  <a:pt x="1877" y="881"/>
                  <a:pt x="1891" y="889"/>
                  <a:pt x="1908" y="889"/>
                </a:cubicBezTo>
                <a:cubicBezTo>
                  <a:pt x="1913" y="878"/>
                  <a:pt x="1919" y="870"/>
                  <a:pt x="1925" y="858"/>
                </a:cubicBezTo>
                <a:cubicBezTo>
                  <a:pt x="1927" y="855"/>
                  <a:pt x="1930" y="853"/>
                  <a:pt x="1933" y="850"/>
                </a:cubicBezTo>
                <a:cubicBezTo>
                  <a:pt x="1939" y="847"/>
                  <a:pt x="1947" y="844"/>
                  <a:pt x="1958" y="844"/>
                </a:cubicBezTo>
                <a:cubicBezTo>
                  <a:pt x="1964" y="847"/>
                  <a:pt x="1972" y="850"/>
                  <a:pt x="1978" y="853"/>
                </a:cubicBezTo>
                <a:cubicBezTo>
                  <a:pt x="1992" y="853"/>
                  <a:pt x="2009" y="853"/>
                  <a:pt x="2023" y="853"/>
                </a:cubicBezTo>
                <a:cubicBezTo>
                  <a:pt x="2023" y="853"/>
                  <a:pt x="2026" y="853"/>
                  <a:pt x="2026" y="855"/>
                </a:cubicBezTo>
                <a:cubicBezTo>
                  <a:pt x="2026" y="855"/>
                  <a:pt x="2026" y="855"/>
                  <a:pt x="2026" y="858"/>
                </a:cubicBezTo>
                <a:cubicBezTo>
                  <a:pt x="2023" y="864"/>
                  <a:pt x="2023" y="867"/>
                  <a:pt x="2023" y="872"/>
                </a:cubicBezTo>
                <a:cubicBezTo>
                  <a:pt x="2018" y="872"/>
                  <a:pt x="2012" y="875"/>
                  <a:pt x="2006" y="875"/>
                </a:cubicBezTo>
                <a:cubicBezTo>
                  <a:pt x="1992" y="884"/>
                  <a:pt x="1967" y="895"/>
                  <a:pt x="1961" y="912"/>
                </a:cubicBezTo>
                <a:cubicBezTo>
                  <a:pt x="1958" y="915"/>
                  <a:pt x="1956" y="915"/>
                  <a:pt x="1953" y="918"/>
                </a:cubicBezTo>
                <a:cubicBezTo>
                  <a:pt x="1947" y="923"/>
                  <a:pt x="1941" y="923"/>
                  <a:pt x="1936" y="926"/>
                </a:cubicBezTo>
                <a:cubicBezTo>
                  <a:pt x="1933" y="929"/>
                  <a:pt x="1933" y="929"/>
                  <a:pt x="1933" y="929"/>
                </a:cubicBezTo>
                <a:cubicBezTo>
                  <a:pt x="1933" y="935"/>
                  <a:pt x="1933" y="940"/>
                  <a:pt x="1933" y="946"/>
                </a:cubicBezTo>
                <a:cubicBezTo>
                  <a:pt x="1927" y="952"/>
                  <a:pt x="1919" y="960"/>
                  <a:pt x="1916" y="968"/>
                </a:cubicBezTo>
                <a:cubicBezTo>
                  <a:pt x="1913" y="974"/>
                  <a:pt x="1916" y="983"/>
                  <a:pt x="1910" y="988"/>
                </a:cubicBezTo>
                <a:cubicBezTo>
                  <a:pt x="1896" y="988"/>
                  <a:pt x="1894" y="997"/>
                  <a:pt x="1888" y="1002"/>
                </a:cubicBezTo>
                <a:cubicBezTo>
                  <a:pt x="1885" y="1011"/>
                  <a:pt x="1882" y="1022"/>
                  <a:pt x="1874" y="1028"/>
                </a:cubicBezTo>
                <a:cubicBezTo>
                  <a:pt x="1874" y="1025"/>
                  <a:pt x="1874" y="1025"/>
                  <a:pt x="1874" y="1025"/>
                </a:cubicBezTo>
                <a:cubicBezTo>
                  <a:pt x="1871" y="1025"/>
                  <a:pt x="1871" y="1022"/>
                  <a:pt x="1868" y="1022"/>
                </a:cubicBezTo>
                <a:cubicBezTo>
                  <a:pt x="1865" y="1022"/>
                  <a:pt x="1863" y="1022"/>
                  <a:pt x="1863" y="1022"/>
                </a:cubicBezTo>
                <a:cubicBezTo>
                  <a:pt x="1857" y="1025"/>
                  <a:pt x="1854" y="1031"/>
                  <a:pt x="1848" y="1033"/>
                </a:cubicBezTo>
                <a:cubicBezTo>
                  <a:pt x="1843" y="1036"/>
                  <a:pt x="1832" y="1033"/>
                  <a:pt x="1826" y="1033"/>
                </a:cubicBezTo>
                <a:cubicBezTo>
                  <a:pt x="1826" y="1031"/>
                  <a:pt x="1826" y="1028"/>
                  <a:pt x="1826" y="1028"/>
                </a:cubicBezTo>
                <a:cubicBezTo>
                  <a:pt x="1817" y="1019"/>
                  <a:pt x="1812" y="1014"/>
                  <a:pt x="1806" y="1008"/>
                </a:cubicBezTo>
                <a:cubicBezTo>
                  <a:pt x="1801" y="1008"/>
                  <a:pt x="1798" y="1008"/>
                  <a:pt x="1795" y="1008"/>
                </a:cubicBezTo>
                <a:cubicBezTo>
                  <a:pt x="1792" y="1014"/>
                  <a:pt x="1792" y="1019"/>
                  <a:pt x="1789" y="1028"/>
                </a:cubicBezTo>
                <a:cubicBezTo>
                  <a:pt x="1784" y="1028"/>
                  <a:pt x="1778" y="1031"/>
                  <a:pt x="1778" y="1033"/>
                </a:cubicBezTo>
                <a:cubicBezTo>
                  <a:pt x="1770" y="1033"/>
                  <a:pt x="1764" y="1039"/>
                  <a:pt x="1758" y="1039"/>
                </a:cubicBezTo>
                <a:close/>
                <a:moveTo>
                  <a:pt x="1806" y="813"/>
                </a:moveTo>
                <a:cubicBezTo>
                  <a:pt x="1798" y="807"/>
                  <a:pt x="1789" y="799"/>
                  <a:pt x="1789" y="799"/>
                </a:cubicBezTo>
                <a:cubicBezTo>
                  <a:pt x="1781" y="788"/>
                  <a:pt x="1781" y="769"/>
                  <a:pt x="1780" y="767"/>
                </a:cubicBezTo>
                <a:cubicBezTo>
                  <a:pt x="1779" y="767"/>
                  <a:pt x="1779" y="766"/>
                  <a:pt x="1778" y="765"/>
                </a:cubicBezTo>
                <a:cubicBezTo>
                  <a:pt x="1764" y="754"/>
                  <a:pt x="1761" y="751"/>
                  <a:pt x="1744" y="757"/>
                </a:cubicBezTo>
                <a:cubicBezTo>
                  <a:pt x="1741" y="759"/>
                  <a:pt x="1741" y="759"/>
                  <a:pt x="1739" y="762"/>
                </a:cubicBezTo>
                <a:cubicBezTo>
                  <a:pt x="1730" y="762"/>
                  <a:pt x="1722" y="762"/>
                  <a:pt x="1716" y="762"/>
                </a:cubicBezTo>
                <a:cubicBezTo>
                  <a:pt x="1716" y="754"/>
                  <a:pt x="1713" y="748"/>
                  <a:pt x="1724" y="745"/>
                </a:cubicBezTo>
                <a:cubicBezTo>
                  <a:pt x="1727" y="742"/>
                  <a:pt x="1730" y="740"/>
                  <a:pt x="1733" y="737"/>
                </a:cubicBezTo>
                <a:cubicBezTo>
                  <a:pt x="1739" y="726"/>
                  <a:pt x="1730" y="720"/>
                  <a:pt x="1730" y="714"/>
                </a:cubicBezTo>
                <a:cubicBezTo>
                  <a:pt x="1739" y="711"/>
                  <a:pt x="1747" y="706"/>
                  <a:pt x="1753" y="700"/>
                </a:cubicBezTo>
                <a:cubicBezTo>
                  <a:pt x="1755" y="692"/>
                  <a:pt x="1755" y="689"/>
                  <a:pt x="1761" y="689"/>
                </a:cubicBezTo>
                <a:cubicBezTo>
                  <a:pt x="1764" y="692"/>
                  <a:pt x="1767" y="694"/>
                  <a:pt x="1770" y="697"/>
                </a:cubicBezTo>
                <a:cubicBezTo>
                  <a:pt x="1775" y="697"/>
                  <a:pt x="1781" y="697"/>
                  <a:pt x="1786" y="697"/>
                </a:cubicBezTo>
                <a:cubicBezTo>
                  <a:pt x="1784" y="703"/>
                  <a:pt x="1784" y="723"/>
                  <a:pt x="1789" y="731"/>
                </a:cubicBezTo>
                <a:cubicBezTo>
                  <a:pt x="1790" y="732"/>
                  <a:pt x="1791" y="734"/>
                  <a:pt x="1792" y="737"/>
                </a:cubicBezTo>
                <a:cubicBezTo>
                  <a:pt x="1794" y="740"/>
                  <a:pt x="1795" y="743"/>
                  <a:pt x="1797" y="746"/>
                </a:cubicBezTo>
                <a:cubicBezTo>
                  <a:pt x="1801" y="754"/>
                  <a:pt x="1806" y="762"/>
                  <a:pt x="1815" y="768"/>
                </a:cubicBezTo>
                <a:cubicBezTo>
                  <a:pt x="1817" y="774"/>
                  <a:pt x="1820" y="776"/>
                  <a:pt x="1823" y="782"/>
                </a:cubicBezTo>
                <a:cubicBezTo>
                  <a:pt x="1812" y="788"/>
                  <a:pt x="1812" y="785"/>
                  <a:pt x="1806" y="793"/>
                </a:cubicBezTo>
                <a:cubicBezTo>
                  <a:pt x="1806" y="799"/>
                  <a:pt x="1806" y="807"/>
                  <a:pt x="1806" y="813"/>
                </a:cubicBezTo>
                <a:close/>
                <a:moveTo>
                  <a:pt x="2063" y="1703"/>
                </a:moveTo>
                <a:cubicBezTo>
                  <a:pt x="2057" y="1694"/>
                  <a:pt x="2054" y="1689"/>
                  <a:pt x="2049" y="1683"/>
                </a:cubicBezTo>
                <a:cubicBezTo>
                  <a:pt x="2046" y="1680"/>
                  <a:pt x="2043" y="1680"/>
                  <a:pt x="2040" y="1680"/>
                </a:cubicBezTo>
                <a:cubicBezTo>
                  <a:pt x="2037" y="1669"/>
                  <a:pt x="2032" y="1661"/>
                  <a:pt x="2029" y="1658"/>
                </a:cubicBezTo>
                <a:cubicBezTo>
                  <a:pt x="2026" y="1655"/>
                  <a:pt x="2026" y="1652"/>
                  <a:pt x="2026" y="1646"/>
                </a:cubicBezTo>
                <a:cubicBezTo>
                  <a:pt x="2029" y="1638"/>
                  <a:pt x="2032" y="1629"/>
                  <a:pt x="2032" y="1621"/>
                </a:cubicBezTo>
                <a:cubicBezTo>
                  <a:pt x="2026" y="1601"/>
                  <a:pt x="2034" y="1598"/>
                  <a:pt x="2043" y="1587"/>
                </a:cubicBezTo>
                <a:cubicBezTo>
                  <a:pt x="2043" y="1581"/>
                  <a:pt x="2043" y="1576"/>
                  <a:pt x="2046" y="1570"/>
                </a:cubicBezTo>
                <a:cubicBezTo>
                  <a:pt x="2051" y="1553"/>
                  <a:pt x="2054" y="1545"/>
                  <a:pt x="2065" y="1533"/>
                </a:cubicBezTo>
                <a:cubicBezTo>
                  <a:pt x="2071" y="1528"/>
                  <a:pt x="2077" y="1525"/>
                  <a:pt x="2082" y="1519"/>
                </a:cubicBezTo>
                <a:cubicBezTo>
                  <a:pt x="2088" y="1519"/>
                  <a:pt x="2091" y="1519"/>
                  <a:pt x="2096" y="1519"/>
                </a:cubicBezTo>
                <a:cubicBezTo>
                  <a:pt x="2096" y="1522"/>
                  <a:pt x="2102" y="1533"/>
                  <a:pt x="2099" y="1539"/>
                </a:cubicBezTo>
                <a:cubicBezTo>
                  <a:pt x="2091" y="1553"/>
                  <a:pt x="2096" y="1579"/>
                  <a:pt x="2096" y="1601"/>
                </a:cubicBezTo>
                <a:cubicBezTo>
                  <a:pt x="2091" y="1615"/>
                  <a:pt x="2082" y="1632"/>
                  <a:pt x="2074" y="1646"/>
                </a:cubicBezTo>
                <a:cubicBezTo>
                  <a:pt x="2074" y="1649"/>
                  <a:pt x="2074" y="1652"/>
                  <a:pt x="2071" y="1655"/>
                </a:cubicBezTo>
                <a:cubicBezTo>
                  <a:pt x="2071" y="1669"/>
                  <a:pt x="2068" y="1686"/>
                  <a:pt x="2068" y="1700"/>
                </a:cubicBezTo>
                <a:cubicBezTo>
                  <a:pt x="2065" y="1700"/>
                  <a:pt x="2063" y="1703"/>
                  <a:pt x="2063" y="1703"/>
                </a:cubicBezTo>
                <a:close/>
              </a:path>
            </a:pathLst>
          </a:custGeom>
          <a:solidFill>
            <a:srgbClr val="B6BA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 name="椭圆 1"/>
          <p:cNvSpPr/>
          <p:nvPr/>
        </p:nvSpPr>
        <p:spPr>
          <a:xfrm>
            <a:off x="4954478" y="2730484"/>
            <a:ext cx="355600" cy="355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514976" y="3763748"/>
            <a:ext cx="355600" cy="35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922936" y="5206999"/>
            <a:ext cx="355600" cy="35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3600658" y="4119348"/>
            <a:ext cx="355600" cy="355600"/>
          </a:xfrm>
          <a:prstGeom prst="ellipse">
            <a:avLst/>
          </a:prstGeom>
          <a:solidFill>
            <a:srgbClr val="ED6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p:nvPr/>
        </p:nvCxnSpPr>
        <p:spPr>
          <a:xfrm flipH="1">
            <a:off x="7340600" y="1494996"/>
            <a:ext cx="0" cy="43851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9" name="图表 38"/>
          <p:cNvGraphicFramePr/>
          <p:nvPr>
            <p:extLst>
              <p:ext uri="{D42A27DB-BD31-4B8C-83A1-F6EECF244321}">
                <p14:modId val="3718850616"/>
              </p:ext>
            </p:extLst>
          </p:nvPr>
        </p:nvGraphicFramePr>
        <p:xfrm>
          <a:off x="7547818" y="1509746"/>
          <a:ext cx="4402882" cy="2935254"/>
        </p:xfrm>
        <a:graphic>
          <a:graphicData uri="http://schemas.openxmlformats.org/drawingml/2006/chart">
            <c:chart xmlns:c="http://schemas.openxmlformats.org/drawingml/2006/chart" r:id="rId2"/>
          </a:graphicData>
        </a:graphic>
      </p:graphicFrame>
      <p:grpSp>
        <p:nvGrpSpPr>
          <p:cNvPr id="3" name="组合 2"/>
          <p:cNvGrpSpPr/>
          <p:nvPr/>
        </p:nvGrpSpPr>
        <p:grpSpPr>
          <a:xfrm>
            <a:off x="7763718" y="4548796"/>
            <a:ext cx="3971082" cy="1251502"/>
            <a:chOff x="7763718" y="4548796"/>
            <a:chExt cx="3971082" cy="1251502"/>
          </a:xfrm>
        </p:grpSpPr>
        <p:sp>
          <p:nvSpPr>
            <p:cNvPr id="40" name="文本框 39"/>
            <p:cNvSpPr txBox="1"/>
            <p:nvPr/>
          </p:nvSpPr>
          <p:spPr>
            <a:xfrm>
              <a:off x="7763718" y="4969301"/>
              <a:ext cx="3971082" cy="82296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42" name="文本框 41"/>
            <p:cNvSpPr txBox="1"/>
            <p:nvPr/>
          </p:nvSpPr>
          <p:spPr>
            <a:xfrm>
              <a:off x="7763719" y="4548796"/>
              <a:ext cx="2765045" cy="396240"/>
            </a:xfrm>
            <a:prstGeom prst="rect">
              <a:avLst/>
            </a:prstGeom>
            <a:noFill/>
          </p:spPr>
          <p:txBody>
            <a:bodyPr rtlCol="0" wrap="square">
              <a:spAutoFit/>
            </a:bodyPr>
            <a:lstStyle/>
            <a:p>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grpSp>
    </p:spTree>
    <p:extLst>
      <p:ext uri="{BB962C8B-B14F-4D97-AF65-F5344CB8AC3E}">
        <p14:creationId val="39959985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2"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53" presetSubtype="0">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p:cTn dur="500" fill="hold" id="26"/>
                                        <p:tgtEl>
                                          <p:spTgt spid="2"/>
                                        </p:tgtEl>
                                        <p:attrNameLst>
                                          <p:attrName>ppt_w</p:attrName>
                                        </p:attrNameLst>
                                      </p:cBhvr>
                                      <p:tavLst>
                                        <p:tav tm="0">
                                          <p:val>
                                            <p:fltVal val="0"/>
                                          </p:val>
                                        </p:tav>
                                        <p:tav tm="100000">
                                          <p:val>
                                            <p:strVal val="#ppt_w"/>
                                          </p:val>
                                        </p:tav>
                                      </p:tavLst>
                                    </p:anim>
                                    <p:anim calcmode="lin" valueType="num">
                                      <p:cBhvr>
                                        <p:cTn dur="500" fill="hold" id="27"/>
                                        <p:tgtEl>
                                          <p:spTgt spid="2"/>
                                        </p:tgtEl>
                                        <p:attrNameLst>
                                          <p:attrName>ppt_h</p:attrName>
                                        </p:attrNameLst>
                                      </p:cBhvr>
                                      <p:tavLst>
                                        <p:tav tm="0">
                                          <p:val>
                                            <p:fltVal val="0"/>
                                          </p:val>
                                        </p:tav>
                                        <p:tav tm="100000">
                                          <p:val>
                                            <p:strVal val="#ppt_h"/>
                                          </p:val>
                                        </p:tav>
                                      </p:tavLst>
                                    </p:anim>
                                    <p:animEffect filter="fade" transition="in">
                                      <p:cBhvr>
                                        <p:cTn dur="500" id="28"/>
                                        <p:tgtEl>
                                          <p:spTgt spid="2"/>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ppt_w</p:attrName>
                                        </p:attrNameLst>
                                      </p:cBhvr>
                                      <p:tavLst>
                                        <p:tav tm="0">
                                          <p:val>
                                            <p:fltVal val="0"/>
                                          </p:val>
                                        </p:tav>
                                        <p:tav tm="100000">
                                          <p:val>
                                            <p:strVal val="#ppt_w"/>
                                          </p:val>
                                        </p:tav>
                                      </p:tavLst>
                                    </p:anim>
                                    <p:anim calcmode="lin" valueType="num">
                                      <p:cBhvr>
                                        <p:cTn dur="500" fill="hold" id="37"/>
                                        <p:tgtEl>
                                          <p:spTgt spid="12"/>
                                        </p:tgtEl>
                                        <p:attrNameLst>
                                          <p:attrName>ppt_h</p:attrName>
                                        </p:attrNameLst>
                                      </p:cBhvr>
                                      <p:tavLst>
                                        <p:tav tm="0">
                                          <p:val>
                                            <p:fltVal val="0"/>
                                          </p:val>
                                        </p:tav>
                                        <p:tav tm="100000">
                                          <p:val>
                                            <p:strVal val="#ppt_h"/>
                                          </p:val>
                                        </p:tav>
                                      </p:tavLst>
                                    </p:anim>
                                    <p:animEffect filter="fade" transition="in">
                                      <p:cBhvr>
                                        <p:cTn dur="500" id="38"/>
                                        <p:tgtEl>
                                          <p:spTgt spid="12"/>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par>
                                <p:cTn fill="hold" id="44" nodeType="withEffect" presetClass="entr" presetID="10"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childTnLst>
                          </p:cTn>
                        </p:par>
                        <p:par>
                          <p:cTn fill="hold" id="47" nodeType="afterGroup">
                            <p:stCondLst>
                              <p:cond delay="4000"/>
                            </p:stCondLst>
                            <p:childTnLst>
                              <p:par>
                                <p:cTn fill="hold" grpId="0" id="48" nodeType="afterEffect" presetClass="entr" presetID="42" presetSubtype="0">
                                  <p:stCondLst>
                                    <p:cond delay="0"/>
                                  </p:stCondLst>
                                  <p:childTnLst>
                                    <p:set>
                                      <p:cBhvr>
                                        <p:cTn dur="1" fill="hold" id="49">
                                          <p:stCondLst>
                                            <p:cond delay="0"/>
                                          </p:stCondLst>
                                        </p:cTn>
                                        <p:tgtEl>
                                          <p:spTgt spid="39"/>
                                        </p:tgtEl>
                                        <p:attrNameLst>
                                          <p:attrName>style.visibility</p:attrName>
                                        </p:attrNameLst>
                                      </p:cBhvr>
                                      <p:to>
                                        <p:strVal val="visible"/>
                                      </p:to>
                                    </p:set>
                                    <p:animEffect filter="fade" transition="in">
                                      <p:cBhvr>
                                        <p:cTn dur="1000" id="50"/>
                                        <p:tgtEl>
                                          <p:spTgt spid="39"/>
                                        </p:tgtEl>
                                      </p:cBhvr>
                                    </p:animEffect>
                                    <p:anim calcmode="lin" valueType="num">
                                      <p:cBhvr>
                                        <p:cTn dur="1000" fill="hold" id="51"/>
                                        <p:tgtEl>
                                          <p:spTgt spid="39"/>
                                        </p:tgtEl>
                                        <p:attrNameLst>
                                          <p:attrName>ppt_x</p:attrName>
                                        </p:attrNameLst>
                                      </p:cBhvr>
                                      <p:tavLst>
                                        <p:tav tm="0">
                                          <p:val>
                                            <p:strVal val="#ppt_x"/>
                                          </p:val>
                                        </p:tav>
                                        <p:tav tm="100000">
                                          <p:val>
                                            <p:strVal val="#ppt_x"/>
                                          </p:val>
                                        </p:tav>
                                      </p:tavLst>
                                    </p:anim>
                                    <p:anim calcmode="lin" valueType="num">
                                      <p:cBhvr>
                                        <p:cTn dur="1000" fill="hold" id="52"/>
                                        <p:tgtEl>
                                          <p:spTgt spid="39"/>
                                        </p:tgtEl>
                                        <p:attrNameLst>
                                          <p:attrName>ppt_y</p:attrName>
                                        </p:attrNameLst>
                                      </p:cBhvr>
                                      <p:tavLst>
                                        <p:tav tm="0">
                                          <p:val>
                                            <p:strVal val="#ppt_y+.1"/>
                                          </p:val>
                                        </p:tav>
                                        <p:tav tm="100000">
                                          <p:val>
                                            <p:strVal val="#ppt_y"/>
                                          </p:val>
                                        </p:tav>
                                      </p:tavLst>
                                    </p:anim>
                                  </p:childTnLst>
                                </p:cTn>
                              </p:par>
                              <p:par>
                                <p:cTn fill="hold" id="53" nodeType="withEffect" presetClass="entr" presetID="53" presetSubtype="0">
                                  <p:stCondLst>
                                    <p:cond delay="0"/>
                                  </p:stCondLst>
                                  <p:childTnLst>
                                    <p:set>
                                      <p:cBhvr>
                                        <p:cTn dur="1" fill="hold" id="54">
                                          <p:stCondLst>
                                            <p:cond delay="0"/>
                                          </p:stCondLst>
                                        </p:cTn>
                                        <p:tgtEl>
                                          <p:spTgt spid="3"/>
                                        </p:tgtEl>
                                        <p:attrNameLst>
                                          <p:attrName>style.visibility</p:attrName>
                                        </p:attrNameLst>
                                      </p:cBhvr>
                                      <p:to>
                                        <p:strVal val="visible"/>
                                      </p:to>
                                    </p:set>
                                    <p:anim calcmode="lin" valueType="num">
                                      <p:cBhvr>
                                        <p:cTn dur="500" fill="hold" id="55"/>
                                        <p:tgtEl>
                                          <p:spTgt spid="3"/>
                                        </p:tgtEl>
                                        <p:attrNameLst>
                                          <p:attrName>ppt_w</p:attrName>
                                        </p:attrNameLst>
                                      </p:cBhvr>
                                      <p:tavLst>
                                        <p:tav tm="0">
                                          <p:val>
                                            <p:fltVal val="0"/>
                                          </p:val>
                                        </p:tav>
                                        <p:tav tm="100000">
                                          <p:val>
                                            <p:strVal val="#ppt_w"/>
                                          </p:val>
                                        </p:tav>
                                      </p:tavLst>
                                    </p:anim>
                                    <p:anim calcmode="lin" valueType="num">
                                      <p:cBhvr>
                                        <p:cTn dur="500" fill="hold" id="56"/>
                                        <p:tgtEl>
                                          <p:spTgt spid="3"/>
                                        </p:tgtEl>
                                        <p:attrNameLst>
                                          <p:attrName>ppt_h</p:attrName>
                                        </p:attrNameLst>
                                      </p:cBhvr>
                                      <p:tavLst>
                                        <p:tav tm="0">
                                          <p:val>
                                            <p:fltVal val="0"/>
                                          </p:val>
                                        </p:tav>
                                        <p:tav tm="100000">
                                          <p:val>
                                            <p:strVal val="#ppt_h"/>
                                          </p:val>
                                        </p:tav>
                                      </p:tavLst>
                                    </p:anim>
                                    <p:animEffect filter="fade" transition="in">
                                      <p:cBhvr>
                                        <p:cTn dur="500" id="5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2"/>
      <p:bldP grpId="0" spid="11"/>
      <p:bldP grpId="0" spid="12"/>
      <p:bldP grpId="0" spid="13"/>
      <p:bldGraphic grpId="0" spid="39">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212836" y="1493467"/>
            <a:ext cx="10063512" cy="640080"/>
          </a:xfrm>
          <a:prstGeom prst="rect">
            <a:avLst/>
          </a:prstGeom>
        </p:spPr>
        <p:txBody>
          <a:bodyPr wrap="square">
            <a:spAutoFit/>
          </a:bodyPr>
          <a:lstStyle/>
          <a:p>
            <a:r>
              <a:rPr altLang="en-US" lang="zh-CN" smtClean="0">
                <a:solidFill>
                  <a:schemeClr val="tx1">
                    <a:lumMod val="65000"/>
                    <a:lumOff val="35000"/>
                  </a:schemeClr>
                </a:solidFill>
              </a:rPr>
              <a:t>这里是一级副标题具体内容，SEVEN用心设计每一页PPT，不在乎华丽，只在乎逻辑；不求美轮美奂，只求效率与使用。</a:t>
            </a:r>
          </a:p>
        </p:txBody>
      </p:sp>
      <p:graphicFrame>
        <p:nvGraphicFramePr>
          <p:cNvPr id="3" name="图表 2"/>
          <p:cNvGraphicFramePr/>
          <p:nvPr>
            <p:extLst>
              <p:ext uri="{D42A27DB-BD31-4B8C-83A1-F6EECF244321}">
                <p14:modId val="921380544"/>
              </p:ext>
            </p:extLst>
          </p:nvPr>
        </p:nvGraphicFramePr>
        <p:xfrm>
          <a:off x="986971" y="2200202"/>
          <a:ext cx="6531429" cy="3598333"/>
        </p:xfrm>
        <a:graphic>
          <a:graphicData uri="http://schemas.openxmlformats.org/drawingml/2006/chart">
            <c:chart xmlns:c="http://schemas.openxmlformats.org/drawingml/2006/chart" r:id="rId2"/>
          </a:graphicData>
        </a:graphic>
      </p:graphicFrame>
      <p:sp>
        <p:nvSpPr>
          <p:cNvPr id="4" name="文本框 3"/>
          <p:cNvSpPr txBox="1"/>
          <p:nvPr/>
        </p:nvSpPr>
        <p:spPr>
          <a:xfrm>
            <a:off x="8186057" y="2706706"/>
            <a:ext cx="2859314" cy="2560321"/>
          </a:xfrm>
          <a:prstGeom prst="rect">
            <a:avLst/>
          </a:prstGeom>
          <a:noFill/>
        </p:spPr>
        <p:txBody>
          <a:bodyPr rtlCol="0" wrap="square">
            <a:spAutoFit/>
          </a:bodyPr>
          <a:lstStyle/>
          <a:p>
            <a:pPr algn="just"/>
            <a:r>
              <a:rPr altLang="en-US" lang="zh-CN">
                <a:solidFill>
                  <a:schemeClr val="tx1">
                    <a:lumMod val="65000"/>
                    <a:lumOff val="35000"/>
                  </a:schemeClr>
                </a:solidFill>
              </a:rPr>
              <a:t>这里是配图文字点击更改SEVEN用心设计每一页PPT不在乎华丽，只在乎逻辑不求美轮美奂，只求效率与使用。 SEVEN用心设计每一页PPT，不在乎华丽，只在乎逻辑；不求美轮美奂，只求效率与使SEVEN用心设计每一页PP</a:t>
            </a:r>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3.4 第一级标题请单击更改</a:t>
            </a:r>
          </a:p>
        </p:txBody>
      </p:sp>
      <p:sp>
        <p:nvSpPr>
          <p:cNvPr id="9" name="椭圆 8"/>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1146846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10"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childTnLst>
                                </p:cTn>
                              </p:par>
                            </p:childTnLst>
                          </p:cTn>
                        </p:par>
                        <p:par>
                          <p:cTn fill="hold" id="21" nodeType="afterGroup">
                            <p:stCondLst>
                              <p:cond delay="3000"/>
                            </p:stCondLst>
                            <p:childTnLst>
                              <p:par>
                                <p:cTn fill="hold" grpId="0" id="22" nodeType="afterEffect" presetClass="entr" presetID="22" presetSubtype="8">
                                  <p:stCondLst>
                                    <p:cond delay="0"/>
                                  </p:stCondLst>
                                  <p:childTnLst>
                                    <p:set>
                                      <p:cBhvr>
                                        <p:cTn dur="1" fill="hold" id="23">
                                          <p:stCondLst>
                                            <p:cond delay="0"/>
                                          </p:stCondLst>
                                        </p:cTn>
                                        <p:tgtEl>
                                          <p:spTgt spid="3">
                                            <p:graphicEl>
                                              <a:chart bldStep="gridLegend" categoryIdx="-3" seriesIdx="-3"/>
                                            </p:graphicEl>
                                          </p:spTgt>
                                        </p:tgtEl>
                                        <p:attrNameLst>
                                          <p:attrName>style.visibility</p:attrName>
                                        </p:attrNameLst>
                                      </p:cBhvr>
                                      <p:to>
                                        <p:strVal val="visible"/>
                                      </p:to>
                                    </p:set>
                                    <p:animEffect filter="wipe(left)" transition="in">
                                      <p:cBhvr>
                                        <p:cTn dur="500" id="24"/>
                                        <p:tgtEl>
                                          <p:spTgt spid="3">
                                            <p:graphicEl>
                                              <a:chart bldStep="gridLegend" categoryIdx="-3" seriesIdx="-3"/>
                                            </p:graphicEl>
                                          </p:spTgt>
                                        </p:tgtEl>
                                      </p:cBhvr>
                                    </p:animEffect>
                                  </p:childTnLst>
                                </p:cTn>
                              </p:par>
                            </p:childTnLst>
                          </p:cTn>
                        </p:par>
                        <p:par>
                          <p:cTn fill="hold" id="25" nodeType="afterGroup">
                            <p:stCondLst>
                              <p:cond delay="3500"/>
                            </p:stCondLst>
                            <p:childTnLst>
                              <p:par>
                                <p:cTn fill="hold" grpId="0" id="26" nodeType="afterEffect" presetClass="entr" presetID="22" presetSubtype="8">
                                  <p:stCondLst>
                                    <p:cond delay="0"/>
                                  </p:stCondLst>
                                  <p:childTnLst>
                                    <p:set>
                                      <p:cBhvr>
                                        <p:cTn dur="1" fill="hold" id="27">
                                          <p:stCondLst>
                                            <p:cond delay="0"/>
                                          </p:stCondLst>
                                        </p:cTn>
                                        <p:tgtEl>
                                          <p:spTgt spid="3">
                                            <p:graphicEl>
                                              <a:chart bldStep="series" categoryIdx="-4" seriesIdx="0"/>
                                            </p:graphicEl>
                                          </p:spTgt>
                                        </p:tgtEl>
                                        <p:attrNameLst>
                                          <p:attrName>style.visibility</p:attrName>
                                        </p:attrNameLst>
                                      </p:cBhvr>
                                      <p:to>
                                        <p:strVal val="visible"/>
                                      </p:to>
                                    </p:set>
                                    <p:animEffect filter="wipe(left)" transition="in">
                                      <p:cBhvr>
                                        <p:cTn dur="500" id="28"/>
                                        <p:tgtEl>
                                          <p:spTgt spid="3">
                                            <p:graphicEl>
                                              <a:chart bldStep="series" categoryIdx="-4" seriesIdx="0"/>
                                            </p:graphicEl>
                                          </p:spTgt>
                                        </p:tgtEl>
                                      </p:cBhvr>
                                    </p:animEffect>
                                  </p:childTnLst>
                                </p:cTn>
                              </p:par>
                            </p:childTnLst>
                          </p:cTn>
                        </p:par>
                        <p:par>
                          <p:cTn fill="hold" id="29" nodeType="afterGroup">
                            <p:stCondLst>
                              <p:cond delay="4000"/>
                            </p:stCondLst>
                            <p:childTnLst>
                              <p:par>
                                <p:cTn fill="hold" grpId="0" id="30" nodeType="afterEffect" presetClass="entr" presetID="22" presetSubtype="8">
                                  <p:stCondLst>
                                    <p:cond delay="0"/>
                                  </p:stCondLst>
                                  <p:childTnLst>
                                    <p:set>
                                      <p:cBhvr>
                                        <p:cTn dur="1" fill="hold" id="31">
                                          <p:stCondLst>
                                            <p:cond delay="0"/>
                                          </p:stCondLst>
                                        </p:cTn>
                                        <p:tgtEl>
                                          <p:spTgt spid="3">
                                            <p:graphicEl>
                                              <a:chart bldStep="series" categoryIdx="-4" seriesIdx="1"/>
                                            </p:graphicEl>
                                          </p:spTgt>
                                        </p:tgtEl>
                                        <p:attrNameLst>
                                          <p:attrName>style.visibility</p:attrName>
                                        </p:attrNameLst>
                                      </p:cBhvr>
                                      <p:to>
                                        <p:strVal val="visible"/>
                                      </p:to>
                                    </p:set>
                                    <p:animEffect filter="wipe(left)" transition="in">
                                      <p:cBhvr>
                                        <p:cTn dur="500" id="32"/>
                                        <p:tgtEl>
                                          <p:spTgt spid="3">
                                            <p:graphicEl>
                                              <a:chart bldStep="series" categoryIdx="-4" seriesIdx="1"/>
                                            </p:graphicEl>
                                          </p:spTgt>
                                        </p:tgtEl>
                                      </p:cBhvr>
                                    </p:animEffect>
                                  </p:childTnLst>
                                </p:cTn>
                              </p:par>
                            </p:childTnLst>
                          </p:cTn>
                        </p:par>
                        <p:par>
                          <p:cTn fill="hold" id="33" nodeType="afterGroup">
                            <p:stCondLst>
                              <p:cond delay="4500"/>
                            </p:stCondLst>
                            <p:childTnLst>
                              <p:par>
                                <p:cTn fill="hold" grpId="0" id="34" nodeType="afterEffect" presetClass="entr" presetID="22" presetSubtype="8">
                                  <p:stCondLst>
                                    <p:cond delay="0"/>
                                  </p:stCondLst>
                                  <p:childTnLst>
                                    <p:set>
                                      <p:cBhvr>
                                        <p:cTn dur="1" fill="hold" id="35">
                                          <p:stCondLst>
                                            <p:cond delay="0"/>
                                          </p:stCondLst>
                                        </p:cTn>
                                        <p:tgtEl>
                                          <p:spTgt spid="3">
                                            <p:graphicEl>
                                              <a:chart bldStep="series" categoryIdx="-4" seriesIdx="2"/>
                                            </p:graphicEl>
                                          </p:spTgt>
                                        </p:tgtEl>
                                        <p:attrNameLst>
                                          <p:attrName>style.visibility</p:attrName>
                                        </p:attrNameLst>
                                      </p:cBhvr>
                                      <p:to>
                                        <p:strVal val="visible"/>
                                      </p:to>
                                    </p:set>
                                    <p:animEffect filter="wipe(left)" transition="in">
                                      <p:cBhvr>
                                        <p:cTn dur="500" id="36"/>
                                        <p:tgtEl>
                                          <p:spTgt spid="3">
                                            <p:graphicEl>
                                              <a:chart bldStep="series" categoryIdx="-4" seriesIdx="2"/>
                                            </p:graphicEl>
                                          </p:spTgt>
                                        </p:tgtEl>
                                      </p:cBhvr>
                                    </p:animEffect>
                                  </p:childTnLst>
                                </p:cTn>
                              </p:par>
                              <p:par>
                                <p:cTn fill="hold" grpId="0" id="37" nodeType="withEffect" presetClass="entr" presetID="42" presetSubtype="0">
                                  <p:stCondLst>
                                    <p:cond delay="0"/>
                                  </p:stCondLst>
                                  <p:childTnLst>
                                    <p:set>
                                      <p:cBhvr>
                                        <p:cTn dur="1" fill="hold" id="38">
                                          <p:stCondLst>
                                            <p:cond delay="0"/>
                                          </p:stCondLst>
                                        </p:cTn>
                                        <p:tgtEl>
                                          <p:spTgt spid="4"/>
                                        </p:tgtEl>
                                        <p:attrNameLst>
                                          <p:attrName>style.visibility</p:attrName>
                                        </p:attrNameLst>
                                      </p:cBhvr>
                                      <p:to>
                                        <p:strVal val="visible"/>
                                      </p:to>
                                    </p:set>
                                    <p:animEffect filter="fade" transition="in">
                                      <p:cBhvr>
                                        <p:cTn dur="1000" id="39"/>
                                        <p:tgtEl>
                                          <p:spTgt spid="4"/>
                                        </p:tgtEl>
                                      </p:cBhvr>
                                    </p:animEffect>
                                    <p:anim calcmode="lin" valueType="num">
                                      <p:cBhvr>
                                        <p:cTn dur="1000" fill="hold" id="40"/>
                                        <p:tgtEl>
                                          <p:spTgt spid="4"/>
                                        </p:tgtEl>
                                        <p:attrNameLst>
                                          <p:attrName>ppt_x</p:attrName>
                                        </p:attrNameLst>
                                      </p:cBhvr>
                                      <p:tavLst>
                                        <p:tav tm="0">
                                          <p:val>
                                            <p:strVal val="#ppt_x"/>
                                          </p:val>
                                        </p:tav>
                                        <p:tav tm="100000">
                                          <p:val>
                                            <p:strVal val="#ppt_x"/>
                                          </p:val>
                                        </p:tav>
                                      </p:tavLst>
                                    </p:anim>
                                    <p:anim calcmode="lin" valueType="num">
                                      <p:cBhvr>
                                        <p:cTn dur="1000" fill="hold" id="4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8"/>
      <p:bldGraphic grpId="0" spid="3">
        <p:bldSub>
          <a:bldChart bld="series"/>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4524575" y="1821594"/>
            <a:ext cx="7206415" cy="4381500"/>
          </a:xfrm>
          <a:prstGeom prst="rect">
            <a:avLst/>
          </a:prstGeom>
        </p:spPr>
      </p:pic>
      <p:graphicFrame>
        <p:nvGraphicFramePr>
          <p:cNvPr id="3" name="图表 2"/>
          <p:cNvGraphicFramePr/>
          <p:nvPr>
            <p:extLst>
              <p:ext uri="{D42A27DB-BD31-4B8C-83A1-F6EECF244321}">
                <p14:modId val="2892570182"/>
              </p:ext>
            </p:extLst>
          </p:nvPr>
        </p:nvGraphicFramePr>
        <p:xfrm>
          <a:off x="5562064" y="2081087"/>
          <a:ext cx="5131435" cy="3485527"/>
        </p:xfrm>
        <a:graphic>
          <a:graphicData uri="http://schemas.openxmlformats.org/drawingml/2006/chart">
            <c:chart xmlns:c="http://schemas.openxmlformats.org/drawingml/2006/chart" r:id="rId3"/>
          </a:graphicData>
        </a:graphic>
      </p:graphicFrame>
      <p:sp>
        <p:nvSpPr>
          <p:cNvPr id="4" name="矩形 3"/>
          <p:cNvSpPr/>
          <p:nvPr/>
        </p:nvSpPr>
        <p:spPr>
          <a:xfrm>
            <a:off x="994917" y="2347423"/>
            <a:ext cx="2990850" cy="3383281"/>
          </a:xfrm>
          <a:prstGeom prst="rect">
            <a:avLst/>
          </a:prstGeom>
        </p:spPr>
        <p:txBody>
          <a:bodyPr wrap="square">
            <a:spAutoFit/>
          </a:bodyPr>
          <a:lstStyle/>
          <a:p>
            <a:pPr algn="just">
              <a:lnSpc>
                <a:spcPct val="150000"/>
              </a:lnSpc>
            </a:pPr>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a:t>
            </a:r>
          </a:p>
          <a:p>
            <a:pPr algn="just">
              <a:lnSpc>
                <a:spcPct val="150000"/>
              </a:lnSpc>
            </a:pPr>
            <a:r>
              <a:rPr altLang="en-US" lang="zh-CN">
                <a:latin charset="-122" panose="020b0502040204020203" pitchFamily="34" typeface="微软雅黑 Light"/>
                <a:ea charset="-122" panose="020b0502040204020203" pitchFamily="34" typeface="微软雅黑 Light"/>
              </a:rPr>
              <a:t>追求效率。只在自己确定的风格里追求极致，不求完美</a:t>
            </a:r>
          </a:p>
          <a:p>
            <a:pPr algn="just">
              <a:lnSpc>
                <a:spcPct val="150000"/>
              </a:lnSpc>
            </a:pPr>
            <a:r>
              <a:rPr altLang="en-US" lang="zh-CN">
                <a:latin charset="-122" panose="020b0502040204020203" pitchFamily="34" typeface="微软雅黑 Light"/>
                <a:ea charset="-122" panose="020b0502040204020203" pitchFamily="34" typeface="微软雅黑 Light"/>
              </a:rPr>
              <a:t>SEVEN会用心对待每一次设计，尽最大能力为您提供最实用最便捷的商业模板设计</a:t>
            </a:r>
          </a:p>
        </p:txBody>
      </p:sp>
      <p:sp>
        <p:nvSpPr>
          <p:cNvPr id="5" name="文本框 4"/>
          <p:cNvSpPr txBox="1"/>
          <p:nvPr/>
        </p:nvSpPr>
        <p:spPr>
          <a:xfrm>
            <a:off x="994917" y="1821594"/>
            <a:ext cx="2765045" cy="457200"/>
          </a:xfrm>
          <a:prstGeom prst="rect">
            <a:avLst/>
          </a:prstGeom>
          <a:noFill/>
        </p:spPr>
        <p:txBody>
          <a:bodyPr rtlCol="0" wrap="square">
            <a:spAutoFit/>
          </a:bodyPr>
          <a:lstStyle/>
          <a:p>
            <a:r>
              <a:rPr altLang="en-US" lang="zh-CN" smtClean="0" sz="2400">
                <a:solidFill>
                  <a:srgbClr val="00B050"/>
                </a:solidFill>
                <a:latin charset="-122" panose="020b0503020204020204" pitchFamily="34" typeface="微软雅黑"/>
                <a:ea charset="-122" panose="020b0503020204020204" pitchFamily="34" typeface="微软雅黑"/>
              </a:rPr>
              <a:t>这里是您的小标题</a:t>
            </a:r>
          </a:p>
        </p:txBody>
      </p:sp>
      <p:cxnSp>
        <p:nvCxnSpPr>
          <p:cNvPr id="6" name="直接连接符 5"/>
          <p:cNvCxnSpPr/>
          <p:nvPr/>
        </p:nvCxnSpPr>
        <p:spPr>
          <a:xfrm flipH="1">
            <a:off x="4425315" y="1754489"/>
            <a:ext cx="0" cy="4009254"/>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01090" y="2347423"/>
            <a:ext cx="2771775"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12" name="文本框 11"/>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3.5 第一级标题请单击更改</a:t>
            </a:r>
          </a:p>
        </p:txBody>
      </p:sp>
    </p:spTree>
    <p:extLst>
      <p:ext uri="{BB962C8B-B14F-4D97-AF65-F5344CB8AC3E}">
        <p14:creationId val="3108664628"/>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9"/>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500" id="10"/>
                                        <p:tgtEl>
                                          <p:spTgt spid="10"/>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3000"/>
                            </p:stCondLst>
                            <p:childTnLst>
                              <p:par>
                                <p:cTn fill="hold" grpId="0" id="22" nodeType="after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anim calcmode="lin" valueType="num">
                                      <p:cBhvr>
                                        <p:cTn dur="1000" fill="hold" id="25"/>
                                        <p:tgtEl>
                                          <p:spTgt spid="5"/>
                                        </p:tgtEl>
                                        <p:attrNameLst>
                                          <p:attrName>ppt_x</p:attrName>
                                        </p:attrNameLst>
                                      </p:cBhvr>
                                      <p:tavLst>
                                        <p:tav tm="0">
                                          <p:val>
                                            <p:strVal val="#ppt_x"/>
                                          </p:val>
                                        </p:tav>
                                        <p:tav tm="100000">
                                          <p:val>
                                            <p:strVal val="#ppt_x"/>
                                          </p:val>
                                        </p:tav>
                                      </p:tavLst>
                                    </p:anim>
                                    <p:anim calcmode="lin" valueType="num">
                                      <p:cBhvr>
                                        <p:cTn dur="10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par>
                                <p:cTn fill="hold"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par>
                                <p:cTn fill="hold" id="35" nodeType="withEffect" presetClass="entr" presetID="10" presetSubtype="0">
                                  <p:stCondLst>
                                    <p:cond delay="0"/>
                                  </p:stCondLst>
                                  <p:childTnLst>
                                    <p:set>
                                      <p:cBhvr>
                                        <p:cTn dur="1" fill="hold" id="36">
                                          <p:stCondLst>
                                            <p:cond delay="0"/>
                                          </p:stCondLst>
                                        </p:cTn>
                                        <p:tgtEl>
                                          <p:spTgt spid="2"/>
                                        </p:tgtEl>
                                        <p:attrNameLst>
                                          <p:attrName>style.visibility</p:attrName>
                                        </p:attrNameLst>
                                      </p:cBhvr>
                                      <p:to>
                                        <p:strVal val="visible"/>
                                      </p:to>
                                    </p:set>
                                    <p:animEffect filter="fade" transition="in">
                                      <p:cBhvr>
                                        <p:cTn dur="500" id="37"/>
                                        <p:tgtEl>
                                          <p:spTgt spid="2"/>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3">
                                            <p:graphicEl>
                                              <a:chart bldStep="gridLegend" categoryIdx="-3" seriesIdx="-3"/>
                                            </p:graphicEl>
                                          </p:spTgt>
                                        </p:tgtEl>
                                        <p:attrNameLst>
                                          <p:attrName>style.visibility</p:attrName>
                                        </p:attrNameLst>
                                      </p:cBhvr>
                                      <p:to>
                                        <p:strVal val="visible"/>
                                      </p:to>
                                    </p:set>
                                    <p:animEffect filter="wipe(down)" transition="in">
                                      <p:cBhvr>
                                        <p:cTn dur="500" id="41"/>
                                        <p:tgtEl>
                                          <p:spTgt spid="3">
                                            <p:graphicEl>
                                              <a:chart bldStep="gridLegend" categoryIdx="-3" seriesIdx="-3"/>
                                            </p:graphicEl>
                                          </p:spTgt>
                                        </p:tgtEl>
                                      </p:cBhvr>
                                    </p:animEffect>
                                  </p:childTnLst>
                                </p:cTn>
                              </p:par>
                            </p:childTnLst>
                          </p:cTn>
                        </p:par>
                        <p:par>
                          <p:cTn fill="hold" id="42" nodeType="afterGroup">
                            <p:stCondLst>
                              <p:cond delay="4500"/>
                            </p:stCondLst>
                            <p:childTnLst>
                              <p:par>
                                <p:cTn fill="hold" grpId="0" id="43" nodeType="afterEffect" presetClass="entr" presetID="22" presetSubtype="4">
                                  <p:stCondLst>
                                    <p:cond delay="0"/>
                                  </p:stCondLst>
                                  <p:childTnLst>
                                    <p:set>
                                      <p:cBhvr>
                                        <p:cTn dur="1" fill="hold" id="44">
                                          <p:stCondLst>
                                            <p:cond delay="0"/>
                                          </p:stCondLst>
                                        </p:cTn>
                                        <p:tgtEl>
                                          <p:spTgt spid="3">
                                            <p:graphicEl>
                                              <a:chart bldStep="series" categoryIdx="-4" seriesIdx="0"/>
                                            </p:graphicEl>
                                          </p:spTgt>
                                        </p:tgtEl>
                                        <p:attrNameLst>
                                          <p:attrName>style.visibility</p:attrName>
                                        </p:attrNameLst>
                                      </p:cBhvr>
                                      <p:to>
                                        <p:strVal val="visible"/>
                                      </p:to>
                                    </p:set>
                                    <p:animEffect filter="wipe(down)" transition="in">
                                      <p:cBhvr>
                                        <p:cTn dur="500" id="45"/>
                                        <p:tgtEl>
                                          <p:spTgt spid="3">
                                            <p:graphicEl>
                                              <a:chart bldStep="series" categoryIdx="-4" seriesIdx="0"/>
                                            </p:graphicEl>
                                          </p:spTgt>
                                        </p:tgtEl>
                                      </p:cBhvr>
                                    </p:animEffect>
                                  </p:childTnLst>
                                </p:cTn>
                              </p:par>
                            </p:childTnLst>
                          </p:cTn>
                        </p:par>
                        <p:par>
                          <p:cTn fill="hold" id="46" nodeType="afterGroup">
                            <p:stCondLst>
                              <p:cond delay="5000"/>
                            </p:stCondLst>
                            <p:childTnLst>
                              <p:par>
                                <p:cTn fill="hold" grpId="0" id="47" nodeType="afterEffect" presetClass="entr" presetID="22" presetSubtype="4">
                                  <p:stCondLst>
                                    <p:cond delay="0"/>
                                  </p:stCondLst>
                                  <p:childTnLst>
                                    <p:set>
                                      <p:cBhvr>
                                        <p:cTn dur="1" fill="hold" id="48">
                                          <p:stCondLst>
                                            <p:cond delay="0"/>
                                          </p:stCondLst>
                                        </p:cTn>
                                        <p:tgtEl>
                                          <p:spTgt spid="3">
                                            <p:graphicEl>
                                              <a:chart bldStep="series" categoryIdx="-4" seriesIdx="1"/>
                                            </p:graphicEl>
                                          </p:spTgt>
                                        </p:tgtEl>
                                        <p:attrNameLst>
                                          <p:attrName>style.visibility</p:attrName>
                                        </p:attrNameLst>
                                      </p:cBhvr>
                                      <p:to>
                                        <p:strVal val="visible"/>
                                      </p:to>
                                    </p:set>
                                    <p:animEffect filter="wipe(down)" transition="in">
                                      <p:cBhvr>
                                        <p:cTn dur="500" id="49"/>
                                        <p:tgtEl>
                                          <p:spTgt spid="3">
                                            <p:graphicEl>
                                              <a:chart bldStep="series" categoryIdx="-4" seriesIdx="1"/>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2"/>
      <p:bldGraphic grpId="0" spid="3">
        <p:bldSub>
          <a:bldChart bld="series"/>
        </p:bldSub>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560998" y="269502"/>
                </a:moveTo>
                <a:cubicBezTo>
                  <a:pt x="507172" y="269502"/>
                  <a:pt x="460415" y="279796"/>
                  <a:pt x="420727" y="300384"/>
                </a:cubicBezTo>
                <a:lnTo>
                  <a:pt x="420727" y="399727"/>
                </a:lnTo>
                <a:cubicBezTo>
                  <a:pt x="457190" y="374426"/>
                  <a:pt x="494769" y="361776"/>
                  <a:pt x="533464" y="361776"/>
                </a:cubicBezTo>
                <a:cubicBezTo>
                  <a:pt x="592748" y="361776"/>
                  <a:pt x="622389" y="386332"/>
                  <a:pt x="622389" y="435446"/>
                </a:cubicBezTo>
                <a:cubicBezTo>
                  <a:pt x="622389" y="487536"/>
                  <a:pt x="583694" y="513581"/>
                  <a:pt x="506303" y="513581"/>
                </a:cubicBezTo>
                <a:lnTo>
                  <a:pt x="459050" y="513581"/>
                </a:lnTo>
                <a:lnTo>
                  <a:pt x="459050" y="606226"/>
                </a:lnTo>
                <a:lnTo>
                  <a:pt x="510396" y="606226"/>
                </a:lnTo>
                <a:cubicBezTo>
                  <a:pt x="551324" y="606226"/>
                  <a:pt x="583136" y="613419"/>
                  <a:pt x="605832" y="627806"/>
                </a:cubicBezTo>
                <a:cubicBezTo>
                  <a:pt x="628528" y="642193"/>
                  <a:pt x="639877" y="663029"/>
                  <a:pt x="639877" y="690314"/>
                </a:cubicBezTo>
                <a:cubicBezTo>
                  <a:pt x="639877" y="716855"/>
                  <a:pt x="630327" y="737319"/>
                  <a:pt x="611227" y="751706"/>
                </a:cubicBezTo>
                <a:cubicBezTo>
                  <a:pt x="592128" y="766092"/>
                  <a:pt x="566331" y="773286"/>
                  <a:pt x="533837" y="773286"/>
                </a:cubicBezTo>
                <a:cubicBezTo>
                  <a:pt x="482491" y="773286"/>
                  <a:pt x="437594" y="758899"/>
                  <a:pt x="399147" y="730125"/>
                </a:cubicBezTo>
                <a:lnTo>
                  <a:pt x="399147" y="836166"/>
                </a:lnTo>
                <a:cubicBezTo>
                  <a:pt x="435362" y="855761"/>
                  <a:pt x="483111" y="865559"/>
                  <a:pt x="542394" y="865559"/>
                </a:cubicBezTo>
                <a:cubicBezTo>
                  <a:pt x="609119" y="865559"/>
                  <a:pt x="662511" y="850180"/>
                  <a:pt x="702570" y="819422"/>
                </a:cubicBezTo>
                <a:cubicBezTo>
                  <a:pt x="742630" y="788665"/>
                  <a:pt x="762660" y="745876"/>
                  <a:pt x="762660" y="691058"/>
                </a:cubicBezTo>
                <a:cubicBezTo>
                  <a:pt x="762660" y="655339"/>
                  <a:pt x="750630" y="625016"/>
                  <a:pt x="726569" y="600087"/>
                </a:cubicBezTo>
                <a:cubicBezTo>
                  <a:pt x="702508" y="575158"/>
                  <a:pt x="670386" y="560461"/>
                  <a:pt x="630203" y="555997"/>
                </a:cubicBezTo>
                <a:lnTo>
                  <a:pt x="630203" y="554136"/>
                </a:lnTo>
                <a:cubicBezTo>
                  <a:pt x="706601" y="534789"/>
                  <a:pt x="744800" y="487412"/>
                  <a:pt x="744800" y="412005"/>
                </a:cubicBezTo>
                <a:cubicBezTo>
                  <a:pt x="744800" y="367357"/>
                  <a:pt x="727809" y="332444"/>
                  <a:pt x="693827" y="307267"/>
                </a:cubicBezTo>
                <a:cubicBezTo>
                  <a:pt x="659844" y="282091"/>
                  <a:pt x="615568" y="269502"/>
                  <a:pt x="560998" y="269502"/>
                </a:cubicBez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3.6 第一级标题请单击更改</a:t>
            </a:r>
          </a:p>
        </p:txBody>
      </p:sp>
      <p:sp>
        <p:nvSpPr>
          <p:cNvPr id="3" name="六边形 2"/>
          <p:cNvSpPr/>
          <p:nvPr/>
        </p:nvSpPr>
        <p:spPr>
          <a:xfrm>
            <a:off x="4882515" y="1761104"/>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lt1"/>
                </a:solidFill>
                <a:latin charset="-122" panose="020b0503020204020204" pitchFamily="34" typeface="微软雅黑"/>
                <a:ea charset="-122" panose="020b0503020204020204" pitchFamily="34" typeface="微软雅黑"/>
              </a:rPr>
              <a:t>01</a:t>
            </a:r>
          </a:p>
        </p:txBody>
      </p:sp>
      <p:sp>
        <p:nvSpPr>
          <p:cNvPr id="9" name="六边形 8"/>
          <p:cNvSpPr/>
          <p:nvPr/>
        </p:nvSpPr>
        <p:spPr>
          <a:xfrm>
            <a:off x="5995035" y="2430567"/>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000">
                <a:solidFill>
                  <a:schemeClr val="lt1"/>
                </a:solidFill>
                <a:latin charset="-122" panose="020b0503020204020204" pitchFamily="34" typeface="微软雅黑"/>
                <a:ea charset="-122" panose="020b0503020204020204" pitchFamily="34" typeface="微软雅黑"/>
              </a:rPr>
              <a:t>03</a:t>
            </a:r>
          </a:p>
        </p:txBody>
      </p:sp>
      <p:sp>
        <p:nvSpPr>
          <p:cNvPr id="11" name="六边形 10"/>
          <p:cNvSpPr/>
          <p:nvPr/>
        </p:nvSpPr>
        <p:spPr>
          <a:xfrm>
            <a:off x="4882515" y="3132549"/>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000">
                <a:latin charset="-122" panose="020b0503020204020204" pitchFamily="34" typeface="微软雅黑"/>
                <a:ea charset="-122" panose="020b0503020204020204" pitchFamily="34" typeface="微软雅黑"/>
              </a:rPr>
              <a:t>02</a:t>
            </a:r>
          </a:p>
        </p:txBody>
      </p:sp>
      <p:sp>
        <p:nvSpPr>
          <p:cNvPr id="12" name="六边形 11"/>
          <p:cNvSpPr/>
          <p:nvPr/>
        </p:nvSpPr>
        <p:spPr>
          <a:xfrm>
            <a:off x="5995035" y="3802012"/>
            <a:ext cx="1314450" cy="1251857"/>
          </a:xfrm>
          <a:prstGeom prst="hexag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122" panose="020b0503020204020204" pitchFamily="34" typeface="微软雅黑"/>
                <a:ea charset="-122" panose="020b0503020204020204" pitchFamily="34" typeface="微软雅黑"/>
              </a:rPr>
              <a:t>04</a:t>
            </a:r>
          </a:p>
        </p:txBody>
      </p:sp>
      <p:grpSp>
        <p:nvGrpSpPr>
          <p:cNvPr id="2" name="组合 1"/>
          <p:cNvGrpSpPr/>
          <p:nvPr/>
        </p:nvGrpSpPr>
        <p:grpSpPr>
          <a:xfrm>
            <a:off x="4044951" y="2387033"/>
            <a:ext cx="1150528" cy="1982133"/>
            <a:chOff x="4044951" y="2387033"/>
            <a:chExt cx="1150528" cy="1982133"/>
          </a:xfrm>
        </p:grpSpPr>
        <p:cxnSp>
          <p:nvCxnSpPr>
            <p:cNvPr id="14" name="直接连接符 13"/>
            <p:cNvCxnSpPr>
              <a:stCxn id="3" idx="3"/>
            </p:cNvCxnSpPr>
            <p:nvPr/>
          </p:nvCxnSpPr>
          <p:spPr>
            <a:xfrm flipH="1">
              <a:off x="4051300" y="2387033"/>
              <a:ext cx="831215" cy="40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4044951" y="4368016"/>
              <a:ext cx="1150528" cy="115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303136" y="3047374"/>
            <a:ext cx="840207" cy="1380689"/>
            <a:chOff x="7303136" y="3047374"/>
            <a:chExt cx="840207" cy="1380689"/>
          </a:xfrm>
        </p:grpSpPr>
        <p:cxnSp>
          <p:nvCxnSpPr>
            <p:cNvPr id="16" name="直接连接符 15"/>
            <p:cNvCxnSpPr/>
            <p:nvPr/>
          </p:nvCxnSpPr>
          <p:spPr>
            <a:xfrm flipH="1" flipV="1">
              <a:off x="7309486" y="3047374"/>
              <a:ext cx="833857" cy="912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7303136" y="4423896"/>
              <a:ext cx="820102" cy="416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294970" y="2377475"/>
            <a:ext cx="9597083" cy="3246750"/>
            <a:chOff x="1294970" y="2377475"/>
            <a:chExt cx="9597083" cy="3246750"/>
          </a:xfrm>
        </p:grpSpPr>
        <p:sp>
          <p:nvSpPr>
            <p:cNvPr id="25" name="文本框 24"/>
            <p:cNvSpPr txBox="1"/>
            <p:nvPr/>
          </p:nvSpPr>
          <p:spPr>
            <a:xfrm>
              <a:off x="1294970" y="2384027"/>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6" name="文本框 25"/>
            <p:cNvSpPr txBox="1"/>
            <p:nvPr/>
          </p:nvSpPr>
          <p:spPr>
            <a:xfrm>
              <a:off x="1294970" y="4363766"/>
              <a:ext cx="2753687"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7" name="文本框 26"/>
            <p:cNvSpPr txBox="1"/>
            <p:nvPr/>
          </p:nvSpPr>
          <p:spPr>
            <a:xfrm>
              <a:off x="8135722" y="2377475"/>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28" name="文本框 27"/>
            <p:cNvSpPr txBox="1"/>
            <p:nvPr/>
          </p:nvSpPr>
          <p:spPr>
            <a:xfrm>
              <a:off x="8122478" y="4423895"/>
              <a:ext cx="2756330" cy="1188720"/>
            </a:xfrm>
            <a:prstGeom prst="rect">
              <a:avLst/>
            </a:prstGeom>
            <a:noFill/>
            <a:ln>
              <a:solidFill>
                <a:schemeClr val="bg2">
                  <a:lumMod val="90000"/>
                </a:schemeClr>
              </a:solidFill>
            </a:ln>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grpSp>
      <p:grpSp>
        <p:nvGrpSpPr>
          <p:cNvPr id="15" name="组合 14"/>
          <p:cNvGrpSpPr/>
          <p:nvPr/>
        </p:nvGrpSpPr>
        <p:grpSpPr>
          <a:xfrm>
            <a:off x="1294970" y="1761733"/>
            <a:ext cx="9604703" cy="2453944"/>
            <a:chOff x="1294970" y="1761733"/>
            <a:chExt cx="9604703" cy="2453944"/>
          </a:xfrm>
        </p:grpSpPr>
        <p:sp>
          <p:nvSpPr>
            <p:cNvPr id="29" name="矩形 28"/>
            <p:cNvSpPr/>
            <p:nvPr/>
          </p:nvSpPr>
          <p:spPr>
            <a:xfrm>
              <a:off x="1294970" y="1762470"/>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latin charset="-122" panose="020b0503020204020204" pitchFamily="34" typeface="微软雅黑"/>
                  <a:ea charset="-122" panose="020b0503020204020204" pitchFamily="34" typeface="微软雅黑"/>
                </a:rPr>
                <a:t>单击更改你的标题</a:t>
              </a:r>
            </a:p>
          </p:txBody>
        </p:sp>
        <p:sp>
          <p:nvSpPr>
            <p:cNvPr id="30" name="矩形 29"/>
            <p:cNvSpPr/>
            <p:nvPr/>
          </p:nvSpPr>
          <p:spPr>
            <a:xfrm>
              <a:off x="8127206" y="1761733"/>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latin charset="-122" panose="020b0503020204020204" pitchFamily="34" typeface="微软雅黑"/>
                  <a:ea charset="-122" panose="020b0503020204020204" pitchFamily="34" typeface="微软雅黑"/>
                </a:rPr>
                <a:t>单击更改你的标题</a:t>
              </a:r>
            </a:p>
          </p:txBody>
        </p:sp>
        <p:sp>
          <p:nvSpPr>
            <p:cNvPr id="31" name="矩形 30"/>
            <p:cNvSpPr/>
            <p:nvPr/>
          </p:nvSpPr>
          <p:spPr>
            <a:xfrm>
              <a:off x="1294970" y="3744710"/>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latin charset="-122" panose="020b0503020204020204" pitchFamily="34" typeface="微软雅黑"/>
                  <a:ea charset="-122" panose="020b0503020204020204" pitchFamily="34" typeface="微软雅黑"/>
                </a:rPr>
                <a:t>单击更改你的标题</a:t>
              </a:r>
            </a:p>
          </p:txBody>
        </p:sp>
        <p:sp>
          <p:nvSpPr>
            <p:cNvPr id="34" name="矩形 33"/>
            <p:cNvSpPr/>
            <p:nvPr/>
          </p:nvSpPr>
          <p:spPr>
            <a:xfrm>
              <a:off x="8143343" y="3758477"/>
              <a:ext cx="275633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latin charset="-122" panose="020b0503020204020204" pitchFamily="34" typeface="微软雅黑"/>
                  <a:ea charset="-122" panose="020b0503020204020204" pitchFamily="34" typeface="微软雅黑"/>
                </a:rPr>
                <a:t>单击更改你的标题</a:t>
              </a:r>
            </a:p>
          </p:txBody>
        </p:sp>
      </p:grpSp>
    </p:spTree>
    <p:extLst>
      <p:ext uri="{BB962C8B-B14F-4D97-AF65-F5344CB8AC3E}">
        <p14:creationId val="1746072968"/>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p:cTn dur="500" fill="hold" id="35"/>
                                        <p:tgtEl>
                                          <p:spTgt spid="12"/>
                                        </p:tgtEl>
                                        <p:attrNameLst>
                                          <p:attrName>ppt_w</p:attrName>
                                        </p:attrNameLst>
                                      </p:cBhvr>
                                      <p:tavLst>
                                        <p:tav tm="0">
                                          <p:val>
                                            <p:fltVal val="0"/>
                                          </p:val>
                                        </p:tav>
                                        <p:tav tm="100000">
                                          <p:val>
                                            <p:strVal val="#ppt_w"/>
                                          </p:val>
                                        </p:tav>
                                      </p:tavLst>
                                    </p:anim>
                                    <p:anim calcmode="lin" valueType="num">
                                      <p:cBhvr>
                                        <p:cTn dur="500" fill="hold" id="36"/>
                                        <p:tgtEl>
                                          <p:spTgt spid="12"/>
                                        </p:tgtEl>
                                        <p:attrNameLst>
                                          <p:attrName>ppt_h</p:attrName>
                                        </p:attrNameLst>
                                      </p:cBhvr>
                                      <p:tavLst>
                                        <p:tav tm="0">
                                          <p:val>
                                            <p:fltVal val="0"/>
                                          </p:val>
                                        </p:tav>
                                        <p:tav tm="100000">
                                          <p:val>
                                            <p:strVal val="#ppt_h"/>
                                          </p:val>
                                        </p:tav>
                                      </p:tavLst>
                                    </p:anim>
                                    <p:animEffect filter="fade" transition="in">
                                      <p:cBhvr>
                                        <p:cTn dur="500" id="37"/>
                                        <p:tgtEl>
                                          <p:spTgt spid="12"/>
                                        </p:tgtEl>
                                      </p:cBhvr>
                                    </p:animEffect>
                                  </p:childTnLst>
                                </p:cTn>
                              </p:par>
                            </p:childTnLst>
                          </p:cTn>
                        </p:par>
                        <p:par>
                          <p:cTn fill="hold" id="38" nodeType="afterGroup">
                            <p:stCondLst>
                              <p:cond delay="3000"/>
                            </p:stCondLst>
                            <p:childTnLst>
                              <p:par>
                                <p:cTn fill="hold" id="39" nodeType="afterEffect" presetClass="entr" presetID="22" presetSubtype="2">
                                  <p:stCondLst>
                                    <p:cond delay="0"/>
                                  </p:stCondLst>
                                  <p:childTnLst>
                                    <p:set>
                                      <p:cBhvr>
                                        <p:cTn dur="1" fill="hold" id="40">
                                          <p:stCondLst>
                                            <p:cond delay="0"/>
                                          </p:stCondLst>
                                        </p:cTn>
                                        <p:tgtEl>
                                          <p:spTgt spid="2"/>
                                        </p:tgtEl>
                                        <p:attrNameLst>
                                          <p:attrName>style.visibility</p:attrName>
                                        </p:attrNameLst>
                                      </p:cBhvr>
                                      <p:to>
                                        <p:strVal val="visible"/>
                                      </p:to>
                                    </p:set>
                                    <p:animEffect filter="wipe(right)" transition="in">
                                      <p:cBhvr>
                                        <p:cTn dur="500" id="41"/>
                                        <p:tgtEl>
                                          <p:spTgt spid="2"/>
                                        </p:tgtEl>
                                      </p:cBhvr>
                                    </p:animEffect>
                                  </p:childTnLst>
                                </p:cTn>
                              </p:par>
                              <p:par>
                                <p:cTn fill="hold" id="42" nodeType="withEffect" presetClass="entr" presetID="22" presetSubtype="8">
                                  <p:stCondLst>
                                    <p:cond delay="0"/>
                                  </p:stCondLst>
                                  <p:childTnLst>
                                    <p:set>
                                      <p:cBhvr>
                                        <p:cTn dur="1" fill="hold" id="43">
                                          <p:stCondLst>
                                            <p:cond delay="0"/>
                                          </p:stCondLst>
                                        </p:cTn>
                                        <p:tgtEl>
                                          <p:spTgt spid="6"/>
                                        </p:tgtEl>
                                        <p:attrNameLst>
                                          <p:attrName>style.visibility</p:attrName>
                                        </p:attrNameLst>
                                      </p:cBhvr>
                                      <p:to>
                                        <p:strVal val="visible"/>
                                      </p:to>
                                    </p:set>
                                    <p:animEffect filter="wipe(left)" transition="in">
                                      <p:cBhvr>
                                        <p:cTn dur="500" id="44"/>
                                        <p:tgtEl>
                                          <p:spTgt spid="6"/>
                                        </p:tgtEl>
                                      </p:cBhvr>
                                    </p:animEffect>
                                  </p:childTnLst>
                                </p:cTn>
                              </p:par>
                            </p:childTnLst>
                          </p:cTn>
                        </p:par>
                        <p:par>
                          <p:cTn fill="hold" id="45" nodeType="afterGroup">
                            <p:stCondLst>
                              <p:cond delay="3500"/>
                            </p:stCondLst>
                            <p:childTnLst>
                              <p:par>
                                <p:cTn fill="hold" id="46" nodeType="afterEffect" presetClass="entr" presetID="42" presetSubtype="0">
                                  <p:stCondLst>
                                    <p:cond delay="0"/>
                                  </p:stCondLst>
                                  <p:childTnLst>
                                    <p:set>
                                      <p:cBhvr>
                                        <p:cTn dur="1" fill="hold" id="47">
                                          <p:stCondLst>
                                            <p:cond delay="0"/>
                                          </p:stCondLst>
                                        </p:cTn>
                                        <p:tgtEl>
                                          <p:spTgt spid="15"/>
                                        </p:tgtEl>
                                        <p:attrNameLst>
                                          <p:attrName>style.visibility</p:attrName>
                                        </p:attrNameLst>
                                      </p:cBhvr>
                                      <p:to>
                                        <p:strVal val="visible"/>
                                      </p:to>
                                    </p:set>
                                    <p:animEffect filter="fade" transition="in">
                                      <p:cBhvr>
                                        <p:cTn dur="1000" id="48"/>
                                        <p:tgtEl>
                                          <p:spTgt spid="15"/>
                                        </p:tgtEl>
                                      </p:cBhvr>
                                    </p:animEffect>
                                    <p:anim calcmode="lin" valueType="num">
                                      <p:cBhvr>
                                        <p:cTn dur="1000" fill="hold" id="49"/>
                                        <p:tgtEl>
                                          <p:spTgt spid="15"/>
                                        </p:tgtEl>
                                        <p:attrNameLst>
                                          <p:attrName>ppt_x</p:attrName>
                                        </p:attrNameLst>
                                      </p:cBhvr>
                                      <p:tavLst>
                                        <p:tav tm="0">
                                          <p:val>
                                            <p:strVal val="#ppt_x"/>
                                          </p:val>
                                        </p:tav>
                                        <p:tav tm="100000">
                                          <p:val>
                                            <p:strVal val="#ppt_x"/>
                                          </p:val>
                                        </p:tav>
                                      </p:tavLst>
                                    </p:anim>
                                    <p:anim calcmode="lin" valueType="num">
                                      <p:cBhvr>
                                        <p:cTn dur="1000" fill="hold" id="50"/>
                                        <p:tgtEl>
                                          <p:spTgt spid="15"/>
                                        </p:tgtEl>
                                        <p:attrNameLst>
                                          <p:attrName>ppt_y</p:attrName>
                                        </p:attrNameLst>
                                      </p:cBhvr>
                                      <p:tavLst>
                                        <p:tav tm="0">
                                          <p:val>
                                            <p:strVal val="#ppt_y+.1"/>
                                          </p:val>
                                        </p:tav>
                                        <p:tav tm="100000">
                                          <p:val>
                                            <p:strVal val="#ppt_y"/>
                                          </p:val>
                                        </p:tav>
                                      </p:tavLst>
                                    </p:anim>
                                  </p:childTnLst>
                                </p:cTn>
                              </p:par>
                              <p:par>
                                <p:cTn fill="hold" id="51" nodeType="withEffect" presetClass="entr" presetID="10"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500" id="5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3"/>
      <p:bldP grpId="0" spid="9"/>
      <p:bldP grpId="0" spid="11"/>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3299618" y="3644262"/>
            <a:ext cx="5580063" cy="640080"/>
          </a:xfrm>
          <a:prstGeom prst="rect">
            <a:avLst/>
          </a:prstGeom>
          <a:noFill/>
        </p:spPr>
        <p:txBody>
          <a:bodyPr rtlCol="0" wrap="square">
            <a:spAutoFit/>
          </a:bodyPr>
          <a:lstStyle/>
          <a:p>
            <a:pPr algn="ctr"/>
            <a:r>
              <a:rPr altLang="en-US" b="1" lang="zh-CN" smtClean="0" sz="3600">
                <a:latin charset="-122" panose="020b0503020204020204" pitchFamily="34" typeface="微软雅黑"/>
                <a:ea charset="-122" panose="020b0503020204020204" pitchFamily="34" typeface="微软雅黑"/>
              </a:rPr>
              <a:t>这里是第四章的过渡页</a:t>
            </a:r>
          </a:p>
        </p:txBody>
      </p:sp>
      <p:sp>
        <p:nvSpPr>
          <p:cNvPr id="21" name="文本框 20"/>
          <p:cNvSpPr txBox="1"/>
          <p:nvPr/>
        </p:nvSpPr>
        <p:spPr>
          <a:xfrm>
            <a:off x="5505449" y="1646600"/>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grpSp>
        <p:nvGrpSpPr>
          <p:cNvPr id="26" name="组合 25"/>
          <p:cNvGrpSpPr/>
          <p:nvPr/>
        </p:nvGrpSpPr>
        <p:grpSpPr>
          <a:xfrm>
            <a:off x="2533628" y="4834306"/>
            <a:ext cx="1648963" cy="1805131"/>
            <a:chOff x="2756532" y="3035825"/>
            <a:chExt cx="1648963" cy="1805132"/>
          </a:xfrm>
          <a:solidFill>
            <a:schemeClr val="bg1"/>
          </a:solidFill>
        </p:grpSpPr>
        <p:cxnSp>
          <p:nvCxnSpPr>
            <p:cNvPr id="27" name="直接连接符 26"/>
            <p:cNvCxnSpPr>
              <a:stCxn id="28" idx="7"/>
              <a:endCxn id="35" idx="3"/>
            </p:cNvCxnSpPr>
            <p:nvPr/>
          </p:nvCxnSpPr>
          <p:spPr>
            <a:xfrm flipV="1">
              <a:off x="3121709" y="3035826"/>
              <a:ext cx="1283786" cy="143995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756532" y="4413126"/>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椭圆 28"/>
          <p:cNvSpPr/>
          <p:nvPr/>
        </p:nvSpPr>
        <p:spPr>
          <a:xfrm>
            <a:off x="5788165" y="5915095"/>
            <a:ext cx="427831" cy="427831"/>
          </a:xfrm>
          <a:prstGeom prst="ellipse">
            <a:avLst/>
          </a:prstGeom>
          <a:solidFill>
            <a:schemeClr val="bg1"/>
          </a:solid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7739650" y="4836901"/>
            <a:ext cx="1516966" cy="1806101"/>
            <a:chOff x="7962556" y="3038421"/>
            <a:chExt cx="1516964" cy="1806101"/>
          </a:xfrm>
          <a:solidFill>
            <a:schemeClr val="bg1"/>
          </a:solidFill>
        </p:grpSpPr>
        <p:cxnSp>
          <p:nvCxnSpPr>
            <p:cNvPr id="31" name="直接连接符 30"/>
            <p:cNvCxnSpPr>
              <a:stCxn id="38" idx="5"/>
              <a:endCxn id="32" idx="1"/>
            </p:cNvCxnSpPr>
            <p:nvPr/>
          </p:nvCxnSpPr>
          <p:spPr>
            <a:xfrm>
              <a:off x="7962554" y="3038421"/>
              <a:ext cx="1151789" cy="144092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051689" y="4416691"/>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4119937" y="4469129"/>
            <a:ext cx="1668228" cy="1659882"/>
            <a:chOff x="4342841" y="2670649"/>
            <a:chExt cx="1668228" cy="1659882"/>
          </a:xfrm>
          <a:solidFill>
            <a:schemeClr val="bg1"/>
          </a:solidFill>
        </p:grpSpPr>
        <p:cxnSp>
          <p:nvCxnSpPr>
            <p:cNvPr id="34" name="直接连接符 33"/>
            <p:cNvCxnSpPr>
              <a:stCxn id="35" idx="5"/>
              <a:endCxn id="29" idx="2"/>
            </p:cNvCxnSpPr>
            <p:nvPr/>
          </p:nvCxnSpPr>
          <p:spPr>
            <a:xfrm>
              <a:off x="4708018" y="3035826"/>
              <a:ext cx="1303051" cy="1294705"/>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342841" y="2670649"/>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6215996" y="4471724"/>
            <a:ext cx="1586308" cy="1657287"/>
            <a:chOff x="6438900" y="2673244"/>
            <a:chExt cx="1586308" cy="1657287"/>
          </a:xfrm>
          <a:solidFill>
            <a:schemeClr val="bg1"/>
          </a:solidFill>
        </p:grpSpPr>
        <p:cxnSp>
          <p:nvCxnSpPr>
            <p:cNvPr id="37" name="直接连接符 36"/>
            <p:cNvCxnSpPr>
              <a:stCxn id="29" idx="6"/>
              <a:endCxn id="38" idx="3"/>
            </p:cNvCxnSpPr>
            <p:nvPr/>
          </p:nvCxnSpPr>
          <p:spPr>
            <a:xfrm flipV="1">
              <a:off x="6438900" y="3038421"/>
              <a:ext cx="1221131" cy="1292110"/>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7597377" y="2673244"/>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28518221"/>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2000" fill="hold" id="6"/>
                                        <p:tgtEl>
                                          <p:spTgt spid="18"/>
                                        </p:tgtEl>
                                        <p:attrNameLst>
                                          <p:attrName>r</p:attrName>
                                        </p:attrNameLst>
                                      </p:cBhvr>
                                    </p:animRot>
                                  </p:childTnLst>
                                </p:cTn>
                              </p:par>
                              <p:par>
                                <p:cTn accel="50000" decel="50000" fill="hold" id="7" nodeType="withEffect" presetClass="path" presetID="42" presetSubtype="0">
                                  <p:stCondLst>
                                    <p:cond delay="0"/>
                                  </p:stCondLst>
                                  <p:childTnLst>
                                    <p:animMotion origin="layout" path="M 3.95833E-06 3.7037E-06 L -0.19271 -0.00162" pathEditMode="relative" ptsTypes="AA" rAng="0">
                                      <p:cBhvr>
                                        <p:cTn dur="2000" fill="hold" id="8"/>
                                        <p:tgtEl>
                                          <p:spTgt spid="9"/>
                                        </p:tgtEl>
                                        <p:attrNameLst>
                                          <p:attrName>ppt_x</p:attrName>
                                          <p:attrName>ppt_y</p:attrName>
                                        </p:attrNameLst>
                                      </p:cBhvr>
                                      <p:rCtr x="-9635" y="-93"/>
                                    </p:animMotion>
                                  </p:childTnLst>
                                </p:cTn>
                              </p:par>
                              <p:par>
                                <p:cTn accel="50000" decel="50000" fill="hold" id="9" nodeType="withEffect" presetClass="path" presetID="42" presetSubtype="0">
                                  <p:stCondLst>
                                    <p:cond delay="0"/>
                                  </p:stCondLst>
                                  <p:childTnLst>
                                    <p:animMotion origin="layout" path="M -2.91667E-06 3.7037E-06 L 0.19115 0.00023" pathEditMode="relative" ptsTypes="AA" rAng="0">
                                      <p:cBhvr>
                                        <p:cTn dur="2000" fill="hold" id="10"/>
                                        <p:tgtEl>
                                          <p:spTgt spid="5"/>
                                        </p:tgtEl>
                                        <p:attrNameLst>
                                          <p:attrName>ppt_x</p:attrName>
                                          <p:attrName>ppt_y</p:attrName>
                                        </p:attrNameLst>
                                      </p:cBhvr>
                                      <p:rCtr x="9557" y="0"/>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500" id="14"/>
                                        <p:tgtEl>
                                          <p:spTgt spid="19"/>
                                        </p:tgtEl>
                                      </p:cBhvr>
                                    </p:animEffect>
                                  </p:childTnLst>
                                </p:cTn>
                              </p:par>
                            </p:childTnLst>
                          </p:cTn>
                        </p:par>
                        <p:par>
                          <p:cTn fill="hold" id="15" nodeType="afterGroup">
                            <p:stCondLst>
                              <p:cond delay="2500"/>
                            </p:stCondLst>
                            <p:childTnLst>
                              <p:par>
                                <p:cTn fill="hold" grpId="0" id="16" nodeType="afterEffect" presetClass="entr" presetID="1" presetSubtype="0">
                                  <p:stCondLst>
                                    <p:cond delay="0"/>
                                  </p:stCondLst>
                                  <p:childTnLst>
                                    <p:set>
                                      <p:cBhvr>
                                        <p:cTn dur="1" fill="hold" id="17">
                                          <p:stCondLst>
                                            <p:cond delay="0"/>
                                          </p:stCondLst>
                                        </p:cTn>
                                        <p:tgtEl>
                                          <p:spTgt spid="29"/>
                                        </p:tgtEl>
                                        <p:attrNameLst>
                                          <p:attrName>style.visibility</p:attrName>
                                        </p:attrNameLst>
                                      </p:cBhvr>
                                      <p:to>
                                        <p:strVal val="visible"/>
                                      </p:to>
                                    </p:set>
                                  </p:childTnLst>
                                </p:cTn>
                              </p:par>
                            </p:childTnLst>
                          </p:cTn>
                        </p:par>
                        <p:par>
                          <p:cTn fill="hold" id="18" nodeType="afterGroup">
                            <p:stCondLst>
                              <p:cond delay="2501"/>
                            </p:stCondLst>
                            <p:childTnLst>
                              <p:par>
                                <p:cTn fill="hold" id="19" nodeType="afterEffect" presetClass="entr" presetID="22" presetSubtype="4">
                                  <p:stCondLst>
                                    <p:cond delay="0"/>
                                  </p:stCondLst>
                                  <p:childTnLst>
                                    <p:set>
                                      <p:cBhvr>
                                        <p:cTn dur="1" fill="hold" id="20">
                                          <p:stCondLst>
                                            <p:cond delay="0"/>
                                          </p:stCondLst>
                                        </p:cTn>
                                        <p:tgtEl>
                                          <p:spTgt spid="33"/>
                                        </p:tgtEl>
                                        <p:attrNameLst>
                                          <p:attrName>style.visibility</p:attrName>
                                        </p:attrNameLst>
                                      </p:cBhvr>
                                      <p:to>
                                        <p:strVal val="visible"/>
                                      </p:to>
                                    </p:set>
                                    <p:animEffect filter="wipe(down)" transition="in">
                                      <p:cBhvr>
                                        <p:cTn dur="500" id="21"/>
                                        <p:tgtEl>
                                          <p:spTgt spid="33"/>
                                        </p:tgtEl>
                                      </p:cBhvr>
                                    </p:animEffect>
                                  </p:childTnLst>
                                </p:cTn>
                              </p:par>
                              <p:par>
                                <p:cTn fill="hold" id="22" nodeType="withEffect" presetClass="entr" presetID="22" presetSubtype="4">
                                  <p:stCondLst>
                                    <p:cond delay="0"/>
                                  </p:stCondLst>
                                  <p:childTnLst>
                                    <p:set>
                                      <p:cBhvr>
                                        <p:cTn dur="1" fill="hold" id="23">
                                          <p:stCondLst>
                                            <p:cond delay="0"/>
                                          </p:stCondLst>
                                        </p:cTn>
                                        <p:tgtEl>
                                          <p:spTgt spid="36"/>
                                        </p:tgtEl>
                                        <p:attrNameLst>
                                          <p:attrName>style.visibility</p:attrName>
                                        </p:attrNameLst>
                                      </p:cBhvr>
                                      <p:to>
                                        <p:strVal val="visible"/>
                                      </p:to>
                                    </p:set>
                                    <p:animEffect filter="wipe(down)" transition="in">
                                      <p:cBhvr>
                                        <p:cTn dur="500" id="24"/>
                                        <p:tgtEl>
                                          <p:spTgt spid="36"/>
                                        </p:tgtEl>
                                      </p:cBhvr>
                                    </p:animEffect>
                                  </p:childTnLst>
                                </p:cTn>
                              </p:par>
                            </p:childTnLst>
                          </p:cTn>
                        </p:par>
                        <p:par>
                          <p:cTn fill="hold" id="25" nodeType="afterGroup">
                            <p:stCondLst>
                              <p:cond delay="3001"/>
                            </p:stCondLst>
                            <p:childTnLst>
                              <p:par>
                                <p:cTn fill="hold" id="26" nodeType="afterEffect" presetClass="entr" presetID="22" presetSubtype="2">
                                  <p:stCondLst>
                                    <p:cond delay="0"/>
                                  </p:stCondLst>
                                  <p:childTnLst>
                                    <p:set>
                                      <p:cBhvr>
                                        <p:cTn dur="1" fill="hold" id="27">
                                          <p:stCondLst>
                                            <p:cond delay="0"/>
                                          </p:stCondLst>
                                        </p:cTn>
                                        <p:tgtEl>
                                          <p:spTgt spid="26"/>
                                        </p:tgtEl>
                                        <p:attrNameLst>
                                          <p:attrName>style.visibility</p:attrName>
                                        </p:attrNameLst>
                                      </p:cBhvr>
                                      <p:to>
                                        <p:strVal val="visible"/>
                                      </p:to>
                                    </p:set>
                                    <p:animEffect filter="wipe(right)" transition="in">
                                      <p:cBhvr>
                                        <p:cTn dur="500" id="28"/>
                                        <p:tgtEl>
                                          <p:spTgt spid="26"/>
                                        </p:tgtEl>
                                      </p:cBhvr>
                                    </p:animEffect>
                                  </p:childTnLst>
                                </p:cTn>
                              </p:par>
                              <p:par>
                                <p:cTn fill="hold" id="29" nodeType="with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4.1 第一级标题请单击更改</a:t>
            </a:r>
          </a:p>
        </p:txBody>
      </p:sp>
      <p:sp>
        <p:nvSpPr>
          <p:cNvPr id="9" name="文本框 8"/>
          <p:cNvSpPr txBox="1"/>
          <p:nvPr/>
        </p:nvSpPr>
        <p:spPr>
          <a:xfrm>
            <a:off x="1568830" y="1521099"/>
            <a:ext cx="2576450" cy="3962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cxnSp>
        <p:nvCxnSpPr>
          <p:cNvPr id="6" name="直接连接符 5"/>
          <p:cNvCxnSpPr/>
          <p:nvPr/>
        </p:nvCxnSpPr>
        <p:spPr>
          <a:xfrm>
            <a:off x="1627849" y="2057400"/>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534194" y="2148192"/>
            <a:ext cx="8844246" cy="118872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a:t>
            </a:r>
          </a:p>
        </p:txBody>
      </p:sp>
      <p:sp>
        <p:nvSpPr>
          <p:cNvPr id="12" name="文本框 11"/>
          <p:cNvSpPr txBox="1"/>
          <p:nvPr/>
        </p:nvSpPr>
        <p:spPr>
          <a:xfrm>
            <a:off x="1568830" y="3439313"/>
            <a:ext cx="2576450" cy="3962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cxnSp>
        <p:nvCxnSpPr>
          <p:cNvPr id="13" name="直接连接符 12"/>
          <p:cNvCxnSpPr/>
          <p:nvPr/>
        </p:nvCxnSpPr>
        <p:spPr>
          <a:xfrm>
            <a:off x="1627849" y="3975613"/>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34194" y="4066405"/>
            <a:ext cx="8844246" cy="118872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a:t>
            </a:r>
          </a:p>
        </p:txBody>
      </p:sp>
      <p:sp>
        <p:nvSpPr>
          <p:cNvPr id="15" name="文本框 14"/>
          <p:cNvSpPr txBox="1"/>
          <p:nvPr/>
        </p:nvSpPr>
        <p:spPr>
          <a:xfrm>
            <a:off x="1568830" y="5440680"/>
            <a:ext cx="8731541" cy="365760"/>
          </a:xfrm>
          <a:prstGeom prst="rect">
            <a:avLst/>
          </a:prstGeom>
          <a:noFill/>
        </p:spPr>
        <p:txBody>
          <a:bodyPr rtlCol="0" wrap="square">
            <a:spAutoFit/>
          </a:bodyPr>
          <a:lstStyle/>
          <a:p>
            <a:r>
              <a:rPr altLang="en-US" b="1" lang="zh-CN" smtClean="0">
                <a:latin charset="-122" panose="020b0503020204020204" pitchFamily="34" typeface="微软雅黑"/>
                <a:ea charset="-122" panose="020b0503020204020204" pitchFamily="34" typeface="微软雅黑"/>
              </a:rPr>
              <a:t>这里是您要强调的内容：突出最重要的地方引起关注。</a:t>
            </a:r>
          </a:p>
        </p:txBody>
      </p:sp>
      <p:cxnSp>
        <p:nvCxnSpPr>
          <p:cNvPr id="16" name="直接连接符 15"/>
          <p:cNvCxnSpPr/>
          <p:nvPr/>
        </p:nvCxnSpPr>
        <p:spPr>
          <a:xfrm>
            <a:off x="1627849" y="3348521"/>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51434564"/>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9">
                                            <p:txEl>
                                              <p:pRg end="0" st="0"/>
                                            </p:txEl>
                                          </p:spTgt>
                                        </p:tgtEl>
                                        <p:attrNameLst>
                                          <p:attrName>style.visibility</p:attrName>
                                        </p:attrNameLst>
                                      </p:cBhvr>
                                      <p:to>
                                        <p:strVal val="visible"/>
                                      </p:to>
                                    </p:set>
                                    <p:anim calcmode="lin" valueType="num">
                                      <p:cBhvr>
                                        <p:cTn dur="500" fill="hold" id="20"/>
                                        <p:tgtEl>
                                          <p:spTgt spid="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9">
                                            <p:txEl>
                                              <p:pRg end="0" st="0"/>
                                            </p:txEl>
                                          </p:spTgt>
                                        </p:tgtEl>
                                        <p:attrNameLst>
                                          <p:attrName>ppt_y</p:attrName>
                                        </p:attrNameLst>
                                      </p:cBhvr>
                                      <p:tavLst>
                                        <p:tav tm="0">
                                          <p:val>
                                            <p:strVal val="#ppt_y"/>
                                          </p:val>
                                        </p:tav>
                                        <p:tav tm="100000">
                                          <p:val>
                                            <p:strVal val="#ppt_y"/>
                                          </p:val>
                                        </p:tav>
                                      </p:tavLst>
                                    </p:anim>
                                    <p:anim calcmode="lin" valueType="num">
                                      <p:cBhvr>
                                        <p:cTn dur="500" fill="hold" id="22"/>
                                        <p:tgtEl>
                                          <p:spTgt spid="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9">
                                            <p:txEl>
                                              <p:pRg end="0" st="0"/>
                                            </p:txEl>
                                          </p:spTgt>
                                        </p:tgtEl>
                                      </p:cBhvr>
                                    </p:animEffect>
                                  </p:childTnLst>
                                </p:cTn>
                              </p:par>
                            </p:childTnLst>
                          </p:cTn>
                        </p:par>
                        <p:par>
                          <p:cTn fill="hold" id="25" nodeType="afterGroup">
                            <p:stCondLst>
                              <p:cond delay="3000"/>
                            </p:stCondLst>
                            <p:childTnLst>
                              <p:par>
                                <p:cTn fill="hold"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3500"/>
                            </p:stCondLst>
                            <p:childTnLst>
                              <p:par>
                                <p:cTn fill="hold" grpId="0" id="30" nodeType="after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500" id="37"/>
                                        <p:tgtEl>
                                          <p:spTgt spid="16"/>
                                        </p:tgtEl>
                                      </p:cBhvr>
                                    </p:animEffect>
                                  </p:childTnLst>
                                </p:cTn>
                              </p:par>
                            </p:childTnLst>
                          </p:cTn>
                        </p:par>
                        <p:par>
                          <p:cTn fill="hold" id="38" nodeType="afterGroup">
                            <p:stCondLst>
                              <p:cond delay="450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12">
                                            <p:txEl>
                                              <p:pRg end="0" st="0"/>
                                            </p:txEl>
                                          </p:spTgt>
                                        </p:tgtEl>
                                        <p:attrNameLst>
                                          <p:attrName>style.visibility</p:attrName>
                                        </p:attrNameLst>
                                      </p:cBhvr>
                                      <p:to>
                                        <p:strVal val="visible"/>
                                      </p:to>
                                    </p:set>
                                    <p:anim calcmode="lin" valueType="num">
                                      <p:cBhvr>
                                        <p:cTn dur="500" fill="hold" id="41"/>
                                        <p:tgtEl>
                                          <p:spTgt spid="12">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2">
                                            <p:txEl>
                                              <p:pRg end="0" st="0"/>
                                            </p:txEl>
                                          </p:spTgt>
                                        </p:tgtEl>
                                        <p:attrNameLst>
                                          <p:attrName>ppt_y</p:attrName>
                                        </p:attrNameLst>
                                      </p:cBhvr>
                                      <p:tavLst>
                                        <p:tav tm="0">
                                          <p:val>
                                            <p:strVal val="#ppt_y"/>
                                          </p:val>
                                        </p:tav>
                                        <p:tav tm="100000">
                                          <p:val>
                                            <p:strVal val="#ppt_y"/>
                                          </p:val>
                                        </p:tav>
                                      </p:tavLst>
                                    </p:anim>
                                    <p:anim calcmode="lin" valueType="num">
                                      <p:cBhvr>
                                        <p:cTn dur="500" fill="hold" id="43"/>
                                        <p:tgtEl>
                                          <p:spTgt spid="12">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2">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12">
                                            <p:txEl>
                                              <p:pRg end="0" st="0"/>
                                            </p:txEl>
                                          </p:spTgt>
                                        </p:tgtEl>
                                      </p:cBhvr>
                                    </p:animEffect>
                                  </p:childTnLst>
                                </p:cTn>
                              </p:par>
                            </p:childTnLst>
                          </p:cTn>
                        </p:par>
                        <p:par>
                          <p:cTn fill="hold" id="46" nodeType="afterGroup">
                            <p:stCondLst>
                              <p:cond delay="5000"/>
                            </p:stCondLst>
                            <p:childTnLst>
                              <p:par>
                                <p:cTn fill="hold" id="47" nodeType="afterEffect" presetClass="entr" presetID="10"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fade" transition="in">
                                      <p:cBhvr>
                                        <p:cTn dur="500" id="49"/>
                                        <p:tgtEl>
                                          <p:spTgt spid="13"/>
                                        </p:tgtEl>
                                      </p:cBhvr>
                                    </p:animEffect>
                                  </p:childTnLst>
                                </p:cTn>
                              </p:par>
                              <p:par>
                                <p:cTn fill="hold" grpId="0" id="50" nodeType="withEffect" presetClass="entr" presetID="42"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anim calcmode="lin" valueType="num">
                                      <p:cBhvr>
                                        <p:cTn dur="1000" fill="hold" id="53"/>
                                        <p:tgtEl>
                                          <p:spTgt spid="14"/>
                                        </p:tgtEl>
                                        <p:attrNameLst>
                                          <p:attrName>ppt_x</p:attrName>
                                        </p:attrNameLst>
                                      </p:cBhvr>
                                      <p:tavLst>
                                        <p:tav tm="0">
                                          <p:val>
                                            <p:strVal val="#ppt_x"/>
                                          </p:val>
                                        </p:tav>
                                        <p:tav tm="100000">
                                          <p:val>
                                            <p:strVal val="#ppt_x"/>
                                          </p:val>
                                        </p:tav>
                                      </p:tavLst>
                                    </p:anim>
                                    <p:anim calcmode="lin" valueType="num">
                                      <p:cBhvr>
                                        <p:cTn dur="1000" fill="hold" id="54"/>
                                        <p:tgtEl>
                                          <p:spTgt spid="14"/>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0"/>
                                  </p:stCondLst>
                                  <p:childTnLst>
                                    <p:set>
                                      <p:cBhvr>
                                        <p:cTn dur="1" fill="hold" id="56">
                                          <p:stCondLst>
                                            <p:cond delay="0"/>
                                          </p:stCondLst>
                                        </p:cTn>
                                        <p:tgtEl>
                                          <p:spTgt spid="15"/>
                                        </p:tgtEl>
                                        <p:attrNameLst>
                                          <p:attrName>style.visibility</p:attrName>
                                        </p:attrNameLst>
                                      </p:cBhvr>
                                      <p:to>
                                        <p:strVal val="visible"/>
                                      </p:to>
                                    </p:set>
                                    <p:animEffect filter="fade" transition="in">
                                      <p:cBhvr>
                                        <p:cTn dur="500" id="5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build="allAtOnce" grpId="0" spid="9"/>
      <p:bldP grpId="0" spid="11"/>
      <p:bldP build="allAtOnce" grpId="0" spid="12"/>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28651" y="2142006"/>
            <a:ext cx="10934700" cy="152454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 name="矩形 8"/>
          <p:cNvSpPr/>
          <p:nvPr/>
        </p:nvSpPr>
        <p:spPr>
          <a:xfrm>
            <a:off x="852723" y="1827780"/>
            <a:ext cx="1759802" cy="559550"/>
          </a:xfrm>
          <a:custGeom>
            <a:gdLst>
              <a:gd fmla="*/ 0 w 2068417" name="connsiteX0"/>
              <a:gd fmla="*/ 216666 h 613479" name="connsiteY0"/>
              <a:gd fmla="*/ 2068417 w 2068417" name="connsiteX1"/>
              <a:gd fmla="*/ 0 h 613479" name="connsiteY1"/>
              <a:gd fmla="*/ 1815080 w 2068417" name="connsiteX2"/>
              <a:gd fmla="*/ 613479 h 613479" name="connsiteY2"/>
              <a:gd fmla="*/ 295275 w 2068417" name="connsiteX3"/>
              <a:gd fmla="*/ 604872 h 613479" name="connsiteY3"/>
              <a:gd fmla="*/ 0 w 2068417" name="connsiteX4"/>
              <a:gd fmla="*/ 216666 h 61347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13479" w="2068417">
                <a:moveTo>
                  <a:pt x="0" y="216666"/>
                </a:moveTo>
                <a:lnTo>
                  <a:pt x="2068417" y="0"/>
                </a:lnTo>
                <a:lnTo>
                  <a:pt x="1815080" y="613479"/>
                </a:lnTo>
                <a:lnTo>
                  <a:pt x="295275" y="604872"/>
                </a:lnTo>
                <a:lnTo>
                  <a:pt x="0" y="21666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2800"/>
              </a:lnSpc>
            </a:pPr>
            <a:r>
              <a:rPr altLang="en-US" lang="zh-CN" smtClean="0"/>
              <a:t>点击更改</a:t>
            </a:r>
          </a:p>
        </p:txBody>
      </p:sp>
      <p:sp>
        <p:nvSpPr>
          <p:cNvPr id="4" name="矩形 3"/>
          <p:cNvSpPr/>
          <p:nvPr/>
        </p:nvSpPr>
        <p:spPr>
          <a:xfrm>
            <a:off x="628650" y="4064507"/>
            <a:ext cx="10934700" cy="1624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5" name="矩形 8"/>
          <p:cNvSpPr/>
          <p:nvPr/>
        </p:nvSpPr>
        <p:spPr>
          <a:xfrm>
            <a:off x="852723" y="3744095"/>
            <a:ext cx="1759802" cy="559550"/>
          </a:xfrm>
          <a:custGeom>
            <a:gdLst>
              <a:gd fmla="*/ 0 w 2068417" name="connsiteX0"/>
              <a:gd fmla="*/ 216666 h 613479" name="connsiteY0"/>
              <a:gd fmla="*/ 2068417 w 2068417" name="connsiteX1"/>
              <a:gd fmla="*/ 0 h 613479" name="connsiteY1"/>
              <a:gd fmla="*/ 1815080 w 2068417" name="connsiteX2"/>
              <a:gd fmla="*/ 613479 h 613479" name="connsiteY2"/>
              <a:gd fmla="*/ 295275 w 2068417" name="connsiteX3"/>
              <a:gd fmla="*/ 604872 h 613479" name="connsiteY3"/>
              <a:gd fmla="*/ 0 w 2068417" name="connsiteX4"/>
              <a:gd fmla="*/ 216666 h 61347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13479" w="2068417">
                <a:moveTo>
                  <a:pt x="0" y="216666"/>
                </a:moveTo>
                <a:lnTo>
                  <a:pt x="2068417" y="0"/>
                </a:lnTo>
                <a:lnTo>
                  <a:pt x="1815080" y="613479"/>
                </a:lnTo>
                <a:lnTo>
                  <a:pt x="295275" y="604872"/>
                </a:lnTo>
                <a:lnTo>
                  <a:pt x="0" y="21666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ts val="2800"/>
              </a:lnSpc>
            </a:pPr>
            <a:r>
              <a:rPr altLang="en-US" lang="zh-CN" smtClean="0"/>
              <a:t>点击更改</a:t>
            </a:r>
          </a:p>
        </p:txBody>
      </p:sp>
      <p:sp>
        <p:nvSpPr>
          <p:cNvPr id="6" name="矩形 5"/>
          <p:cNvSpPr/>
          <p:nvPr/>
        </p:nvSpPr>
        <p:spPr>
          <a:xfrm>
            <a:off x="991936" y="2548487"/>
            <a:ext cx="10571414" cy="82296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a:t>
            </a:r>
          </a:p>
          <a:p>
            <a:pPr algn="just">
              <a:lnSpc>
                <a:spcPct val="150000"/>
              </a:lnSpc>
            </a:pPr>
            <a:r>
              <a:rPr altLang="en-US" lang="zh-CN" sz="1600">
                <a:latin charset="-122" panose="020b0502040204020203" pitchFamily="34" typeface="微软雅黑 Light"/>
                <a:ea charset="-122" panose="020b0502040204020203" pitchFamily="34" typeface="微软雅黑 Light"/>
              </a:rPr>
              <a:t>风格里追求极致，不求完美SEVEN会用心对待每一次设计，尽最大能力为您提供最实用最便捷的商业模板设计</a:t>
            </a:r>
          </a:p>
        </p:txBody>
      </p:sp>
      <p:sp>
        <p:nvSpPr>
          <p:cNvPr id="7" name="矩形 6"/>
          <p:cNvSpPr/>
          <p:nvPr/>
        </p:nvSpPr>
        <p:spPr>
          <a:xfrm>
            <a:off x="991936" y="4527948"/>
            <a:ext cx="10571414" cy="82296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a:t>
            </a:r>
          </a:p>
          <a:p>
            <a:pPr algn="just">
              <a:lnSpc>
                <a:spcPct val="150000"/>
              </a:lnSpc>
            </a:pPr>
            <a:r>
              <a:rPr altLang="en-US" lang="zh-CN" sz="1600">
                <a:latin charset="-122" panose="020b0502040204020203" pitchFamily="34" typeface="微软雅黑 Light"/>
                <a:ea charset="-122" panose="020b0502040204020203" pitchFamily="34" typeface="微软雅黑 Light"/>
              </a:rPr>
              <a:t>风格里追求极致，不求完美SEVEN会用心对待每一次设计，尽最大能力为您提供最实用最便捷的商业模板设计</a:t>
            </a:r>
          </a:p>
        </p:txBody>
      </p:sp>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2" name="文本框 11"/>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4.2 第一级标题请单击更改</a:t>
            </a:r>
          </a:p>
        </p:txBody>
      </p:sp>
    </p:spTree>
    <p:extLst>
      <p:ext uri="{BB962C8B-B14F-4D97-AF65-F5344CB8AC3E}">
        <p14:creationId val="177693247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9"/>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500" id="10"/>
                                        <p:tgtEl>
                                          <p:spTgt spid="10"/>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22" presetSubtype="1">
                                  <p:stCondLst>
                                    <p:cond delay="0"/>
                                  </p:stCondLst>
                                  <p:childTnLst>
                                    <p:set>
                                      <p:cBhvr>
                                        <p:cTn dur="1" fill="hold" id="25">
                                          <p:stCondLst>
                                            <p:cond delay="0"/>
                                          </p:stCondLst>
                                        </p:cTn>
                                        <p:tgtEl>
                                          <p:spTgt spid="2"/>
                                        </p:tgtEl>
                                        <p:attrNameLst>
                                          <p:attrName>style.visibility</p:attrName>
                                        </p:attrNameLst>
                                      </p:cBhvr>
                                      <p:to>
                                        <p:strVal val="visible"/>
                                      </p:to>
                                    </p:set>
                                    <p:animEffect filter="wipe(up)" transition="in">
                                      <p:cBhvr>
                                        <p:cTn dur="500" id="26"/>
                                        <p:tgtEl>
                                          <p:spTgt spid="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5"/>
                                        </p:tgtEl>
                                        <p:attrNameLst>
                                          <p:attrName>style.visibility</p:attrName>
                                        </p:attrNameLst>
                                      </p:cBhvr>
                                      <p:to>
                                        <p:strVal val="visible"/>
                                      </p:to>
                                    </p:set>
                                    <p:animEffect filter="fade" transition="in">
                                      <p:cBhvr>
                                        <p:cTn dur="1000" id="33"/>
                                        <p:tgtEl>
                                          <p:spTgt spid="5"/>
                                        </p:tgtEl>
                                      </p:cBhvr>
                                    </p:animEffect>
                                    <p:anim calcmode="lin" valueType="num">
                                      <p:cBhvr>
                                        <p:cTn dur="1000" fill="hold" id="34"/>
                                        <p:tgtEl>
                                          <p:spTgt spid="5"/>
                                        </p:tgtEl>
                                        <p:attrNameLst>
                                          <p:attrName>ppt_x</p:attrName>
                                        </p:attrNameLst>
                                      </p:cBhvr>
                                      <p:tavLst>
                                        <p:tav tm="0">
                                          <p:val>
                                            <p:strVal val="#ppt_x"/>
                                          </p:val>
                                        </p:tav>
                                        <p:tav tm="100000">
                                          <p:val>
                                            <p:strVal val="#ppt_x"/>
                                          </p:val>
                                        </p:tav>
                                      </p:tavLst>
                                    </p:anim>
                                    <p:anim calcmode="lin" valueType="num">
                                      <p:cBhvr>
                                        <p:cTn dur="1000" fill="hold" id="35"/>
                                        <p:tgtEl>
                                          <p:spTgt spid="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grpId="0" id="37" nodeType="afterEffect" presetClass="entr" presetID="22" presetSubtype="1">
                                  <p:stCondLst>
                                    <p:cond delay="0"/>
                                  </p:stCondLst>
                                  <p:childTnLst>
                                    <p:set>
                                      <p:cBhvr>
                                        <p:cTn dur="1" fill="hold" id="38">
                                          <p:stCondLst>
                                            <p:cond delay="0"/>
                                          </p:stCondLst>
                                        </p:cTn>
                                        <p:tgtEl>
                                          <p:spTgt spid="4"/>
                                        </p:tgtEl>
                                        <p:attrNameLst>
                                          <p:attrName>style.visibility</p:attrName>
                                        </p:attrNameLst>
                                      </p:cBhvr>
                                      <p:to>
                                        <p:strVal val="visible"/>
                                      </p:to>
                                    </p:set>
                                    <p:animEffect filter="wipe(up)" transition="in">
                                      <p:cBhvr>
                                        <p:cTn dur="500" id="39"/>
                                        <p:tgtEl>
                                          <p:spTgt spid="4"/>
                                        </p:tgtEl>
                                      </p:cBhvr>
                                    </p:animEffect>
                                  </p:childTnLst>
                                </p:cTn>
                              </p:par>
                              <p:par>
                                <p:cTn fill="hold" grpId="0" id="40" nodeType="withEffect" presetClass="entr" presetID="42" presetSubtype="0">
                                  <p:stCondLst>
                                    <p:cond delay="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9"/>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2" name="文本框 11"/>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4.3 第一级标题请单击更改</a:t>
            </a:r>
          </a:p>
        </p:txBody>
      </p:sp>
      <p:sp>
        <p:nvSpPr>
          <p:cNvPr id="14" name="矩形 13"/>
          <p:cNvSpPr/>
          <p:nvPr/>
        </p:nvSpPr>
        <p:spPr>
          <a:xfrm>
            <a:off x="798036" y="3821309"/>
            <a:ext cx="3399489" cy="1791840"/>
          </a:xfrm>
          <a:prstGeom prst="rect">
            <a:avLst/>
          </a:prstGeom>
        </p:spPr>
        <p:txBody>
          <a:bodyPr anchor="ctr" anchorCtr="0" wrap="square">
            <a:noAutofit/>
          </a:bodyPr>
          <a:lstStyle/>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p:txBody>
      </p:sp>
      <p:sp>
        <p:nvSpPr>
          <p:cNvPr id="15" name="矩形 14"/>
          <p:cNvSpPr/>
          <p:nvPr/>
        </p:nvSpPr>
        <p:spPr>
          <a:xfrm>
            <a:off x="4571999" y="3821309"/>
            <a:ext cx="6749144" cy="1791840"/>
          </a:xfrm>
          <a:prstGeom prst="rect">
            <a:avLst/>
          </a:prstGeom>
        </p:spPr>
        <p:txBody>
          <a:bodyPr anchor="ctr" anchorCtr="0" wrap="square">
            <a:noAutofit/>
          </a:bodyPr>
          <a:lstStyle/>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演示设计实验室：专注于演示设计，提供模板、定制 、美化等服务</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演示设计实验室：专注于演示设计，提供模板、定制 、美化等服务</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演示设计实验室：专注于演示设计，提供模板、定制 、美化等服务</a:t>
            </a:r>
          </a:p>
          <a:p>
            <a:pPr indent="-285750" marL="285750">
              <a:lnSpc>
                <a:spcPct val="150000"/>
              </a:lnSpc>
              <a:spcBef>
                <a:spcPct val="20000"/>
              </a:spcBef>
              <a:buFont charset="2" panose="05000000000000000000" pitchFamily="2" typeface="Wingdings"/>
              <a:buChar char="l"/>
            </a:pPr>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演示设计实验室：专注于演示设计，提供模板、定制 、美化等服务</a:t>
            </a:r>
          </a:p>
        </p:txBody>
      </p:sp>
      <p:cxnSp>
        <p:nvCxnSpPr>
          <p:cNvPr id="16" name="直接连接符 15"/>
          <p:cNvCxnSpPr/>
          <p:nvPr/>
        </p:nvCxnSpPr>
        <p:spPr>
          <a:xfrm flipH="1">
            <a:off x="4371564" y="3816314"/>
            <a:ext cx="0" cy="17968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696563" y="3547438"/>
            <a:ext cx="10800002" cy="2220444"/>
          </a:xfrm>
          <a:prstGeom prst="roundRect">
            <a:avLst>
              <a:gd fmla="val 4396" name="adj"/>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8" name="矩形 17"/>
          <p:cNvSpPr/>
          <p:nvPr/>
        </p:nvSpPr>
        <p:spPr>
          <a:xfrm>
            <a:off x="1478665" y="3311568"/>
            <a:ext cx="2074765" cy="457200"/>
          </a:xfrm>
          <a:prstGeom prst="rect">
            <a:avLst/>
          </a:prstGeom>
          <a:solidFill>
            <a:srgbClr val="00B050"/>
          </a:solidFill>
        </p:spPr>
        <p:txBody>
          <a:bodyPr wrap="square">
            <a:spAutoFit/>
          </a:bodyPr>
          <a:lstStyle/>
          <a:p>
            <a:pPr algn="ctr">
              <a:buClr>
                <a:schemeClr val="tx1">
                  <a:lumMod val="65000"/>
                  <a:lumOff val="35000"/>
                </a:schemeClr>
              </a:buClr>
            </a:pPr>
            <a:r>
              <a:rPr altLang="en-US" b="1" lang="zh-CN" smtClean="0" sz="2400">
                <a:solidFill>
                  <a:schemeClr val="bg1"/>
                </a:solidFill>
              </a:rPr>
              <a:t>请单击更改</a:t>
            </a:r>
          </a:p>
        </p:txBody>
      </p:sp>
      <p:sp>
        <p:nvSpPr>
          <p:cNvPr id="20" name="圆角矩形 19"/>
          <p:cNvSpPr/>
          <p:nvPr/>
        </p:nvSpPr>
        <p:spPr>
          <a:xfrm>
            <a:off x="690236" y="2009917"/>
            <a:ext cx="10800002" cy="977890"/>
          </a:xfrm>
          <a:prstGeom prst="roundRect">
            <a:avLst>
              <a:gd fmla="val 4396" name="adj"/>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1" name="矩形 20"/>
          <p:cNvSpPr/>
          <p:nvPr/>
        </p:nvSpPr>
        <p:spPr>
          <a:xfrm>
            <a:off x="1472338" y="1774047"/>
            <a:ext cx="2074765" cy="457200"/>
          </a:xfrm>
          <a:prstGeom prst="rect">
            <a:avLst/>
          </a:prstGeom>
          <a:solidFill>
            <a:srgbClr val="00B050"/>
          </a:solidFill>
        </p:spPr>
        <p:txBody>
          <a:bodyPr wrap="square">
            <a:spAutoFit/>
          </a:bodyPr>
          <a:lstStyle/>
          <a:p>
            <a:pPr algn="ctr">
              <a:buClr>
                <a:schemeClr val="tx1">
                  <a:lumMod val="65000"/>
                  <a:lumOff val="35000"/>
                </a:schemeClr>
              </a:buClr>
            </a:pPr>
            <a:r>
              <a:rPr altLang="en-US" b="1" lang="zh-CN" smtClean="0" sz="2400">
                <a:solidFill>
                  <a:schemeClr val="bg1"/>
                </a:solidFill>
              </a:rPr>
              <a:t>请单击更改</a:t>
            </a:r>
          </a:p>
        </p:txBody>
      </p:sp>
      <p:sp>
        <p:nvSpPr>
          <p:cNvPr id="22" name="矩形 21"/>
          <p:cNvSpPr/>
          <p:nvPr/>
        </p:nvSpPr>
        <p:spPr>
          <a:xfrm>
            <a:off x="981611" y="2220532"/>
            <a:ext cx="3259458" cy="502920"/>
          </a:xfrm>
          <a:prstGeom prst="rect">
            <a:avLst/>
          </a:prstGeom>
        </p:spPr>
        <p:txBody>
          <a:bodyPr wrap="square">
            <a:spAutoFit/>
          </a:bodyPr>
          <a:lstStyle/>
          <a:p>
            <a:pPr indent="-285750" marL="285750">
              <a:lnSpc>
                <a:spcPct val="150000"/>
              </a:lnSpc>
              <a:spcBef>
                <a:spcPct val="20000"/>
              </a:spcBef>
              <a:buFont charset="2" panose="05000000000000000000" pitchFamily="2" typeface="Wingdings"/>
              <a:buChar char="l"/>
            </a:pPr>
            <a:r>
              <a:rPr altLang="en-US" lang="zh-CN" smtClean="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a:t>
            </a:r>
          </a:p>
        </p:txBody>
      </p:sp>
      <p:sp>
        <p:nvSpPr>
          <p:cNvPr id="23" name="矩形 22"/>
          <p:cNvSpPr/>
          <p:nvPr/>
        </p:nvSpPr>
        <p:spPr>
          <a:xfrm>
            <a:off x="3497966" y="2244404"/>
            <a:ext cx="2162605" cy="502920"/>
          </a:xfrm>
          <a:prstGeom prst="rect">
            <a:avLst/>
          </a:prstGeom>
        </p:spPr>
        <p:txBody>
          <a:bodyPr wrap="square">
            <a:spAutoFit/>
          </a:bodyPr>
          <a:lstStyle/>
          <a:p>
            <a:pPr indent="-285750" marL="285750">
              <a:lnSpc>
                <a:spcPct val="150000"/>
              </a:lnSpc>
              <a:spcBef>
                <a:spcPct val="20000"/>
              </a:spcBef>
              <a:buFont charset="2" panose="05000000000000000000" pitchFamily="2" typeface="Wingdings"/>
              <a:buChar char="l"/>
            </a:pPr>
            <a:r>
              <a:rPr altLang="en-US" lang="zh-CN">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a:t>
            </a:r>
          </a:p>
        </p:txBody>
      </p:sp>
      <p:sp>
        <p:nvSpPr>
          <p:cNvPr id="24" name="矩形 23"/>
          <p:cNvSpPr/>
          <p:nvPr/>
        </p:nvSpPr>
        <p:spPr>
          <a:xfrm>
            <a:off x="5908404" y="2220532"/>
            <a:ext cx="2268523" cy="502920"/>
          </a:xfrm>
          <a:prstGeom prst="rect">
            <a:avLst/>
          </a:prstGeom>
        </p:spPr>
        <p:txBody>
          <a:bodyPr wrap="square">
            <a:spAutoFit/>
          </a:bodyPr>
          <a:lstStyle/>
          <a:p>
            <a:pPr indent="-285750" marL="285750">
              <a:lnSpc>
                <a:spcPct val="150000"/>
              </a:lnSpc>
              <a:spcBef>
                <a:spcPct val="20000"/>
              </a:spcBef>
              <a:buFont charset="2" panose="05000000000000000000" pitchFamily="2" typeface="Wingdings"/>
              <a:buChar char="l"/>
            </a:pPr>
            <a:r>
              <a:rPr altLang="en-US" lang="zh-CN" smtClean="0">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a:t>
            </a:r>
          </a:p>
        </p:txBody>
      </p:sp>
      <p:sp>
        <p:nvSpPr>
          <p:cNvPr id="25" name="矩形 24"/>
          <p:cNvSpPr/>
          <p:nvPr/>
        </p:nvSpPr>
        <p:spPr>
          <a:xfrm>
            <a:off x="8424759" y="2244404"/>
            <a:ext cx="2162605" cy="502920"/>
          </a:xfrm>
          <a:prstGeom prst="rect">
            <a:avLst/>
          </a:prstGeom>
        </p:spPr>
        <p:txBody>
          <a:bodyPr wrap="square">
            <a:spAutoFit/>
          </a:bodyPr>
          <a:lstStyle/>
          <a:p>
            <a:pPr indent="-285750" marL="285750">
              <a:lnSpc>
                <a:spcPct val="150000"/>
              </a:lnSpc>
              <a:spcBef>
                <a:spcPct val="20000"/>
              </a:spcBef>
              <a:buFont charset="2" panose="05000000000000000000" pitchFamily="2" typeface="Wingdings"/>
              <a:buChar char="l"/>
            </a:pPr>
            <a:r>
              <a:rPr altLang="en-US" lang="zh-CN">
                <a:solidFill>
                  <a:schemeClr val="tx1">
                    <a:lumMod val="75000"/>
                    <a:lumOff val="25000"/>
                  </a:schemeClr>
                </a:solidFill>
                <a:latin charset="-122" panose="020b0502040204020203" pitchFamily="34" typeface="微软雅黑 Light"/>
                <a:ea charset="-122" panose="020b0502040204020203" pitchFamily="34" typeface="微软雅黑 Light"/>
                <a:sym charset="-122" panose="020b0503020204020204" pitchFamily="34" typeface="微软雅黑"/>
              </a:rPr>
              <a:t>演示设计实验室</a:t>
            </a:r>
          </a:p>
        </p:txBody>
      </p:sp>
    </p:spTree>
    <p:extLst>
      <p:ext uri="{BB962C8B-B14F-4D97-AF65-F5344CB8AC3E}">
        <p14:creationId val="714897932"/>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9"/>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10"/>
                                        </p:tgtEl>
                                        <p:attrNameLst>
                                          <p:attrName>style.visibility</p:attrName>
                                        </p:attrNameLst>
                                      </p:cBhvr>
                                      <p:to>
                                        <p:strVal val="visible"/>
                                      </p:to>
                                    </p:set>
                                    <p:animEffect filter="wipe(left)" transition="in">
                                      <p:cBhvr>
                                        <p:cTn dur="500" id="10"/>
                                        <p:tgtEl>
                                          <p:spTgt spid="10"/>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2" presetSubtype="0">
                                  <p:stCondLst>
                                    <p:cond delay="0"/>
                                  </p:stCondLst>
                                  <p:childTnLst>
                                    <p:set>
                                      <p:cBhvr>
                                        <p:cTn dur="1" fill="hold" id="19">
                                          <p:stCondLst>
                                            <p:cond delay="0"/>
                                          </p:stCondLst>
                                        </p:cTn>
                                        <p:tgtEl>
                                          <p:spTgt spid="21"/>
                                        </p:tgtEl>
                                        <p:attrNameLst>
                                          <p:attrName>style.visibility</p:attrName>
                                        </p:attrNameLst>
                                      </p:cBhvr>
                                      <p:to>
                                        <p:strVal val="visible"/>
                                      </p:to>
                                    </p:set>
                                    <p:animEffect filter="fade" transition="in">
                                      <p:cBhvr>
                                        <p:cTn dur="1000" id="20"/>
                                        <p:tgtEl>
                                          <p:spTgt spid="21"/>
                                        </p:tgtEl>
                                      </p:cBhvr>
                                    </p:animEffect>
                                    <p:anim calcmode="lin" valueType="num">
                                      <p:cBhvr>
                                        <p:cTn dur="1000" fill="hold" id="21"/>
                                        <p:tgtEl>
                                          <p:spTgt spid="21"/>
                                        </p:tgtEl>
                                        <p:attrNameLst>
                                          <p:attrName>ppt_x</p:attrName>
                                        </p:attrNameLst>
                                      </p:cBhvr>
                                      <p:tavLst>
                                        <p:tav tm="0">
                                          <p:val>
                                            <p:strVal val="#ppt_x"/>
                                          </p:val>
                                        </p:tav>
                                        <p:tav tm="100000">
                                          <p:val>
                                            <p:strVal val="#ppt_x"/>
                                          </p:val>
                                        </p:tav>
                                      </p:tavLst>
                                    </p:anim>
                                    <p:anim calcmode="lin" valueType="num">
                                      <p:cBhvr>
                                        <p:cTn dur="1000" fill="hold" id="22"/>
                                        <p:tgtEl>
                                          <p:spTgt spid="21"/>
                                        </p:tgtEl>
                                        <p:attrNameLst>
                                          <p:attrName>ppt_y</p:attrName>
                                        </p:attrNameLst>
                                      </p:cBhvr>
                                      <p:tavLst>
                                        <p:tav tm="0">
                                          <p:val>
                                            <p:strVal val="#ppt_y+.1"/>
                                          </p:val>
                                        </p:tav>
                                        <p:tav tm="100000">
                                          <p:val>
                                            <p:strVal val="#ppt_y"/>
                                          </p:val>
                                        </p:tav>
                                      </p:tavLst>
                                    </p:anim>
                                  </p:childTnLst>
                                </p:cTn>
                              </p:par>
                              <p:par>
                                <p:cTn fill="hold" grpId="0" id="23" nodeType="withEffect" presetClass="entr" presetID="22" presetSubtype="1">
                                  <p:stCondLst>
                                    <p:cond delay="0"/>
                                  </p:stCondLst>
                                  <p:childTnLst>
                                    <p:set>
                                      <p:cBhvr>
                                        <p:cTn dur="1" fill="hold" id="24">
                                          <p:stCondLst>
                                            <p:cond delay="0"/>
                                          </p:stCondLst>
                                        </p:cTn>
                                        <p:tgtEl>
                                          <p:spTgt spid="20"/>
                                        </p:tgtEl>
                                        <p:attrNameLst>
                                          <p:attrName>style.visibility</p:attrName>
                                        </p:attrNameLst>
                                      </p:cBhvr>
                                      <p:to>
                                        <p:strVal val="visible"/>
                                      </p:to>
                                    </p:set>
                                    <p:animEffect filter="wipe(up)" transition="in">
                                      <p:cBhvr>
                                        <p:cTn dur="500" id="25"/>
                                        <p:tgtEl>
                                          <p:spTgt spid="20"/>
                                        </p:tgtEl>
                                      </p:cBhvr>
                                    </p:animEffect>
                                  </p:childTnLst>
                                </p:cTn>
                              </p:par>
                            </p:childTnLst>
                          </p:cTn>
                        </p:par>
                        <p:par>
                          <p:cTn fill="hold" id="26" nodeType="afterGroup">
                            <p:stCondLst>
                              <p:cond delay="3500"/>
                            </p:stCondLst>
                            <p:childTnLst>
                              <p:par>
                                <p:cTn fill="hold" grpId="0" id="27" nodeType="afterEffect" presetClass="entr" presetID="1" presetSubtype="0">
                                  <p:stCondLst>
                                    <p:cond delay="0"/>
                                  </p:stCondLst>
                                  <p:childTnLst>
                                    <p:set>
                                      <p:cBhvr>
                                        <p:cTn dur="1" fill="hold" id="28">
                                          <p:stCondLst>
                                            <p:cond delay="0"/>
                                          </p:stCondLst>
                                        </p:cTn>
                                        <p:tgtEl>
                                          <p:spTgt spid="22"/>
                                        </p:tgtEl>
                                        <p:attrNameLst>
                                          <p:attrName>style.visibility</p:attrName>
                                        </p:attrNameLst>
                                      </p:cBhvr>
                                      <p:to>
                                        <p:strVal val="visible"/>
                                      </p:to>
                                    </p:set>
                                  </p:childTnLst>
                                </p:cTn>
                              </p:par>
                            </p:childTnLst>
                          </p:cTn>
                        </p:par>
                        <p:par>
                          <p:cTn fill="hold" id="29" nodeType="afterGroup">
                            <p:stCondLst>
                              <p:cond delay="3501"/>
                            </p:stCondLst>
                            <p:childTnLst>
                              <p:par>
                                <p:cTn fill="hold" grpId="0" id="30" nodeType="afterEffect" presetClass="entr" presetID="1" presetSubtype="0">
                                  <p:stCondLst>
                                    <p:cond delay="0"/>
                                  </p:stCondLst>
                                  <p:childTnLst>
                                    <p:set>
                                      <p:cBhvr>
                                        <p:cTn dur="1" fill="hold" id="31">
                                          <p:stCondLst>
                                            <p:cond delay="0"/>
                                          </p:stCondLst>
                                        </p:cTn>
                                        <p:tgtEl>
                                          <p:spTgt spid="23"/>
                                        </p:tgtEl>
                                        <p:attrNameLst>
                                          <p:attrName>style.visibility</p:attrName>
                                        </p:attrNameLst>
                                      </p:cBhvr>
                                      <p:to>
                                        <p:strVal val="visible"/>
                                      </p:to>
                                    </p:set>
                                  </p:childTnLst>
                                </p:cTn>
                              </p:par>
                            </p:childTnLst>
                          </p:cTn>
                        </p:par>
                        <p:par>
                          <p:cTn fill="hold" id="32" nodeType="afterGroup">
                            <p:stCondLst>
                              <p:cond delay="3502"/>
                            </p:stCondLst>
                            <p:childTnLst>
                              <p:par>
                                <p:cTn fill="hold" grpId="0" id="33" nodeType="afterEffect" presetClass="entr" presetID="1" presetSubtype="0">
                                  <p:stCondLst>
                                    <p:cond delay="0"/>
                                  </p:stCondLst>
                                  <p:childTnLst>
                                    <p:set>
                                      <p:cBhvr>
                                        <p:cTn dur="1" fill="hold" id="34">
                                          <p:stCondLst>
                                            <p:cond delay="0"/>
                                          </p:stCondLst>
                                        </p:cTn>
                                        <p:tgtEl>
                                          <p:spTgt spid="24"/>
                                        </p:tgtEl>
                                        <p:attrNameLst>
                                          <p:attrName>style.visibility</p:attrName>
                                        </p:attrNameLst>
                                      </p:cBhvr>
                                      <p:to>
                                        <p:strVal val="visible"/>
                                      </p:to>
                                    </p:set>
                                  </p:childTnLst>
                                </p:cTn>
                              </p:par>
                            </p:childTnLst>
                          </p:cTn>
                        </p:par>
                        <p:par>
                          <p:cTn fill="hold" id="35" nodeType="afterGroup">
                            <p:stCondLst>
                              <p:cond delay="3503"/>
                            </p:stCondLst>
                            <p:childTnLst>
                              <p:par>
                                <p:cTn fill="hold" grpId="0" id="36" nodeType="afterEffect" presetClass="entr" presetID="1" presetSubtype="0">
                                  <p:stCondLst>
                                    <p:cond delay="0"/>
                                  </p:stCondLst>
                                  <p:childTnLst>
                                    <p:set>
                                      <p:cBhvr>
                                        <p:cTn dur="1" fill="hold" id="37">
                                          <p:stCondLst>
                                            <p:cond delay="0"/>
                                          </p:stCondLst>
                                        </p:cTn>
                                        <p:tgtEl>
                                          <p:spTgt spid="25"/>
                                        </p:tgtEl>
                                        <p:attrNameLst>
                                          <p:attrName>style.visibility</p:attrName>
                                        </p:attrNameLst>
                                      </p:cBhvr>
                                      <p:to>
                                        <p:strVal val="visible"/>
                                      </p:to>
                                    </p:set>
                                  </p:childTnLst>
                                </p:cTn>
                              </p:par>
                            </p:childTnLst>
                          </p:cTn>
                        </p:par>
                        <p:par>
                          <p:cTn fill="hold" id="38" nodeType="afterGroup">
                            <p:stCondLst>
                              <p:cond delay="3504"/>
                            </p:stCondLst>
                            <p:childTnLst>
                              <p:par>
                                <p:cTn fill="hold" grpId="0" id="39" nodeType="after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1000" id="41"/>
                                        <p:tgtEl>
                                          <p:spTgt spid="18"/>
                                        </p:tgtEl>
                                      </p:cBhvr>
                                    </p:animEffect>
                                    <p:anim calcmode="lin" valueType="num">
                                      <p:cBhvr>
                                        <p:cTn dur="1000" fill="hold" id="42"/>
                                        <p:tgtEl>
                                          <p:spTgt spid="18"/>
                                        </p:tgtEl>
                                        <p:attrNameLst>
                                          <p:attrName>ppt_x</p:attrName>
                                        </p:attrNameLst>
                                      </p:cBhvr>
                                      <p:tavLst>
                                        <p:tav tm="0">
                                          <p:val>
                                            <p:strVal val="#ppt_x"/>
                                          </p:val>
                                        </p:tav>
                                        <p:tav tm="100000">
                                          <p:val>
                                            <p:strVal val="#ppt_x"/>
                                          </p:val>
                                        </p:tav>
                                      </p:tavLst>
                                    </p:anim>
                                    <p:anim calcmode="lin" valueType="num">
                                      <p:cBhvr>
                                        <p:cTn dur="1000" fill="hold" id="43"/>
                                        <p:tgtEl>
                                          <p:spTgt spid="18"/>
                                        </p:tgtEl>
                                        <p:attrNameLst>
                                          <p:attrName>ppt_y</p:attrName>
                                        </p:attrNameLst>
                                      </p:cBhvr>
                                      <p:tavLst>
                                        <p:tav tm="0">
                                          <p:val>
                                            <p:strVal val="#ppt_y+.1"/>
                                          </p:val>
                                        </p:tav>
                                        <p:tav tm="100000">
                                          <p:val>
                                            <p:strVal val="#ppt_y"/>
                                          </p:val>
                                        </p:tav>
                                      </p:tavLst>
                                    </p:anim>
                                  </p:childTnLst>
                                </p:cTn>
                              </p:par>
                              <p:par>
                                <p:cTn fill="hold" grpId="0" id="44" nodeType="withEffect" presetClass="entr" presetID="22" presetSubtype="1">
                                  <p:stCondLst>
                                    <p:cond delay="0"/>
                                  </p:stCondLst>
                                  <p:childTnLst>
                                    <p:set>
                                      <p:cBhvr>
                                        <p:cTn dur="1" fill="hold" id="45">
                                          <p:stCondLst>
                                            <p:cond delay="0"/>
                                          </p:stCondLst>
                                        </p:cTn>
                                        <p:tgtEl>
                                          <p:spTgt spid="17"/>
                                        </p:tgtEl>
                                        <p:attrNameLst>
                                          <p:attrName>style.visibility</p:attrName>
                                        </p:attrNameLst>
                                      </p:cBhvr>
                                      <p:to>
                                        <p:strVal val="visible"/>
                                      </p:to>
                                    </p:set>
                                    <p:animEffect filter="wipe(up)" transition="in">
                                      <p:cBhvr>
                                        <p:cTn dur="500" id="46"/>
                                        <p:tgtEl>
                                          <p:spTgt spid="17"/>
                                        </p:tgtEl>
                                      </p:cBhvr>
                                    </p:animEffect>
                                  </p:childTnLst>
                                </p:cTn>
                              </p:par>
                            </p:childTnLst>
                          </p:cTn>
                        </p:par>
                        <p:par>
                          <p:cTn fill="hold" id="47" nodeType="afterGroup">
                            <p:stCondLst>
                              <p:cond delay="4504"/>
                            </p:stCondLst>
                            <p:childTnLst>
                              <p:par>
                                <p:cTn fill="hold" id="48" nodeType="afterEffect" presetClass="entr" presetID="1" presetSubtype="0">
                                  <p:stCondLst>
                                    <p:cond delay="0"/>
                                  </p:stCondLst>
                                  <p:childTnLst>
                                    <p:set>
                                      <p:cBhvr>
                                        <p:cTn dur="1" fill="hold" id="49">
                                          <p:stCondLst>
                                            <p:cond delay="0"/>
                                          </p:stCondLst>
                                        </p:cTn>
                                        <p:tgtEl>
                                          <p:spTgt spid="16"/>
                                        </p:tgtEl>
                                        <p:attrNameLst>
                                          <p:attrName>style.visibility</p:attrName>
                                        </p:attrNameLst>
                                      </p:cBhvr>
                                      <p:to>
                                        <p:strVal val="visible"/>
                                      </p:to>
                                    </p:set>
                                  </p:childTnLst>
                                </p:cTn>
                              </p:par>
                            </p:childTnLst>
                          </p:cTn>
                        </p:par>
                        <p:par>
                          <p:cTn fill="hold" id="50" nodeType="afterGroup">
                            <p:stCondLst>
                              <p:cond delay="4505"/>
                            </p:stCondLst>
                            <p:childTnLst>
                              <p:par>
                                <p:cTn fill="hold" grpId="0" id="51" nodeType="afterEffect" presetClass="entr" presetID="22" presetSubtype="2">
                                  <p:stCondLst>
                                    <p:cond delay="0"/>
                                  </p:stCondLst>
                                  <p:childTnLst>
                                    <p:set>
                                      <p:cBhvr>
                                        <p:cTn dur="1" fill="hold" id="52">
                                          <p:stCondLst>
                                            <p:cond delay="0"/>
                                          </p:stCondLst>
                                        </p:cTn>
                                        <p:tgtEl>
                                          <p:spTgt spid="14"/>
                                        </p:tgtEl>
                                        <p:attrNameLst>
                                          <p:attrName>style.visibility</p:attrName>
                                        </p:attrNameLst>
                                      </p:cBhvr>
                                      <p:to>
                                        <p:strVal val="visible"/>
                                      </p:to>
                                    </p:set>
                                    <p:animEffect filter="wipe(right)" transition="in">
                                      <p:cBhvr>
                                        <p:cTn dur="500" id="53"/>
                                        <p:tgtEl>
                                          <p:spTgt spid="14"/>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15"/>
                                        </p:tgtEl>
                                        <p:attrNameLst>
                                          <p:attrName>style.visibility</p:attrName>
                                        </p:attrNameLst>
                                      </p:cBhvr>
                                      <p:to>
                                        <p:strVal val="visible"/>
                                      </p:to>
                                    </p:set>
                                    <p:animEffect filter="wipe(left)" transition="in">
                                      <p:cBhvr>
                                        <p:cTn dur="500" id="5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4"/>
      <p:bldP grpId="0" spid="15"/>
      <p:bldP grpId="0" spid="17"/>
      <p:bldP grpId="0" spid="18"/>
      <p:bldP grpId="0" spid="20"/>
      <p:bldP grpId="0" spid="21"/>
      <p:bldP grpId="0" spid="22"/>
      <p:bldP grpId="0" spid="23"/>
      <p:bldP grpId="0" spid="24"/>
      <p:bldP grpId="0" spid="2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4.4 第一级标题请单击更改</a:t>
            </a:r>
          </a:p>
        </p:txBody>
      </p:sp>
      <p:grpSp>
        <p:nvGrpSpPr>
          <p:cNvPr id="3" name="组合 2"/>
          <p:cNvGrpSpPr/>
          <p:nvPr/>
        </p:nvGrpSpPr>
        <p:grpSpPr>
          <a:xfrm>
            <a:off x="3430238" y="2608246"/>
            <a:ext cx="7465466" cy="2723624"/>
            <a:chOff x="3430238" y="2608246"/>
            <a:chExt cx="7465466" cy="2723624"/>
          </a:xfrm>
        </p:grpSpPr>
        <p:grpSp>
          <p:nvGrpSpPr>
            <p:cNvPr id="12" name="组合 11"/>
            <p:cNvGrpSpPr/>
            <p:nvPr/>
          </p:nvGrpSpPr>
          <p:grpSpPr>
            <a:xfrm>
              <a:off x="3437466" y="2608246"/>
              <a:ext cx="3431945" cy="1222680"/>
              <a:chOff x="2454365" y="948637"/>
              <a:chExt cx="3273956" cy="1063389"/>
            </a:xfrm>
          </p:grpSpPr>
          <p:cxnSp>
            <p:nvCxnSpPr>
              <p:cNvPr id="13" name="直接连接符 12"/>
              <p:cNvCxnSpPr/>
              <p:nvPr/>
            </p:nvCxnSpPr>
            <p:spPr>
              <a:xfrm>
                <a:off x="2560320" y="1262803"/>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文本框 37"/>
              <p:cNvSpPr>
                <a:spLocks noChangeArrowheads="1"/>
              </p:cNvSpPr>
              <p:nvPr/>
            </p:nvSpPr>
            <p:spPr bwMode="auto">
              <a:xfrm>
                <a:off x="2454365" y="948637"/>
                <a:ext cx="2030549" cy="3181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a:solidFill>
                      <a:schemeClr val="tx1">
                        <a:lumMod val="75000"/>
                        <a:lumOff val="25000"/>
                      </a:schemeClr>
                    </a:solidFill>
                    <a:latin charset="0" panose="020b0604020202020204" pitchFamily="34" typeface="Arial"/>
                    <a:ea charset="-122" panose="020b0503020204020204" pitchFamily="34" typeface="微软雅黑"/>
                    <a:sym charset="0" pitchFamily="2" typeface="Open Sans"/>
                  </a:rPr>
                  <a:t>01●单击更改</a:t>
                </a:r>
              </a:p>
            </p:txBody>
          </p:sp>
          <p:sp>
            <p:nvSpPr>
              <p:cNvPr id="15" name="矩形 14"/>
              <p:cNvSpPr/>
              <p:nvPr/>
            </p:nvSpPr>
            <p:spPr>
              <a:xfrm>
                <a:off x="2461262" y="1236313"/>
                <a:ext cx="3267060" cy="795272"/>
              </a:xfrm>
              <a:prstGeom prst="rect">
                <a:avLst/>
              </a:prstGeom>
            </p:spPr>
            <p:txBody>
              <a:bodyPr wrap="square">
                <a:spAutoFit/>
              </a:bodyPr>
              <a:lstStyle/>
              <a:p>
                <a:pPr>
                  <a:lnSpc>
                    <a:spcPct val="150000"/>
                  </a:lnSpc>
                  <a:buClr>
                    <a:srgbClr val="FF0066"/>
                  </a:buClr>
                </a:pPr>
                <a:r>
                  <a:rPr altLang="en-US" lang="zh-CN" sz="1200">
                    <a:latin charset="-122" panose="020b0502040204020203" pitchFamily="34" typeface="微软雅黑 Light"/>
                    <a:ea charset="-122" panose="020b0502040204020203" pitchFamily="34" typeface="微软雅黑 Light"/>
                  </a:rPr>
                  <a:t>喜欢设计，应该是一种源动力，做好设计应该是一种职业素养,追求简约实用、高效.只在自己确定的风格里追求极致，不求完美</a:t>
                </a:r>
              </a:p>
            </p:txBody>
          </p:sp>
        </p:grpSp>
        <p:grpSp>
          <p:nvGrpSpPr>
            <p:cNvPr id="16" name="组合 15"/>
            <p:cNvGrpSpPr/>
            <p:nvPr/>
          </p:nvGrpSpPr>
          <p:grpSpPr>
            <a:xfrm>
              <a:off x="3430238" y="4025589"/>
              <a:ext cx="3431944" cy="1268614"/>
              <a:chOff x="2454365" y="936013"/>
              <a:chExt cx="3273955" cy="1103337"/>
            </a:xfrm>
          </p:grpSpPr>
          <p:cxnSp>
            <p:nvCxnSpPr>
              <p:cNvPr id="17" name="直接连接符 16"/>
              <p:cNvCxnSpPr/>
              <p:nvPr/>
            </p:nvCxnSpPr>
            <p:spPr>
              <a:xfrm>
                <a:off x="2560320" y="1251758"/>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37"/>
              <p:cNvSpPr>
                <a:spLocks noChangeArrowheads="1"/>
              </p:cNvSpPr>
              <p:nvPr/>
            </p:nvSpPr>
            <p:spPr bwMode="auto">
              <a:xfrm>
                <a:off x="2454365" y="936013"/>
                <a:ext cx="3273955" cy="318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a:solidFill>
                      <a:schemeClr val="tx1">
                        <a:lumMod val="75000"/>
                        <a:lumOff val="25000"/>
                      </a:schemeClr>
                    </a:solidFill>
                    <a:latin charset="0" panose="020b0604020202020204" pitchFamily="34" typeface="Arial"/>
                    <a:ea charset="-122" panose="020b0503020204020204" pitchFamily="34" typeface="微软雅黑"/>
                    <a:sym charset="0" pitchFamily="2" typeface="Open Sans"/>
                  </a:rPr>
                  <a:t>02●单击更改</a:t>
                </a:r>
              </a:p>
            </p:txBody>
          </p:sp>
          <p:sp>
            <p:nvSpPr>
              <p:cNvPr id="19" name="矩形 18"/>
              <p:cNvSpPr/>
              <p:nvPr/>
            </p:nvSpPr>
            <p:spPr>
              <a:xfrm>
                <a:off x="2461260" y="1236313"/>
                <a:ext cx="3267060" cy="795271"/>
              </a:xfrm>
              <a:prstGeom prst="rect">
                <a:avLst/>
              </a:prstGeom>
            </p:spPr>
            <p:txBody>
              <a:bodyPr wrap="square">
                <a:spAutoFit/>
              </a:bodyPr>
              <a:lstStyle/>
              <a:p>
                <a:pPr>
                  <a:lnSpc>
                    <a:spcPct val="150000"/>
                  </a:lnSpc>
                  <a:buClr>
                    <a:srgbClr val="FF0066"/>
                  </a:buClr>
                </a:pPr>
                <a:r>
                  <a:rPr altLang="en-US" lang="zh-CN" sz="1200">
                    <a:latin charset="-122" panose="020b0502040204020203" pitchFamily="34" typeface="微软雅黑 Light"/>
                    <a:ea charset="-122" panose="020b0502040204020203" pitchFamily="34" typeface="微软雅黑 Light"/>
                  </a:rPr>
                  <a:t>喜欢设计，应该是一种源动力，做好设计应该是一种职业素养,追求简约实用、高效.只在自己确定的风格里追求极致，不求完美</a:t>
                </a:r>
              </a:p>
            </p:txBody>
          </p:sp>
        </p:grpSp>
        <p:grpSp>
          <p:nvGrpSpPr>
            <p:cNvPr id="20" name="组合 19"/>
            <p:cNvGrpSpPr/>
            <p:nvPr/>
          </p:nvGrpSpPr>
          <p:grpSpPr>
            <a:xfrm>
              <a:off x="7463759" y="2613954"/>
              <a:ext cx="3431945" cy="1222681"/>
              <a:chOff x="2454365" y="948637"/>
              <a:chExt cx="3273956" cy="1063388"/>
            </a:xfrm>
          </p:grpSpPr>
          <p:cxnSp>
            <p:nvCxnSpPr>
              <p:cNvPr id="21" name="直接连接符 20"/>
              <p:cNvCxnSpPr/>
              <p:nvPr/>
            </p:nvCxnSpPr>
            <p:spPr>
              <a:xfrm>
                <a:off x="2560320" y="1262803"/>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37"/>
              <p:cNvSpPr>
                <a:spLocks noChangeArrowheads="1"/>
              </p:cNvSpPr>
              <p:nvPr/>
            </p:nvSpPr>
            <p:spPr bwMode="auto">
              <a:xfrm>
                <a:off x="2454363" y="948637"/>
                <a:ext cx="3273956" cy="318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a:solidFill>
                      <a:schemeClr val="tx1">
                        <a:lumMod val="75000"/>
                        <a:lumOff val="25000"/>
                      </a:schemeClr>
                    </a:solidFill>
                    <a:latin charset="0" panose="020b0604020202020204" pitchFamily="34" typeface="Arial"/>
                    <a:ea charset="-122" panose="020b0503020204020204" pitchFamily="34" typeface="微软雅黑"/>
                    <a:sym charset="0" pitchFamily="2" typeface="Open Sans"/>
                  </a:rPr>
                  <a:t>03●单击更改</a:t>
                </a:r>
              </a:p>
            </p:txBody>
          </p:sp>
          <p:sp>
            <p:nvSpPr>
              <p:cNvPr id="23" name="矩形 22"/>
              <p:cNvSpPr/>
              <p:nvPr/>
            </p:nvSpPr>
            <p:spPr>
              <a:xfrm>
                <a:off x="2461259" y="1236313"/>
                <a:ext cx="3267060" cy="795270"/>
              </a:xfrm>
              <a:prstGeom prst="rect">
                <a:avLst/>
              </a:prstGeom>
            </p:spPr>
            <p:txBody>
              <a:bodyPr wrap="square">
                <a:spAutoFit/>
              </a:bodyPr>
              <a:lstStyle/>
              <a:p>
                <a:pPr>
                  <a:lnSpc>
                    <a:spcPct val="150000"/>
                  </a:lnSpc>
                  <a:buClr>
                    <a:srgbClr val="FF0066"/>
                  </a:buClr>
                </a:pPr>
                <a:r>
                  <a:rPr altLang="en-US" lang="zh-CN" sz="1200">
                    <a:latin charset="-122" panose="020b0502040204020203" pitchFamily="34" typeface="微软雅黑 Light"/>
                    <a:ea charset="-122" panose="020b0502040204020203" pitchFamily="34" typeface="微软雅黑 Light"/>
                  </a:rPr>
                  <a:t>喜欢设计，应该是一种源动力，做好设计应该是一种职业素养,追求简约实用、高效.只在自己确定的风格里追求极致，不求完美</a:t>
                </a:r>
              </a:p>
            </p:txBody>
          </p:sp>
        </p:grpSp>
        <p:grpSp>
          <p:nvGrpSpPr>
            <p:cNvPr id="24" name="组合 23"/>
            <p:cNvGrpSpPr/>
            <p:nvPr/>
          </p:nvGrpSpPr>
          <p:grpSpPr>
            <a:xfrm>
              <a:off x="7463759" y="4005304"/>
              <a:ext cx="3431944" cy="1326566"/>
              <a:chOff x="2454365" y="986508"/>
              <a:chExt cx="3273955" cy="1153740"/>
            </a:xfrm>
          </p:grpSpPr>
          <p:sp>
            <p:nvSpPr>
              <p:cNvPr id="26" name="文本框 37"/>
              <p:cNvSpPr>
                <a:spLocks noChangeArrowheads="1"/>
              </p:cNvSpPr>
              <p:nvPr/>
            </p:nvSpPr>
            <p:spPr bwMode="auto">
              <a:xfrm>
                <a:off x="2454366" y="986508"/>
                <a:ext cx="3273955" cy="3181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a:solidFill>
                      <a:schemeClr val="tx1">
                        <a:lumMod val="75000"/>
                        <a:lumOff val="25000"/>
                      </a:schemeClr>
                    </a:solidFill>
                    <a:latin charset="0" panose="020b0604020202020204" pitchFamily="34" typeface="Arial"/>
                    <a:ea charset="-122" panose="020b0503020204020204" pitchFamily="34" typeface="微软雅黑"/>
                    <a:sym charset="0" pitchFamily="2" typeface="Open Sans"/>
                  </a:rPr>
                  <a:t>04●单击更改</a:t>
                </a:r>
              </a:p>
            </p:txBody>
          </p:sp>
          <p:sp>
            <p:nvSpPr>
              <p:cNvPr id="27" name="矩形 26"/>
              <p:cNvSpPr/>
              <p:nvPr/>
            </p:nvSpPr>
            <p:spPr>
              <a:xfrm>
                <a:off x="2461260" y="1364536"/>
                <a:ext cx="3267059" cy="795271"/>
              </a:xfrm>
              <a:prstGeom prst="rect">
                <a:avLst/>
              </a:prstGeom>
            </p:spPr>
            <p:txBody>
              <a:bodyPr wrap="square">
                <a:spAutoFit/>
              </a:bodyPr>
              <a:lstStyle/>
              <a:p>
                <a:pPr>
                  <a:lnSpc>
                    <a:spcPct val="150000"/>
                  </a:lnSpc>
                  <a:buClr>
                    <a:srgbClr val="FF0066"/>
                  </a:buClr>
                </a:pPr>
                <a:r>
                  <a:rPr altLang="en-US" lang="zh-CN" sz="1200">
                    <a:latin charset="-122" panose="020b0502040204020203" pitchFamily="34" typeface="微软雅黑 Light"/>
                    <a:ea charset="-122" panose="020b0502040204020203" pitchFamily="34" typeface="微软雅黑 Light"/>
                  </a:rPr>
                  <a:t>喜欢设计，应该是一种源动力，做好设计应该是一种职业素养,追求简约实用、高效.只在自己确定的风格里追求极致，不求完美</a:t>
                </a:r>
              </a:p>
            </p:txBody>
          </p:sp>
          <p:cxnSp>
            <p:nvCxnSpPr>
              <p:cNvPr id="30" name="直接连接符 29"/>
              <p:cNvCxnSpPr/>
              <p:nvPr/>
            </p:nvCxnSpPr>
            <p:spPr>
              <a:xfrm>
                <a:off x="2507343" y="1319896"/>
                <a:ext cx="3168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圆角矩形 10"/>
          <p:cNvSpPr/>
          <p:nvPr/>
        </p:nvSpPr>
        <p:spPr>
          <a:xfrm>
            <a:off x="759609" y="1885143"/>
            <a:ext cx="10517991" cy="5032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483100" y="1875172"/>
            <a:ext cx="3078236" cy="518160"/>
          </a:xfrm>
          <a:prstGeom prst="rect">
            <a:avLst/>
          </a:prstGeom>
        </p:spPr>
        <p:txBody>
          <a:bodyPr wrap="square">
            <a:spAutoFit/>
          </a:bodyPr>
          <a:lstStyle/>
          <a:p>
            <a:pPr algn="ctr"/>
            <a:r>
              <a:rPr altLang="en-US" lang="zh-CN" smtClean="0" sz="2800">
                <a:solidFill>
                  <a:schemeClr val="bg1"/>
                </a:solidFill>
              </a:rPr>
              <a:t>这里是标题栏</a:t>
            </a:r>
          </a:p>
        </p:txBody>
      </p:sp>
      <p:sp>
        <p:nvSpPr>
          <p:cNvPr id="29" name="矩形 28"/>
          <p:cNvSpPr/>
          <p:nvPr/>
        </p:nvSpPr>
        <p:spPr>
          <a:xfrm>
            <a:off x="948749" y="2762787"/>
            <a:ext cx="2140800" cy="2286000"/>
          </a:xfrm>
          <a:prstGeom prst="rect">
            <a:avLst/>
          </a:prstGeom>
        </p:spPr>
        <p:txBody>
          <a:bodyPr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喜欢设计，应该是一种源动力，做好设计应该是一种职业素养,追求简约实用、高效在自己确定的风格里追求极致，不求完美</a:t>
            </a:r>
          </a:p>
        </p:txBody>
      </p:sp>
      <p:cxnSp>
        <p:nvCxnSpPr>
          <p:cNvPr id="6" name="直接连接符 5"/>
          <p:cNvCxnSpPr/>
          <p:nvPr/>
        </p:nvCxnSpPr>
        <p:spPr>
          <a:xfrm flipH="1">
            <a:off x="3268980" y="2676729"/>
            <a:ext cx="0" cy="253875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10797" y="5442857"/>
            <a:ext cx="103668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04448966"/>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2"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1000" id="20"/>
                                        <p:tgtEl>
                                          <p:spTgt spid="11"/>
                                        </p:tgtEl>
                                      </p:cBhvr>
                                    </p:animEffect>
                                    <p:anim calcmode="lin" valueType="num">
                                      <p:cBhvr>
                                        <p:cTn dur="1000" fill="hold" id="21"/>
                                        <p:tgtEl>
                                          <p:spTgt spid="11"/>
                                        </p:tgtEl>
                                        <p:attrNameLst>
                                          <p:attrName>ppt_x</p:attrName>
                                        </p:attrNameLst>
                                      </p:cBhvr>
                                      <p:tavLst>
                                        <p:tav tm="0">
                                          <p:val>
                                            <p:strVal val="#ppt_x"/>
                                          </p:val>
                                        </p:tav>
                                        <p:tav tm="100000">
                                          <p:val>
                                            <p:strVal val="#ppt_x"/>
                                          </p:val>
                                        </p:tav>
                                      </p:tavLst>
                                    </p:anim>
                                    <p:anim calcmode="lin" valueType="num">
                                      <p:cBhvr>
                                        <p:cTn dur="1000" fill="hold" id="22"/>
                                        <p:tgtEl>
                                          <p:spTgt spid="1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1" presetSubtype="0">
                                  <p:stCondLst>
                                    <p:cond delay="0"/>
                                  </p:stCondLst>
                                  <p:childTnLst>
                                    <p:set>
                                      <p:cBhvr>
                                        <p:cTn dur="1" fill="hold" id="25">
                                          <p:stCondLst>
                                            <p:cond delay="0"/>
                                          </p:stCondLst>
                                        </p:cTn>
                                        <p:tgtEl>
                                          <p:spTgt spid="28"/>
                                        </p:tgtEl>
                                        <p:attrNameLst>
                                          <p:attrName>style.visibility</p:attrName>
                                        </p:attrNameLst>
                                      </p:cBhvr>
                                      <p:to>
                                        <p:strVal val="visible"/>
                                      </p:to>
                                    </p:set>
                                  </p:childTnLst>
                                </p:cTn>
                              </p:par>
                            </p:childTnLst>
                          </p:cTn>
                        </p:par>
                        <p:par>
                          <p:cTn fill="hold" id="26" nodeType="afterGroup">
                            <p:stCondLst>
                              <p:cond delay="3501"/>
                            </p:stCondLst>
                            <p:childTnLst>
                              <p:par>
                                <p:cTn fill="hold" id="27" nodeType="afterEffect" presetClass="entr" presetID="1" presetSubtype="0">
                                  <p:stCondLst>
                                    <p:cond delay="0"/>
                                  </p:stCondLst>
                                  <p:childTnLst>
                                    <p:set>
                                      <p:cBhvr>
                                        <p:cTn dur="1" fill="hold" id="28">
                                          <p:stCondLst>
                                            <p:cond delay="0"/>
                                          </p:stCondLst>
                                        </p:cTn>
                                        <p:tgtEl>
                                          <p:spTgt spid="6"/>
                                        </p:tgtEl>
                                        <p:attrNameLst>
                                          <p:attrName>style.visibility</p:attrName>
                                        </p:attrNameLst>
                                      </p:cBhvr>
                                      <p:to>
                                        <p:strVal val="visible"/>
                                      </p:to>
                                    </p:set>
                                  </p:childTnLst>
                                </p:cTn>
                              </p:par>
                            </p:childTnLst>
                          </p:cTn>
                        </p:par>
                        <p:par>
                          <p:cTn fill="hold" id="29" nodeType="afterGroup">
                            <p:stCondLst>
                              <p:cond delay="3502"/>
                            </p:stCondLst>
                            <p:childTnLst>
                              <p:par>
                                <p:cTn fill="hold" grpId="0" id="30" nodeType="afterEffect" presetClass="entr" presetID="22" presetSubtype="2">
                                  <p:stCondLst>
                                    <p:cond delay="0"/>
                                  </p:stCondLst>
                                  <p:childTnLst>
                                    <p:set>
                                      <p:cBhvr>
                                        <p:cTn dur="1" fill="hold" id="31">
                                          <p:stCondLst>
                                            <p:cond delay="0"/>
                                          </p:stCondLst>
                                        </p:cTn>
                                        <p:tgtEl>
                                          <p:spTgt spid="29"/>
                                        </p:tgtEl>
                                        <p:attrNameLst>
                                          <p:attrName>style.visibility</p:attrName>
                                        </p:attrNameLst>
                                      </p:cBhvr>
                                      <p:to>
                                        <p:strVal val="visible"/>
                                      </p:to>
                                    </p:set>
                                    <p:animEffect filter="wipe(right)" transition="in">
                                      <p:cBhvr>
                                        <p:cTn dur="500" id="32"/>
                                        <p:tgtEl>
                                          <p:spTgt spid="29"/>
                                        </p:tgtEl>
                                      </p:cBhvr>
                                    </p:animEffect>
                                  </p:childTnLst>
                                </p:cTn>
                              </p:par>
                              <p:par>
                                <p:cTn fill="hold" id="33" nodeType="withEffect" presetClass="entr" presetID="22" presetSubtype="8">
                                  <p:stCondLst>
                                    <p:cond delay="0"/>
                                  </p:stCondLst>
                                  <p:childTnLst>
                                    <p:set>
                                      <p:cBhvr>
                                        <p:cTn dur="1" fill="hold" id="34">
                                          <p:stCondLst>
                                            <p:cond delay="0"/>
                                          </p:stCondLst>
                                        </p:cTn>
                                        <p:tgtEl>
                                          <p:spTgt spid="3"/>
                                        </p:tgtEl>
                                        <p:attrNameLst>
                                          <p:attrName>style.visibility</p:attrName>
                                        </p:attrNameLst>
                                      </p:cBhvr>
                                      <p:to>
                                        <p:strVal val="visible"/>
                                      </p:to>
                                    </p:set>
                                    <p:animEffect filter="wipe(left)" transition="in">
                                      <p:cBhvr>
                                        <p:cTn dur="500" id="35"/>
                                        <p:tgtEl>
                                          <p:spTgt spid="3"/>
                                        </p:tgtEl>
                                      </p:cBhvr>
                                    </p:animEffect>
                                  </p:childTnLst>
                                </p:cTn>
                              </p:par>
                            </p:childTnLst>
                          </p:cTn>
                        </p:par>
                        <p:par>
                          <p:cTn fill="hold" id="36" nodeType="afterGroup">
                            <p:stCondLst>
                              <p:cond delay="4002"/>
                            </p:stCondLst>
                            <p:childTnLst>
                              <p:par>
                                <p:cTn fill="hold" id="37" nodeType="afterEffect" presetClass="entr" presetID="42" presetSubtype="0">
                                  <p:stCondLst>
                                    <p:cond delay="0"/>
                                  </p:stCondLst>
                                  <p:childTnLst>
                                    <p:set>
                                      <p:cBhvr>
                                        <p:cTn dur="1" fill="hold" id="38">
                                          <p:stCondLst>
                                            <p:cond delay="0"/>
                                          </p:stCondLst>
                                        </p:cTn>
                                        <p:tgtEl>
                                          <p:spTgt spid="32"/>
                                        </p:tgtEl>
                                        <p:attrNameLst>
                                          <p:attrName>style.visibility</p:attrName>
                                        </p:attrNameLst>
                                      </p:cBhvr>
                                      <p:to>
                                        <p:strVal val="visible"/>
                                      </p:to>
                                    </p:set>
                                    <p:animEffect filter="fade" transition="in">
                                      <p:cBhvr>
                                        <p:cTn dur="1000" id="39"/>
                                        <p:tgtEl>
                                          <p:spTgt spid="32"/>
                                        </p:tgtEl>
                                      </p:cBhvr>
                                    </p:animEffect>
                                    <p:anim calcmode="lin" valueType="num">
                                      <p:cBhvr>
                                        <p:cTn dur="1000" fill="hold" id="40"/>
                                        <p:tgtEl>
                                          <p:spTgt spid="32"/>
                                        </p:tgtEl>
                                        <p:attrNameLst>
                                          <p:attrName>ppt_x</p:attrName>
                                        </p:attrNameLst>
                                      </p:cBhvr>
                                      <p:tavLst>
                                        <p:tav tm="0">
                                          <p:val>
                                            <p:strVal val="#ppt_x"/>
                                          </p:val>
                                        </p:tav>
                                        <p:tav tm="100000">
                                          <p:val>
                                            <p:strVal val="#ppt_x"/>
                                          </p:val>
                                        </p:tav>
                                      </p:tavLst>
                                    </p:anim>
                                    <p:anim calcmode="lin" valueType="num">
                                      <p:cBhvr>
                                        <p:cTn dur="1000" fill="hold" id="41"/>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1"/>
      <p:bldP grpId="0" spid="28"/>
      <p:bldP grpId="0"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4.5 第一级标题请单击更改</a:t>
            </a:r>
          </a:p>
        </p:txBody>
      </p:sp>
      <p:sp>
        <p:nvSpPr>
          <p:cNvPr id="13" name="文本框 12"/>
          <p:cNvSpPr txBox="1"/>
          <p:nvPr/>
        </p:nvSpPr>
        <p:spPr>
          <a:xfrm>
            <a:off x="2904144" y="4003944"/>
            <a:ext cx="2576450" cy="3962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sp>
        <p:nvSpPr>
          <p:cNvPr id="14" name="矩形 13"/>
          <p:cNvSpPr/>
          <p:nvPr/>
        </p:nvSpPr>
        <p:spPr>
          <a:xfrm>
            <a:off x="2869508" y="4404054"/>
            <a:ext cx="8844246" cy="118872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为您提供最实用最便捷的商业模板设计</a:t>
            </a:r>
          </a:p>
        </p:txBody>
      </p:sp>
      <p:cxnSp>
        <p:nvCxnSpPr>
          <p:cNvPr id="15" name="直接连接符 14"/>
          <p:cNvCxnSpPr/>
          <p:nvPr/>
        </p:nvCxnSpPr>
        <p:spPr>
          <a:xfrm>
            <a:off x="2963163" y="3841897"/>
            <a:ext cx="875059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904144" y="1978555"/>
            <a:ext cx="3399489" cy="1791840"/>
          </a:xfrm>
          <a:prstGeom prst="rect">
            <a:avLst/>
          </a:prstGeom>
        </p:spPr>
        <p:txBody>
          <a:bodyPr anchor="ctr" anchorCtr="0" wrap="square">
            <a:noAutofit/>
          </a:bodyPr>
          <a:lstStyle/>
          <a:p>
            <a:pPr indent="-285750" marL="285750">
              <a:lnSpc>
                <a:spcPct val="150000"/>
              </a:lnSpc>
              <a:spcBef>
                <a:spcPct val="20000"/>
              </a:spcBef>
              <a:buClr>
                <a:srgbClr val="00B050"/>
              </a:buClr>
              <a:buFont charset="2" panose="05000000000000000000" pitchFamily="2" typeface="Wingdings"/>
              <a:buChar char="l"/>
            </a:pPr>
            <a:r>
              <a:rPr altLang="en-US" lang="zh-CN" sz="1600">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Clr>
                <a:srgbClr val="00B050"/>
              </a:buClr>
              <a:buFont charset="2" panose="05000000000000000000" pitchFamily="2" typeface="Wingdings"/>
              <a:buChar char="l"/>
            </a:pPr>
            <a:r>
              <a:rPr altLang="en-US" lang="zh-CN" sz="1600">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Clr>
                <a:srgbClr val="00B050"/>
              </a:buClr>
              <a:buFont charset="2" panose="05000000000000000000" pitchFamily="2" typeface="Wingdings"/>
              <a:buChar char="l"/>
            </a:pPr>
            <a:r>
              <a:rPr altLang="en-US" lang="zh-CN" sz="1600">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a:p>
            <a:pPr indent="-285750" marL="285750">
              <a:lnSpc>
                <a:spcPct val="150000"/>
              </a:lnSpc>
              <a:spcBef>
                <a:spcPct val="20000"/>
              </a:spcBef>
              <a:buClr>
                <a:srgbClr val="00B050"/>
              </a:buClr>
              <a:buFont charset="2" panose="05000000000000000000" pitchFamily="2" typeface="Wingdings"/>
              <a:buChar char="l"/>
            </a:pPr>
            <a:r>
              <a:rPr altLang="en-US" lang="zh-CN" sz="1600">
                <a:latin charset="-122" panose="020b0502040204020203" pitchFamily="34" typeface="微软雅黑 Light"/>
                <a:ea charset="-122" panose="020b0502040204020203" pitchFamily="34" typeface="微软雅黑 Light"/>
                <a:sym charset="-122" panose="020b0503020204020204" pitchFamily="34" typeface="微软雅黑"/>
              </a:rPr>
              <a:t>演示设计实验室,只希望做得更好</a:t>
            </a:r>
          </a:p>
        </p:txBody>
      </p:sp>
      <p:cxnSp>
        <p:nvCxnSpPr>
          <p:cNvPr id="3" name="直接连接符 2"/>
          <p:cNvCxnSpPr/>
          <p:nvPr/>
        </p:nvCxnSpPr>
        <p:spPr>
          <a:xfrm flipH="1">
            <a:off x="2569029" y="2190898"/>
            <a:ext cx="0" cy="341348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02998" y="2224578"/>
            <a:ext cx="1543605" cy="3383280"/>
          </a:xfrm>
          <a:prstGeom prst="rect">
            <a:avLst/>
          </a:prstGeom>
        </p:spPr>
        <p:txBody>
          <a:bodyPr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喜欢设计，应该是一种源动力，做好设计应该是一种职业素养,追求简约实用、高效在自己确定的风格里追求极致，不求完美</a:t>
            </a:r>
          </a:p>
        </p:txBody>
      </p:sp>
      <p:sp>
        <p:nvSpPr>
          <p:cNvPr id="6" name="圆角矩形 5"/>
          <p:cNvSpPr/>
          <p:nvPr/>
        </p:nvSpPr>
        <p:spPr>
          <a:xfrm>
            <a:off x="580571" y="1978555"/>
            <a:ext cx="11379200" cy="37683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4586514" y="1575571"/>
            <a:ext cx="3425372" cy="40585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单击更改你的标题</a:t>
            </a:r>
          </a:p>
        </p:txBody>
      </p:sp>
    </p:spTree>
    <p:extLst>
      <p:ext uri="{BB962C8B-B14F-4D97-AF65-F5344CB8AC3E}">
        <p14:creationId val="672879701"/>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2"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1000" id="20"/>
                                        <p:tgtEl>
                                          <p:spTgt spid="18"/>
                                        </p:tgtEl>
                                      </p:cBhvr>
                                    </p:animEffect>
                                    <p:anim calcmode="lin" valueType="num">
                                      <p:cBhvr>
                                        <p:cTn dur="1000" fill="hold" id="21"/>
                                        <p:tgtEl>
                                          <p:spTgt spid="18"/>
                                        </p:tgtEl>
                                        <p:attrNameLst>
                                          <p:attrName>ppt_x</p:attrName>
                                        </p:attrNameLst>
                                      </p:cBhvr>
                                      <p:tavLst>
                                        <p:tav tm="0">
                                          <p:val>
                                            <p:strVal val="#ppt_x"/>
                                          </p:val>
                                        </p:tav>
                                        <p:tav tm="100000">
                                          <p:val>
                                            <p:strVal val="#ppt_x"/>
                                          </p:val>
                                        </p:tav>
                                      </p:tavLst>
                                    </p:anim>
                                    <p:anim calcmode="lin" valueType="num">
                                      <p:cBhvr>
                                        <p:cTn dur="1000" fill="hold" id="22"/>
                                        <p:tgtEl>
                                          <p:spTgt spid="1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22" presetSubtype="1">
                                  <p:stCondLst>
                                    <p:cond delay="0"/>
                                  </p:stCondLst>
                                  <p:childTnLst>
                                    <p:set>
                                      <p:cBhvr>
                                        <p:cTn dur="1" fill="hold" id="25">
                                          <p:stCondLst>
                                            <p:cond delay="0"/>
                                          </p:stCondLst>
                                        </p:cTn>
                                        <p:tgtEl>
                                          <p:spTgt spid="6"/>
                                        </p:tgtEl>
                                        <p:attrNameLst>
                                          <p:attrName>style.visibility</p:attrName>
                                        </p:attrNameLst>
                                      </p:cBhvr>
                                      <p:to>
                                        <p:strVal val="visible"/>
                                      </p:to>
                                    </p:set>
                                    <p:animEffect filter="wipe(up)" transition="in">
                                      <p:cBhvr>
                                        <p:cTn dur="500" id="26"/>
                                        <p:tgtEl>
                                          <p:spTgt spid="6"/>
                                        </p:tgtEl>
                                      </p:cBhvr>
                                    </p:animEffect>
                                  </p:childTnLst>
                                </p:cTn>
                              </p:par>
                            </p:childTnLst>
                          </p:cTn>
                        </p:par>
                        <p:par>
                          <p:cTn fill="hold" id="27" nodeType="afterGroup">
                            <p:stCondLst>
                              <p:cond delay="4000"/>
                            </p:stCondLst>
                            <p:childTnLst>
                              <p:par>
                                <p:cTn fill="hold" id="28" nodeType="afterEffect" presetClass="entr" presetID="1" presetSubtype="0">
                                  <p:stCondLst>
                                    <p:cond delay="0"/>
                                  </p:stCondLst>
                                  <p:childTnLst>
                                    <p:set>
                                      <p:cBhvr>
                                        <p:cTn dur="1" fill="hold" id="29">
                                          <p:stCondLst>
                                            <p:cond delay="0"/>
                                          </p:stCondLst>
                                        </p:cTn>
                                        <p:tgtEl>
                                          <p:spTgt spid="3"/>
                                        </p:tgtEl>
                                        <p:attrNameLst>
                                          <p:attrName>style.visibility</p:attrName>
                                        </p:attrNameLst>
                                      </p:cBhvr>
                                      <p:to>
                                        <p:strVal val="visible"/>
                                      </p:to>
                                    </p:set>
                                  </p:childTnLst>
                                </p:cTn>
                              </p:par>
                              <p:par>
                                <p:cTn fill="hold" grpId="0" id="30" nodeType="withEffect" presetClass="entr" presetID="22" presetSubtype="2">
                                  <p:stCondLst>
                                    <p:cond delay="0"/>
                                  </p:stCondLst>
                                  <p:childTnLst>
                                    <p:set>
                                      <p:cBhvr>
                                        <p:cTn dur="1" fill="hold" id="31">
                                          <p:stCondLst>
                                            <p:cond delay="0"/>
                                          </p:stCondLst>
                                        </p:cTn>
                                        <p:tgtEl>
                                          <p:spTgt spid="17"/>
                                        </p:tgtEl>
                                        <p:attrNameLst>
                                          <p:attrName>style.visibility</p:attrName>
                                        </p:attrNameLst>
                                      </p:cBhvr>
                                      <p:to>
                                        <p:strVal val="visible"/>
                                      </p:to>
                                    </p:set>
                                    <p:animEffect filter="wipe(right)" transition="in">
                                      <p:cBhvr>
                                        <p:cTn dur="500" id="32"/>
                                        <p:tgtEl>
                                          <p:spTgt spid="17"/>
                                        </p:tgtEl>
                                      </p:cBhvr>
                                    </p:animEffect>
                                  </p:childTnLst>
                                </p:cTn>
                              </p:par>
                            </p:childTnLst>
                          </p:cTn>
                        </p:par>
                        <p:par>
                          <p:cTn fill="hold" id="33" nodeType="afterGroup">
                            <p:stCondLst>
                              <p:cond delay="4500"/>
                            </p:stCondLst>
                            <p:childTnLst>
                              <p:par>
                                <p:cTn fill="hold" id="34" nodeType="after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500" id="36"/>
                                        <p:tgtEl>
                                          <p:spTgt spid="15"/>
                                        </p:tgtEl>
                                      </p:cBhvr>
                                    </p:animEffect>
                                  </p:childTnLst>
                                </p:cTn>
                              </p:par>
                            </p:childTnLst>
                          </p:cTn>
                        </p:par>
                        <p:par>
                          <p:cTn fill="hold" id="37" nodeType="afterGroup">
                            <p:stCondLst>
                              <p:cond delay="50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6">
                                            <p:txEl>
                                              <p:pRg end="0" st="0"/>
                                            </p:txEl>
                                          </p:spTgt>
                                        </p:tgtEl>
                                        <p:attrNameLst>
                                          <p:attrName>style.visibility</p:attrName>
                                        </p:attrNameLst>
                                      </p:cBhvr>
                                      <p:to>
                                        <p:strVal val="visible"/>
                                      </p:to>
                                    </p:set>
                                    <p:anim calcmode="lin" valueType="num">
                                      <p:cBhvr>
                                        <p:cTn dur="500" fill="hold" id="40"/>
                                        <p:tgtEl>
                                          <p:spTgt spid="16">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6">
                                            <p:txEl>
                                              <p:pRg end="0" st="0"/>
                                            </p:txEl>
                                          </p:spTgt>
                                        </p:tgtEl>
                                        <p:attrNameLst>
                                          <p:attrName>ppt_y</p:attrName>
                                        </p:attrNameLst>
                                      </p:cBhvr>
                                      <p:tavLst>
                                        <p:tav tm="0">
                                          <p:val>
                                            <p:strVal val="#ppt_y"/>
                                          </p:val>
                                        </p:tav>
                                        <p:tav tm="100000">
                                          <p:val>
                                            <p:strVal val="#ppt_y"/>
                                          </p:val>
                                        </p:tav>
                                      </p:tavLst>
                                    </p:anim>
                                    <p:anim calcmode="lin" valueType="num">
                                      <p:cBhvr>
                                        <p:cTn dur="500" fill="hold" id="42"/>
                                        <p:tgtEl>
                                          <p:spTgt spid="16">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6">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6">
                                            <p:txEl>
                                              <p:pRg end="0" st="0"/>
                                            </p:txEl>
                                          </p:spTgt>
                                        </p:tgtEl>
                                      </p:cBhvr>
                                    </p:animEffect>
                                  </p:childTnLst>
                                </p:cTn>
                              </p:par>
                            </p:childTnLst>
                          </p:cTn>
                        </p:par>
                        <p:par>
                          <p:cTn fill="hold" id="45" nodeType="afterGroup">
                            <p:stCondLst>
                              <p:cond delay="5500"/>
                            </p:stCondLst>
                            <p:childTnLst>
                              <p:par>
                                <p:cTn fill="hold" grpId="0" id="46" nodeType="afterEffect" presetClass="entr" presetID="41" presetSubtype="0">
                                  <p:stCondLst>
                                    <p:cond delay="0"/>
                                  </p:stCondLst>
                                  <p:iterate type="lt">
                                    <p:tmPct val="10000"/>
                                  </p:iterate>
                                  <p:childTnLst>
                                    <p:set>
                                      <p:cBhvr>
                                        <p:cTn dur="1" fill="hold" id="47">
                                          <p:stCondLst>
                                            <p:cond delay="0"/>
                                          </p:stCondLst>
                                        </p:cTn>
                                        <p:tgtEl>
                                          <p:spTgt spid="16">
                                            <p:txEl>
                                              <p:pRg end="1" st="1"/>
                                            </p:txEl>
                                          </p:spTgt>
                                        </p:tgtEl>
                                        <p:attrNameLst>
                                          <p:attrName>style.visibility</p:attrName>
                                        </p:attrNameLst>
                                      </p:cBhvr>
                                      <p:to>
                                        <p:strVal val="visible"/>
                                      </p:to>
                                    </p:set>
                                    <p:anim calcmode="lin" valueType="num">
                                      <p:cBhvr>
                                        <p:cTn dur="500" fill="hold" id="48"/>
                                        <p:tgtEl>
                                          <p:spTgt spid="16">
                                            <p:txEl>
                                              <p:pRg end="1" st="1"/>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9"/>
                                        <p:tgtEl>
                                          <p:spTgt spid="16">
                                            <p:txEl>
                                              <p:pRg end="1" st="1"/>
                                            </p:txEl>
                                          </p:spTgt>
                                        </p:tgtEl>
                                        <p:attrNameLst>
                                          <p:attrName>ppt_y</p:attrName>
                                        </p:attrNameLst>
                                      </p:cBhvr>
                                      <p:tavLst>
                                        <p:tav tm="0">
                                          <p:val>
                                            <p:strVal val="#ppt_y"/>
                                          </p:val>
                                        </p:tav>
                                        <p:tav tm="100000">
                                          <p:val>
                                            <p:strVal val="#ppt_y"/>
                                          </p:val>
                                        </p:tav>
                                      </p:tavLst>
                                    </p:anim>
                                    <p:anim calcmode="lin" valueType="num">
                                      <p:cBhvr>
                                        <p:cTn dur="500" fill="hold" id="50"/>
                                        <p:tgtEl>
                                          <p:spTgt spid="16">
                                            <p:txEl>
                                              <p:pRg end="1" st="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1"/>
                                        <p:tgtEl>
                                          <p:spTgt spid="16">
                                            <p:txEl>
                                              <p:pRg end="1" st="1"/>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2" tmFilter="0,0; .5, 1; 1, 1"/>
                                        <p:tgtEl>
                                          <p:spTgt spid="16">
                                            <p:txEl>
                                              <p:pRg end="1" st="1"/>
                                            </p:txEl>
                                          </p:spTgt>
                                        </p:tgtEl>
                                      </p:cBhvr>
                                    </p:animEffect>
                                  </p:childTnLst>
                                </p:cTn>
                              </p:par>
                            </p:childTnLst>
                          </p:cTn>
                        </p:par>
                        <p:par>
                          <p:cTn fill="hold" id="53" nodeType="afterGroup">
                            <p:stCondLst>
                              <p:cond delay="6000"/>
                            </p:stCondLst>
                            <p:childTnLst>
                              <p:par>
                                <p:cTn fill="hold" grpId="0" id="54" nodeType="afterEffect" presetClass="entr" presetID="41" presetSubtype="0">
                                  <p:stCondLst>
                                    <p:cond delay="0"/>
                                  </p:stCondLst>
                                  <p:iterate type="lt">
                                    <p:tmPct val="10000"/>
                                  </p:iterate>
                                  <p:childTnLst>
                                    <p:set>
                                      <p:cBhvr>
                                        <p:cTn dur="1" fill="hold" id="55">
                                          <p:stCondLst>
                                            <p:cond delay="0"/>
                                          </p:stCondLst>
                                        </p:cTn>
                                        <p:tgtEl>
                                          <p:spTgt spid="16">
                                            <p:txEl>
                                              <p:pRg end="2" st="2"/>
                                            </p:txEl>
                                          </p:spTgt>
                                        </p:tgtEl>
                                        <p:attrNameLst>
                                          <p:attrName>style.visibility</p:attrName>
                                        </p:attrNameLst>
                                      </p:cBhvr>
                                      <p:to>
                                        <p:strVal val="visible"/>
                                      </p:to>
                                    </p:set>
                                    <p:anim calcmode="lin" valueType="num">
                                      <p:cBhvr>
                                        <p:cTn dur="500" fill="hold" id="56"/>
                                        <p:tgtEl>
                                          <p:spTgt spid="16">
                                            <p:txEl>
                                              <p:pRg end="2" st="2"/>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7"/>
                                        <p:tgtEl>
                                          <p:spTgt spid="16">
                                            <p:txEl>
                                              <p:pRg end="2" st="2"/>
                                            </p:txEl>
                                          </p:spTgt>
                                        </p:tgtEl>
                                        <p:attrNameLst>
                                          <p:attrName>ppt_y</p:attrName>
                                        </p:attrNameLst>
                                      </p:cBhvr>
                                      <p:tavLst>
                                        <p:tav tm="0">
                                          <p:val>
                                            <p:strVal val="#ppt_y"/>
                                          </p:val>
                                        </p:tav>
                                        <p:tav tm="100000">
                                          <p:val>
                                            <p:strVal val="#ppt_y"/>
                                          </p:val>
                                        </p:tav>
                                      </p:tavLst>
                                    </p:anim>
                                    <p:anim calcmode="lin" valueType="num">
                                      <p:cBhvr>
                                        <p:cTn dur="500" fill="hold" id="58"/>
                                        <p:tgtEl>
                                          <p:spTgt spid="16">
                                            <p:txEl>
                                              <p:pRg end="2" st="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9"/>
                                        <p:tgtEl>
                                          <p:spTgt spid="16">
                                            <p:txEl>
                                              <p:pRg end="2" st="2"/>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0" tmFilter="0,0; .5, 1; 1, 1"/>
                                        <p:tgtEl>
                                          <p:spTgt spid="16">
                                            <p:txEl>
                                              <p:pRg end="2" st="2"/>
                                            </p:txEl>
                                          </p:spTgt>
                                        </p:tgtEl>
                                      </p:cBhvr>
                                    </p:animEffect>
                                  </p:childTnLst>
                                </p:cTn>
                              </p:par>
                            </p:childTnLst>
                          </p:cTn>
                        </p:par>
                        <p:par>
                          <p:cTn fill="hold" id="61" nodeType="afterGroup">
                            <p:stCondLst>
                              <p:cond delay="6500"/>
                            </p:stCondLst>
                            <p:childTnLst>
                              <p:par>
                                <p:cTn fill="hold" grpId="0" id="62" nodeType="afterEffect" presetClass="entr" presetID="41" presetSubtype="0">
                                  <p:stCondLst>
                                    <p:cond delay="0"/>
                                  </p:stCondLst>
                                  <p:iterate type="lt">
                                    <p:tmPct val="10000"/>
                                  </p:iterate>
                                  <p:childTnLst>
                                    <p:set>
                                      <p:cBhvr>
                                        <p:cTn dur="1" fill="hold" id="63">
                                          <p:stCondLst>
                                            <p:cond delay="0"/>
                                          </p:stCondLst>
                                        </p:cTn>
                                        <p:tgtEl>
                                          <p:spTgt spid="16">
                                            <p:txEl>
                                              <p:pRg end="3" st="3"/>
                                            </p:txEl>
                                          </p:spTgt>
                                        </p:tgtEl>
                                        <p:attrNameLst>
                                          <p:attrName>style.visibility</p:attrName>
                                        </p:attrNameLst>
                                      </p:cBhvr>
                                      <p:to>
                                        <p:strVal val="visible"/>
                                      </p:to>
                                    </p:set>
                                    <p:anim calcmode="lin" valueType="num">
                                      <p:cBhvr>
                                        <p:cTn dur="500" fill="hold" id="64"/>
                                        <p:tgtEl>
                                          <p:spTgt spid="16">
                                            <p:txEl>
                                              <p:pRg end="3" st="3"/>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5"/>
                                        <p:tgtEl>
                                          <p:spTgt spid="16">
                                            <p:txEl>
                                              <p:pRg end="3" st="3"/>
                                            </p:txEl>
                                          </p:spTgt>
                                        </p:tgtEl>
                                        <p:attrNameLst>
                                          <p:attrName>ppt_y</p:attrName>
                                        </p:attrNameLst>
                                      </p:cBhvr>
                                      <p:tavLst>
                                        <p:tav tm="0">
                                          <p:val>
                                            <p:strVal val="#ppt_y"/>
                                          </p:val>
                                        </p:tav>
                                        <p:tav tm="100000">
                                          <p:val>
                                            <p:strVal val="#ppt_y"/>
                                          </p:val>
                                        </p:tav>
                                      </p:tavLst>
                                    </p:anim>
                                    <p:anim calcmode="lin" valueType="num">
                                      <p:cBhvr>
                                        <p:cTn dur="500" fill="hold" id="66"/>
                                        <p:tgtEl>
                                          <p:spTgt spid="16">
                                            <p:txEl>
                                              <p:pRg end="3" st="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7"/>
                                        <p:tgtEl>
                                          <p:spTgt spid="16">
                                            <p:txEl>
                                              <p:pRg end="3" st="3"/>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8" tmFilter="0,0; .5, 1; 1, 1"/>
                                        <p:tgtEl>
                                          <p:spTgt spid="16">
                                            <p:txEl>
                                              <p:pRg end="3" st="3"/>
                                            </p:txEl>
                                          </p:spTgt>
                                        </p:tgtEl>
                                      </p:cBhvr>
                                    </p:animEffect>
                                  </p:childTnLst>
                                </p:cTn>
                              </p:par>
                            </p:childTnLst>
                          </p:cTn>
                        </p:par>
                        <p:par>
                          <p:cTn fill="hold" id="69" nodeType="afterGroup">
                            <p:stCondLst>
                              <p:cond delay="7000"/>
                            </p:stCondLst>
                            <p:childTnLst>
                              <p:par>
                                <p:cTn fill="hold" grpId="0" id="70" nodeType="afterEffect" presetClass="entr" presetID="41" presetSubtype="0">
                                  <p:stCondLst>
                                    <p:cond delay="0"/>
                                  </p:stCondLst>
                                  <p:iterate type="lt">
                                    <p:tmPct val="10000"/>
                                  </p:iterate>
                                  <p:childTnLst>
                                    <p:set>
                                      <p:cBhvr>
                                        <p:cTn dur="1" fill="hold" id="71">
                                          <p:stCondLst>
                                            <p:cond delay="0"/>
                                          </p:stCondLst>
                                        </p:cTn>
                                        <p:tgtEl>
                                          <p:spTgt spid="13">
                                            <p:txEl>
                                              <p:pRg end="0" st="0"/>
                                            </p:txEl>
                                          </p:spTgt>
                                        </p:tgtEl>
                                        <p:attrNameLst>
                                          <p:attrName>style.visibility</p:attrName>
                                        </p:attrNameLst>
                                      </p:cBhvr>
                                      <p:to>
                                        <p:strVal val="visible"/>
                                      </p:to>
                                    </p:set>
                                    <p:anim calcmode="lin" valueType="num">
                                      <p:cBhvr>
                                        <p:cTn dur="500" fill="hold" id="72"/>
                                        <p:tgtEl>
                                          <p:spTgt spid="1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3"/>
                                        <p:tgtEl>
                                          <p:spTgt spid="13">
                                            <p:txEl>
                                              <p:pRg end="0" st="0"/>
                                            </p:txEl>
                                          </p:spTgt>
                                        </p:tgtEl>
                                        <p:attrNameLst>
                                          <p:attrName>ppt_y</p:attrName>
                                        </p:attrNameLst>
                                      </p:cBhvr>
                                      <p:tavLst>
                                        <p:tav tm="0">
                                          <p:val>
                                            <p:strVal val="#ppt_y"/>
                                          </p:val>
                                        </p:tav>
                                        <p:tav tm="100000">
                                          <p:val>
                                            <p:strVal val="#ppt_y"/>
                                          </p:val>
                                        </p:tav>
                                      </p:tavLst>
                                    </p:anim>
                                    <p:anim calcmode="lin" valueType="num">
                                      <p:cBhvr>
                                        <p:cTn dur="500" fill="hold" id="74"/>
                                        <p:tgtEl>
                                          <p:spTgt spid="1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5"/>
                                        <p:tgtEl>
                                          <p:spTgt spid="1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6" tmFilter="0,0; .5, 1; 1, 1"/>
                                        <p:tgtEl>
                                          <p:spTgt spid="13">
                                            <p:txEl>
                                              <p:pRg end="0" st="0"/>
                                            </p:txEl>
                                          </p:spTgt>
                                        </p:tgtEl>
                                      </p:cBhvr>
                                    </p:animEffect>
                                  </p:childTnLst>
                                </p:cTn>
                              </p:par>
                            </p:childTnLst>
                          </p:cTn>
                        </p:par>
                        <p:par>
                          <p:cTn fill="hold" id="77" nodeType="afterGroup">
                            <p:stCondLst>
                              <p:cond delay="7500"/>
                            </p:stCondLst>
                            <p:childTnLst>
                              <p:par>
                                <p:cTn fill="hold" grpId="0" id="78" nodeType="afterEffect" presetClass="entr" presetID="42" presetSubtype="0">
                                  <p:stCondLst>
                                    <p:cond delay="0"/>
                                  </p:stCondLst>
                                  <p:childTnLst>
                                    <p:set>
                                      <p:cBhvr>
                                        <p:cTn dur="1" fill="hold" id="79">
                                          <p:stCondLst>
                                            <p:cond delay="0"/>
                                          </p:stCondLst>
                                        </p:cTn>
                                        <p:tgtEl>
                                          <p:spTgt spid="14"/>
                                        </p:tgtEl>
                                        <p:attrNameLst>
                                          <p:attrName>style.visibility</p:attrName>
                                        </p:attrNameLst>
                                      </p:cBhvr>
                                      <p:to>
                                        <p:strVal val="visible"/>
                                      </p:to>
                                    </p:set>
                                    <p:animEffect filter="fade" transition="in">
                                      <p:cBhvr>
                                        <p:cTn dur="1000" id="80"/>
                                        <p:tgtEl>
                                          <p:spTgt spid="14"/>
                                        </p:tgtEl>
                                      </p:cBhvr>
                                    </p:animEffect>
                                    <p:anim calcmode="lin" valueType="num">
                                      <p:cBhvr>
                                        <p:cTn dur="1000" fill="hold" id="81"/>
                                        <p:tgtEl>
                                          <p:spTgt spid="14"/>
                                        </p:tgtEl>
                                        <p:attrNameLst>
                                          <p:attrName>ppt_x</p:attrName>
                                        </p:attrNameLst>
                                      </p:cBhvr>
                                      <p:tavLst>
                                        <p:tav tm="0">
                                          <p:val>
                                            <p:strVal val="#ppt_x"/>
                                          </p:val>
                                        </p:tav>
                                        <p:tav tm="100000">
                                          <p:val>
                                            <p:strVal val="#ppt_x"/>
                                          </p:val>
                                        </p:tav>
                                      </p:tavLst>
                                    </p:anim>
                                    <p:anim calcmode="lin" valueType="num">
                                      <p:cBhvr>
                                        <p:cTn dur="1000" fill="hold" id="82"/>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build="allAtOnce" grpId="0" spid="13"/>
      <p:bldP grpId="0" spid="14"/>
      <p:bldP build="allAtOnce" grpId="0" spid="16" uiExpand="1"/>
      <p:bldP grpId="0" spid="17"/>
      <p:bldP grpId="0" spid="6"/>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2929332" y="1940730"/>
            <a:ext cx="6657008" cy="2884564"/>
            <a:chOff x="2929332" y="1940730"/>
            <a:chExt cx="6657008" cy="2884564"/>
          </a:xfrm>
        </p:grpSpPr>
        <p:sp>
          <p:nvSpPr>
            <p:cNvPr id="35" name="等腰三角形 34"/>
            <p:cNvSpPr/>
            <p:nvPr/>
          </p:nvSpPr>
          <p:spPr>
            <a:xfrm flipV="1">
              <a:off x="6477380" y="1940730"/>
              <a:ext cx="3108960" cy="2884564"/>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flipV="1">
              <a:off x="2929332" y="1940730"/>
              <a:ext cx="3108960" cy="2884564"/>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1376702" y="2355015"/>
            <a:ext cx="9776896" cy="3053787"/>
            <a:chOff x="1376702" y="2355015"/>
            <a:chExt cx="9776896" cy="3053787"/>
          </a:xfrm>
        </p:grpSpPr>
        <p:sp>
          <p:nvSpPr>
            <p:cNvPr id="31" name="等腰三角形 30"/>
            <p:cNvSpPr/>
            <p:nvPr/>
          </p:nvSpPr>
          <p:spPr>
            <a:xfrm>
              <a:off x="4485662" y="2355015"/>
              <a:ext cx="3539546" cy="3051332"/>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p:cNvSpPr/>
            <p:nvPr/>
          </p:nvSpPr>
          <p:spPr>
            <a:xfrm>
              <a:off x="8044638" y="2728664"/>
              <a:ext cx="3108960" cy="2680138"/>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1376702" y="2719784"/>
              <a:ext cx="3108960" cy="2680138"/>
            </a:xfrm>
            <a:prstGeom prst="triangl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矩形 2"/>
          <p:cNvSpPr/>
          <p:nvPr/>
        </p:nvSpPr>
        <p:spPr>
          <a:xfrm>
            <a:off x="333376" y="695324"/>
            <a:ext cx="261144" cy="8858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422673" y="702944"/>
            <a:ext cx="145256" cy="878205"/>
            <a:chOff x="2845594" y="695325"/>
            <a:chExt cx="145256" cy="878205"/>
          </a:xfrm>
        </p:grpSpPr>
        <p:sp>
          <p:nvSpPr>
            <p:cNvPr id="5" name="矩形 4"/>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594520" y="581432"/>
            <a:ext cx="1987549" cy="1091814"/>
            <a:chOff x="594520" y="581432"/>
            <a:chExt cx="1987549" cy="1091814"/>
          </a:xfrm>
        </p:grpSpPr>
        <p:sp>
          <p:nvSpPr>
            <p:cNvPr id="8" name="文本框 7"/>
            <p:cNvSpPr txBox="1"/>
            <p:nvPr/>
          </p:nvSpPr>
          <p:spPr>
            <a:xfrm>
              <a:off x="594520" y="581432"/>
              <a:ext cx="1987549" cy="762000"/>
            </a:xfrm>
            <a:prstGeom prst="rect">
              <a:avLst/>
            </a:prstGeom>
            <a:noFill/>
          </p:spPr>
          <p:txBody>
            <a:bodyPr rtlCol="0" wrap="square">
              <a:spAutoFit/>
            </a:bodyPr>
            <a:lstStyle/>
            <a:p>
              <a:pPr algn="ctr"/>
              <a:r>
                <a:rPr altLang="en-US" b="1" lang="zh-CN" smtClean="0" sz="4400">
                  <a:latin charset="-122" panose="020b0503020204020204" pitchFamily="34" typeface="微软雅黑"/>
                  <a:ea charset="-122" panose="020b0503020204020204" pitchFamily="34" typeface="微软雅黑"/>
                </a:rPr>
                <a:t>目   录</a:t>
              </a:r>
            </a:p>
          </p:txBody>
        </p:sp>
        <p:sp>
          <p:nvSpPr>
            <p:cNvPr id="9" name="文本框 8"/>
            <p:cNvSpPr txBox="1"/>
            <p:nvPr/>
          </p:nvSpPr>
          <p:spPr>
            <a:xfrm>
              <a:off x="668971" y="1211581"/>
              <a:ext cx="1813879" cy="457200"/>
            </a:xfrm>
            <a:prstGeom prst="rect">
              <a:avLst/>
            </a:prstGeom>
            <a:noFill/>
          </p:spPr>
          <p:txBody>
            <a:bodyPr rtlCol="0" wrap="square">
              <a:spAutoFit/>
            </a:bodyPr>
            <a:lstStyle/>
            <a:p>
              <a:r>
                <a:rPr altLang="zh-CN" lang="en-US" smtClean="0" sz="2400">
                  <a:latin charset="-122" panose="020b0502040204020203" pitchFamily="34" typeface="微软雅黑 Light"/>
                  <a:ea charset="-122" panose="020b0502040204020203" pitchFamily="34" typeface="微软雅黑 Light"/>
                </a:rPr>
                <a:t>CONTENTS</a:t>
              </a:r>
            </a:p>
          </p:txBody>
        </p:sp>
      </p:grpSp>
      <p:grpSp>
        <p:nvGrpSpPr>
          <p:cNvPr id="40" name="组合 39"/>
          <p:cNvGrpSpPr/>
          <p:nvPr/>
        </p:nvGrpSpPr>
        <p:grpSpPr>
          <a:xfrm>
            <a:off x="2756532" y="3035826"/>
            <a:ext cx="1648963" cy="1805131"/>
            <a:chOff x="2756532" y="3035826"/>
            <a:chExt cx="1648963" cy="1805131"/>
          </a:xfrm>
        </p:grpSpPr>
        <p:cxnSp>
          <p:nvCxnSpPr>
            <p:cNvPr id="11" name="直接连接符 10"/>
            <p:cNvCxnSpPr>
              <a:stCxn id="15" idx="7"/>
              <a:endCxn id="18" idx="3"/>
            </p:cNvCxnSpPr>
            <p:nvPr/>
          </p:nvCxnSpPr>
          <p:spPr>
            <a:xfrm flipV="1">
              <a:off x="3121709" y="3035826"/>
              <a:ext cx="1283786" cy="143995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756532" y="4413126"/>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椭圆 15"/>
          <p:cNvSpPr/>
          <p:nvPr/>
        </p:nvSpPr>
        <p:spPr>
          <a:xfrm>
            <a:off x="6011069" y="4116615"/>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8122744" y="3038421"/>
            <a:ext cx="1679184" cy="1806101"/>
            <a:chOff x="8122744" y="3038421"/>
            <a:chExt cx="1679184" cy="1806101"/>
          </a:xfrm>
        </p:grpSpPr>
        <p:cxnSp>
          <p:nvCxnSpPr>
            <p:cNvPr id="14" name="直接连接符 13"/>
            <p:cNvCxnSpPr>
              <a:stCxn id="19" idx="5"/>
              <a:endCxn id="17" idx="1"/>
            </p:cNvCxnSpPr>
            <p:nvPr/>
          </p:nvCxnSpPr>
          <p:spPr>
            <a:xfrm>
              <a:off x="8122744" y="3038421"/>
              <a:ext cx="1314007" cy="144092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374097" y="4416691"/>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a:off x="4342841" y="2670649"/>
            <a:ext cx="1668228" cy="1659882"/>
            <a:chOff x="4342841" y="2670649"/>
            <a:chExt cx="1668228" cy="1659882"/>
          </a:xfrm>
        </p:grpSpPr>
        <p:cxnSp>
          <p:nvCxnSpPr>
            <p:cNvPr id="13" name="直接连接符 12"/>
            <p:cNvCxnSpPr>
              <a:stCxn id="18" idx="5"/>
              <a:endCxn id="16" idx="2"/>
            </p:cNvCxnSpPr>
            <p:nvPr/>
          </p:nvCxnSpPr>
          <p:spPr>
            <a:xfrm>
              <a:off x="4708018" y="3035826"/>
              <a:ext cx="1303051" cy="129470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342841" y="2670649"/>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a:off x="6438900" y="2673244"/>
            <a:ext cx="1746498" cy="1657287"/>
            <a:chOff x="6438900" y="2673244"/>
            <a:chExt cx="1746498" cy="1657287"/>
          </a:xfrm>
        </p:grpSpPr>
        <p:cxnSp>
          <p:nvCxnSpPr>
            <p:cNvPr id="12" name="直接连接符 11"/>
            <p:cNvCxnSpPr>
              <a:stCxn id="16" idx="6"/>
              <a:endCxn id="19" idx="3"/>
            </p:cNvCxnSpPr>
            <p:nvPr/>
          </p:nvCxnSpPr>
          <p:spPr>
            <a:xfrm flipV="1">
              <a:off x="6438900" y="3038421"/>
              <a:ext cx="1381321" cy="129211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757567" y="2673244"/>
              <a:ext cx="427831" cy="4278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文本框 19"/>
          <p:cNvSpPr txBox="1"/>
          <p:nvPr/>
        </p:nvSpPr>
        <p:spPr>
          <a:xfrm>
            <a:off x="1598054" y="5023545"/>
            <a:ext cx="2744786" cy="365760"/>
          </a:xfrm>
          <a:prstGeom prst="rect">
            <a:avLst/>
          </a:prstGeom>
          <a:noFill/>
        </p:spPr>
        <p:txBody>
          <a:bodyPr rtlCol="0" wrap="square">
            <a:spAutoFit/>
          </a:bodyPr>
          <a:lstStyle/>
          <a:p>
            <a:pPr algn="ctr"/>
            <a:r>
              <a:rPr altLang="zh-CN" b="1" lang="en-US" smtClean="0">
                <a:latin charset="-122" panose="020b0503020204020204" pitchFamily="34" typeface="微软雅黑"/>
                <a:ea charset="-122" panose="020b0503020204020204" pitchFamily="34" typeface="微软雅黑"/>
              </a:rPr>
              <a:t>1 这里是第一段标题文字 </a:t>
            </a:r>
          </a:p>
        </p:txBody>
      </p:sp>
      <p:sp>
        <p:nvSpPr>
          <p:cNvPr id="21" name="文本框 20"/>
          <p:cNvSpPr txBox="1"/>
          <p:nvPr/>
        </p:nvSpPr>
        <p:spPr>
          <a:xfrm>
            <a:off x="3125168" y="2118729"/>
            <a:ext cx="2744786" cy="365760"/>
          </a:xfrm>
          <a:prstGeom prst="rect">
            <a:avLst/>
          </a:prstGeom>
          <a:noFill/>
        </p:spPr>
        <p:txBody>
          <a:bodyPr rtlCol="0" wrap="square">
            <a:spAutoFit/>
          </a:bodyPr>
          <a:lstStyle/>
          <a:p>
            <a:pPr algn="ctr"/>
            <a:r>
              <a:rPr altLang="zh-CN" b="1" lang="en-US" smtClean="0">
                <a:latin charset="-122" panose="020b0503020204020204" pitchFamily="34" typeface="微软雅黑"/>
                <a:ea charset="-122" panose="020b0503020204020204" pitchFamily="34" typeface="微软雅黑"/>
              </a:rPr>
              <a:t>2 这里是第二段标题文字 </a:t>
            </a:r>
          </a:p>
        </p:txBody>
      </p:sp>
      <p:sp>
        <p:nvSpPr>
          <p:cNvPr id="22" name="文本框 21"/>
          <p:cNvSpPr txBox="1"/>
          <p:nvPr/>
        </p:nvSpPr>
        <p:spPr>
          <a:xfrm>
            <a:off x="4889845" y="4700937"/>
            <a:ext cx="2744786" cy="365760"/>
          </a:xfrm>
          <a:prstGeom prst="rect">
            <a:avLst/>
          </a:prstGeom>
          <a:noFill/>
        </p:spPr>
        <p:txBody>
          <a:bodyPr rtlCol="0" wrap="square">
            <a:spAutoFit/>
          </a:bodyPr>
          <a:lstStyle/>
          <a:p>
            <a:pPr algn="ctr"/>
            <a:r>
              <a:rPr altLang="zh-CN" b="1" lang="en-US" smtClean="0">
                <a:latin charset="-122" panose="020b0503020204020204" pitchFamily="34" typeface="微软雅黑"/>
                <a:ea charset="-122" panose="020b0503020204020204" pitchFamily="34" typeface="微软雅黑"/>
              </a:rPr>
              <a:t>3 这里是第三段标题文字 </a:t>
            </a:r>
          </a:p>
        </p:txBody>
      </p:sp>
      <p:sp>
        <p:nvSpPr>
          <p:cNvPr id="23" name="文本框 22"/>
          <p:cNvSpPr txBox="1"/>
          <p:nvPr/>
        </p:nvSpPr>
        <p:spPr>
          <a:xfrm>
            <a:off x="6629311" y="2118729"/>
            <a:ext cx="2744786" cy="365760"/>
          </a:xfrm>
          <a:prstGeom prst="rect">
            <a:avLst/>
          </a:prstGeom>
          <a:noFill/>
        </p:spPr>
        <p:txBody>
          <a:bodyPr rtlCol="0" wrap="square">
            <a:spAutoFit/>
          </a:bodyPr>
          <a:lstStyle/>
          <a:p>
            <a:pPr algn="ctr"/>
            <a:r>
              <a:rPr altLang="zh-CN" b="1" lang="en-US" smtClean="0">
                <a:latin charset="-122" panose="020b0503020204020204" pitchFamily="34" typeface="微软雅黑"/>
                <a:ea charset="-122" panose="020b0503020204020204" pitchFamily="34" typeface="微软雅黑"/>
              </a:rPr>
              <a:t>4 这里是第四段标题文字 </a:t>
            </a:r>
          </a:p>
        </p:txBody>
      </p:sp>
      <p:sp>
        <p:nvSpPr>
          <p:cNvPr id="24" name="文本框 23"/>
          <p:cNvSpPr txBox="1"/>
          <p:nvPr/>
        </p:nvSpPr>
        <p:spPr>
          <a:xfrm>
            <a:off x="8215620" y="5030589"/>
            <a:ext cx="2744786" cy="365760"/>
          </a:xfrm>
          <a:prstGeom prst="rect">
            <a:avLst/>
          </a:prstGeom>
          <a:noFill/>
        </p:spPr>
        <p:txBody>
          <a:bodyPr rtlCol="0" wrap="square">
            <a:spAutoFit/>
          </a:bodyPr>
          <a:lstStyle/>
          <a:p>
            <a:pPr algn="ctr"/>
            <a:r>
              <a:rPr altLang="zh-CN" b="1" lang="en-US" smtClean="0">
                <a:latin charset="-122" panose="020b0503020204020204" pitchFamily="34" typeface="微软雅黑"/>
                <a:ea charset="-122" panose="020b0503020204020204" pitchFamily="34" typeface="微软雅黑"/>
              </a:rPr>
              <a:t>5 这里是第五段标题文字 </a:t>
            </a:r>
          </a:p>
        </p:txBody>
      </p:sp>
    </p:spTree>
    <p:extLst>
      <p:ext uri="{BB962C8B-B14F-4D97-AF65-F5344CB8AC3E}">
        <p14:creationId val="282783827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withEffect" presetClass="path" presetID="42" presetSubtype="0">
                                  <p:stCondLst>
                                    <p:cond delay="0"/>
                                  </p:stCondLst>
                                  <p:childTnLst>
                                    <p:animMotion origin="layout" path="M 5E-06 4.81481E-06 L 0.17344 -0.00255" pathEditMode="relative" ptsTypes="AA" rAng="0">
                                      <p:cBhvr>
                                        <p:cTn dur="2000" fill="hold" id="6"/>
                                        <p:tgtEl>
                                          <p:spTgt spid="4"/>
                                        </p:tgtEl>
                                        <p:attrNameLst>
                                          <p:attrName>ppt_x</p:attrName>
                                          <p:attrName>ppt_y</p:attrName>
                                        </p:attrNameLst>
                                      </p:cBhvr>
                                      <p:rCtr x="8672" y="-139"/>
                                    </p:animMotion>
                                  </p:childTnLst>
                                </p:cTn>
                              </p:par>
                            </p:childTnLst>
                          </p:cTn>
                        </p:par>
                        <p:par>
                          <p:cTn fill="hold" id="7" nodeType="afterGroup">
                            <p:stCondLst>
                              <p:cond delay="2000"/>
                            </p:stCondLst>
                            <p:childTnLst>
                              <p:par>
                                <p:cTn fill="hold" id="8" nodeType="afterEffect" presetClass="entr" presetID="10" presetSubtype="0">
                                  <p:stCondLst>
                                    <p:cond delay="0"/>
                                  </p:stCondLst>
                                  <p:childTnLst>
                                    <p:set>
                                      <p:cBhvr>
                                        <p:cTn dur="1" fill="hold" id="9">
                                          <p:stCondLst>
                                            <p:cond delay="0"/>
                                          </p:stCondLst>
                                        </p:cTn>
                                        <p:tgtEl>
                                          <p:spTgt spid="41"/>
                                        </p:tgtEl>
                                        <p:attrNameLst>
                                          <p:attrName>style.visibility</p:attrName>
                                        </p:attrNameLst>
                                      </p:cBhvr>
                                      <p:to>
                                        <p:strVal val="visible"/>
                                      </p:to>
                                    </p:set>
                                    <p:animEffect filter="fade" transition="in">
                                      <p:cBhvr>
                                        <p:cTn dur="500" id="10"/>
                                        <p:tgtEl>
                                          <p:spTgt spid="41"/>
                                        </p:tgtEl>
                                      </p:cBhvr>
                                    </p:animEffect>
                                  </p:childTnLst>
                                </p:cTn>
                              </p:par>
                            </p:childTnLst>
                          </p:cTn>
                        </p:par>
                        <p:par>
                          <p:cTn fill="hold" id="11" nodeType="afterGroup">
                            <p:stCondLst>
                              <p:cond delay="2500"/>
                            </p:stCondLst>
                            <p:childTnLst>
                              <p:par>
                                <p:cTn fill="hold" grpId="0" id="12" nodeType="afterEffect" presetClass="entr" presetID="1" presetSubtype="0">
                                  <p:stCondLst>
                                    <p:cond delay="0"/>
                                  </p:stCondLst>
                                  <p:childTnLst>
                                    <p:set>
                                      <p:cBhvr>
                                        <p:cTn dur="1" fill="hold" id="13">
                                          <p:stCondLst>
                                            <p:cond delay="0"/>
                                          </p:stCondLst>
                                        </p:cTn>
                                        <p:tgtEl>
                                          <p:spTgt spid="16"/>
                                        </p:tgtEl>
                                        <p:attrNameLst>
                                          <p:attrName>style.visibility</p:attrName>
                                        </p:attrNameLst>
                                      </p:cBhvr>
                                      <p:to>
                                        <p:strVal val="visible"/>
                                      </p:to>
                                    </p:set>
                                  </p:childTnLst>
                                </p:cTn>
                              </p:par>
                            </p:childTnLst>
                          </p:cTn>
                        </p:par>
                        <p:par>
                          <p:cTn fill="hold" id="14" nodeType="afterGroup">
                            <p:stCondLst>
                              <p:cond delay="2501"/>
                            </p:stCondLst>
                            <p:childTnLst>
                              <p:par>
                                <p:cTn fill="hold" grpId="0" id="15" nodeType="afterEffect" presetClass="entr" presetID="53" presetSubtype="0">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childTnLst>
                          </p:cTn>
                        </p:par>
                        <p:par>
                          <p:cTn fill="hold" id="20" nodeType="afterGroup">
                            <p:stCondLst>
                              <p:cond delay="3001"/>
                            </p:stCondLst>
                            <p:childTnLst>
                              <p:par>
                                <p:cTn fill="hold" id="21" nodeType="afterEffect" presetClass="entr" presetID="22" presetSubtype="4">
                                  <p:stCondLst>
                                    <p:cond delay="0"/>
                                  </p:stCondLst>
                                  <p:childTnLst>
                                    <p:set>
                                      <p:cBhvr>
                                        <p:cTn dur="1" fill="hold" id="22">
                                          <p:stCondLst>
                                            <p:cond delay="0"/>
                                          </p:stCondLst>
                                        </p:cTn>
                                        <p:tgtEl>
                                          <p:spTgt spid="37"/>
                                        </p:tgtEl>
                                        <p:attrNameLst>
                                          <p:attrName>style.visibility</p:attrName>
                                        </p:attrNameLst>
                                      </p:cBhvr>
                                      <p:to>
                                        <p:strVal val="visible"/>
                                      </p:to>
                                    </p:set>
                                    <p:animEffect filter="wipe(down)" transition="in">
                                      <p:cBhvr>
                                        <p:cTn dur="500" id="23"/>
                                        <p:tgtEl>
                                          <p:spTgt spid="3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21"/>
                                        </p:tgtEl>
                                        <p:attrNameLst>
                                          <p:attrName>style.visibility</p:attrName>
                                        </p:attrNameLst>
                                      </p:cBhvr>
                                      <p:to>
                                        <p:strVal val="visible"/>
                                      </p:to>
                                    </p:set>
                                    <p:anim calcmode="lin" valueType="num">
                                      <p:cBhvr>
                                        <p:cTn dur="500" fill="hold" id="26"/>
                                        <p:tgtEl>
                                          <p:spTgt spid="21"/>
                                        </p:tgtEl>
                                        <p:attrNameLst>
                                          <p:attrName>ppt_w</p:attrName>
                                        </p:attrNameLst>
                                      </p:cBhvr>
                                      <p:tavLst>
                                        <p:tav tm="0">
                                          <p:val>
                                            <p:fltVal val="0"/>
                                          </p:val>
                                        </p:tav>
                                        <p:tav tm="100000">
                                          <p:val>
                                            <p:strVal val="#ppt_w"/>
                                          </p:val>
                                        </p:tav>
                                      </p:tavLst>
                                    </p:anim>
                                    <p:anim calcmode="lin" valueType="num">
                                      <p:cBhvr>
                                        <p:cTn dur="500" fill="hold" id="27"/>
                                        <p:tgtEl>
                                          <p:spTgt spid="21"/>
                                        </p:tgtEl>
                                        <p:attrNameLst>
                                          <p:attrName>ppt_h</p:attrName>
                                        </p:attrNameLst>
                                      </p:cBhvr>
                                      <p:tavLst>
                                        <p:tav tm="0">
                                          <p:val>
                                            <p:fltVal val="0"/>
                                          </p:val>
                                        </p:tav>
                                        <p:tav tm="100000">
                                          <p:val>
                                            <p:strVal val="#ppt_h"/>
                                          </p:val>
                                        </p:tav>
                                      </p:tavLst>
                                    </p:anim>
                                    <p:animEffect filter="fade" transition="in">
                                      <p:cBhvr>
                                        <p:cTn dur="500" id="28"/>
                                        <p:tgtEl>
                                          <p:spTgt spid="21"/>
                                        </p:tgtEl>
                                      </p:cBhvr>
                                    </p:animEffect>
                                  </p:childTnLst>
                                </p:cTn>
                              </p:par>
                              <p:par>
                                <p:cTn fill="hold" id="29" nodeType="withEffect" presetClass="entr" presetID="22" presetSubtype="4">
                                  <p:stCondLst>
                                    <p:cond delay="0"/>
                                  </p:stCondLst>
                                  <p:childTnLst>
                                    <p:set>
                                      <p:cBhvr>
                                        <p:cTn dur="1" fill="hold" id="30">
                                          <p:stCondLst>
                                            <p:cond delay="0"/>
                                          </p:stCondLst>
                                        </p:cTn>
                                        <p:tgtEl>
                                          <p:spTgt spid="38"/>
                                        </p:tgtEl>
                                        <p:attrNameLst>
                                          <p:attrName>style.visibility</p:attrName>
                                        </p:attrNameLst>
                                      </p:cBhvr>
                                      <p:to>
                                        <p:strVal val="visible"/>
                                      </p:to>
                                    </p:set>
                                    <p:animEffect filter="wipe(down)" transition="in">
                                      <p:cBhvr>
                                        <p:cTn dur="500" id="31"/>
                                        <p:tgtEl>
                                          <p:spTgt spid="3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ppt_w</p:attrName>
                                        </p:attrNameLst>
                                      </p:cBhvr>
                                      <p:tavLst>
                                        <p:tav tm="0">
                                          <p:val>
                                            <p:fltVal val="0"/>
                                          </p:val>
                                        </p:tav>
                                        <p:tav tm="100000">
                                          <p:val>
                                            <p:strVal val="#ppt_w"/>
                                          </p:val>
                                        </p:tav>
                                      </p:tavLst>
                                    </p:anim>
                                    <p:anim calcmode="lin" valueType="num">
                                      <p:cBhvr>
                                        <p:cTn dur="500" fill="hold" id="35"/>
                                        <p:tgtEl>
                                          <p:spTgt spid="23"/>
                                        </p:tgtEl>
                                        <p:attrNameLst>
                                          <p:attrName>ppt_h</p:attrName>
                                        </p:attrNameLst>
                                      </p:cBhvr>
                                      <p:tavLst>
                                        <p:tav tm="0">
                                          <p:val>
                                            <p:fltVal val="0"/>
                                          </p:val>
                                        </p:tav>
                                        <p:tav tm="100000">
                                          <p:val>
                                            <p:strVal val="#ppt_h"/>
                                          </p:val>
                                        </p:tav>
                                      </p:tavLst>
                                    </p:anim>
                                    <p:animEffect filter="fade" transition="in">
                                      <p:cBhvr>
                                        <p:cTn dur="500" id="36"/>
                                        <p:tgtEl>
                                          <p:spTgt spid="23"/>
                                        </p:tgtEl>
                                      </p:cBhvr>
                                    </p:animEffect>
                                  </p:childTnLst>
                                </p:cTn>
                              </p:par>
                            </p:childTnLst>
                          </p:cTn>
                        </p:par>
                        <p:par>
                          <p:cTn fill="hold" id="37" nodeType="afterGroup">
                            <p:stCondLst>
                              <p:cond delay="3501"/>
                            </p:stCondLst>
                            <p:childTnLst>
                              <p:par>
                                <p:cTn fill="hold" id="38" nodeType="afterEffect" presetClass="entr" presetID="22" presetSubtype="2">
                                  <p:stCondLst>
                                    <p:cond delay="0"/>
                                  </p:stCondLst>
                                  <p:childTnLst>
                                    <p:set>
                                      <p:cBhvr>
                                        <p:cTn dur="1" fill="hold" id="39">
                                          <p:stCondLst>
                                            <p:cond delay="0"/>
                                          </p:stCondLst>
                                        </p:cTn>
                                        <p:tgtEl>
                                          <p:spTgt spid="40"/>
                                        </p:tgtEl>
                                        <p:attrNameLst>
                                          <p:attrName>style.visibility</p:attrName>
                                        </p:attrNameLst>
                                      </p:cBhvr>
                                      <p:to>
                                        <p:strVal val="visible"/>
                                      </p:to>
                                    </p:set>
                                    <p:animEffect filter="wipe(right)" transition="in">
                                      <p:cBhvr>
                                        <p:cTn dur="500" id="40"/>
                                        <p:tgtEl>
                                          <p:spTgt spid="40"/>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Effect filter="fade" transition="in">
                                      <p:cBhvr>
                                        <p:cTn dur="500" id="45"/>
                                        <p:tgtEl>
                                          <p:spTgt spid="20"/>
                                        </p:tgtEl>
                                      </p:cBhvr>
                                    </p:animEffect>
                                  </p:childTnLst>
                                </p:cTn>
                              </p:par>
                              <p:par>
                                <p:cTn fill="hold" id="46" nodeType="withEffect" presetClass="entr" presetID="22" presetSubtype="8">
                                  <p:stCondLst>
                                    <p:cond delay="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500" id="48"/>
                                        <p:tgtEl>
                                          <p:spTgt spid="39"/>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p:cTn dur="500" fill="hold" id="51"/>
                                        <p:tgtEl>
                                          <p:spTgt spid="24"/>
                                        </p:tgtEl>
                                        <p:attrNameLst>
                                          <p:attrName>ppt_w</p:attrName>
                                        </p:attrNameLst>
                                      </p:cBhvr>
                                      <p:tavLst>
                                        <p:tav tm="0">
                                          <p:val>
                                            <p:fltVal val="0"/>
                                          </p:val>
                                        </p:tav>
                                        <p:tav tm="100000">
                                          <p:val>
                                            <p:strVal val="#ppt_w"/>
                                          </p:val>
                                        </p:tav>
                                      </p:tavLst>
                                    </p:anim>
                                    <p:anim calcmode="lin" valueType="num">
                                      <p:cBhvr>
                                        <p:cTn dur="500" fill="hold" id="52"/>
                                        <p:tgtEl>
                                          <p:spTgt spid="24"/>
                                        </p:tgtEl>
                                        <p:attrNameLst>
                                          <p:attrName>ppt_h</p:attrName>
                                        </p:attrNameLst>
                                      </p:cBhvr>
                                      <p:tavLst>
                                        <p:tav tm="0">
                                          <p:val>
                                            <p:fltVal val="0"/>
                                          </p:val>
                                        </p:tav>
                                        <p:tav tm="100000">
                                          <p:val>
                                            <p:strVal val="#ppt_h"/>
                                          </p:val>
                                        </p:tav>
                                      </p:tavLst>
                                    </p:anim>
                                    <p:animEffect filter="fade" transition="in">
                                      <p:cBhvr>
                                        <p:cTn dur="500" id="53"/>
                                        <p:tgtEl>
                                          <p:spTgt spid="24"/>
                                        </p:tgtEl>
                                      </p:cBhvr>
                                    </p:animEffect>
                                  </p:childTnLst>
                                </p:cTn>
                              </p:par>
                            </p:childTnLst>
                          </p:cTn>
                        </p:par>
                        <p:par>
                          <p:cTn fill="hold" id="54" nodeType="afterGroup">
                            <p:stCondLst>
                              <p:cond delay="4001"/>
                            </p:stCondLst>
                            <p:childTnLst>
                              <p:par>
                                <p:cTn fill="hold" id="55" nodeType="afterEffect" presetClass="entr" presetID="42" presetSubtype="0">
                                  <p:stCondLst>
                                    <p:cond delay="0"/>
                                  </p:stCondLst>
                                  <p:childTnLst>
                                    <p:set>
                                      <p:cBhvr>
                                        <p:cTn dur="1" fill="hold" id="56">
                                          <p:stCondLst>
                                            <p:cond delay="0"/>
                                          </p:stCondLst>
                                        </p:cTn>
                                        <p:tgtEl>
                                          <p:spTgt spid="36"/>
                                        </p:tgtEl>
                                        <p:attrNameLst>
                                          <p:attrName>style.visibility</p:attrName>
                                        </p:attrNameLst>
                                      </p:cBhvr>
                                      <p:to>
                                        <p:strVal val="visible"/>
                                      </p:to>
                                    </p:set>
                                    <p:animEffect filter="fade" transition="in">
                                      <p:cBhvr>
                                        <p:cTn dur="1000" id="57"/>
                                        <p:tgtEl>
                                          <p:spTgt spid="36"/>
                                        </p:tgtEl>
                                      </p:cBhvr>
                                    </p:animEffect>
                                    <p:anim calcmode="lin" valueType="num">
                                      <p:cBhvr>
                                        <p:cTn dur="1000" fill="hold" id="58"/>
                                        <p:tgtEl>
                                          <p:spTgt spid="36"/>
                                        </p:tgtEl>
                                        <p:attrNameLst>
                                          <p:attrName>ppt_x</p:attrName>
                                        </p:attrNameLst>
                                      </p:cBhvr>
                                      <p:tavLst>
                                        <p:tav tm="0">
                                          <p:val>
                                            <p:strVal val="#ppt_x"/>
                                          </p:val>
                                        </p:tav>
                                        <p:tav tm="100000">
                                          <p:val>
                                            <p:strVal val="#ppt_x"/>
                                          </p:val>
                                        </p:tav>
                                      </p:tavLst>
                                    </p:anim>
                                    <p:anim calcmode="lin" valueType="num">
                                      <p:cBhvr>
                                        <p:cTn dur="1000" fill="hold" id="59"/>
                                        <p:tgtEl>
                                          <p:spTgt spid="36"/>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33"/>
                                        </p:tgtEl>
                                        <p:attrNameLst>
                                          <p:attrName>style.visibility</p:attrName>
                                        </p:attrNameLst>
                                      </p:cBhvr>
                                      <p:to>
                                        <p:strVal val="visible"/>
                                      </p:to>
                                    </p:set>
                                    <p:animEffect filter="fade" transition="in">
                                      <p:cBhvr>
                                        <p:cTn dur="1000" id="62"/>
                                        <p:tgtEl>
                                          <p:spTgt spid="33"/>
                                        </p:tgtEl>
                                      </p:cBhvr>
                                    </p:animEffect>
                                    <p:anim calcmode="lin" valueType="num">
                                      <p:cBhvr>
                                        <p:cTn dur="1000" fill="hold" id="63"/>
                                        <p:tgtEl>
                                          <p:spTgt spid="33"/>
                                        </p:tgtEl>
                                        <p:attrNameLst>
                                          <p:attrName>ppt_x</p:attrName>
                                        </p:attrNameLst>
                                      </p:cBhvr>
                                      <p:tavLst>
                                        <p:tav tm="0">
                                          <p:val>
                                            <p:strVal val="#ppt_x"/>
                                          </p:val>
                                        </p:tav>
                                        <p:tav tm="100000">
                                          <p:val>
                                            <p:strVal val="#ppt_x"/>
                                          </p:val>
                                        </p:tav>
                                      </p:tavLst>
                                    </p:anim>
                                    <p:anim calcmode="lin" valueType="num">
                                      <p:cBhvr>
                                        <p:cTn dur="1000" fill="hold" id="6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21"/>
      <p:bldP grpId="0" spid="22"/>
      <p:bldP grpId="0" spid="23"/>
      <p:bldP grpId="0" spid="2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6597" y="326596"/>
            <a:ext cx="1168400" cy="1168400"/>
          </a:xfrm>
          <a:custGeom>
            <a:rect b="b" l="l" r="r" t="t"/>
            <a:pathLst>
              <a:path h="1168400" w="1168400">
                <a:moveTo>
                  <a:pt x="610111" y="433957"/>
                </a:moveTo>
                <a:lnTo>
                  <a:pt x="610111" y="645293"/>
                </a:lnTo>
                <a:lnTo>
                  <a:pt x="459050" y="645293"/>
                </a:lnTo>
                <a:cubicBezTo>
                  <a:pt x="503451" y="590227"/>
                  <a:pt x="536751" y="546819"/>
                  <a:pt x="558951" y="515069"/>
                </a:cubicBezTo>
                <a:cubicBezTo>
                  <a:pt x="581152" y="483319"/>
                  <a:pt x="598205" y="456282"/>
                  <a:pt x="610111" y="433957"/>
                </a:cubicBezTo>
                <a:close/>
                <a:moveTo>
                  <a:pt x="608251" y="279176"/>
                </a:moveTo>
                <a:cubicBezTo>
                  <a:pt x="584438" y="330274"/>
                  <a:pt x="549215" y="389061"/>
                  <a:pt x="502583" y="455538"/>
                </a:cubicBezTo>
                <a:cubicBezTo>
                  <a:pt x="455950" y="522014"/>
                  <a:pt x="405968" y="585018"/>
                  <a:pt x="352638" y="644549"/>
                </a:cubicBezTo>
                <a:lnTo>
                  <a:pt x="352638" y="732730"/>
                </a:lnTo>
                <a:lnTo>
                  <a:pt x="610111" y="732730"/>
                </a:lnTo>
                <a:lnTo>
                  <a:pt x="610111" y="855513"/>
                </a:lnTo>
                <a:lnTo>
                  <a:pt x="719500" y="855513"/>
                </a:lnTo>
                <a:lnTo>
                  <a:pt x="719500" y="732730"/>
                </a:lnTo>
                <a:lnTo>
                  <a:pt x="800983" y="732730"/>
                </a:lnTo>
                <a:lnTo>
                  <a:pt x="800983" y="645293"/>
                </a:lnTo>
                <a:lnTo>
                  <a:pt x="719500" y="645293"/>
                </a:lnTo>
                <a:lnTo>
                  <a:pt x="719500"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0" name="文本框 9"/>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4.6 第一级标题请单击更改</a:t>
            </a:r>
          </a:p>
        </p:txBody>
      </p:sp>
      <p:grpSp>
        <p:nvGrpSpPr>
          <p:cNvPr id="3" name="组合 2"/>
          <p:cNvGrpSpPr/>
          <p:nvPr/>
        </p:nvGrpSpPr>
        <p:grpSpPr>
          <a:xfrm>
            <a:off x="5339098" y="3282281"/>
            <a:ext cx="1854200" cy="954107"/>
            <a:chOff x="5339098" y="3282281"/>
            <a:chExt cx="1854200" cy="954107"/>
          </a:xfrm>
        </p:grpSpPr>
        <p:sp>
          <p:nvSpPr>
            <p:cNvPr id="20" name="圆角矩形 19"/>
            <p:cNvSpPr/>
            <p:nvPr/>
          </p:nvSpPr>
          <p:spPr>
            <a:xfrm>
              <a:off x="5339098" y="3282281"/>
              <a:ext cx="1854200" cy="954107"/>
            </a:xfrm>
            <a:prstGeom prst="roundRect">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5444679" y="3282281"/>
              <a:ext cx="1566838" cy="944880"/>
            </a:xfrm>
            <a:prstGeom prst="rect">
              <a:avLst/>
            </a:prstGeom>
            <a:noFill/>
          </p:spPr>
          <p:txBody>
            <a:bodyPr rtlCol="0" wrap="square">
              <a:spAutoFit/>
            </a:bodyPr>
            <a:lstStyle/>
            <a:p>
              <a:pPr algn="ctr"/>
              <a:r>
                <a:rPr altLang="en-US" kumimoji="1" lang="zh-CN" smtClean="0" sz="2800">
                  <a:solidFill>
                    <a:srgbClr val="00B050"/>
                  </a:solidFill>
                  <a:latin charset="-122" panose="020b0503020204020204" pitchFamily="34" typeface="微软雅黑"/>
                  <a:ea charset="-122" panose="020b0503020204020204" pitchFamily="34" typeface="微软雅黑"/>
                </a:rPr>
                <a:t>用于呈</a:t>
              </a:r>
            </a:p>
            <a:p>
              <a:pPr algn="ctr"/>
              <a:r>
                <a:rPr altLang="en-US" kumimoji="1" lang="zh-CN" smtClean="0" sz="2800">
                  <a:solidFill>
                    <a:srgbClr val="00B050"/>
                  </a:solidFill>
                  <a:latin charset="-122" panose="020b0503020204020204" pitchFamily="34" typeface="微软雅黑"/>
                  <a:ea charset="-122" panose="020b0503020204020204" pitchFamily="34" typeface="微软雅黑"/>
                </a:rPr>
                <a:t>现观点</a:t>
              </a:r>
            </a:p>
          </p:txBody>
        </p:sp>
      </p:grpSp>
      <p:sp>
        <p:nvSpPr>
          <p:cNvPr id="22" name="文本框 21"/>
          <p:cNvSpPr txBox="1"/>
          <p:nvPr/>
        </p:nvSpPr>
        <p:spPr>
          <a:xfrm>
            <a:off x="1004903" y="1997127"/>
            <a:ext cx="1993900" cy="365760"/>
          </a:xfrm>
          <a:prstGeom prst="rect">
            <a:avLst/>
          </a:prstGeom>
          <a:noFill/>
        </p:spPr>
        <p:txBody>
          <a:bodyPr rtlCol="0" wrap="square">
            <a:spAutoFit/>
          </a:bodyPr>
          <a:lstStyle/>
          <a:p>
            <a:pPr algn="ctr" indent="-285750" marL="285750">
              <a:buClr>
                <a:srgbClr val="00B050"/>
              </a:buClr>
              <a:buFont charset="2" panose="05000000000000000000" pitchFamily="2" typeface="Wingdings"/>
              <a:buChar char="n"/>
            </a:pPr>
            <a:r>
              <a:rPr altLang="en-US" lang="zh-CN" smtClean="0">
                <a:solidFill>
                  <a:srgbClr val="00B050"/>
                </a:solidFill>
              </a:rPr>
              <a:t>点击更改标题</a:t>
            </a:r>
          </a:p>
        </p:txBody>
      </p:sp>
      <p:sp>
        <p:nvSpPr>
          <p:cNvPr id="23" name="文本框 22"/>
          <p:cNvSpPr txBox="1"/>
          <p:nvPr/>
        </p:nvSpPr>
        <p:spPr>
          <a:xfrm>
            <a:off x="7447696" y="1995333"/>
            <a:ext cx="2856706" cy="365760"/>
          </a:xfrm>
          <a:prstGeom prst="rect">
            <a:avLst/>
          </a:prstGeom>
          <a:noFill/>
        </p:spPr>
        <p:txBody>
          <a:bodyPr rtlCol="0" wrap="square">
            <a:spAutoFit/>
          </a:bodyPr>
          <a:lstStyle/>
          <a:p>
            <a:pPr algn="ctr" indent="-285750" marL="285750">
              <a:buClr>
                <a:srgbClr val="00B050"/>
              </a:buClr>
              <a:buFont charset="2" panose="05000000000000000000" pitchFamily="2" typeface="Wingdings"/>
              <a:buChar char="n"/>
            </a:pPr>
            <a:r>
              <a:rPr altLang="en-US" lang="zh-CN">
                <a:solidFill>
                  <a:srgbClr val="00B050"/>
                </a:solidFill>
              </a:rPr>
              <a:t>点击更改标题</a:t>
            </a:r>
          </a:p>
        </p:txBody>
      </p:sp>
      <p:sp>
        <p:nvSpPr>
          <p:cNvPr id="24" name="文本框 23"/>
          <p:cNvSpPr txBox="1"/>
          <p:nvPr/>
        </p:nvSpPr>
        <p:spPr>
          <a:xfrm>
            <a:off x="1077729" y="3912065"/>
            <a:ext cx="1848247" cy="365760"/>
          </a:xfrm>
          <a:prstGeom prst="rect">
            <a:avLst/>
          </a:prstGeom>
          <a:noFill/>
        </p:spPr>
        <p:txBody>
          <a:bodyPr rtlCol="0" wrap="square">
            <a:spAutoFit/>
          </a:bodyPr>
          <a:lstStyle/>
          <a:p>
            <a:pPr algn="ctr" indent="-285750" marL="285750">
              <a:buClr>
                <a:srgbClr val="00B050"/>
              </a:buClr>
              <a:buFont charset="2" panose="05000000000000000000" pitchFamily="2" typeface="Wingdings"/>
              <a:buChar char="n"/>
            </a:pPr>
            <a:r>
              <a:rPr altLang="en-US" lang="zh-CN">
                <a:solidFill>
                  <a:srgbClr val="00B050"/>
                </a:solidFill>
              </a:rPr>
              <a:t>点击更改标题</a:t>
            </a:r>
          </a:p>
        </p:txBody>
      </p:sp>
      <p:sp>
        <p:nvSpPr>
          <p:cNvPr id="25" name="文本框 24"/>
          <p:cNvSpPr txBox="1"/>
          <p:nvPr/>
        </p:nvSpPr>
        <p:spPr>
          <a:xfrm>
            <a:off x="7855885" y="3935266"/>
            <a:ext cx="2171700" cy="365760"/>
          </a:xfrm>
          <a:prstGeom prst="rect">
            <a:avLst/>
          </a:prstGeom>
          <a:noFill/>
        </p:spPr>
        <p:txBody>
          <a:bodyPr rtlCol="0" wrap="square">
            <a:spAutoFit/>
          </a:bodyPr>
          <a:lstStyle/>
          <a:p>
            <a:pPr algn="ctr" indent="-285750" marL="285750">
              <a:buClr>
                <a:srgbClr val="00B050"/>
              </a:buClr>
              <a:buFont charset="2" panose="05000000000000000000" pitchFamily="2" typeface="Wingdings"/>
              <a:buChar char="n"/>
            </a:pPr>
            <a:r>
              <a:rPr altLang="en-US" lang="zh-CN">
                <a:solidFill>
                  <a:srgbClr val="00B050"/>
                </a:solidFill>
              </a:rPr>
              <a:t>点击更改标题</a:t>
            </a:r>
          </a:p>
        </p:txBody>
      </p:sp>
      <p:sp>
        <p:nvSpPr>
          <p:cNvPr id="34" name="文本框 33"/>
          <p:cNvSpPr txBox="1"/>
          <p:nvPr/>
        </p:nvSpPr>
        <p:spPr>
          <a:xfrm>
            <a:off x="7920372" y="2255785"/>
            <a:ext cx="3519886" cy="1325880"/>
          </a:xfrm>
          <a:prstGeom prst="rect">
            <a:avLst/>
          </a:prstGeom>
          <a:noFill/>
        </p:spPr>
        <p:txBody>
          <a:bodyPr rtlCol="0" wrap="square">
            <a:spAutoFit/>
          </a:bodyPr>
          <a:lstStyle/>
          <a:p>
            <a:pPr algn="just">
              <a:lnSpc>
                <a:spcPct val="150000"/>
              </a:lnSpc>
            </a:pPr>
            <a:r>
              <a:rPr altLang="en-US" kumimoji="1" lang="zh-CN"/>
              <a:t>每一个模板都用心设计，一切以实用为原则，不浮夸，不做作，不免费。</a:t>
            </a:r>
          </a:p>
        </p:txBody>
      </p:sp>
      <p:sp>
        <p:nvSpPr>
          <p:cNvPr id="35" name="文本框 34"/>
          <p:cNvSpPr txBox="1"/>
          <p:nvPr/>
        </p:nvSpPr>
        <p:spPr>
          <a:xfrm>
            <a:off x="7920372" y="4236386"/>
            <a:ext cx="3519886" cy="1325880"/>
          </a:xfrm>
          <a:prstGeom prst="rect">
            <a:avLst/>
          </a:prstGeom>
          <a:noFill/>
        </p:spPr>
        <p:txBody>
          <a:bodyPr rtlCol="0" wrap="square">
            <a:spAutoFit/>
          </a:bodyPr>
          <a:lstStyle/>
          <a:p>
            <a:pPr algn="just">
              <a:lnSpc>
                <a:spcPct val="150000"/>
              </a:lnSpc>
            </a:pPr>
            <a:r>
              <a:rPr altLang="en-US" kumimoji="1" lang="zh-CN"/>
              <a:t>每一个模板都用心设计，一切以实用为原则，不浮夸，不做作，不免费。</a:t>
            </a:r>
          </a:p>
        </p:txBody>
      </p:sp>
      <p:sp>
        <p:nvSpPr>
          <p:cNvPr id="36" name="文本框 35"/>
          <p:cNvSpPr txBox="1"/>
          <p:nvPr/>
        </p:nvSpPr>
        <p:spPr>
          <a:xfrm>
            <a:off x="1051062" y="4236387"/>
            <a:ext cx="3519886" cy="1325880"/>
          </a:xfrm>
          <a:prstGeom prst="rect">
            <a:avLst/>
          </a:prstGeom>
          <a:noFill/>
        </p:spPr>
        <p:txBody>
          <a:bodyPr rtlCol="0" wrap="square">
            <a:spAutoFit/>
          </a:bodyPr>
          <a:lstStyle/>
          <a:p>
            <a:pPr algn="just">
              <a:lnSpc>
                <a:spcPct val="150000"/>
              </a:lnSpc>
            </a:pPr>
            <a:r>
              <a:rPr altLang="en-US" kumimoji="1" lang="zh-CN"/>
              <a:t>每一个模板都用心设计，一切以实用为原则，不浮夸，不做作，不免费。</a:t>
            </a:r>
          </a:p>
        </p:txBody>
      </p:sp>
      <p:sp>
        <p:nvSpPr>
          <p:cNvPr id="37" name="文本框 36"/>
          <p:cNvSpPr txBox="1"/>
          <p:nvPr/>
        </p:nvSpPr>
        <p:spPr>
          <a:xfrm>
            <a:off x="1044512" y="2326446"/>
            <a:ext cx="3519886" cy="1325880"/>
          </a:xfrm>
          <a:prstGeom prst="rect">
            <a:avLst/>
          </a:prstGeom>
          <a:noFill/>
        </p:spPr>
        <p:txBody>
          <a:bodyPr rtlCol="0" wrap="square">
            <a:spAutoFit/>
          </a:bodyPr>
          <a:lstStyle/>
          <a:p>
            <a:pPr algn="just">
              <a:lnSpc>
                <a:spcPct val="150000"/>
              </a:lnSpc>
            </a:pPr>
            <a:r>
              <a:rPr altLang="en-US" kumimoji="1" lang="zh-CN"/>
              <a:t>每一个模板都用心设计，一切以实用为原则，不浮夸，不做作，不免费。</a:t>
            </a:r>
          </a:p>
        </p:txBody>
      </p:sp>
      <p:grpSp>
        <p:nvGrpSpPr>
          <p:cNvPr id="6" name="组合 5"/>
          <p:cNvGrpSpPr/>
          <p:nvPr/>
        </p:nvGrpSpPr>
        <p:grpSpPr>
          <a:xfrm>
            <a:off x="1211598" y="1965848"/>
            <a:ext cx="4185891" cy="3705755"/>
            <a:chOff x="1211598" y="1965848"/>
            <a:chExt cx="4185891" cy="3705755"/>
          </a:xfrm>
        </p:grpSpPr>
        <p:cxnSp>
          <p:nvCxnSpPr>
            <p:cNvPr id="26" name="直接连接符 25"/>
            <p:cNvCxnSpPr/>
            <p:nvPr/>
          </p:nvCxnSpPr>
          <p:spPr>
            <a:xfrm flipH="1" flipV="1">
              <a:off x="4464387" y="1965848"/>
              <a:ext cx="933102" cy="1420925"/>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464387" y="4236387"/>
              <a:ext cx="912470" cy="143521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4298" y="1967639"/>
              <a:ext cx="3240088"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31918" y="5651484"/>
              <a:ext cx="3240088"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11598" y="3766898"/>
              <a:ext cx="3252788"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159154" y="1982612"/>
            <a:ext cx="4117194" cy="3688991"/>
            <a:chOff x="7159154" y="1982612"/>
            <a:chExt cx="4117194" cy="3688991"/>
          </a:xfrm>
        </p:grpSpPr>
        <p:cxnSp>
          <p:nvCxnSpPr>
            <p:cNvPr id="28" name="直接连接符 27"/>
            <p:cNvCxnSpPr/>
            <p:nvPr/>
          </p:nvCxnSpPr>
          <p:spPr>
            <a:xfrm flipV="1">
              <a:off x="7162113" y="1982612"/>
              <a:ext cx="816998" cy="1412051"/>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59154" y="4236387"/>
              <a:ext cx="825118" cy="1435216"/>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67998" y="1982613"/>
              <a:ext cx="330200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74348" y="5671603"/>
              <a:ext cx="330200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967998" y="3766898"/>
              <a:ext cx="3252788"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62186157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id="24" nodeType="afterEffect" presetClass="entr" presetID="22" presetSubtype="2">
                                  <p:stCondLst>
                                    <p:cond delay="0"/>
                                  </p:stCondLst>
                                  <p:childTnLst>
                                    <p:set>
                                      <p:cBhvr>
                                        <p:cTn dur="1" fill="hold" id="25">
                                          <p:stCondLst>
                                            <p:cond delay="0"/>
                                          </p:stCondLst>
                                        </p:cTn>
                                        <p:tgtEl>
                                          <p:spTgt spid="6"/>
                                        </p:tgtEl>
                                        <p:attrNameLst>
                                          <p:attrName>style.visibility</p:attrName>
                                        </p:attrNameLst>
                                      </p:cBhvr>
                                      <p:to>
                                        <p:strVal val="visible"/>
                                      </p:to>
                                    </p:set>
                                    <p:animEffect filter="wipe(right)" transition="in">
                                      <p:cBhvr>
                                        <p:cTn dur="500" id="26"/>
                                        <p:tgtEl>
                                          <p:spTgt spid="6"/>
                                        </p:tgtEl>
                                      </p:cBhvr>
                                    </p:animEffect>
                                  </p:childTnLst>
                                </p:cTn>
                              </p:par>
                              <p:par>
                                <p:cTn fill="hold" id="27" nodeType="with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1000" id="32"/>
                                        <p:tgtEl>
                                          <p:spTgt spid="22"/>
                                        </p:tgtEl>
                                      </p:cBhvr>
                                    </p:animEffect>
                                    <p:anim calcmode="lin" valueType="num">
                                      <p:cBhvr>
                                        <p:cTn dur="1000" fill="hold" id="33"/>
                                        <p:tgtEl>
                                          <p:spTgt spid="22"/>
                                        </p:tgtEl>
                                        <p:attrNameLst>
                                          <p:attrName>ppt_x</p:attrName>
                                        </p:attrNameLst>
                                      </p:cBhvr>
                                      <p:tavLst>
                                        <p:tav tm="0">
                                          <p:val>
                                            <p:strVal val="#ppt_x"/>
                                          </p:val>
                                        </p:tav>
                                        <p:tav tm="100000">
                                          <p:val>
                                            <p:strVal val="#ppt_x"/>
                                          </p:val>
                                        </p:tav>
                                      </p:tavLst>
                                    </p:anim>
                                    <p:anim calcmode="lin" valueType="num">
                                      <p:cBhvr>
                                        <p:cTn dur="1000" fill="hold" id="34"/>
                                        <p:tgtEl>
                                          <p:spTgt spid="2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1000" id="42"/>
                                        <p:tgtEl>
                                          <p:spTgt spid="25"/>
                                        </p:tgtEl>
                                      </p:cBhvr>
                                    </p:animEffect>
                                    <p:anim calcmode="lin" valueType="num">
                                      <p:cBhvr>
                                        <p:cTn dur="1000" fill="hold" id="43"/>
                                        <p:tgtEl>
                                          <p:spTgt spid="25"/>
                                        </p:tgtEl>
                                        <p:attrNameLst>
                                          <p:attrName>ppt_x</p:attrName>
                                        </p:attrNameLst>
                                      </p:cBhvr>
                                      <p:tavLst>
                                        <p:tav tm="0">
                                          <p:val>
                                            <p:strVal val="#ppt_x"/>
                                          </p:val>
                                        </p:tav>
                                        <p:tav tm="100000">
                                          <p:val>
                                            <p:strVal val="#ppt_x"/>
                                          </p:val>
                                        </p:tav>
                                      </p:tavLst>
                                    </p:anim>
                                    <p:anim calcmode="lin" valueType="num">
                                      <p:cBhvr>
                                        <p:cTn dur="1000" fill="hold" id="44"/>
                                        <p:tgtEl>
                                          <p:spTgt spid="2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par>
                                <p:cTn fill="hold" grpId="0" id="50" nodeType="withEffect" presetClass="entr" presetID="10"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500" id="52"/>
                                        <p:tgtEl>
                                          <p:spTgt spid="3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6"/>
                                        </p:tgtEl>
                                        <p:attrNameLst>
                                          <p:attrName>style.visibility</p:attrName>
                                        </p:attrNameLst>
                                      </p:cBhvr>
                                      <p:to>
                                        <p:strVal val="visible"/>
                                      </p:to>
                                    </p:set>
                                    <p:animEffect filter="fade" transition="in">
                                      <p:cBhvr>
                                        <p:cTn dur="500" id="55"/>
                                        <p:tgtEl>
                                          <p:spTgt spid="36"/>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4"/>
                                        </p:tgtEl>
                                        <p:attrNameLst>
                                          <p:attrName>style.visibility</p:attrName>
                                        </p:attrNameLst>
                                      </p:cBhvr>
                                      <p:to>
                                        <p:strVal val="visible"/>
                                      </p:to>
                                    </p:set>
                                    <p:animEffect filter="fade" transition="in">
                                      <p:cBhvr>
                                        <p:cTn dur="500" id="58"/>
                                        <p:tgtEl>
                                          <p:spTgt spid="34"/>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35"/>
                                        </p:tgtEl>
                                        <p:attrNameLst>
                                          <p:attrName>style.visibility</p:attrName>
                                        </p:attrNameLst>
                                      </p:cBhvr>
                                      <p:to>
                                        <p:strVal val="visible"/>
                                      </p:to>
                                    </p:set>
                                    <p:animEffect filter="fade" transition="in">
                                      <p:cBhvr>
                                        <p:cTn dur="500" id="6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22"/>
      <p:bldP grpId="0" spid="23"/>
      <p:bldP grpId="0" spid="24"/>
      <p:bldP grpId="0" spid="25"/>
      <p:bldP grpId="0" spid="34"/>
      <p:bldP grpId="0" spid="35"/>
      <p:bldP grpId="0" spid="36"/>
      <p:bldP grpId="0" spid="3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3299618" y="3644262"/>
            <a:ext cx="5580063" cy="640080"/>
          </a:xfrm>
          <a:prstGeom prst="rect">
            <a:avLst/>
          </a:prstGeom>
          <a:noFill/>
        </p:spPr>
        <p:txBody>
          <a:bodyPr rtlCol="0" wrap="square">
            <a:spAutoFit/>
          </a:bodyPr>
          <a:lstStyle/>
          <a:p>
            <a:pPr algn="ctr"/>
            <a:r>
              <a:rPr altLang="en-US" b="1" lang="zh-CN" smtClean="0" sz="3600">
                <a:latin charset="-122" panose="020b0503020204020204" pitchFamily="34" typeface="微软雅黑"/>
                <a:ea charset="-122" panose="020b0503020204020204" pitchFamily="34" typeface="微软雅黑"/>
              </a:rPr>
              <a:t>这里是第五章的过渡页</a:t>
            </a:r>
          </a:p>
        </p:txBody>
      </p:sp>
      <p:sp>
        <p:nvSpPr>
          <p:cNvPr id="20" name="文本框 19"/>
          <p:cNvSpPr txBox="1"/>
          <p:nvPr/>
        </p:nvSpPr>
        <p:spPr>
          <a:xfrm>
            <a:off x="5511800" y="1646600"/>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grpSp>
        <p:nvGrpSpPr>
          <p:cNvPr id="25" name="组合 24"/>
          <p:cNvGrpSpPr/>
          <p:nvPr/>
        </p:nvGrpSpPr>
        <p:grpSpPr>
          <a:xfrm>
            <a:off x="2533628" y="4834306"/>
            <a:ext cx="1648963" cy="1805131"/>
            <a:chOff x="2756532" y="3035825"/>
            <a:chExt cx="1648963" cy="1805132"/>
          </a:xfrm>
          <a:solidFill>
            <a:schemeClr val="bg1"/>
          </a:solidFill>
        </p:grpSpPr>
        <p:cxnSp>
          <p:nvCxnSpPr>
            <p:cNvPr id="26" name="直接连接符 25"/>
            <p:cNvCxnSpPr>
              <a:stCxn id="27" idx="7"/>
              <a:endCxn id="34" idx="3"/>
            </p:cNvCxnSpPr>
            <p:nvPr/>
          </p:nvCxnSpPr>
          <p:spPr>
            <a:xfrm flipV="1">
              <a:off x="3121709" y="3035826"/>
              <a:ext cx="1283786" cy="143995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756532" y="4413126"/>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椭圆 27"/>
          <p:cNvSpPr/>
          <p:nvPr/>
        </p:nvSpPr>
        <p:spPr>
          <a:xfrm>
            <a:off x="5788165" y="5915095"/>
            <a:ext cx="427831" cy="427831"/>
          </a:xfrm>
          <a:prstGeom prst="ellipse">
            <a:avLst/>
          </a:prstGeom>
          <a:solidFill>
            <a:schemeClr val="bg1"/>
          </a:solid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7739650" y="4836901"/>
            <a:ext cx="1516966" cy="1806101"/>
            <a:chOff x="7962556" y="3038421"/>
            <a:chExt cx="1516964" cy="1806101"/>
          </a:xfrm>
          <a:solidFill>
            <a:schemeClr val="bg1"/>
          </a:solidFill>
        </p:grpSpPr>
        <p:cxnSp>
          <p:nvCxnSpPr>
            <p:cNvPr id="30" name="直接连接符 29"/>
            <p:cNvCxnSpPr>
              <a:stCxn id="37" idx="5"/>
              <a:endCxn id="31" idx="1"/>
            </p:cNvCxnSpPr>
            <p:nvPr/>
          </p:nvCxnSpPr>
          <p:spPr>
            <a:xfrm>
              <a:off x="7962554" y="3038421"/>
              <a:ext cx="1151789" cy="144092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9051689" y="4416691"/>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4119937" y="4469129"/>
            <a:ext cx="1668228" cy="1659882"/>
            <a:chOff x="4342841" y="2670649"/>
            <a:chExt cx="1668228" cy="1659882"/>
          </a:xfrm>
          <a:solidFill>
            <a:schemeClr val="bg1"/>
          </a:solidFill>
        </p:grpSpPr>
        <p:cxnSp>
          <p:nvCxnSpPr>
            <p:cNvPr id="33" name="直接连接符 32"/>
            <p:cNvCxnSpPr>
              <a:stCxn id="34" idx="5"/>
              <a:endCxn id="28" idx="2"/>
            </p:cNvCxnSpPr>
            <p:nvPr/>
          </p:nvCxnSpPr>
          <p:spPr>
            <a:xfrm>
              <a:off x="4708018" y="3035826"/>
              <a:ext cx="1303051" cy="1294705"/>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342841" y="2670649"/>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6215996" y="4471724"/>
            <a:ext cx="1586308" cy="1657287"/>
            <a:chOff x="6438900" y="2673244"/>
            <a:chExt cx="1586308" cy="1657287"/>
          </a:xfrm>
          <a:solidFill>
            <a:schemeClr val="bg1"/>
          </a:solidFill>
        </p:grpSpPr>
        <p:cxnSp>
          <p:nvCxnSpPr>
            <p:cNvPr id="36" name="直接连接符 35"/>
            <p:cNvCxnSpPr>
              <a:stCxn id="28" idx="6"/>
              <a:endCxn id="37" idx="3"/>
            </p:cNvCxnSpPr>
            <p:nvPr/>
          </p:nvCxnSpPr>
          <p:spPr>
            <a:xfrm flipV="1">
              <a:off x="6438900" y="3038421"/>
              <a:ext cx="1221131" cy="1292110"/>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597377" y="2673244"/>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31582179"/>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2000" fill="hold" id="6"/>
                                        <p:tgtEl>
                                          <p:spTgt spid="18"/>
                                        </p:tgtEl>
                                        <p:attrNameLst>
                                          <p:attrName>r</p:attrName>
                                        </p:attrNameLst>
                                      </p:cBhvr>
                                    </p:animRot>
                                  </p:childTnLst>
                                </p:cTn>
                              </p:par>
                              <p:par>
                                <p:cTn accel="50000" decel="50000" fill="hold" id="7" nodeType="withEffect" presetClass="path" presetID="42" presetSubtype="0">
                                  <p:stCondLst>
                                    <p:cond delay="0"/>
                                  </p:stCondLst>
                                  <p:childTnLst>
                                    <p:animMotion origin="layout" path="M 3.95833E-06 3.7037E-06 L -0.19271 -0.00162" pathEditMode="relative" ptsTypes="AA" rAng="0">
                                      <p:cBhvr>
                                        <p:cTn dur="2000" fill="hold" id="8"/>
                                        <p:tgtEl>
                                          <p:spTgt spid="9"/>
                                        </p:tgtEl>
                                        <p:attrNameLst>
                                          <p:attrName>ppt_x</p:attrName>
                                          <p:attrName>ppt_y</p:attrName>
                                        </p:attrNameLst>
                                      </p:cBhvr>
                                      <p:rCtr x="-9635" y="-93"/>
                                    </p:animMotion>
                                  </p:childTnLst>
                                </p:cTn>
                              </p:par>
                              <p:par>
                                <p:cTn accel="50000" decel="50000" fill="hold" id="9" nodeType="withEffect" presetClass="path" presetID="42" presetSubtype="0">
                                  <p:stCondLst>
                                    <p:cond delay="0"/>
                                  </p:stCondLst>
                                  <p:childTnLst>
                                    <p:animMotion origin="layout" path="M -2.91667E-06 3.7037E-06 L 0.19115 0.00023" pathEditMode="relative" ptsTypes="AA" rAng="0">
                                      <p:cBhvr>
                                        <p:cTn dur="2000" fill="hold" id="10"/>
                                        <p:tgtEl>
                                          <p:spTgt spid="5"/>
                                        </p:tgtEl>
                                        <p:attrNameLst>
                                          <p:attrName>ppt_x</p:attrName>
                                          <p:attrName>ppt_y</p:attrName>
                                        </p:attrNameLst>
                                      </p:cBhvr>
                                      <p:rCtr x="9557" y="0"/>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500" id="14"/>
                                        <p:tgtEl>
                                          <p:spTgt spid="19"/>
                                        </p:tgtEl>
                                      </p:cBhvr>
                                    </p:animEffect>
                                  </p:childTnLst>
                                </p:cTn>
                              </p:par>
                            </p:childTnLst>
                          </p:cTn>
                        </p:par>
                        <p:par>
                          <p:cTn fill="hold" id="15" nodeType="afterGroup">
                            <p:stCondLst>
                              <p:cond delay="2500"/>
                            </p:stCondLst>
                            <p:childTnLst>
                              <p:par>
                                <p:cTn fill="hold" grpId="0" id="16" nodeType="afterEffect" presetClass="entr" presetID="1" presetSubtype="0">
                                  <p:stCondLst>
                                    <p:cond delay="0"/>
                                  </p:stCondLst>
                                  <p:childTnLst>
                                    <p:set>
                                      <p:cBhvr>
                                        <p:cTn dur="1" fill="hold" id="17">
                                          <p:stCondLst>
                                            <p:cond delay="0"/>
                                          </p:stCondLst>
                                        </p:cTn>
                                        <p:tgtEl>
                                          <p:spTgt spid="28"/>
                                        </p:tgtEl>
                                        <p:attrNameLst>
                                          <p:attrName>style.visibility</p:attrName>
                                        </p:attrNameLst>
                                      </p:cBhvr>
                                      <p:to>
                                        <p:strVal val="visible"/>
                                      </p:to>
                                    </p:set>
                                  </p:childTnLst>
                                </p:cTn>
                              </p:par>
                            </p:childTnLst>
                          </p:cTn>
                        </p:par>
                        <p:par>
                          <p:cTn fill="hold" id="18" nodeType="afterGroup">
                            <p:stCondLst>
                              <p:cond delay="2501"/>
                            </p:stCondLst>
                            <p:childTnLst>
                              <p:par>
                                <p:cTn fill="hold" id="19" nodeType="afterEffect" presetClass="entr" presetID="22" presetSubtype="4">
                                  <p:stCondLst>
                                    <p:cond delay="0"/>
                                  </p:stCondLst>
                                  <p:childTnLst>
                                    <p:set>
                                      <p:cBhvr>
                                        <p:cTn dur="1" fill="hold" id="20">
                                          <p:stCondLst>
                                            <p:cond delay="0"/>
                                          </p:stCondLst>
                                        </p:cTn>
                                        <p:tgtEl>
                                          <p:spTgt spid="32"/>
                                        </p:tgtEl>
                                        <p:attrNameLst>
                                          <p:attrName>style.visibility</p:attrName>
                                        </p:attrNameLst>
                                      </p:cBhvr>
                                      <p:to>
                                        <p:strVal val="visible"/>
                                      </p:to>
                                    </p:set>
                                    <p:animEffect filter="wipe(down)" transition="in">
                                      <p:cBhvr>
                                        <p:cTn dur="500" id="21"/>
                                        <p:tgtEl>
                                          <p:spTgt spid="32"/>
                                        </p:tgtEl>
                                      </p:cBhvr>
                                    </p:animEffect>
                                  </p:childTnLst>
                                </p:cTn>
                              </p:par>
                              <p:par>
                                <p:cTn fill="hold" id="22" nodeType="withEffect" presetClass="entr" presetID="22" presetSubtype="4">
                                  <p:stCondLst>
                                    <p:cond delay="0"/>
                                  </p:stCondLst>
                                  <p:childTnLst>
                                    <p:set>
                                      <p:cBhvr>
                                        <p:cTn dur="1" fill="hold" id="23">
                                          <p:stCondLst>
                                            <p:cond delay="0"/>
                                          </p:stCondLst>
                                        </p:cTn>
                                        <p:tgtEl>
                                          <p:spTgt spid="35"/>
                                        </p:tgtEl>
                                        <p:attrNameLst>
                                          <p:attrName>style.visibility</p:attrName>
                                        </p:attrNameLst>
                                      </p:cBhvr>
                                      <p:to>
                                        <p:strVal val="visible"/>
                                      </p:to>
                                    </p:set>
                                    <p:animEffect filter="wipe(down)" transition="in">
                                      <p:cBhvr>
                                        <p:cTn dur="500" id="24"/>
                                        <p:tgtEl>
                                          <p:spTgt spid="35"/>
                                        </p:tgtEl>
                                      </p:cBhvr>
                                    </p:animEffect>
                                  </p:childTnLst>
                                </p:cTn>
                              </p:par>
                            </p:childTnLst>
                          </p:cTn>
                        </p:par>
                        <p:par>
                          <p:cTn fill="hold" id="25" nodeType="afterGroup">
                            <p:stCondLst>
                              <p:cond delay="3001"/>
                            </p:stCondLst>
                            <p:childTnLst>
                              <p:par>
                                <p:cTn fill="hold" id="26" nodeType="afterEffect" presetClass="entr" presetID="22" presetSubtype="2">
                                  <p:stCondLst>
                                    <p:cond delay="0"/>
                                  </p:stCondLst>
                                  <p:childTnLst>
                                    <p:set>
                                      <p:cBhvr>
                                        <p:cTn dur="1" fill="hold" id="27">
                                          <p:stCondLst>
                                            <p:cond delay="0"/>
                                          </p:stCondLst>
                                        </p:cTn>
                                        <p:tgtEl>
                                          <p:spTgt spid="25"/>
                                        </p:tgtEl>
                                        <p:attrNameLst>
                                          <p:attrName>style.visibility</p:attrName>
                                        </p:attrNameLst>
                                      </p:cBhvr>
                                      <p:to>
                                        <p:strVal val="visible"/>
                                      </p:to>
                                    </p:set>
                                    <p:animEffect filter="wipe(right)" transition="in">
                                      <p:cBhvr>
                                        <p:cTn dur="500" id="28"/>
                                        <p:tgtEl>
                                          <p:spTgt spid="25"/>
                                        </p:tgtEl>
                                      </p:cBhvr>
                                    </p:animEffect>
                                  </p:childTnLst>
                                </p:cTn>
                              </p:par>
                              <p:par>
                                <p:cTn fill="hold" id="29" nodeType="withEffect" presetClass="entr" presetID="22" presetSubtype="8">
                                  <p:stCondLst>
                                    <p:cond delay="0"/>
                                  </p:stCondLst>
                                  <p:childTnLst>
                                    <p:set>
                                      <p:cBhvr>
                                        <p:cTn dur="1" fill="hold" id="30">
                                          <p:stCondLst>
                                            <p:cond delay="0"/>
                                          </p:stCondLst>
                                        </p:cTn>
                                        <p:tgtEl>
                                          <p:spTgt spid="29"/>
                                        </p:tgtEl>
                                        <p:attrNameLst>
                                          <p:attrName>style.visibility</p:attrName>
                                        </p:attrNameLst>
                                      </p:cBhvr>
                                      <p:to>
                                        <p:strVal val="visible"/>
                                      </p:to>
                                    </p:set>
                                    <p:animEffect filter="wipe(left)" transition="in">
                                      <p:cBhvr>
                                        <p:cTn dur="500" id="3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5.1 第一级标题请单击更改</a:t>
            </a:r>
          </a:p>
        </p:txBody>
      </p:sp>
      <p:sp>
        <p:nvSpPr>
          <p:cNvPr id="9" name="矩形 8"/>
          <p:cNvSpPr/>
          <p:nvPr/>
        </p:nvSpPr>
        <p:spPr>
          <a:xfrm>
            <a:off x="1212836" y="1653515"/>
            <a:ext cx="10063512" cy="640080"/>
          </a:xfrm>
          <a:prstGeom prst="rect">
            <a:avLst/>
          </a:prstGeom>
        </p:spPr>
        <p:txBody>
          <a:bodyPr wrap="square">
            <a:spAutoFit/>
          </a:bodyPr>
          <a:lstStyle/>
          <a:p>
            <a:r>
              <a:rPr altLang="en-US" lang="zh-CN" smtClean="0">
                <a:solidFill>
                  <a:schemeClr val="tx1">
                    <a:lumMod val="95000"/>
                    <a:lumOff val="5000"/>
                  </a:schemeClr>
                </a:solidFill>
                <a:latin charset="-122" panose="020b0502040204020203" pitchFamily="34" typeface="微软雅黑 Light"/>
                <a:ea charset="-122" panose="020b0502040204020203" pitchFamily="34" typeface="微软雅黑 Light"/>
              </a:rPr>
              <a:t>这里是一级副标题具体内容，亦可去除。SEVEN用心设计每一页PPT，不在乎华丽，只在乎逻辑；不求美轮美奂，只求效率与使用。</a:t>
            </a:r>
          </a:p>
        </p:txBody>
      </p:sp>
      <p:grpSp>
        <p:nvGrpSpPr>
          <p:cNvPr id="2" name="组合 1"/>
          <p:cNvGrpSpPr/>
          <p:nvPr/>
        </p:nvGrpSpPr>
        <p:grpSpPr>
          <a:xfrm>
            <a:off x="1526292" y="2441632"/>
            <a:ext cx="3597729" cy="3699228"/>
            <a:chOff x="1526292" y="2441632"/>
            <a:chExt cx="3597729" cy="3699228"/>
          </a:xfrm>
        </p:grpSpPr>
        <p:pic>
          <p:nvPicPr>
            <p:cNvPr id="11" name="图片 10"/>
            <p:cNvPicPr>
              <a:picLocks noChangeAspect="1"/>
            </p:cNvPicPr>
            <p:nvPr/>
          </p:nvPicPr>
          <p:blipFill>
            <a:blip r:embed="rId2">
              <a:extLst>
                <a:ext uri="{28A0092B-C50C-407E-A947-70E740481C1C}">
                  <a14:useLocalDpi/>
                </a:ext>
              </a:extLst>
            </a:blip>
            <a:stretch>
              <a:fillRect/>
            </a:stretch>
          </p:blipFill>
          <p:spPr>
            <a:xfrm>
              <a:off x="1526292" y="2441632"/>
              <a:ext cx="3597729" cy="3188110"/>
            </a:xfrm>
            <a:prstGeom prst="rect">
              <a:avLst/>
            </a:prstGeom>
          </p:spPr>
        </p:pic>
        <p:sp>
          <p:nvSpPr>
            <p:cNvPr id="12" name="文本框 11"/>
            <p:cNvSpPr txBox="1"/>
            <p:nvPr/>
          </p:nvSpPr>
          <p:spPr>
            <a:xfrm>
              <a:off x="1787071" y="5771528"/>
              <a:ext cx="2930072" cy="36576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更改配图及说明</a:t>
              </a:r>
            </a:p>
          </p:txBody>
        </p:sp>
      </p:grpSp>
      <p:grpSp>
        <p:nvGrpSpPr>
          <p:cNvPr id="3" name="组合 2"/>
          <p:cNvGrpSpPr/>
          <p:nvPr/>
        </p:nvGrpSpPr>
        <p:grpSpPr>
          <a:xfrm>
            <a:off x="6141740" y="2256966"/>
            <a:ext cx="5134608" cy="3726719"/>
            <a:chOff x="6141740" y="2256966"/>
            <a:chExt cx="5134608" cy="3726719"/>
          </a:xfrm>
        </p:grpSpPr>
        <p:sp>
          <p:nvSpPr>
            <p:cNvPr id="13" name="文本框 12"/>
            <p:cNvSpPr txBox="1"/>
            <p:nvPr/>
          </p:nvSpPr>
          <p:spPr>
            <a:xfrm>
              <a:off x="6141739" y="2256966"/>
              <a:ext cx="1636665" cy="365760"/>
            </a:xfrm>
            <a:prstGeom prst="rect">
              <a:avLst/>
            </a:prstGeom>
            <a:noFill/>
          </p:spPr>
          <p:txBody>
            <a:bodyPr rtlCol="0" wrap="square">
              <a:spAutoFit/>
            </a:bodyPr>
            <a:lstStyle/>
            <a:p>
              <a:r>
                <a:rPr altLang="zh-CN" lang="en-US" smtClean="0">
                  <a:latin charset="-122" panose="020b0503020204020204" pitchFamily="34" typeface="微软雅黑"/>
                  <a:ea charset="-122" panose="020b0503020204020204" pitchFamily="34" typeface="微软雅黑"/>
                </a:rPr>
                <a:t>1、这是标题</a:t>
              </a:r>
            </a:p>
          </p:txBody>
        </p:sp>
        <p:sp>
          <p:nvSpPr>
            <p:cNvPr id="14" name="文本框 13"/>
            <p:cNvSpPr txBox="1"/>
            <p:nvPr/>
          </p:nvSpPr>
          <p:spPr>
            <a:xfrm>
              <a:off x="6141739" y="3666355"/>
              <a:ext cx="1636665" cy="365760"/>
            </a:xfrm>
            <a:prstGeom prst="rect">
              <a:avLst/>
            </a:prstGeom>
            <a:noFill/>
          </p:spPr>
          <p:txBody>
            <a:bodyPr rtlCol="0" wrap="square">
              <a:spAutoFit/>
            </a:bodyPr>
            <a:lstStyle/>
            <a:p>
              <a:r>
                <a:rPr altLang="zh-CN" lang="en-US" smtClean="0">
                  <a:latin charset="-122" panose="020b0503020204020204" pitchFamily="34" typeface="微软雅黑"/>
                  <a:ea charset="-122" panose="020b0503020204020204" pitchFamily="34" typeface="微软雅黑"/>
                </a:rPr>
                <a:t>2、这是标题</a:t>
              </a:r>
            </a:p>
          </p:txBody>
        </p:sp>
        <p:sp>
          <p:nvSpPr>
            <p:cNvPr id="15" name="文本框 14"/>
            <p:cNvSpPr txBox="1"/>
            <p:nvPr/>
          </p:nvSpPr>
          <p:spPr>
            <a:xfrm>
              <a:off x="6141739" y="4968022"/>
              <a:ext cx="1636665" cy="365760"/>
            </a:xfrm>
            <a:prstGeom prst="rect">
              <a:avLst/>
            </a:prstGeom>
            <a:noFill/>
          </p:spPr>
          <p:txBody>
            <a:bodyPr rtlCol="0" wrap="square">
              <a:spAutoFit/>
            </a:bodyPr>
            <a:lstStyle/>
            <a:p>
              <a:r>
                <a:rPr altLang="zh-CN" lang="en-US" smtClean="0">
                  <a:latin charset="-122" panose="020b0503020204020204" pitchFamily="34" typeface="微软雅黑"/>
                  <a:ea charset="-122" panose="020b0503020204020204" pitchFamily="34" typeface="微软雅黑"/>
                </a:rPr>
                <a:t>3、这是标题</a:t>
              </a:r>
            </a:p>
          </p:txBody>
        </p:sp>
        <p:sp>
          <p:nvSpPr>
            <p:cNvPr id="16" name="文本框 15"/>
            <p:cNvSpPr txBox="1"/>
            <p:nvPr/>
          </p:nvSpPr>
          <p:spPr>
            <a:xfrm>
              <a:off x="6446539" y="2683815"/>
              <a:ext cx="4829808" cy="640080"/>
            </a:xfrm>
            <a:prstGeom prst="rect">
              <a:avLst/>
            </a:prstGeom>
            <a:noFill/>
          </p:spPr>
          <p:txBody>
            <a:bodyPr rtlCol="0" wrap="square">
              <a:spAutoFit/>
            </a:bodyPr>
            <a:lstStyle/>
            <a:p>
              <a:r>
                <a:rPr altLang="zh-CN" lang="en-US">
                  <a:solidFill>
                    <a:schemeClr val="tx1">
                      <a:lumMod val="95000"/>
                      <a:lumOff val="5000"/>
                    </a:schemeClr>
                  </a:solidFill>
                  <a:latin charset="-122" panose="020b0502040204020203" pitchFamily="34" typeface="微软雅黑 Light"/>
                  <a:ea charset="-122" panose="020b0502040204020203" pitchFamily="34" typeface="微软雅黑 Light"/>
                </a:rPr>
                <a:t>SEVEN用心设计每一页PPT，不在乎华丽，只在乎逻辑；不求美轮美奂，只求效率与使用。</a:t>
              </a:r>
            </a:p>
          </p:txBody>
        </p:sp>
        <p:sp>
          <p:nvSpPr>
            <p:cNvPr id="17" name="文本框 16"/>
            <p:cNvSpPr txBox="1"/>
            <p:nvPr/>
          </p:nvSpPr>
          <p:spPr>
            <a:xfrm>
              <a:off x="6446539" y="4081853"/>
              <a:ext cx="4829808" cy="640080"/>
            </a:xfrm>
            <a:prstGeom prst="rect">
              <a:avLst/>
            </a:prstGeom>
            <a:noFill/>
          </p:spPr>
          <p:txBody>
            <a:bodyPr rtlCol="0" wrap="square">
              <a:spAutoFit/>
            </a:bodyPr>
            <a:lstStyle/>
            <a:p>
              <a:r>
                <a:rPr altLang="zh-CN" lang="en-US">
                  <a:solidFill>
                    <a:schemeClr val="tx1">
                      <a:lumMod val="95000"/>
                      <a:lumOff val="5000"/>
                    </a:schemeClr>
                  </a:solidFill>
                  <a:latin charset="-122" panose="020b0502040204020203" pitchFamily="34" typeface="微软雅黑 Light"/>
                  <a:ea charset="-122" panose="020b0502040204020203" pitchFamily="34" typeface="微软雅黑 Light"/>
                </a:rPr>
                <a:t>SEVEN用心设计每一页PPT，不在乎华丽，只在乎逻辑；不求美轮美奂，只求效率与使用。</a:t>
              </a:r>
            </a:p>
          </p:txBody>
        </p:sp>
        <p:sp>
          <p:nvSpPr>
            <p:cNvPr id="18" name="文本框 17"/>
            <p:cNvSpPr txBox="1"/>
            <p:nvPr/>
          </p:nvSpPr>
          <p:spPr>
            <a:xfrm>
              <a:off x="6446539" y="5337354"/>
              <a:ext cx="4829808" cy="640080"/>
            </a:xfrm>
            <a:prstGeom prst="rect">
              <a:avLst/>
            </a:prstGeom>
            <a:noFill/>
          </p:spPr>
          <p:txBody>
            <a:bodyPr rtlCol="0" wrap="square">
              <a:spAutoFit/>
            </a:bodyPr>
            <a:lstStyle/>
            <a:p>
              <a:r>
                <a:rPr altLang="zh-CN" lang="en-US">
                  <a:solidFill>
                    <a:schemeClr val="tx1">
                      <a:lumMod val="95000"/>
                      <a:lumOff val="5000"/>
                    </a:schemeClr>
                  </a:solidFill>
                  <a:latin charset="-122" panose="020b0502040204020203" pitchFamily="34" typeface="微软雅黑 Light"/>
                  <a:ea charset="-122" panose="020b0502040204020203" pitchFamily="34" typeface="微软雅黑 Light"/>
                </a:rPr>
                <a:t>SEVEN用心设计每一页PPT，不在乎华丽，只在乎逻辑；不求美轮美奂，只求效率与使用。</a:t>
              </a:r>
            </a:p>
          </p:txBody>
        </p:sp>
      </p:grpSp>
    </p:spTree>
    <p:extLst>
      <p:ext uri="{BB962C8B-B14F-4D97-AF65-F5344CB8AC3E}">
        <p14:creationId val="1260290693"/>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7"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id="24" nodeType="afterEffect" presetClass="entr" presetID="53" presetSubtype="0">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p:cTn dur="500" fill="hold" id="26"/>
                                        <p:tgtEl>
                                          <p:spTgt spid="2"/>
                                        </p:tgtEl>
                                        <p:attrNameLst>
                                          <p:attrName>ppt_w</p:attrName>
                                        </p:attrNameLst>
                                      </p:cBhvr>
                                      <p:tavLst>
                                        <p:tav tm="0">
                                          <p:val>
                                            <p:fltVal val="0"/>
                                          </p:val>
                                        </p:tav>
                                        <p:tav tm="100000">
                                          <p:val>
                                            <p:strVal val="#ppt_w"/>
                                          </p:val>
                                        </p:tav>
                                      </p:tavLst>
                                    </p:anim>
                                    <p:anim calcmode="lin" valueType="num">
                                      <p:cBhvr>
                                        <p:cTn dur="500" fill="hold" id="27"/>
                                        <p:tgtEl>
                                          <p:spTgt spid="2"/>
                                        </p:tgtEl>
                                        <p:attrNameLst>
                                          <p:attrName>ppt_h</p:attrName>
                                        </p:attrNameLst>
                                      </p:cBhvr>
                                      <p:tavLst>
                                        <p:tav tm="0">
                                          <p:val>
                                            <p:fltVal val="0"/>
                                          </p:val>
                                        </p:tav>
                                        <p:tav tm="100000">
                                          <p:val>
                                            <p:strVal val="#ppt_h"/>
                                          </p:val>
                                        </p:tav>
                                      </p:tavLst>
                                    </p:anim>
                                    <p:animEffect filter="fade" transition="in">
                                      <p:cBhvr>
                                        <p:cTn dur="500" id="28"/>
                                        <p:tgtEl>
                                          <p:spTgt spid="2"/>
                                        </p:tgtEl>
                                      </p:cBhvr>
                                    </p:animEffect>
                                  </p:childTnLst>
                                </p:cTn>
                              </p:par>
                              <p:par>
                                <p:cTn fill="hold" id="29" nodeType="withEffect" presetClass="entr" presetID="22" presetSubtype="8">
                                  <p:stCondLst>
                                    <p:cond delay="0"/>
                                  </p:stCondLst>
                                  <p:childTnLst>
                                    <p:set>
                                      <p:cBhvr>
                                        <p:cTn dur="1" fill="hold" id="30">
                                          <p:stCondLst>
                                            <p:cond delay="0"/>
                                          </p:stCondLst>
                                        </p:cTn>
                                        <p:tgtEl>
                                          <p:spTgt spid="3"/>
                                        </p:tgtEl>
                                        <p:attrNameLst>
                                          <p:attrName>style.visibility</p:attrName>
                                        </p:attrNameLst>
                                      </p:cBhvr>
                                      <p:to>
                                        <p:strVal val="visible"/>
                                      </p:to>
                                    </p:set>
                                    <p:animEffect filter="wipe(left)" transition="in">
                                      <p:cBhvr>
                                        <p:cTn dur="500" id="3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5.2 第一级标题请单击更改</a:t>
            </a:r>
          </a:p>
        </p:txBody>
      </p:sp>
      <p:sp>
        <p:nvSpPr>
          <p:cNvPr id="9" name="矩形 8"/>
          <p:cNvSpPr/>
          <p:nvPr/>
        </p:nvSpPr>
        <p:spPr>
          <a:xfrm>
            <a:off x="334963" y="1776288"/>
            <a:ext cx="11414125" cy="42195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6510337" y="1894338"/>
            <a:ext cx="5384733" cy="3890363"/>
            <a:chOff x="6510337" y="2051625"/>
            <a:chExt cx="5384733" cy="3890363"/>
          </a:xfrm>
        </p:grpSpPr>
        <p:grpSp>
          <p:nvGrpSpPr>
            <p:cNvPr id="12" name="组合 11"/>
            <p:cNvGrpSpPr/>
            <p:nvPr/>
          </p:nvGrpSpPr>
          <p:grpSpPr>
            <a:xfrm>
              <a:off x="6510338" y="2051625"/>
              <a:ext cx="5384732" cy="2128367"/>
              <a:chOff x="620713" y="1633123"/>
              <a:chExt cx="5384732" cy="2128367"/>
            </a:xfrm>
          </p:grpSpPr>
          <p:sp>
            <p:nvSpPr>
              <p:cNvPr id="16" name="Text Box 17"/>
              <p:cNvSpPr txBox="1">
                <a:spLocks noChangeArrowheads="1"/>
              </p:cNvSpPr>
              <p:nvPr/>
            </p:nvSpPr>
            <p:spPr bwMode="auto">
              <a:xfrm>
                <a:off x="620712" y="1914831"/>
                <a:ext cx="5384732" cy="2286000"/>
              </a:xfrm>
              <a:prstGeom prst="rect">
                <a:avLst/>
              </a:prstGeom>
              <a:noFill/>
              <a:ln w="9525">
                <a:noFill/>
                <a:miter lim="800000"/>
              </a:ln>
            </p:spPr>
            <p:txBody>
              <a:bodyPr wrap="square">
                <a:spAutoFit/>
              </a:bodyPr>
              <a:lstStyle/>
              <a:p>
                <a:pPr>
                  <a:lnSpc>
                    <a:spcPct val="150000"/>
                  </a:lnSpc>
                </a:pPr>
                <a:r>
                  <a:rPr altLang="en-US" b="1" lang="zh-CN" smtClean="0" sz="1200">
                    <a:latin charset="-122" panose="020b0503020204020204" pitchFamily="34" typeface="微软雅黑"/>
                    <a:ea charset="-122" panose="020b0503020204020204" pitchFamily="34" typeface="微软雅黑"/>
                  </a:rPr>
                  <a:t>点击更改：</a:t>
                </a:r>
              </a:p>
              <a:p>
                <a:pPr>
                  <a:lnSpc>
                    <a:spcPct val="150000"/>
                  </a:lnSpc>
                </a:pPr>
                <a:r>
                  <a:rPr altLang="en-US" b="1" lang="zh-CN" smtClean="0" sz="1200">
                    <a:latin charset="-122" panose="020b0503020204020204" pitchFamily="34" typeface="微软雅黑"/>
                    <a:ea charset="-122" panose="020b0503020204020204" pitchFamily="34" typeface="微软雅黑"/>
                  </a:rPr>
                  <a:t>SEVEN用心设计每一页PPT，不在乎华丽，只在乎逻辑；</a:t>
                </a:r>
              </a:p>
              <a:p>
                <a:pPr>
                  <a:lnSpc>
                    <a:spcPct val="150000"/>
                  </a:lnSpc>
                </a:pPr>
                <a:endParaRPr altLang="en-US" b="1" lang="zh-CN" smtClean="0" sz="1200">
                  <a:latin charset="-122" panose="020b0503020204020204" pitchFamily="34" typeface="微软雅黑"/>
                  <a:ea charset="-122" panose="020b0503020204020204" pitchFamily="34" typeface="微软雅黑"/>
                </a:endParaRPr>
              </a:p>
              <a:p>
                <a:pPr>
                  <a:lnSpc>
                    <a:spcPct val="150000"/>
                  </a:lnSpc>
                </a:pPr>
                <a:r>
                  <a:rPr altLang="en-US" b="1" lang="zh-CN" smtClean="0" sz="1200">
                    <a:latin charset="-122" panose="020b0503020204020204" pitchFamily="34" typeface="微软雅黑"/>
                    <a:ea charset="-122" panose="020b0503020204020204" pitchFamily="34" typeface="微软雅黑"/>
                  </a:rPr>
                  <a:t>点击更改：  </a:t>
                </a:r>
              </a:p>
              <a:p>
                <a:pPr>
                  <a:lnSpc>
                    <a:spcPct val="150000"/>
                  </a:lnSpc>
                </a:pPr>
                <a:r>
                  <a:rPr altLang="en-US" b="1" lang="zh-CN" smtClean="0" sz="1200">
                    <a:latin charset="-122" panose="020b0503020204020204" pitchFamily="34" typeface="微软雅黑"/>
                    <a:ea charset="-122" panose="020b0503020204020204" pitchFamily="34" typeface="微软雅黑"/>
                  </a:rPr>
                  <a:t>SEVEN用心设计每一页PPT，不在乎华丽，只在乎逻辑；</a:t>
                </a:r>
              </a:p>
              <a:p>
                <a:pPr>
                  <a:lnSpc>
                    <a:spcPct val="150000"/>
                  </a:lnSpc>
                </a:pPr>
                <a:endParaRPr altLang="en-US" b="1" lang="zh-CN" smtClean="0" sz="1200">
                  <a:latin charset="-122" panose="020b0503020204020204" pitchFamily="34" typeface="微软雅黑"/>
                  <a:ea charset="-122" panose="020b0503020204020204" pitchFamily="34" typeface="微软雅黑"/>
                </a:endParaRPr>
              </a:p>
              <a:p>
                <a:pPr>
                  <a:lnSpc>
                    <a:spcPct val="150000"/>
                  </a:lnSpc>
                </a:pPr>
                <a:r>
                  <a:rPr altLang="en-US" b="1" lang="zh-CN" smtClean="0" sz="1200">
                    <a:latin charset="-122" panose="020b0503020204020204" pitchFamily="34" typeface="微软雅黑"/>
                    <a:ea charset="-122" panose="020b0503020204020204" pitchFamily="34" typeface="微软雅黑"/>
                  </a:rPr>
                  <a:t>点击更改：</a:t>
                </a:r>
              </a:p>
              <a:p>
                <a:pPr>
                  <a:lnSpc>
                    <a:spcPct val="150000"/>
                  </a:lnSpc>
                </a:pPr>
                <a:r>
                  <a:rPr altLang="en-US" b="1" lang="zh-CN" smtClean="0" sz="1200">
                    <a:latin charset="-122" panose="020b0503020204020204" pitchFamily="34" typeface="微软雅黑"/>
                    <a:ea charset="-122" panose="020b0503020204020204" pitchFamily="34" typeface="微软雅黑"/>
                  </a:rPr>
                  <a:t>SEVEN用心设计每一页PPT，不在乎华丽，只在乎逻辑；</a:t>
                </a:r>
              </a:p>
            </p:txBody>
          </p:sp>
          <p:sp>
            <p:nvSpPr>
              <p:cNvPr id="17" name="Text Box 8"/>
              <p:cNvSpPr txBox="1">
                <a:spLocks noChangeArrowheads="1"/>
              </p:cNvSpPr>
              <p:nvPr/>
            </p:nvSpPr>
            <p:spPr bwMode="auto">
              <a:xfrm>
                <a:off x="620712" y="1633123"/>
                <a:ext cx="995680" cy="335280"/>
              </a:xfrm>
              <a:prstGeom prst="rect">
                <a:avLst/>
              </a:prstGeom>
              <a:noFill/>
              <a:ln w="9525">
                <a:noFill/>
                <a:miter lim="800000"/>
              </a:ln>
            </p:spPr>
            <p:txBody>
              <a:bodyPr wrap="none">
                <a:spAutoFit/>
              </a:bodyPr>
              <a:lstStyle/>
              <a:p>
                <a:r>
                  <a:rPr altLang="en-US" b="1" lang="zh-CN" smtClean="0" sz="1600">
                    <a:solidFill>
                      <a:srgbClr val="48A343"/>
                    </a:solidFill>
                    <a:latin charset="-122" panose="020b0503020204020204" pitchFamily="34" typeface="微软雅黑"/>
                    <a:ea charset="-122" panose="020b0503020204020204" pitchFamily="34" typeface="微软雅黑"/>
                  </a:rPr>
                  <a:t>点击更改</a:t>
                </a:r>
              </a:p>
            </p:txBody>
          </p:sp>
        </p:grpSp>
        <p:grpSp>
          <p:nvGrpSpPr>
            <p:cNvPr id="13" name="组合 12"/>
            <p:cNvGrpSpPr/>
            <p:nvPr/>
          </p:nvGrpSpPr>
          <p:grpSpPr>
            <a:xfrm>
              <a:off x="6510337" y="4179992"/>
              <a:ext cx="5384733" cy="1761996"/>
              <a:chOff x="6440555" y="3798839"/>
              <a:chExt cx="5384733" cy="1761996"/>
            </a:xfrm>
          </p:grpSpPr>
          <p:sp>
            <p:nvSpPr>
              <p:cNvPr id="14" name="Text Box 13"/>
              <p:cNvSpPr txBox="1">
                <a:spLocks noChangeArrowheads="1"/>
              </p:cNvSpPr>
              <p:nvPr/>
            </p:nvSpPr>
            <p:spPr bwMode="auto">
              <a:xfrm>
                <a:off x="6440556" y="4083508"/>
                <a:ext cx="5384732" cy="1463040"/>
              </a:xfrm>
              <a:prstGeom prst="rect">
                <a:avLst/>
              </a:prstGeom>
              <a:noFill/>
              <a:ln w="9525">
                <a:noFill/>
                <a:miter lim="800000"/>
              </a:ln>
            </p:spPr>
            <p:txBody>
              <a:bodyPr wrap="square">
                <a:spAutoFit/>
              </a:bodyPr>
              <a:lstStyle/>
              <a:p>
                <a:pPr>
                  <a:lnSpc>
                    <a:spcPct val="150000"/>
                  </a:lnSpc>
                </a:pPr>
                <a:r>
                  <a:rPr altLang="zh-CN" lang="en-US" sz="1200">
                    <a:latin charset="-122" panose="020b0503020204020204" pitchFamily="34" typeface="微软雅黑"/>
                    <a:ea charset="-122" panose="020b0503020204020204" pitchFamily="34" typeface="微软雅黑"/>
                  </a:rPr>
                  <a:t>1、 SEVEN用心设计每一页PPT，不在乎华丽，只在乎逻辑</a:t>
                </a:r>
              </a:p>
              <a:p>
                <a:pPr>
                  <a:lnSpc>
                    <a:spcPct val="150000"/>
                  </a:lnSpc>
                </a:pPr>
                <a:r>
                  <a:rPr altLang="zh-CN" lang="en-US" sz="1200">
                    <a:latin charset="-122" panose="020b0503020204020204" pitchFamily="34" typeface="微软雅黑"/>
                    <a:ea charset="-122" panose="020b0503020204020204" pitchFamily="34" typeface="微软雅黑"/>
                  </a:rPr>
                  <a:t>2、 SEVEN用心设计每一页PPT，不在乎华丽，只在乎逻辑</a:t>
                </a:r>
              </a:p>
              <a:p>
                <a:pPr>
                  <a:lnSpc>
                    <a:spcPct val="150000"/>
                  </a:lnSpc>
                </a:pPr>
                <a:r>
                  <a:rPr altLang="zh-CN" lang="en-US" sz="1200">
                    <a:latin charset="-122" panose="020b0503020204020204" pitchFamily="34" typeface="微软雅黑"/>
                    <a:ea charset="-122" panose="020b0503020204020204" pitchFamily="34" typeface="微软雅黑"/>
                  </a:rPr>
                  <a:t>3、 SEVEN用心设计每一页PPT，不在乎华丽，只在乎逻辑</a:t>
                </a:r>
              </a:p>
              <a:p>
                <a:pPr>
                  <a:lnSpc>
                    <a:spcPct val="150000"/>
                  </a:lnSpc>
                </a:pPr>
                <a:r>
                  <a:rPr altLang="zh-CN" lang="en-US" sz="1200">
                    <a:latin charset="-122" panose="020b0503020204020204" pitchFamily="34" typeface="微软雅黑"/>
                    <a:ea charset="-122" panose="020b0503020204020204" pitchFamily="34" typeface="微软雅黑"/>
                  </a:rPr>
                  <a:t>4、 SEVEN用心设计每一页PPT，不在乎华丽，只在乎逻辑</a:t>
                </a:r>
              </a:p>
              <a:p>
                <a:pPr>
                  <a:lnSpc>
                    <a:spcPct val="150000"/>
                  </a:lnSpc>
                </a:pPr>
                <a:r>
                  <a:rPr altLang="zh-CN" lang="en-US" sz="1200">
                    <a:latin charset="-122" panose="020b0503020204020204" pitchFamily="34" typeface="微软雅黑"/>
                    <a:ea charset="-122" panose="020b0503020204020204" pitchFamily="34" typeface="微软雅黑"/>
                  </a:rPr>
                  <a:t>5、 SEVEN用心设计每一页PPT，不在乎华丽，只在乎逻辑</a:t>
                </a:r>
              </a:p>
            </p:txBody>
          </p:sp>
          <p:sp>
            <p:nvSpPr>
              <p:cNvPr id="15" name="Text Box 8"/>
              <p:cNvSpPr txBox="1">
                <a:spLocks noChangeArrowheads="1"/>
              </p:cNvSpPr>
              <p:nvPr/>
            </p:nvSpPr>
            <p:spPr bwMode="auto">
              <a:xfrm>
                <a:off x="6440555" y="3798839"/>
                <a:ext cx="995680" cy="310896"/>
              </a:xfrm>
              <a:prstGeom prst="rect">
                <a:avLst/>
              </a:prstGeom>
              <a:noFill/>
              <a:ln w="9525">
                <a:noFill/>
                <a:miter lim="800000"/>
              </a:ln>
            </p:spPr>
            <p:txBody>
              <a:bodyPr wrap="none">
                <a:spAutoFit/>
              </a:bodyPr>
              <a:lstStyle/>
              <a:p>
                <a:pPr>
                  <a:lnSpc>
                    <a:spcPct val="90000"/>
                  </a:lnSpc>
                </a:pPr>
                <a:r>
                  <a:rPr altLang="en-US" b="1" lang="zh-CN" smtClean="0" sz="1600">
                    <a:solidFill>
                      <a:srgbClr val="48A343"/>
                    </a:solidFill>
                    <a:latin charset="-122" panose="020b0503020204020204" pitchFamily="34" typeface="微软雅黑"/>
                    <a:ea charset="-122" panose="020b0503020204020204" pitchFamily="34" typeface="微软雅黑"/>
                  </a:rPr>
                  <a:t>点击更改</a:t>
                </a:r>
              </a:p>
            </p:txBody>
          </p:sp>
        </p:grpSp>
      </p:grpSp>
      <p:sp>
        <p:nvSpPr>
          <p:cNvPr id="18" name="文本框 17"/>
          <p:cNvSpPr txBox="1"/>
          <p:nvPr/>
        </p:nvSpPr>
        <p:spPr>
          <a:xfrm>
            <a:off x="1490761" y="5319354"/>
            <a:ext cx="3142199" cy="365760"/>
          </a:xfrm>
          <a:prstGeom prst="rect">
            <a:avLst/>
          </a:prstGeom>
          <a:solidFill>
            <a:schemeClr val="bg2">
              <a:lumMod val="90000"/>
            </a:schemeClr>
          </a:solidFill>
        </p:spPr>
        <p:txBody>
          <a:bodyPr rtlCol="0" wrap="square">
            <a:spAutoFit/>
          </a:bodyPr>
          <a:lstStyle/>
          <a:p>
            <a:pPr algn="ctr"/>
            <a:r>
              <a:rPr altLang="en-US" b="1" lang="zh-CN" smtClean="0">
                <a:latin charset="-122" panose="020b0503020204020204" pitchFamily="34" typeface="微软雅黑"/>
                <a:ea charset="-122" panose="020b0503020204020204" pitchFamily="34" typeface="微软雅黑"/>
              </a:rPr>
              <a:t>点击更改标题</a:t>
            </a:r>
          </a:p>
        </p:txBody>
      </p:sp>
      <p:cxnSp>
        <p:nvCxnSpPr>
          <p:cNvPr id="19" name="直接连接符 18"/>
          <p:cNvCxnSpPr/>
          <p:nvPr/>
        </p:nvCxnSpPr>
        <p:spPr>
          <a:xfrm flipH="1">
            <a:off x="5834406" y="2090613"/>
            <a:ext cx="0" cy="3574948"/>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a:ext>
            </a:extLst>
          </a:blip>
          <a:stretch>
            <a:fillRect/>
          </a:stretch>
        </p:blipFill>
        <p:spPr>
          <a:xfrm>
            <a:off x="1375163" y="2080258"/>
            <a:ext cx="3440322" cy="3239096"/>
          </a:xfrm>
          <a:prstGeom prst="rect">
            <a:avLst/>
          </a:prstGeom>
        </p:spPr>
      </p:pic>
    </p:spTree>
    <p:extLst>
      <p:ext uri="{BB962C8B-B14F-4D97-AF65-F5344CB8AC3E}">
        <p14:creationId val="2832012910"/>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1" presetSubtype="0">
                                  <p:stCondLst>
                                    <p:cond delay="0"/>
                                  </p:stCondLst>
                                  <p:childTnLst>
                                    <p:set>
                                      <p:cBhvr>
                                        <p:cTn dur="1" fill="hold" id="19">
                                          <p:stCondLst>
                                            <p:cond delay="0"/>
                                          </p:stCondLst>
                                        </p:cTn>
                                        <p:tgtEl>
                                          <p:spTgt spid="9"/>
                                        </p:tgtEl>
                                        <p:attrNameLst>
                                          <p:attrName>style.visibility</p:attrName>
                                        </p:attrNameLst>
                                      </p:cBhvr>
                                      <p:to>
                                        <p:strVal val="visible"/>
                                      </p:to>
                                    </p:set>
                                  </p:childTnLst>
                                </p:cTn>
                              </p:par>
                              <p:par>
                                <p:cTn fill="hold" id="20" nodeType="withEffect" presetClass="entr" presetID="10" presetSubtype="0">
                                  <p:stCondLst>
                                    <p:cond delay="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par>
                                <p:cTn fill="hold" id="23" nodeType="withEffect" presetClass="entr" presetID="22" presetSubtype="2">
                                  <p:stCondLst>
                                    <p:cond delay="0"/>
                                  </p:stCondLst>
                                  <p:childTnLst>
                                    <p:set>
                                      <p:cBhvr>
                                        <p:cTn dur="1" fill="hold" id="24">
                                          <p:stCondLst>
                                            <p:cond delay="0"/>
                                          </p:stCondLst>
                                        </p:cTn>
                                        <p:tgtEl>
                                          <p:spTgt spid="2"/>
                                        </p:tgtEl>
                                        <p:attrNameLst>
                                          <p:attrName>style.visibility</p:attrName>
                                        </p:attrNameLst>
                                      </p:cBhvr>
                                      <p:to>
                                        <p:strVal val="visible"/>
                                      </p:to>
                                    </p:set>
                                    <p:animEffect filter="wipe(right)" transition="in">
                                      <p:cBhvr>
                                        <p:cTn dur="500" id="25"/>
                                        <p:tgtEl>
                                          <p:spTgt spid="2"/>
                                        </p:tgtEl>
                                      </p:cBhvr>
                                    </p:animEffect>
                                  </p:childTnLst>
                                </p:cTn>
                              </p:par>
                              <p:par>
                                <p:cTn fill="hold" id="26" nodeType="withEffect" presetClass="entr" presetID="22" presetSubtype="8">
                                  <p:stCondLst>
                                    <p:cond delay="0"/>
                                  </p:stCondLst>
                                  <p:childTnLst>
                                    <p:set>
                                      <p:cBhvr>
                                        <p:cTn dur="1" fill="hold" id="27">
                                          <p:stCondLst>
                                            <p:cond delay="0"/>
                                          </p:stCondLst>
                                        </p:cTn>
                                        <p:tgtEl>
                                          <p:spTgt spid="11"/>
                                        </p:tgtEl>
                                        <p:attrNameLst>
                                          <p:attrName>style.visibility</p:attrName>
                                        </p:attrNameLst>
                                      </p:cBhvr>
                                      <p:to>
                                        <p:strVal val="visible"/>
                                      </p:to>
                                    </p:set>
                                    <p:animEffect filter="wipe(left)" transition="in">
                                      <p:cBhvr>
                                        <p:cTn dur="500" id="28"/>
                                        <p:tgtEl>
                                          <p:spTgt spid="11"/>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1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5.3第一级标题请单击更改</a:t>
            </a:r>
          </a:p>
        </p:txBody>
      </p:sp>
      <p:sp>
        <p:nvSpPr>
          <p:cNvPr id="9" name="文本框 8"/>
          <p:cNvSpPr txBox="1"/>
          <p:nvPr/>
        </p:nvSpPr>
        <p:spPr>
          <a:xfrm>
            <a:off x="1568830" y="1521099"/>
            <a:ext cx="2576450" cy="3962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sp>
        <p:nvSpPr>
          <p:cNvPr id="11" name="矩形 10"/>
          <p:cNvSpPr/>
          <p:nvPr/>
        </p:nvSpPr>
        <p:spPr>
          <a:xfrm>
            <a:off x="1534194" y="2148192"/>
            <a:ext cx="8844246" cy="82296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喜欢设计，应该是一种源动力，做好设计，应该是一种职业素养。追求简约、实用追求效率。只在自己确定的风格里追求极致，不求完美。SEVEN会用心对待每一次设计，尽最大能力去做设计</a:t>
            </a:r>
          </a:p>
        </p:txBody>
      </p:sp>
      <p:grpSp>
        <p:nvGrpSpPr>
          <p:cNvPr id="2" name="组合 1"/>
          <p:cNvGrpSpPr/>
          <p:nvPr/>
        </p:nvGrpSpPr>
        <p:grpSpPr>
          <a:xfrm>
            <a:off x="1646898" y="3305787"/>
            <a:ext cx="8539108" cy="2698773"/>
            <a:chOff x="1646898" y="3305787"/>
            <a:chExt cx="8539108" cy="2698773"/>
          </a:xfrm>
        </p:grpSpPr>
        <p:pic>
          <p:nvPicPr>
            <p:cNvPr id="12" name="图片 11"/>
            <p:cNvPicPr>
              <a:picLocks noChangeAspect="1"/>
            </p:cNvPicPr>
            <p:nvPr/>
          </p:nvPicPr>
          <p:blipFill>
            <a:blip r:embed="rId2">
              <a:extLst>
                <a:ext uri="{28A0092B-C50C-407E-A947-70E740481C1C}">
                  <a14:useLocalDpi/>
                </a:ext>
              </a:extLst>
            </a:blip>
            <a:stretch>
              <a:fillRect/>
            </a:stretch>
          </p:blipFill>
          <p:spPr>
            <a:xfrm>
              <a:off x="1646898" y="3305787"/>
              <a:ext cx="4061389" cy="2698773"/>
            </a:xfrm>
            <a:prstGeom prst="rect">
              <a:avLst/>
            </a:prstGeom>
          </p:spPr>
        </p:pic>
        <p:pic>
          <p:nvPicPr>
            <p:cNvPr id="13" name="图片 12"/>
            <p:cNvPicPr>
              <a:picLocks noChangeAspect="1"/>
            </p:cNvPicPr>
            <p:nvPr/>
          </p:nvPicPr>
          <p:blipFill>
            <a:blip r:embed="rId3">
              <a:extLst>
                <a:ext uri="{28A0092B-C50C-407E-A947-70E740481C1C}">
                  <a14:useLocalDpi/>
                </a:ext>
              </a:extLst>
            </a:blip>
            <a:stretch>
              <a:fillRect/>
            </a:stretch>
          </p:blipFill>
          <p:spPr>
            <a:xfrm>
              <a:off x="6137847" y="3305787"/>
              <a:ext cx="4048159" cy="2698773"/>
            </a:xfrm>
            <a:prstGeom prst="rect">
              <a:avLst/>
            </a:prstGeom>
          </p:spPr>
        </p:pic>
      </p:grpSp>
    </p:spTree>
    <p:extLst>
      <p:ext uri="{BB962C8B-B14F-4D97-AF65-F5344CB8AC3E}">
        <p14:creationId val="142600473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9">
                                            <p:txEl>
                                              <p:pRg end="0" st="0"/>
                                            </p:txEl>
                                          </p:spTgt>
                                        </p:tgtEl>
                                        <p:attrNameLst>
                                          <p:attrName>style.visibility</p:attrName>
                                        </p:attrNameLst>
                                      </p:cBhvr>
                                      <p:to>
                                        <p:strVal val="visible"/>
                                      </p:to>
                                    </p:set>
                                    <p:anim calcmode="lin" valueType="num">
                                      <p:cBhvr>
                                        <p:cTn dur="500" fill="hold" id="20"/>
                                        <p:tgtEl>
                                          <p:spTgt spid="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9">
                                            <p:txEl>
                                              <p:pRg end="0" st="0"/>
                                            </p:txEl>
                                          </p:spTgt>
                                        </p:tgtEl>
                                        <p:attrNameLst>
                                          <p:attrName>ppt_y</p:attrName>
                                        </p:attrNameLst>
                                      </p:cBhvr>
                                      <p:tavLst>
                                        <p:tav tm="0">
                                          <p:val>
                                            <p:strVal val="#ppt_y"/>
                                          </p:val>
                                        </p:tav>
                                        <p:tav tm="100000">
                                          <p:val>
                                            <p:strVal val="#ppt_y"/>
                                          </p:val>
                                        </p:tav>
                                      </p:tavLst>
                                    </p:anim>
                                    <p:anim calcmode="lin" valueType="num">
                                      <p:cBhvr>
                                        <p:cTn dur="500" fill="hold" id="22"/>
                                        <p:tgtEl>
                                          <p:spTgt spid="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9">
                                            <p:txEl>
                                              <p:pRg end="0" st="0"/>
                                            </p:txEl>
                                          </p:spTgt>
                                        </p:tgtEl>
                                      </p:cBhvr>
                                    </p:animEffect>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1000" id="28"/>
                                        <p:tgtEl>
                                          <p:spTgt spid="11"/>
                                        </p:tgtEl>
                                      </p:cBhvr>
                                    </p:animEffect>
                                    <p:anim calcmode="lin" valueType="num">
                                      <p:cBhvr>
                                        <p:cTn dur="1000" fill="hold" id="29"/>
                                        <p:tgtEl>
                                          <p:spTgt spid="11"/>
                                        </p:tgtEl>
                                        <p:attrNameLst>
                                          <p:attrName>ppt_x</p:attrName>
                                        </p:attrNameLst>
                                      </p:cBhvr>
                                      <p:tavLst>
                                        <p:tav tm="0">
                                          <p:val>
                                            <p:strVal val="#ppt_x"/>
                                          </p:val>
                                        </p:tav>
                                        <p:tav tm="100000">
                                          <p:val>
                                            <p:strVal val="#ppt_x"/>
                                          </p:val>
                                        </p:tav>
                                      </p:tavLst>
                                    </p:anim>
                                    <p:anim calcmode="lin" valueType="num">
                                      <p:cBhvr>
                                        <p:cTn dur="1000" fill="hold" id="30"/>
                                        <p:tgtEl>
                                          <p:spTgt spid="1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id="32" nodeType="afterEffect" presetClass="entr" presetID="22" presetSubtype="1">
                                  <p:stCondLst>
                                    <p:cond delay="0"/>
                                  </p:stCondLst>
                                  <p:childTnLst>
                                    <p:set>
                                      <p:cBhvr>
                                        <p:cTn dur="1" fill="hold" id="33">
                                          <p:stCondLst>
                                            <p:cond delay="0"/>
                                          </p:stCondLst>
                                        </p:cTn>
                                        <p:tgtEl>
                                          <p:spTgt spid="2"/>
                                        </p:tgtEl>
                                        <p:attrNameLst>
                                          <p:attrName>style.visibility</p:attrName>
                                        </p:attrNameLst>
                                      </p:cBhvr>
                                      <p:to>
                                        <p:strVal val="visible"/>
                                      </p:to>
                                    </p:set>
                                    <p:animEffect filter="wipe(up)" transition="in">
                                      <p:cBhvr>
                                        <p:cTn dur="5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build="allAtOnce" grpId="0" spid="9"/>
      <p:bldP grpId="0" spid="1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5.4 第一级标题请单击更改</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a:off x="485776" y="1846362"/>
            <a:ext cx="7179944" cy="3002981"/>
          </a:xfrm>
          <a:prstGeom prst="rect">
            <a:avLst/>
          </a:prstGeom>
        </p:spPr>
      </p:pic>
      <p:sp>
        <p:nvSpPr>
          <p:cNvPr id="3" name="矩形 2"/>
          <p:cNvSpPr/>
          <p:nvPr/>
        </p:nvSpPr>
        <p:spPr>
          <a:xfrm>
            <a:off x="7665720" y="1846362"/>
            <a:ext cx="4175760" cy="3002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26597" y="5394158"/>
            <a:ext cx="11355704" cy="82296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喜欢设计，应该是一种源动力，做好设计，应该是一种职业素养。追求简约、实用追求效率。只在自己确定的风格里追求极致，不求完美。SEVEN会用心对待每一次设计，尽最大能力去做设计</a:t>
            </a:r>
          </a:p>
        </p:txBody>
      </p:sp>
      <p:sp>
        <p:nvSpPr>
          <p:cNvPr id="12" name="文本框 11"/>
          <p:cNvSpPr txBox="1"/>
          <p:nvPr/>
        </p:nvSpPr>
        <p:spPr>
          <a:xfrm>
            <a:off x="358674" y="5010763"/>
            <a:ext cx="2576450" cy="396240"/>
          </a:xfrm>
          <a:prstGeom prst="rect">
            <a:avLst/>
          </a:prstGeom>
          <a:noFill/>
        </p:spPr>
        <p:txBody>
          <a:bodyPr rtlCol="0" wrap="square">
            <a:spAutoFit/>
          </a:bodyPr>
          <a:lstStyle/>
          <a:p>
            <a:r>
              <a:rPr altLang="en-US" lang="zh-CN" smtClean="0" sz="2000">
                <a:solidFill>
                  <a:srgbClr val="00B050"/>
                </a:solidFill>
                <a:latin charset="-122" panose="020b0503020204020204" pitchFamily="34" typeface="微软雅黑"/>
                <a:ea charset="-122" panose="020b0503020204020204" pitchFamily="34" typeface="微软雅黑"/>
              </a:rPr>
              <a:t>这里是您的小标题</a:t>
            </a:r>
          </a:p>
        </p:txBody>
      </p:sp>
      <p:grpSp>
        <p:nvGrpSpPr>
          <p:cNvPr id="9" name="组合 8"/>
          <p:cNvGrpSpPr/>
          <p:nvPr/>
        </p:nvGrpSpPr>
        <p:grpSpPr>
          <a:xfrm>
            <a:off x="8473439" y="2128723"/>
            <a:ext cx="2560320" cy="1219129"/>
            <a:chOff x="8473439" y="2128723"/>
            <a:chExt cx="2560320" cy="1219129"/>
          </a:xfrm>
        </p:grpSpPr>
        <p:sp>
          <p:nvSpPr>
            <p:cNvPr id="13" name="KSO_Shape"/>
            <p:cNvSpPr/>
            <p:nvPr/>
          </p:nvSpPr>
          <p:spPr bwMode="auto">
            <a:xfrm>
              <a:off x="9328920" y="2128723"/>
              <a:ext cx="849357" cy="697889"/>
            </a:xfrm>
            <a:custGeom>
              <a:rect b="b" l="0" r="r" t="0"/>
              <a:pathLst>
                <a:path h="1563688" w="1903411">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6" name="文本框 5"/>
            <p:cNvSpPr txBox="1"/>
            <p:nvPr/>
          </p:nvSpPr>
          <p:spPr>
            <a:xfrm>
              <a:off x="8473438" y="2978520"/>
              <a:ext cx="256032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单击更改标题</a:t>
              </a:r>
            </a:p>
          </p:txBody>
        </p:sp>
      </p:grpSp>
      <p:sp>
        <p:nvSpPr>
          <p:cNvPr id="14" name="文本框 13"/>
          <p:cNvSpPr txBox="1"/>
          <p:nvPr/>
        </p:nvSpPr>
        <p:spPr>
          <a:xfrm>
            <a:off x="8092441" y="3447963"/>
            <a:ext cx="3589861" cy="1005840"/>
          </a:xfrm>
          <a:prstGeom prst="rect">
            <a:avLst/>
          </a:prstGeom>
          <a:noFill/>
        </p:spPr>
        <p:txBody>
          <a:bodyPr rtlCol="0" wrap="square">
            <a:spAutoFit/>
          </a:bodyPr>
          <a:lstStyle/>
          <a:p>
            <a:pPr algn="dist">
              <a:lnSpc>
                <a:spcPts val="2400"/>
              </a:lnSpc>
            </a:pPr>
            <a:r>
              <a:rPr altLang="zh-CN" lang="en-US">
                <a:solidFill>
                  <a:schemeClr val="bg1"/>
                </a:solidFill>
                <a:latin charset="-122" panose="020b0502040204020203" pitchFamily="34" typeface="微软雅黑 Light"/>
                <a:ea charset="-122" panose="020b0502040204020203" pitchFamily="34" typeface="微软雅黑 Light"/>
              </a:rPr>
              <a:t>SEVEN用心设计每一页PPT，不在乎华丽，只在乎逻辑；不求美轮美奂，只求效率与使用,追求极致</a:t>
            </a:r>
          </a:p>
        </p:txBody>
      </p:sp>
    </p:spTree>
    <p:extLst>
      <p:ext uri="{BB962C8B-B14F-4D97-AF65-F5344CB8AC3E}">
        <p14:creationId val="4263995732"/>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childTnLst>
                                </p:cTn>
                              </p:par>
                            </p:childTnLst>
                          </p:cTn>
                        </p:par>
                        <p:par>
                          <p:cTn fill="hold" id="21" nodeType="afterGroup">
                            <p:stCondLst>
                              <p:cond delay="3000"/>
                            </p:stCondLst>
                            <p:childTnLst>
                              <p:par>
                                <p:cTn fill="hold" grpId="0" id="22" nodeType="afterEffect" presetClass="entr" presetID="22" presetSubtype="8">
                                  <p:stCondLst>
                                    <p:cond delay="0"/>
                                  </p:stCondLst>
                                  <p:childTnLst>
                                    <p:set>
                                      <p:cBhvr>
                                        <p:cTn dur="1" fill="hold" id="23">
                                          <p:stCondLst>
                                            <p:cond delay="0"/>
                                          </p:stCondLst>
                                        </p:cTn>
                                        <p:tgtEl>
                                          <p:spTgt spid="3"/>
                                        </p:tgtEl>
                                        <p:attrNameLst>
                                          <p:attrName>style.visibility</p:attrName>
                                        </p:attrNameLst>
                                      </p:cBhvr>
                                      <p:to>
                                        <p:strVal val="visible"/>
                                      </p:to>
                                    </p:set>
                                    <p:animEffect filter="wipe(left)" transition="in">
                                      <p:cBhvr>
                                        <p:cTn dur="500" id="24"/>
                                        <p:tgtEl>
                                          <p:spTgt spid="3"/>
                                        </p:tgtEl>
                                      </p:cBhvr>
                                    </p:animEffect>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500"/>
                            </p:stCondLst>
                            <p:childTnLst>
                              <p:par>
                                <p:cTn fill="hold" grpId="0" id="32" nodeType="after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5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2">
                                            <p:txEl>
                                              <p:pRg end="0" st="0"/>
                                            </p:txEl>
                                          </p:spTgt>
                                        </p:tgtEl>
                                        <p:attrNameLst>
                                          <p:attrName>style.visibility</p:attrName>
                                        </p:attrNameLst>
                                      </p:cBhvr>
                                      <p:to>
                                        <p:strVal val="visible"/>
                                      </p:to>
                                    </p:set>
                                    <p:anim calcmode="lin" valueType="num">
                                      <p:cBhvr>
                                        <p:cTn dur="500" fill="hold" id="40"/>
                                        <p:tgtEl>
                                          <p:spTgt spid="12">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2">
                                            <p:txEl>
                                              <p:pRg end="0" st="0"/>
                                            </p:txEl>
                                          </p:spTgt>
                                        </p:tgtEl>
                                        <p:attrNameLst>
                                          <p:attrName>ppt_y</p:attrName>
                                        </p:attrNameLst>
                                      </p:cBhvr>
                                      <p:tavLst>
                                        <p:tav tm="0">
                                          <p:val>
                                            <p:strVal val="#ppt_y"/>
                                          </p:val>
                                        </p:tav>
                                        <p:tav tm="100000">
                                          <p:val>
                                            <p:strVal val="#ppt_y"/>
                                          </p:val>
                                        </p:tav>
                                      </p:tavLst>
                                    </p:anim>
                                    <p:anim calcmode="lin" valueType="num">
                                      <p:cBhvr>
                                        <p:cTn dur="500" fill="hold" id="42"/>
                                        <p:tgtEl>
                                          <p:spTgt spid="12">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2">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2">
                                            <p:txEl>
                                              <p:pRg end="0" st="0"/>
                                            </p:txEl>
                                          </p:spTgt>
                                        </p:tgtEl>
                                      </p:cBhvr>
                                    </p:animEffect>
                                  </p:childTnLst>
                                </p:cTn>
                              </p:par>
                              <p:par>
                                <p:cTn fill="hold" grpId="0"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3"/>
      <p:bldP grpId="0" spid="11"/>
      <p:bldP build="allAtOnce" grpId="0" spid="12"/>
      <p:bldP grpId="0" spid="1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639491" y="1821594"/>
            <a:ext cx="2090057" cy="2866520"/>
            <a:chOff x="4639491" y="1821594"/>
            <a:chExt cx="2090057" cy="2866520"/>
          </a:xfrm>
        </p:grpSpPr>
        <p:sp>
          <p:nvSpPr>
            <p:cNvPr id="15" name="矩形 14"/>
            <p:cNvSpPr/>
            <p:nvPr/>
          </p:nvSpPr>
          <p:spPr>
            <a:xfrm>
              <a:off x="4639491" y="1821594"/>
              <a:ext cx="2090057" cy="28665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942800" y="2034295"/>
              <a:ext cx="609600" cy="2293258"/>
            </a:xfrm>
            <a:prstGeom prst="rect">
              <a:avLst/>
            </a:prstGeom>
            <a:noFill/>
          </p:spPr>
          <p:txBody>
            <a:bodyPr rtlCol="0" vert="eaVert" wrap="square">
              <a:spAutoFit/>
            </a:bodyPr>
            <a:lstStyle/>
            <a:p>
              <a:pPr algn="ctr"/>
              <a:r>
                <a:rPr altLang="en-US" lang="zh-CN" smtClean="0" sz="2800">
                  <a:solidFill>
                    <a:srgbClr val="00B050"/>
                  </a:solidFill>
                  <a:latin charset="-122" panose="020b0503020204020204" pitchFamily="34" typeface="微软雅黑"/>
                  <a:ea charset="-122" panose="020b0503020204020204" pitchFamily="34" typeface="微软雅黑"/>
                </a:rPr>
                <a:t>单击更改标题</a:t>
              </a:r>
            </a:p>
          </p:txBody>
        </p:sp>
      </p:grpSp>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6597" y="326596"/>
            <a:ext cx="1168400" cy="1168400"/>
          </a:xfrm>
          <a:custGeom>
            <a:rect b="b" l="l" r="r" t="t"/>
            <a:pathLst>
              <a:path h="1168400" w="1168400">
                <a:moveTo>
                  <a:pt x="435238" y="279176"/>
                </a:moveTo>
                <a:lnTo>
                  <a:pt x="413658" y="597296"/>
                </a:lnTo>
                <a:cubicBezTo>
                  <a:pt x="453097" y="592831"/>
                  <a:pt x="487948" y="590599"/>
                  <a:pt x="518210" y="590599"/>
                </a:cubicBezTo>
                <a:cubicBezTo>
                  <a:pt x="600065" y="590599"/>
                  <a:pt x="640993" y="620489"/>
                  <a:pt x="640993" y="680268"/>
                </a:cubicBezTo>
                <a:cubicBezTo>
                  <a:pt x="640993" y="708793"/>
                  <a:pt x="631381" y="731428"/>
                  <a:pt x="612157" y="748171"/>
                </a:cubicBezTo>
                <a:cubicBezTo>
                  <a:pt x="592934" y="764914"/>
                  <a:pt x="566331" y="773286"/>
                  <a:pt x="532348" y="773286"/>
                </a:cubicBezTo>
                <a:cubicBezTo>
                  <a:pt x="487204" y="773286"/>
                  <a:pt x="444664" y="761131"/>
                  <a:pt x="404728" y="736823"/>
                </a:cubicBezTo>
                <a:lnTo>
                  <a:pt x="404728" y="840630"/>
                </a:lnTo>
                <a:cubicBezTo>
                  <a:pt x="442431" y="857249"/>
                  <a:pt x="488692" y="865559"/>
                  <a:pt x="543510" y="865559"/>
                </a:cubicBezTo>
                <a:cubicBezTo>
                  <a:pt x="611227" y="865559"/>
                  <a:pt x="664805" y="847142"/>
                  <a:pt x="704245" y="810307"/>
                </a:cubicBezTo>
                <a:cubicBezTo>
                  <a:pt x="743684" y="773472"/>
                  <a:pt x="763404" y="726033"/>
                  <a:pt x="763404" y="667990"/>
                </a:cubicBezTo>
                <a:cubicBezTo>
                  <a:pt x="763404" y="615404"/>
                  <a:pt x="747095" y="573732"/>
                  <a:pt x="714477" y="542974"/>
                </a:cubicBezTo>
                <a:cubicBezTo>
                  <a:pt x="681858" y="512216"/>
                  <a:pt x="637396" y="496837"/>
                  <a:pt x="581089" y="496837"/>
                </a:cubicBezTo>
                <a:cubicBezTo>
                  <a:pt x="563726" y="496837"/>
                  <a:pt x="544751" y="497706"/>
                  <a:pt x="524163" y="499442"/>
                </a:cubicBezTo>
                <a:lnTo>
                  <a:pt x="532348" y="378147"/>
                </a:lnTo>
                <a:lnTo>
                  <a:pt x="740336" y="378147"/>
                </a:lnTo>
                <a:lnTo>
                  <a:pt x="740336" y="279176"/>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8" name="文本框 7"/>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5.5 第一级标题请单击更改</a:t>
            </a:r>
          </a:p>
        </p:txBody>
      </p:sp>
      <p:pic>
        <p:nvPicPr>
          <p:cNvPr id="14" name="图片 13"/>
          <p:cNvPicPr>
            <a:picLocks noChangeAspect="1"/>
          </p:cNvPicPr>
          <p:nvPr/>
        </p:nvPicPr>
        <p:blipFill>
          <a:blip r:embed="rId2">
            <a:extLst>
              <a:ext uri="{28A0092B-C50C-407E-A947-70E740481C1C}">
                <a14:useLocalDpi/>
              </a:ext>
            </a:extLst>
          </a:blip>
          <a:stretch>
            <a:fillRect/>
          </a:stretch>
        </p:blipFill>
        <p:spPr>
          <a:xfrm>
            <a:off x="777388" y="2071337"/>
            <a:ext cx="4907132" cy="3261907"/>
          </a:xfrm>
          <a:prstGeom prst="rect">
            <a:avLst/>
          </a:prstGeom>
        </p:spPr>
      </p:pic>
      <p:sp>
        <p:nvSpPr>
          <p:cNvPr id="17" name="矩形 16"/>
          <p:cNvSpPr/>
          <p:nvPr/>
        </p:nvSpPr>
        <p:spPr>
          <a:xfrm>
            <a:off x="6984851" y="2034295"/>
            <a:ext cx="4458652" cy="155448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喜欢设计，应该是一种源动力，做好设计，应该是一种职业素养。追求简约、实用追求效率。只在自己确定的风格里追求极致，不求完美。SEVEN会用心对待每一次设计，尽最大能力去做</a:t>
            </a:r>
          </a:p>
        </p:txBody>
      </p:sp>
      <p:sp>
        <p:nvSpPr>
          <p:cNvPr id="18" name="矩形 17"/>
          <p:cNvSpPr/>
          <p:nvPr/>
        </p:nvSpPr>
        <p:spPr>
          <a:xfrm>
            <a:off x="6984851" y="3999924"/>
            <a:ext cx="4458652" cy="1554480"/>
          </a:xfrm>
          <a:prstGeom prst="rect">
            <a:avLst/>
          </a:prstGeom>
        </p:spPr>
        <p:txBody>
          <a:bodyPr wrap="square">
            <a:spAutoFit/>
          </a:bodyPr>
          <a:lstStyle/>
          <a:p>
            <a:pPr algn="just">
              <a:lnSpc>
                <a:spcPct val="150000"/>
              </a:lnSpc>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喜欢设计，应该是一种源动力，做好设计，应该是一种职业素养。追求简约、实用追求效率。只在自己确定的风格里追求极致，不求完美。SEVEN会用心对待每一次设计，尽最大能力去做</a:t>
            </a:r>
          </a:p>
        </p:txBody>
      </p:sp>
      <p:cxnSp>
        <p:nvCxnSpPr>
          <p:cNvPr id="20" name="直接连接符 19"/>
          <p:cNvCxnSpPr/>
          <p:nvPr/>
        </p:nvCxnSpPr>
        <p:spPr>
          <a:xfrm>
            <a:off x="6984852" y="3825240"/>
            <a:ext cx="4458652" cy="0"/>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1547764522"/>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500" id="20"/>
                                        <p:tgtEl>
                                          <p:spTgt spid="14"/>
                                        </p:tgtEl>
                                      </p:cBhvr>
                                    </p:animEffect>
                                  </p:childTnLst>
                                </p:cTn>
                              </p:par>
                              <p:par>
                                <p:cTn fill="hold" id="21" nodeType="with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500" id="23"/>
                                        <p:tgtEl>
                                          <p:spTgt spid="3"/>
                                        </p:tgtEl>
                                      </p:cBhvr>
                                    </p:animEffect>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42"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1000" id="30"/>
                                        <p:tgtEl>
                                          <p:spTgt spid="17"/>
                                        </p:tgtEl>
                                      </p:cBhvr>
                                    </p:animEffect>
                                    <p:anim calcmode="lin" valueType="num">
                                      <p:cBhvr>
                                        <p:cTn dur="1000" fill="hold" id="31"/>
                                        <p:tgtEl>
                                          <p:spTgt spid="17"/>
                                        </p:tgtEl>
                                        <p:attrNameLst>
                                          <p:attrName>ppt_x</p:attrName>
                                        </p:attrNameLst>
                                      </p:cBhvr>
                                      <p:tavLst>
                                        <p:tav tm="0">
                                          <p:val>
                                            <p:strVal val="#ppt_x"/>
                                          </p:val>
                                        </p:tav>
                                        <p:tav tm="100000">
                                          <p:val>
                                            <p:strVal val="#ppt_x"/>
                                          </p:val>
                                        </p:tav>
                                      </p:tavLst>
                                    </p:anim>
                                    <p:anim calcmode="lin" valueType="num">
                                      <p:cBhvr>
                                        <p:cTn dur="1000" fill="hold" id="32"/>
                                        <p:tgtEl>
                                          <p:spTgt spid="17"/>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0"/>
                                  </p:stCondLst>
                                  <p:childTnLst>
                                    <p:set>
                                      <p:cBhvr>
                                        <p:cTn dur="1" fill="hold" id="34">
                                          <p:stCondLst>
                                            <p:cond delay="0"/>
                                          </p:stCondLst>
                                        </p:cTn>
                                        <p:tgtEl>
                                          <p:spTgt spid="18"/>
                                        </p:tgtEl>
                                        <p:attrNameLst>
                                          <p:attrName>style.visibility</p:attrName>
                                        </p:attrNameLst>
                                      </p:cBhvr>
                                      <p:to>
                                        <p:strVal val="visible"/>
                                      </p:to>
                                    </p:set>
                                    <p:animEffect filter="fade" transition="in">
                                      <p:cBhvr>
                                        <p:cTn dur="1000" id="35"/>
                                        <p:tgtEl>
                                          <p:spTgt spid="18"/>
                                        </p:tgtEl>
                                      </p:cBhvr>
                                    </p:animEffect>
                                    <p:anim calcmode="lin" valueType="num">
                                      <p:cBhvr>
                                        <p:cTn dur="1000" fill="hold" id="36"/>
                                        <p:tgtEl>
                                          <p:spTgt spid="18"/>
                                        </p:tgtEl>
                                        <p:attrNameLst>
                                          <p:attrName>ppt_x</p:attrName>
                                        </p:attrNameLst>
                                      </p:cBhvr>
                                      <p:tavLst>
                                        <p:tav tm="0">
                                          <p:val>
                                            <p:strVal val="#ppt_x"/>
                                          </p:val>
                                        </p:tav>
                                        <p:tav tm="100000">
                                          <p:val>
                                            <p:strVal val="#ppt_x"/>
                                          </p:val>
                                        </p:tav>
                                      </p:tavLst>
                                    </p:anim>
                                    <p:anim calcmode="lin" valueType="num">
                                      <p:cBhvr>
                                        <p:cTn dur="1000" fill="hold" id="3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7"/>
      <p:bldP grpId="0" spid="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直角三角形 18"/>
          <p:cNvSpPr/>
          <p:nvPr/>
        </p:nvSpPr>
        <p:spPr>
          <a:xfrm rot="9560863">
            <a:off x="8707344" y="2490078"/>
            <a:ext cx="544881" cy="1185561"/>
          </a:xfrm>
          <a:prstGeom prst="rtTriangle">
            <a:avLst/>
          </a:prstGeom>
          <a:solidFill>
            <a:srgbClr val="00863D"/>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3" name="直角三角形 2"/>
          <p:cNvSpPr/>
          <p:nvPr/>
        </p:nvSpPr>
        <p:spPr>
          <a:xfrm rot="19063166">
            <a:off x="7857464" y="3380676"/>
            <a:ext cx="681250" cy="1185561"/>
          </a:xfrm>
          <a:prstGeom prst="rtTriangle">
            <a:avLst/>
          </a:prstGeom>
          <a:solidFill>
            <a:srgbClr val="00863D"/>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2" name="矩形 1"/>
          <p:cNvSpPr/>
          <p:nvPr/>
        </p:nvSpPr>
        <p:spPr>
          <a:xfrm>
            <a:off x="0" y="2896064"/>
            <a:ext cx="12192000" cy="1319080"/>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09551" y="3355460"/>
            <a:ext cx="2638426" cy="365760"/>
          </a:xfrm>
          <a:prstGeom prst="rect">
            <a:avLst/>
          </a:prstGeom>
          <a:noFill/>
        </p:spPr>
        <p:txBody>
          <a:bodyPr rtlCol="0" wrap="square">
            <a:spAutoFit/>
          </a:bodyPr>
          <a:lstStyle/>
          <a:p>
            <a:pPr algn="ctr"/>
            <a:r>
              <a:rPr altLang="zh-CN" lang="en-US" smtClean="0">
                <a:solidFill>
                  <a:schemeClr val="bg1"/>
                </a:solidFill>
              </a:rPr>
              <a:t>FREE DESIGN STUDIO</a:t>
            </a:r>
          </a:p>
        </p:txBody>
      </p:sp>
      <p:sp>
        <p:nvSpPr>
          <p:cNvPr id="10" name="任意多边形 9"/>
          <p:cNvSpPr/>
          <p:nvPr>
            <p:custDataLst>
              <p:tags r:id="rId3"/>
            </p:custDataLst>
          </p:nvPr>
        </p:nvSpPr>
        <p:spPr>
          <a:xfrm>
            <a:off x="3021014" y="2430464"/>
            <a:ext cx="6008687" cy="2219325"/>
          </a:xfrm>
          <a:custGeom>
            <a:gdLst>
              <a:gd fmla="*/ 0 w 6008914" name="connsiteX0"/>
              <a:gd fmla="*/ 452846 h 2220686" name="connsiteY0"/>
              <a:gd fmla="*/ 252548 w 6008914" name="connsiteX1"/>
              <a:gd fmla="*/ 1793966 h 2220686" name="connsiteY1"/>
              <a:gd fmla="*/ 5320937 w 6008914" name="connsiteX2"/>
              <a:gd fmla="*/ 2220686 h 2220686" name="connsiteY2"/>
              <a:gd fmla="*/ 6008914 w 6008914" name="connsiteX3"/>
              <a:gd fmla="*/ 0 h 2220686" name="connsiteY3"/>
              <a:gd fmla="*/ 0 w 6008914" name="connsiteX4"/>
              <a:gd fmla="*/ 452846 h 2220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20686" w="6008914">
                <a:moveTo>
                  <a:pt x="0" y="452846"/>
                </a:moveTo>
                <a:lnTo>
                  <a:pt x="252548" y="1793966"/>
                </a:lnTo>
                <a:lnTo>
                  <a:pt x="5320937" y="2220686"/>
                </a:lnTo>
                <a:lnTo>
                  <a:pt x="6008914" y="0"/>
                </a:lnTo>
                <a:lnTo>
                  <a:pt x="0" y="452846"/>
                </a:ln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4" name="任意多边形 13"/>
          <p:cNvSpPr/>
          <p:nvPr>
            <p:custDataLst>
              <p:tags r:id="rId4"/>
            </p:custDataLst>
          </p:nvPr>
        </p:nvSpPr>
        <p:spPr>
          <a:xfrm>
            <a:off x="9086850" y="2482850"/>
            <a:ext cx="400050" cy="158750"/>
          </a:xfrm>
          <a:custGeom>
            <a:gdLst>
              <a:gd fmla="*/ 0 w 400050" name="connsiteX0"/>
              <a:gd fmla="*/ 152400 h 158750" name="connsiteY0"/>
              <a:gd fmla="*/ 374650 w 400050" name="connsiteX1"/>
              <a:gd fmla="*/ 0 h 158750" name="connsiteY1"/>
              <a:gd fmla="*/ 400050 w 400050" name="connsiteX2"/>
              <a:gd fmla="*/ 158750 h 158750" name="connsiteY2"/>
              <a:gd fmla="*/ 0 w 400050" name="connsiteX3"/>
              <a:gd fmla="*/ 152400 h 158750" name="connsiteY3"/>
            </a:gdLst>
            <a:cxnLst>
              <a:cxn ang="0">
                <a:pos x="connsiteX0" y="connsiteY0"/>
              </a:cxn>
              <a:cxn ang="0">
                <a:pos x="connsiteX1" y="connsiteY1"/>
              </a:cxn>
              <a:cxn ang="0">
                <a:pos x="connsiteX2" y="connsiteY2"/>
              </a:cxn>
              <a:cxn ang="0">
                <a:pos x="connsiteX3" y="connsiteY3"/>
              </a:cxn>
            </a:cxnLst>
            <a:rect b="b" l="l" r="r" t="t"/>
            <a:pathLst>
              <a:path h="158750" w="400050">
                <a:moveTo>
                  <a:pt x="0" y="152400"/>
                </a:moveTo>
                <a:lnTo>
                  <a:pt x="374650" y="0"/>
                </a:lnTo>
                <a:lnTo>
                  <a:pt x="400050" y="158750"/>
                </a:lnTo>
                <a:lnTo>
                  <a:pt x="0" y="152400"/>
                </a:ln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5" name="任意多边形 14"/>
          <p:cNvSpPr/>
          <p:nvPr>
            <p:custDataLst>
              <p:tags r:id="rId5"/>
            </p:custDataLst>
          </p:nvPr>
        </p:nvSpPr>
        <p:spPr>
          <a:xfrm>
            <a:off x="8959850" y="1936750"/>
            <a:ext cx="368300" cy="342900"/>
          </a:xfrm>
          <a:custGeom>
            <a:gdLst>
              <a:gd fmla="*/ 0 w 368300" name="connsiteX0"/>
              <a:gd fmla="*/ 342900 h 342900" name="connsiteY0"/>
              <a:gd fmla="*/ 254000 w 368300" name="connsiteX1"/>
              <a:gd fmla="*/ 0 h 342900" name="connsiteY1"/>
              <a:gd fmla="*/ 368300 w 368300" name="connsiteX2"/>
              <a:gd fmla="*/ 139700 h 342900" name="connsiteY2"/>
              <a:gd fmla="*/ 0 w 368300" name="connsiteX3"/>
              <a:gd fmla="*/ 342900 h 342900" name="connsiteY3"/>
            </a:gdLst>
            <a:cxnLst>
              <a:cxn ang="0">
                <a:pos x="connsiteX0" y="connsiteY0"/>
              </a:cxn>
              <a:cxn ang="0">
                <a:pos x="connsiteX1" y="connsiteY1"/>
              </a:cxn>
              <a:cxn ang="0">
                <a:pos x="connsiteX2" y="connsiteY2"/>
              </a:cxn>
              <a:cxn ang="0">
                <a:pos x="connsiteX3" y="connsiteY3"/>
              </a:cxn>
            </a:cxnLst>
            <a:rect b="b" l="l" r="r" t="t"/>
            <a:pathLst>
              <a:path h="342900" w="368300">
                <a:moveTo>
                  <a:pt x="0" y="342900"/>
                </a:moveTo>
                <a:lnTo>
                  <a:pt x="254000" y="0"/>
                </a:lnTo>
                <a:lnTo>
                  <a:pt x="368300" y="139700"/>
                </a:lnTo>
                <a:lnTo>
                  <a:pt x="0" y="342900"/>
                </a:ln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6000">
              <a:solidFill>
                <a:schemeClr val="bg1"/>
              </a:solidFill>
              <a:latin charset="-122" panose="020b0503020204020204" pitchFamily="34" typeface="微软雅黑"/>
              <a:ea charset="-122" panose="020b0503020204020204" pitchFamily="34" typeface="微软雅黑"/>
            </a:endParaRPr>
          </a:p>
        </p:txBody>
      </p:sp>
      <p:sp>
        <p:nvSpPr>
          <p:cNvPr id="16" name="文本框 5"/>
          <p:cNvSpPr txBox="1">
            <a:spLocks noChangeArrowheads="1"/>
          </p:cNvSpPr>
          <p:nvPr>
            <p:custDataLst>
              <p:tags r:id="rId6"/>
            </p:custDataLst>
          </p:nvPr>
        </p:nvSpPr>
        <p:spPr bwMode="auto">
          <a:xfrm rot="21345376">
            <a:off x="2905126" y="2419350"/>
            <a:ext cx="6124575" cy="168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8000">
                <a:solidFill>
                  <a:srgbClr val="FFFFFF"/>
                </a:solidFill>
                <a:latin charset="0" panose="02070a03080606020203" pitchFamily="18" typeface="Bodoni MT Black"/>
                <a:ea charset="-122" panose="02010509060101010101" pitchFamily="49" typeface="幼圆"/>
              </a:rPr>
              <a:t>THANKS</a:t>
            </a:r>
          </a:p>
        </p:txBody>
      </p:sp>
      <p:sp>
        <p:nvSpPr>
          <p:cNvPr id="17" name="文本框 6"/>
          <p:cNvSpPr txBox="1">
            <a:spLocks noChangeArrowheads="1"/>
          </p:cNvSpPr>
          <p:nvPr>
            <p:custDataLst>
              <p:tags r:id="rId7"/>
            </p:custDataLst>
          </p:nvPr>
        </p:nvSpPr>
        <p:spPr bwMode="auto">
          <a:xfrm rot="298406">
            <a:off x="6156326" y="4078288"/>
            <a:ext cx="2170113" cy="39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zh-CN" lang="en-US" smtClean="0" sz="1400">
                <a:solidFill>
                  <a:srgbClr val="FFFFFF"/>
                </a:solidFill>
                <a:latin charset="0" panose="02020503060305020303" pitchFamily="18" typeface="Bell MT"/>
                <a:ea charset="-122" panose="02010600040101010101" pitchFamily="2" typeface="华文仿宋"/>
              </a:rPr>
              <a:t>@SEVEN</a:t>
            </a:r>
          </a:p>
        </p:txBody>
      </p:sp>
      <p:sp>
        <p:nvSpPr>
          <p:cNvPr id="20" name="文本框 19"/>
          <p:cNvSpPr txBox="1"/>
          <p:nvPr/>
        </p:nvSpPr>
        <p:spPr>
          <a:xfrm>
            <a:off x="9199514" y="3076853"/>
            <a:ext cx="2638426" cy="365760"/>
          </a:xfrm>
          <a:prstGeom prst="rect">
            <a:avLst/>
          </a:prstGeom>
          <a:noFill/>
        </p:spPr>
        <p:txBody>
          <a:bodyPr rtlCol="0" wrap="square">
            <a:spAutoFit/>
          </a:bodyPr>
          <a:lstStyle/>
          <a:p>
            <a:pPr algn="ctr"/>
            <a:r>
              <a:rPr altLang="en-US" lang="zh-CN" smtClean="0">
                <a:solidFill>
                  <a:schemeClr val="bg1"/>
                </a:solidFill>
              </a:rPr>
              <a:t>相信设计的力量</a:t>
            </a:r>
          </a:p>
        </p:txBody>
      </p:sp>
      <p:sp>
        <p:nvSpPr>
          <p:cNvPr id="21" name="文本框 20"/>
          <p:cNvSpPr txBox="1"/>
          <p:nvPr/>
        </p:nvSpPr>
        <p:spPr>
          <a:xfrm>
            <a:off x="9199514" y="3515983"/>
            <a:ext cx="2638426" cy="365760"/>
          </a:xfrm>
          <a:prstGeom prst="rect">
            <a:avLst/>
          </a:prstGeom>
          <a:noFill/>
        </p:spPr>
        <p:txBody>
          <a:bodyPr rtlCol="0" wrap="square">
            <a:spAutoFit/>
          </a:bodyPr>
          <a:lstStyle/>
          <a:p>
            <a:pPr algn="ctr"/>
            <a:r>
              <a:rPr altLang="en-US" lang="zh-CN" smtClean="0">
                <a:solidFill>
                  <a:schemeClr val="bg1"/>
                </a:solidFill>
              </a:rPr>
              <a:t>相信原创的力量</a:t>
            </a:r>
          </a:p>
        </p:txBody>
      </p:sp>
      <p:sp>
        <p:nvSpPr>
          <p:cNvPr id="4" name="文本框 3"/>
          <p:cNvSpPr txBox="1"/>
          <p:nvPr/>
        </p:nvSpPr>
        <p:spPr>
          <a:xfrm>
            <a:off x="1417320" y="563880"/>
            <a:ext cx="8488680" cy="1005840"/>
          </a:xfrm>
          <a:prstGeom prst="rect">
            <a:avLst/>
          </a:prstGeom>
          <a:noFill/>
        </p:spPr>
        <p:txBody>
          <a:bodyPr rtlCol="0" wrap="square">
            <a:spAutoFit/>
          </a:bodyPr>
          <a:lstStyle/>
          <a:p>
            <a:pPr algn="ctr"/>
            <a:r>
              <a:rPr altLang="zh-CN" i="1" lang="en-US" smtClean="0" sz="6000">
                <a:solidFill>
                  <a:srgbClr val="00B050"/>
                </a:solidFill>
                <a:latin charset="-120" panose="040b0900000000000000" pitchFamily="82" typeface="DFPPOP1W9-B5"/>
                <a:ea charset="-120" panose="040b0900000000000000" pitchFamily="82" typeface="DFPPOP1W9-B5"/>
                <a:cs charset="-122" panose="02000600000000000000" pitchFamily="2" typeface="hakuyoxingshu7000"/>
              </a:rPr>
              <a:t>I just wanna be free</a:t>
            </a:r>
          </a:p>
        </p:txBody>
      </p:sp>
    </p:spTree>
    <p:extLst>
      <p:ext uri="{BB962C8B-B14F-4D97-AF65-F5344CB8AC3E}">
        <p14:creationId val="811038835"/>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mph" presetID="34" presetSubtype="0">
                                  <p:stCondLst>
                                    <p:cond delay="0"/>
                                  </p:stCondLst>
                                  <p:iterate type="lt">
                                    <p:tmPct val="10000"/>
                                  </p:iterate>
                                  <p:childTnLst>
                                    <p:animMotion origin="layout" path="M 0 0 L 0 -0.07213" pathEditMode="relative" ptsTypes="">
                                      <p:cBhvr>
                                        <p:cTn accel="50000" autoRev="1" decel="50000" dur="250" fill="hold" id="6">
                                          <p:stCondLst>
                                            <p:cond delay="0"/>
                                          </p:stCondLst>
                                        </p:cTn>
                                        <p:tgtEl>
                                          <p:spTgt spid="4"/>
                                        </p:tgtEl>
                                        <p:attrNameLst>
                                          <p:attrName>ppt_x</p:attrName>
                                          <p:attrName>ppt_y</p:attrName>
                                        </p:attrNameLst>
                                      </p:cBhvr>
                                    </p:animMotion>
                                    <p:animRot by="1500000">
                                      <p:cBhvr>
                                        <p:cTn dur="125" fill="hold" id="7">
                                          <p:stCondLst>
                                            <p:cond delay="0"/>
                                          </p:stCondLst>
                                        </p:cTn>
                                        <p:tgtEl>
                                          <p:spTgt spid="4"/>
                                        </p:tgtEl>
                                        <p:attrNameLst>
                                          <p:attrName>r</p:attrName>
                                        </p:attrNameLst>
                                      </p:cBhvr>
                                    </p:animRot>
                                    <p:animRot by="-1500000">
                                      <p:cBhvr>
                                        <p:cTn dur="125" fill="hold" id="8">
                                          <p:stCondLst>
                                            <p:cond delay="125"/>
                                          </p:stCondLst>
                                        </p:cTn>
                                        <p:tgtEl>
                                          <p:spTgt spid="4"/>
                                        </p:tgtEl>
                                        <p:attrNameLst>
                                          <p:attrName>r</p:attrName>
                                        </p:attrNameLst>
                                      </p:cBhvr>
                                    </p:animRot>
                                    <p:animRot by="-1500000">
                                      <p:cBhvr>
                                        <p:cTn dur="125" fill="hold" id="9">
                                          <p:stCondLst>
                                            <p:cond delay="250"/>
                                          </p:stCondLst>
                                        </p:cTn>
                                        <p:tgtEl>
                                          <p:spTgt spid="4"/>
                                        </p:tgtEl>
                                        <p:attrNameLst>
                                          <p:attrName>r</p:attrName>
                                        </p:attrNameLst>
                                      </p:cBhvr>
                                    </p:animRot>
                                    <p:animRot by="1500000">
                                      <p:cBhvr>
                                        <p:cTn dur="125" fill="hold" id="10">
                                          <p:stCondLst>
                                            <p:cond delay="375"/>
                                          </p:stCondLst>
                                        </p:cTn>
                                        <p:tgtEl>
                                          <p:spTgt spid="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a:solidFill>
            <a:srgbClr val="F0F0F0"/>
          </a:solidFill>
        </p:spPr>
      </p:pic>
      <p:grpSp>
        <p:nvGrpSpPr>
          <p:cNvPr id="5" name="组合 4"/>
          <p:cNvGrpSpPr/>
          <p:nvPr/>
        </p:nvGrpSpPr>
        <p:grpSpPr>
          <a:xfrm>
            <a:off x="6096000" y="3522344"/>
            <a:ext cx="196196" cy="878205"/>
            <a:chOff x="2845594" y="695325"/>
            <a:chExt cx="145256" cy="878205"/>
          </a:xfrm>
        </p:grpSpPr>
        <p:sp>
          <p:nvSpPr>
            <p:cNvPr id="6" name="矩形 5"/>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5889165" y="3522344"/>
            <a:ext cx="200485" cy="878205"/>
            <a:chOff x="2845594" y="695325"/>
            <a:chExt cx="145256" cy="878205"/>
          </a:xfrm>
        </p:grpSpPr>
        <p:sp>
          <p:nvSpPr>
            <p:cNvPr id="10" name="矩形 9"/>
            <p:cNvSpPr/>
            <p:nvPr/>
          </p:nvSpPr>
          <p:spPr>
            <a:xfrm>
              <a:off x="2943225" y="695325"/>
              <a:ext cx="47625" cy="8324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2845594" y="695325"/>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2845594" y="1527811"/>
              <a:ext cx="14525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5511800" y="1646601"/>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grpSp>
        <p:nvGrpSpPr>
          <p:cNvPr id="18" name="组合 17"/>
          <p:cNvGrpSpPr/>
          <p:nvPr/>
        </p:nvGrpSpPr>
        <p:grpSpPr>
          <a:xfrm rot="1918775">
            <a:off x="5422900" y="1557701"/>
            <a:ext cx="1333500" cy="1333500"/>
            <a:chOff x="5422900" y="1557701"/>
            <a:chExt cx="1333500" cy="1333500"/>
          </a:xfrm>
        </p:grpSpPr>
        <p:sp>
          <p:nvSpPr>
            <p:cNvPr id="16" name="椭圆 15"/>
            <p:cNvSpPr/>
            <p:nvPr/>
          </p:nvSpPr>
          <p:spPr>
            <a:xfrm>
              <a:off x="5422900" y="1557701"/>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686425" y="1607277"/>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3299618" y="3644262"/>
            <a:ext cx="5580063" cy="640080"/>
          </a:xfrm>
          <a:prstGeom prst="rect">
            <a:avLst/>
          </a:prstGeom>
          <a:noFill/>
        </p:spPr>
        <p:txBody>
          <a:bodyPr rtlCol="0" wrap="square">
            <a:spAutoFit/>
          </a:bodyPr>
          <a:lstStyle/>
          <a:p>
            <a:pPr algn="ctr"/>
            <a:r>
              <a:rPr altLang="en-US" b="1" lang="zh-CN" smtClean="0" sz="3600">
                <a:latin charset="-122" panose="020b0503020204020204" pitchFamily="34" typeface="微软雅黑"/>
                <a:ea charset="-122" panose="020b0503020204020204" pitchFamily="34" typeface="微软雅黑"/>
              </a:rPr>
              <a:t>这里是第一章的过渡页</a:t>
            </a:r>
          </a:p>
        </p:txBody>
      </p:sp>
      <p:grpSp>
        <p:nvGrpSpPr>
          <p:cNvPr id="21" name="组合 20"/>
          <p:cNvGrpSpPr/>
          <p:nvPr/>
        </p:nvGrpSpPr>
        <p:grpSpPr>
          <a:xfrm>
            <a:off x="2533628" y="4834306"/>
            <a:ext cx="1648963" cy="1805131"/>
            <a:chOff x="2756532" y="3035825"/>
            <a:chExt cx="1648963" cy="1805132"/>
          </a:xfrm>
          <a:solidFill>
            <a:schemeClr val="bg1"/>
          </a:solidFill>
        </p:grpSpPr>
        <p:cxnSp>
          <p:nvCxnSpPr>
            <p:cNvPr id="22" name="直接连接符 21"/>
            <p:cNvCxnSpPr>
              <a:stCxn id="23" idx="7"/>
              <a:endCxn id="30" idx="3"/>
            </p:cNvCxnSpPr>
            <p:nvPr/>
          </p:nvCxnSpPr>
          <p:spPr>
            <a:xfrm flipV="1">
              <a:off x="3121709" y="3035826"/>
              <a:ext cx="1283786" cy="143995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756532" y="4413126"/>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椭圆 23"/>
          <p:cNvSpPr/>
          <p:nvPr/>
        </p:nvSpPr>
        <p:spPr>
          <a:xfrm>
            <a:off x="5788165" y="5915095"/>
            <a:ext cx="427831" cy="427831"/>
          </a:xfrm>
          <a:prstGeom prst="ellipse">
            <a:avLst/>
          </a:prstGeom>
          <a:solidFill>
            <a:schemeClr val="bg1"/>
          </a:solid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7739650" y="4836901"/>
            <a:ext cx="1516966" cy="1806101"/>
            <a:chOff x="7962556" y="3038421"/>
            <a:chExt cx="1516964" cy="1806101"/>
          </a:xfrm>
          <a:solidFill>
            <a:schemeClr val="bg1"/>
          </a:solidFill>
        </p:grpSpPr>
        <p:cxnSp>
          <p:nvCxnSpPr>
            <p:cNvPr id="26" name="直接连接符 25"/>
            <p:cNvCxnSpPr>
              <a:stCxn id="33" idx="5"/>
              <a:endCxn id="27" idx="1"/>
            </p:cNvCxnSpPr>
            <p:nvPr/>
          </p:nvCxnSpPr>
          <p:spPr>
            <a:xfrm>
              <a:off x="7962554" y="3038421"/>
              <a:ext cx="1151789" cy="1440924"/>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051689" y="4416691"/>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4119937" y="4469129"/>
            <a:ext cx="1668228" cy="1659882"/>
            <a:chOff x="4342841" y="2670649"/>
            <a:chExt cx="1668228" cy="1659882"/>
          </a:xfrm>
          <a:solidFill>
            <a:schemeClr val="bg1"/>
          </a:solidFill>
        </p:grpSpPr>
        <p:cxnSp>
          <p:nvCxnSpPr>
            <p:cNvPr id="29" name="直接连接符 28"/>
            <p:cNvCxnSpPr>
              <a:stCxn id="30" idx="5"/>
              <a:endCxn id="24" idx="2"/>
            </p:cNvCxnSpPr>
            <p:nvPr/>
          </p:nvCxnSpPr>
          <p:spPr>
            <a:xfrm>
              <a:off x="4708018" y="3035826"/>
              <a:ext cx="1303051" cy="1294705"/>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342841" y="2670649"/>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6215996" y="4471724"/>
            <a:ext cx="1586308" cy="1657287"/>
            <a:chOff x="6438900" y="2673244"/>
            <a:chExt cx="1586308" cy="1657287"/>
          </a:xfrm>
          <a:solidFill>
            <a:schemeClr val="bg1"/>
          </a:solidFill>
        </p:grpSpPr>
        <p:cxnSp>
          <p:nvCxnSpPr>
            <p:cNvPr id="32" name="直接连接符 31"/>
            <p:cNvCxnSpPr>
              <a:stCxn id="24" idx="6"/>
              <a:endCxn id="33" idx="3"/>
            </p:cNvCxnSpPr>
            <p:nvPr/>
          </p:nvCxnSpPr>
          <p:spPr>
            <a:xfrm flipV="1">
              <a:off x="6438900" y="3038421"/>
              <a:ext cx="1221131" cy="1292110"/>
            </a:xfrm>
            <a:prstGeom prst="line">
              <a:avLst/>
            </a:prstGeom>
            <a:grpFill/>
            <a:ln>
              <a:solidFill>
                <a:schemeClr val="bg1"/>
              </a:solidFill>
            </a:ln>
            <a:effectLst>
              <a:outerShdw algn="ctr" blurRad="406400" rotWithShape="0" sx="200000" sy="200000">
                <a:srgbClr val="FFFFFF"/>
              </a:outerShdw>
            </a:effectLst>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7597377" y="2673244"/>
              <a:ext cx="427831" cy="427831"/>
            </a:xfrm>
            <a:prstGeom prst="ellipse">
              <a:avLst/>
            </a:prstGeom>
            <a:grpFill/>
            <a:ln>
              <a:solidFill>
                <a:schemeClr val="bg1"/>
              </a:solidFill>
            </a:ln>
            <a:effectLst>
              <a:outerShdw algn="ctr" blurRad="406400" rotWithShape="0" sx="200000" sy="20000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639198051"/>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2000" fill="hold" id="6"/>
                                        <p:tgtEl>
                                          <p:spTgt spid="18"/>
                                        </p:tgtEl>
                                        <p:attrNameLst>
                                          <p:attrName>r</p:attrName>
                                        </p:attrNameLst>
                                      </p:cBhvr>
                                    </p:animRot>
                                  </p:childTnLst>
                                </p:cTn>
                              </p:par>
                              <p:par>
                                <p:cTn accel="50000" decel="50000" fill="hold" id="7" nodeType="withEffect" presetClass="path" presetID="42" presetSubtype="0">
                                  <p:stCondLst>
                                    <p:cond delay="0"/>
                                  </p:stCondLst>
                                  <p:childTnLst>
                                    <p:animMotion origin="layout" path="M 3.95833E-06 3.7037E-06 L -0.19271 -0.00162" pathEditMode="relative" ptsTypes="AA" rAng="0">
                                      <p:cBhvr>
                                        <p:cTn dur="2000" fill="hold" id="8"/>
                                        <p:tgtEl>
                                          <p:spTgt spid="9"/>
                                        </p:tgtEl>
                                        <p:attrNameLst>
                                          <p:attrName>ppt_x</p:attrName>
                                          <p:attrName>ppt_y</p:attrName>
                                        </p:attrNameLst>
                                      </p:cBhvr>
                                      <p:rCtr x="-9635" y="-93"/>
                                    </p:animMotion>
                                  </p:childTnLst>
                                </p:cTn>
                              </p:par>
                              <p:par>
                                <p:cTn accel="50000" decel="50000" fill="hold" id="9" nodeType="withEffect" presetClass="path" presetID="42" presetSubtype="0">
                                  <p:stCondLst>
                                    <p:cond delay="0"/>
                                  </p:stCondLst>
                                  <p:childTnLst>
                                    <p:animMotion origin="layout" path="M -2.91667E-06 3.7037E-06 L 0.19115 0.00023" pathEditMode="relative" ptsTypes="AA" rAng="0">
                                      <p:cBhvr>
                                        <p:cTn dur="2000" fill="hold" id="10"/>
                                        <p:tgtEl>
                                          <p:spTgt spid="5"/>
                                        </p:tgtEl>
                                        <p:attrNameLst>
                                          <p:attrName>ppt_x</p:attrName>
                                          <p:attrName>ppt_y</p:attrName>
                                        </p:attrNameLst>
                                      </p:cBhvr>
                                      <p:rCtr x="9557" y="0"/>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19"/>
                                        </p:tgtEl>
                                        <p:attrNameLst>
                                          <p:attrName>style.visibility</p:attrName>
                                        </p:attrNameLst>
                                      </p:cBhvr>
                                      <p:to>
                                        <p:strVal val="visible"/>
                                      </p:to>
                                    </p:set>
                                    <p:animEffect filter="fade" transition="in">
                                      <p:cBhvr>
                                        <p:cTn dur="500" id="14"/>
                                        <p:tgtEl>
                                          <p:spTgt spid="19"/>
                                        </p:tgtEl>
                                      </p:cBhvr>
                                    </p:animEffect>
                                  </p:childTnLst>
                                </p:cTn>
                              </p:par>
                            </p:childTnLst>
                          </p:cTn>
                        </p:par>
                        <p:par>
                          <p:cTn fill="hold" id="15" nodeType="afterGroup">
                            <p:stCondLst>
                              <p:cond delay="2500"/>
                            </p:stCondLst>
                            <p:childTnLst>
                              <p:par>
                                <p:cTn fill="hold" grpId="0" id="16" nodeType="afterEffect" presetClass="entr" presetID="1" presetSubtype="0">
                                  <p:stCondLst>
                                    <p:cond delay="0"/>
                                  </p:stCondLst>
                                  <p:childTnLst>
                                    <p:set>
                                      <p:cBhvr>
                                        <p:cTn dur="1" fill="hold" id="17">
                                          <p:stCondLst>
                                            <p:cond delay="0"/>
                                          </p:stCondLst>
                                        </p:cTn>
                                        <p:tgtEl>
                                          <p:spTgt spid="24"/>
                                        </p:tgtEl>
                                        <p:attrNameLst>
                                          <p:attrName>style.visibility</p:attrName>
                                        </p:attrNameLst>
                                      </p:cBhvr>
                                      <p:to>
                                        <p:strVal val="visible"/>
                                      </p:to>
                                    </p:set>
                                  </p:childTnLst>
                                </p:cTn>
                              </p:par>
                            </p:childTnLst>
                          </p:cTn>
                        </p:par>
                        <p:par>
                          <p:cTn fill="hold" id="18" nodeType="afterGroup">
                            <p:stCondLst>
                              <p:cond delay="2501"/>
                            </p:stCondLst>
                            <p:childTnLst>
                              <p:par>
                                <p:cTn fill="hold" id="19" nodeType="afterEffect" presetClass="entr" presetID="22" presetSubtype="4">
                                  <p:stCondLst>
                                    <p:cond delay="0"/>
                                  </p:stCondLst>
                                  <p:childTnLst>
                                    <p:set>
                                      <p:cBhvr>
                                        <p:cTn dur="1" fill="hold" id="20">
                                          <p:stCondLst>
                                            <p:cond delay="0"/>
                                          </p:stCondLst>
                                        </p:cTn>
                                        <p:tgtEl>
                                          <p:spTgt spid="28"/>
                                        </p:tgtEl>
                                        <p:attrNameLst>
                                          <p:attrName>style.visibility</p:attrName>
                                        </p:attrNameLst>
                                      </p:cBhvr>
                                      <p:to>
                                        <p:strVal val="visible"/>
                                      </p:to>
                                    </p:set>
                                    <p:animEffect filter="wipe(down)" transition="in">
                                      <p:cBhvr>
                                        <p:cTn dur="500" id="21"/>
                                        <p:tgtEl>
                                          <p:spTgt spid="28"/>
                                        </p:tgtEl>
                                      </p:cBhvr>
                                    </p:animEffect>
                                  </p:childTnLst>
                                </p:cTn>
                              </p:par>
                              <p:par>
                                <p:cTn fill="hold" id="22" nodeType="withEffect" presetClass="entr" presetID="22" presetSubtype="4">
                                  <p:stCondLst>
                                    <p:cond delay="0"/>
                                  </p:stCondLst>
                                  <p:childTnLst>
                                    <p:set>
                                      <p:cBhvr>
                                        <p:cTn dur="1" fill="hold" id="23">
                                          <p:stCondLst>
                                            <p:cond delay="0"/>
                                          </p:stCondLst>
                                        </p:cTn>
                                        <p:tgtEl>
                                          <p:spTgt spid="31"/>
                                        </p:tgtEl>
                                        <p:attrNameLst>
                                          <p:attrName>style.visibility</p:attrName>
                                        </p:attrNameLst>
                                      </p:cBhvr>
                                      <p:to>
                                        <p:strVal val="visible"/>
                                      </p:to>
                                    </p:set>
                                    <p:animEffect filter="wipe(down)" transition="in">
                                      <p:cBhvr>
                                        <p:cTn dur="500" id="24"/>
                                        <p:tgtEl>
                                          <p:spTgt spid="31"/>
                                        </p:tgtEl>
                                      </p:cBhvr>
                                    </p:animEffect>
                                  </p:childTnLst>
                                </p:cTn>
                              </p:par>
                            </p:childTnLst>
                          </p:cTn>
                        </p:par>
                        <p:par>
                          <p:cTn fill="hold" id="25" nodeType="afterGroup">
                            <p:stCondLst>
                              <p:cond delay="3001"/>
                            </p:stCondLst>
                            <p:childTnLst>
                              <p:par>
                                <p:cTn fill="hold" id="26" nodeType="afterEffect" presetClass="entr" presetID="22" presetSubtype="2">
                                  <p:stCondLst>
                                    <p:cond delay="0"/>
                                  </p:stCondLst>
                                  <p:childTnLst>
                                    <p:set>
                                      <p:cBhvr>
                                        <p:cTn dur="1" fill="hold" id="27">
                                          <p:stCondLst>
                                            <p:cond delay="0"/>
                                          </p:stCondLst>
                                        </p:cTn>
                                        <p:tgtEl>
                                          <p:spTgt spid="21"/>
                                        </p:tgtEl>
                                        <p:attrNameLst>
                                          <p:attrName>style.visibility</p:attrName>
                                        </p:attrNameLst>
                                      </p:cBhvr>
                                      <p:to>
                                        <p:strVal val="visible"/>
                                      </p:to>
                                    </p:set>
                                    <p:animEffect filter="wipe(right)" transition="in">
                                      <p:cBhvr>
                                        <p:cTn dur="500" id="28"/>
                                        <p:tgtEl>
                                          <p:spTgt spid="21"/>
                                        </p:tgtEl>
                                      </p:cBhvr>
                                    </p:animEffect>
                                  </p:childTnLst>
                                </p:cTn>
                              </p:par>
                              <p:par>
                                <p:cTn fill="hold" id="29" nodeType="withEffect" presetClass="entr" presetID="22" presetSubtype="8">
                                  <p:stCondLst>
                                    <p:cond delay="0"/>
                                  </p:stCondLst>
                                  <p:childTnLst>
                                    <p:set>
                                      <p:cBhvr>
                                        <p:cTn dur="1" fill="hold" id="30">
                                          <p:stCondLst>
                                            <p:cond delay="0"/>
                                          </p:stCondLst>
                                        </p:cTn>
                                        <p:tgtEl>
                                          <p:spTgt spid="25"/>
                                        </p:tgtEl>
                                        <p:attrNameLst>
                                          <p:attrName>style.visibility</p:attrName>
                                        </p:attrNameLst>
                                      </p:cBhvr>
                                      <p:to>
                                        <p:strVal val="visible"/>
                                      </p:to>
                                    </p:set>
                                    <p:animEffect filter="wipe(left)"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4" name="椭圆 3"/>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90761" y="326596"/>
            <a:ext cx="4017047"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1.1 第一级标题请单击更改</a:t>
            </a:r>
          </a:p>
        </p:txBody>
      </p:sp>
      <p:grpSp>
        <p:nvGrpSpPr>
          <p:cNvPr id="8" name="组合 7"/>
          <p:cNvGrpSpPr/>
          <p:nvPr/>
        </p:nvGrpSpPr>
        <p:grpSpPr>
          <a:xfrm>
            <a:off x="1469170" y="2745519"/>
            <a:ext cx="2913861" cy="2409589"/>
            <a:chOff x="1469170" y="2745519"/>
            <a:chExt cx="2913861" cy="2409589"/>
          </a:xfrm>
        </p:grpSpPr>
        <p:sp>
          <p:nvSpPr>
            <p:cNvPr id="6" name="椭圆 5"/>
            <p:cNvSpPr/>
            <p:nvPr/>
          </p:nvSpPr>
          <p:spPr>
            <a:xfrm>
              <a:off x="1469170" y="4450258"/>
              <a:ext cx="704850" cy="704850"/>
            </a:xfrm>
            <a:prstGeom prst="ellipse">
              <a:avLst/>
            </a:pr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ts val="4100"/>
                </a:lnSpc>
              </a:pPr>
              <a:r>
                <a:rPr altLang="zh-CN" b="1" kern="0" lang="en-US" smtClean="0" sz="4000">
                  <a:solidFill>
                    <a:schemeClr val="bg1"/>
                  </a:solidFill>
                  <a:latin charset="-122" panose="020b0503020204020204" pitchFamily="34" typeface="微软雅黑"/>
                  <a:ea charset="-122" panose="020b0503020204020204" pitchFamily="34" typeface="微软雅黑"/>
                </a:rPr>
                <a:t>1</a:t>
              </a:r>
            </a:p>
          </p:txBody>
        </p:sp>
        <p:cxnSp>
          <p:nvCxnSpPr>
            <p:cNvPr id="13" name="直接连接符 12"/>
            <p:cNvCxnSpPr>
              <a:stCxn id="6" idx="7"/>
              <a:endCxn id="3" idx="2"/>
            </p:cNvCxnSpPr>
            <p:nvPr/>
          </p:nvCxnSpPr>
          <p:spPr>
            <a:xfrm flipV="1">
              <a:off x="2070797" y="2745519"/>
              <a:ext cx="2079285" cy="180796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6" idx="0"/>
              <a:endCxn id="3" idx="3"/>
            </p:cNvCxnSpPr>
            <p:nvPr/>
          </p:nvCxnSpPr>
          <p:spPr>
            <a:xfrm flipV="1">
              <a:off x="1821595" y="3307907"/>
              <a:ext cx="2561436" cy="114235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150082" y="1950181"/>
            <a:ext cx="3382641" cy="2393219"/>
            <a:chOff x="4150082" y="1950181"/>
            <a:chExt cx="3382641" cy="2393219"/>
          </a:xfrm>
        </p:grpSpPr>
        <p:sp>
          <p:nvSpPr>
            <p:cNvPr id="3" name="椭圆 2"/>
            <p:cNvSpPr/>
            <p:nvPr/>
          </p:nvSpPr>
          <p:spPr>
            <a:xfrm>
              <a:off x="4150082" y="1950181"/>
              <a:ext cx="1590675" cy="1590675"/>
            </a:xfrm>
            <a:prstGeom prst="ellipse">
              <a:avLst/>
            </a:prstGeom>
            <a:solidFill>
              <a:schemeClr val="bg2">
                <a:lumMod val="90000"/>
                <a:alpha val="46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b="1" lang="en-US" smtClean="0" sz="6000">
                  <a:solidFill>
                    <a:srgbClr val="00B0F0"/>
                  </a:solidFill>
                  <a:latin charset="-122" panose="020b0503020204020204" pitchFamily="34" typeface="微软雅黑"/>
                  <a:ea charset="-122" panose="020b0503020204020204" pitchFamily="34" typeface="微软雅黑"/>
                </a:rPr>
                <a:t>2</a:t>
              </a:r>
            </a:p>
          </p:txBody>
        </p:sp>
        <p:cxnSp>
          <p:nvCxnSpPr>
            <p:cNvPr id="17" name="直接连接符 16"/>
            <p:cNvCxnSpPr>
              <a:stCxn id="3" idx="6"/>
              <a:endCxn id="12" idx="2"/>
            </p:cNvCxnSpPr>
            <p:nvPr/>
          </p:nvCxnSpPr>
          <p:spPr>
            <a:xfrm>
              <a:off x="5740757" y="2745519"/>
              <a:ext cx="1688743" cy="15978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 idx="5"/>
              <a:endCxn id="12" idx="1"/>
            </p:cNvCxnSpPr>
            <p:nvPr/>
          </p:nvCxnSpPr>
          <p:spPr>
            <a:xfrm>
              <a:off x="5507808" y="3307907"/>
              <a:ext cx="2024915" cy="7862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429500" y="2042018"/>
            <a:ext cx="3938985" cy="2653807"/>
            <a:chOff x="7429500" y="2042018"/>
            <a:chExt cx="3938985" cy="2653807"/>
          </a:xfrm>
        </p:grpSpPr>
        <p:sp>
          <p:nvSpPr>
            <p:cNvPr id="10" name="椭圆 9"/>
            <p:cNvSpPr/>
            <p:nvPr/>
          </p:nvSpPr>
          <p:spPr>
            <a:xfrm>
              <a:off x="10034985" y="2042018"/>
              <a:ext cx="1333500" cy="1333500"/>
            </a:xfrm>
            <a:prstGeom prst="ellipse">
              <a:avLst/>
            </a:prstGeom>
            <a:solidFill>
              <a:schemeClr val="bg2">
                <a:lumMod val="90000"/>
                <a:alpha val="46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b="1" lang="en-US" sz="6000">
                  <a:solidFill>
                    <a:srgbClr val="00B0F0"/>
                  </a:solidFill>
                  <a:latin charset="-122" panose="020b0503020204020204" pitchFamily="34" typeface="微软雅黑"/>
                  <a:ea charset="-122" panose="020b0503020204020204" pitchFamily="34" typeface="微软雅黑"/>
                </a:rPr>
                <a:t>4</a:t>
              </a:r>
            </a:p>
          </p:txBody>
        </p:sp>
        <p:grpSp>
          <p:nvGrpSpPr>
            <p:cNvPr id="14" name="组合 13"/>
            <p:cNvGrpSpPr/>
            <p:nvPr/>
          </p:nvGrpSpPr>
          <p:grpSpPr>
            <a:xfrm>
              <a:off x="7429500" y="2708768"/>
              <a:ext cx="2800772" cy="1987057"/>
              <a:chOff x="7429500" y="2708768"/>
              <a:chExt cx="2800772" cy="1987057"/>
            </a:xfrm>
          </p:grpSpPr>
          <p:sp>
            <p:nvSpPr>
              <p:cNvPr id="12" name="椭圆 11"/>
              <p:cNvSpPr/>
              <p:nvPr/>
            </p:nvSpPr>
            <p:spPr>
              <a:xfrm>
                <a:off x="7429500" y="3990975"/>
                <a:ext cx="704850" cy="704850"/>
              </a:xfrm>
              <a:prstGeom prst="ellipse">
                <a:avLst/>
              </a:pr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ts val="4200"/>
                  </a:lnSpc>
                </a:pPr>
                <a:r>
                  <a:rPr altLang="zh-CN" b="1" lang="en-US" sz="4000">
                    <a:solidFill>
                      <a:schemeClr val="bg1"/>
                    </a:solidFill>
                    <a:latin charset="-122" panose="020b0503020204020204" pitchFamily="34" typeface="微软雅黑"/>
                    <a:ea charset="-122" panose="020b0503020204020204" pitchFamily="34" typeface="微软雅黑"/>
                  </a:rPr>
                  <a:t>3</a:t>
                </a:r>
              </a:p>
            </p:txBody>
          </p:sp>
          <p:cxnSp>
            <p:nvCxnSpPr>
              <p:cNvPr id="22" name="直接连接符 21"/>
              <p:cNvCxnSpPr>
                <a:stCxn id="12" idx="7"/>
                <a:endCxn id="10" idx="3"/>
              </p:cNvCxnSpPr>
              <p:nvPr/>
            </p:nvCxnSpPr>
            <p:spPr>
              <a:xfrm flipV="1">
                <a:off x="8031127" y="3180231"/>
                <a:ext cx="2199145" cy="91396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2" idx="6"/>
                <a:endCxn id="10" idx="2"/>
              </p:cNvCxnSpPr>
              <p:nvPr/>
            </p:nvCxnSpPr>
            <p:spPr>
              <a:xfrm flipV="1">
                <a:off x="8134350" y="2708768"/>
                <a:ext cx="1900635" cy="16346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组合 19"/>
          <p:cNvGrpSpPr/>
          <p:nvPr/>
        </p:nvGrpSpPr>
        <p:grpSpPr>
          <a:xfrm>
            <a:off x="1000390" y="2154607"/>
            <a:ext cx="7890059" cy="1962019"/>
            <a:chOff x="1000390" y="2154607"/>
            <a:chExt cx="7890059" cy="1962019"/>
          </a:xfrm>
        </p:grpSpPr>
        <p:sp>
          <p:nvSpPr>
            <p:cNvPr id="25" name="文本框 24"/>
            <p:cNvSpPr txBox="1"/>
            <p:nvPr/>
          </p:nvSpPr>
          <p:spPr>
            <a:xfrm>
              <a:off x="1000390" y="2639298"/>
              <a:ext cx="1791966"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喜欢设计，是种源动力，做好设计应该是一种职业素养。追求简约实用追求效率</a:t>
              </a:r>
            </a:p>
          </p:txBody>
        </p:sp>
        <p:sp>
          <p:nvSpPr>
            <p:cNvPr id="26" name="文本框 25"/>
            <p:cNvSpPr txBox="1"/>
            <p:nvPr/>
          </p:nvSpPr>
          <p:spPr>
            <a:xfrm>
              <a:off x="6864006" y="2154607"/>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grpSp>
      <p:sp>
        <p:nvSpPr>
          <p:cNvPr id="27" name="文本框 26"/>
          <p:cNvSpPr txBox="1"/>
          <p:nvPr/>
        </p:nvSpPr>
        <p:spPr>
          <a:xfrm>
            <a:off x="9688514" y="3543945"/>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sp>
        <p:nvSpPr>
          <p:cNvPr id="28" name="文本框 27"/>
          <p:cNvSpPr txBox="1"/>
          <p:nvPr/>
        </p:nvSpPr>
        <p:spPr>
          <a:xfrm>
            <a:off x="4030118" y="3874283"/>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spTree>
    <p:extLst>
      <p:ext uri="{BB962C8B-B14F-4D97-AF65-F5344CB8AC3E}">
        <p14:creationId val="546847074"/>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childTnLst>
                          </p:cTn>
                        </p:par>
                        <p:par>
                          <p:cTn fill="hold" id="21" nodeType="afterGroup">
                            <p:stCondLst>
                              <p:cond delay="3000"/>
                            </p:stCondLst>
                            <p:childTnLst>
                              <p:par>
                                <p:cTn fill="hold" id="22" nodeType="after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childTnLst>
                          </p:cTn>
                        </p:par>
                        <p:par>
                          <p:cTn fill="hold" id="25" nodeType="afterGroup">
                            <p:stCondLst>
                              <p:cond delay="3500"/>
                            </p:stCondLst>
                            <p:childTnLst>
                              <p:par>
                                <p:cTn fill="hold" id="26" nodeType="afterEffect" presetClass="entr" presetID="22" presetSubtype="8">
                                  <p:stCondLst>
                                    <p:cond delay="0"/>
                                  </p:stCondLst>
                                  <p:childTnLst>
                                    <p:set>
                                      <p:cBhvr>
                                        <p:cTn dur="1" fill="hold" id="27">
                                          <p:stCondLst>
                                            <p:cond delay="0"/>
                                          </p:stCondLst>
                                        </p:cTn>
                                        <p:tgtEl>
                                          <p:spTgt spid="16"/>
                                        </p:tgtEl>
                                        <p:attrNameLst>
                                          <p:attrName>style.visibility</p:attrName>
                                        </p:attrNameLst>
                                      </p:cBhvr>
                                      <p:to>
                                        <p:strVal val="visible"/>
                                      </p:to>
                                    </p:set>
                                    <p:animEffect filter="wipe(left)" transition="in">
                                      <p:cBhvr>
                                        <p:cTn dur="500" id="28"/>
                                        <p:tgtEl>
                                          <p:spTgt spid="16"/>
                                        </p:tgtEl>
                                      </p:cBhvr>
                                    </p:animEffect>
                                  </p:childTnLst>
                                </p:cTn>
                              </p:par>
                            </p:childTnLst>
                          </p:cTn>
                        </p:par>
                        <p:par>
                          <p:cTn fill="hold" id="29" nodeType="afterGroup">
                            <p:stCondLst>
                              <p:cond delay="4000"/>
                            </p:stCondLst>
                            <p:childTnLst>
                              <p:par>
                                <p:cTn fill="hold" id="30" nodeType="afterEffect" presetClass="entr" presetID="47"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1000" id="37"/>
                                        <p:tgtEl>
                                          <p:spTgt spid="28"/>
                                        </p:tgtEl>
                                      </p:cBhvr>
                                    </p:animEffect>
                                    <p:anim calcmode="lin" valueType="num">
                                      <p:cBhvr>
                                        <p:cTn dur="1000" fill="hold" id="38"/>
                                        <p:tgtEl>
                                          <p:spTgt spid="28"/>
                                        </p:tgtEl>
                                        <p:attrNameLst>
                                          <p:attrName>ppt_x</p:attrName>
                                        </p:attrNameLst>
                                      </p:cBhvr>
                                      <p:tavLst>
                                        <p:tav tm="0">
                                          <p:val>
                                            <p:strVal val="#ppt_x"/>
                                          </p:val>
                                        </p:tav>
                                        <p:tav tm="100000">
                                          <p:val>
                                            <p:strVal val="#ppt_x"/>
                                          </p:val>
                                        </p:tav>
                                      </p:tavLst>
                                    </p:anim>
                                    <p:anim calcmode="lin" valueType="num">
                                      <p:cBhvr>
                                        <p:cTn dur="1000" fill="hold" id="39"/>
                                        <p:tgtEl>
                                          <p:spTgt spid="2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ur="1000" fill="hold" id="44"/>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27"/>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2469696" y="2315188"/>
            <a:ext cx="7451002" cy="2610486"/>
            <a:chOff x="2469696" y="2315188"/>
            <a:chExt cx="7451002" cy="2610486"/>
          </a:xfrm>
        </p:grpSpPr>
        <p:cxnSp>
          <p:nvCxnSpPr>
            <p:cNvPr id="13" name="直接箭头连接符 12"/>
            <p:cNvCxnSpPr>
              <a:endCxn id="43" idx="0"/>
            </p:cNvCxnSpPr>
            <p:nvPr/>
          </p:nvCxnSpPr>
          <p:spPr>
            <a:xfrm flipH="1">
              <a:off x="2469696" y="3462090"/>
              <a:ext cx="622754" cy="1463584"/>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7090228" y="3516678"/>
              <a:ext cx="0" cy="130422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5092246" y="2315188"/>
              <a:ext cx="0" cy="99386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46" idx="2"/>
            </p:cNvCxnSpPr>
            <p:nvPr/>
          </p:nvCxnSpPr>
          <p:spPr>
            <a:xfrm flipV="1">
              <a:off x="9089567" y="2303579"/>
              <a:ext cx="831131" cy="993861"/>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091531" y="4925674"/>
            <a:ext cx="7383324" cy="1188944"/>
            <a:chOff x="1091531" y="4925674"/>
            <a:chExt cx="7383324" cy="1188944"/>
          </a:xfrm>
        </p:grpSpPr>
        <p:sp>
          <p:nvSpPr>
            <p:cNvPr id="43" name="文本框 42"/>
            <p:cNvSpPr txBox="1"/>
            <p:nvPr/>
          </p:nvSpPr>
          <p:spPr>
            <a:xfrm>
              <a:off x="1091531" y="4925674"/>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45" name="文本框 44"/>
            <p:cNvSpPr txBox="1"/>
            <p:nvPr/>
          </p:nvSpPr>
          <p:spPr>
            <a:xfrm>
              <a:off x="5718524" y="4925898"/>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grpSp>
      <p:grpSp>
        <p:nvGrpSpPr>
          <p:cNvPr id="11" name="组合 10"/>
          <p:cNvGrpSpPr/>
          <p:nvPr/>
        </p:nvGrpSpPr>
        <p:grpSpPr>
          <a:xfrm>
            <a:off x="3831773" y="1114859"/>
            <a:ext cx="7467090" cy="1188720"/>
            <a:chOff x="3831773" y="1114859"/>
            <a:chExt cx="7467090" cy="1188720"/>
          </a:xfrm>
        </p:grpSpPr>
        <p:sp>
          <p:nvSpPr>
            <p:cNvPr id="44" name="文本框 43"/>
            <p:cNvSpPr txBox="1"/>
            <p:nvPr/>
          </p:nvSpPr>
          <p:spPr>
            <a:xfrm>
              <a:off x="3831773" y="1114859"/>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sp>
          <p:nvSpPr>
            <p:cNvPr id="46" name="文本框 45"/>
            <p:cNvSpPr txBox="1"/>
            <p:nvPr/>
          </p:nvSpPr>
          <p:spPr>
            <a:xfrm>
              <a:off x="8542533" y="1114859"/>
              <a:ext cx="2756330" cy="1188720"/>
            </a:xfrm>
            <a:prstGeom prst="rect">
              <a:avLst/>
            </a:prstGeom>
            <a:noFill/>
          </p:spPr>
          <p:txBody>
            <a:bodyPr rtlCol="0"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喜欢设计，应该是一种源动力，做好设计应该是一种职业素养,追求简约实用、高效</a:t>
              </a:r>
            </a:p>
          </p:txBody>
        </p:sp>
      </p:grpSp>
      <p:grpSp>
        <p:nvGrpSpPr>
          <p:cNvPr id="3" name="组合 2"/>
          <p:cNvGrpSpPr/>
          <p:nvPr/>
        </p:nvGrpSpPr>
        <p:grpSpPr>
          <a:xfrm>
            <a:off x="2312534" y="1952376"/>
            <a:ext cx="2157313" cy="1733487"/>
            <a:chOff x="2312534" y="1952376"/>
            <a:chExt cx="2157313" cy="1733487"/>
          </a:xfrm>
        </p:grpSpPr>
        <p:grpSp>
          <p:nvGrpSpPr>
            <p:cNvPr id="20" name="组合 19"/>
            <p:cNvGrpSpPr/>
            <p:nvPr/>
          </p:nvGrpSpPr>
          <p:grpSpPr>
            <a:xfrm rot="10800000">
              <a:off x="2312534" y="1952376"/>
              <a:ext cx="1562102" cy="1562102"/>
              <a:chOff x="2312534" y="2195966"/>
              <a:chExt cx="1562102" cy="1562102"/>
            </a:xfrm>
          </p:grpSpPr>
          <p:sp>
            <p:nvSpPr>
              <p:cNvPr id="22" name="椭圆 21"/>
              <p:cNvSpPr/>
              <p:nvPr/>
            </p:nvSpPr>
            <p:spPr>
              <a:xfrm rot="10800000">
                <a:off x="2469698" y="235313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000">
                    <a:solidFill>
                      <a:schemeClr val="accent1"/>
                    </a:solidFill>
                    <a:latin charset="-122" panose="020b0503020204020204" pitchFamily="34" typeface="微软雅黑"/>
                    <a:ea charset="-122" panose="020b0503020204020204" pitchFamily="34" typeface="微软雅黑"/>
                  </a:rPr>
                  <a:t>1</a:t>
                </a:r>
              </a:p>
            </p:txBody>
          </p:sp>
          <p:grpSp>
            <p:nvGrpSpPr>
              <p:cNvPr id="24" name="组合 23"/>
              <p:cNvGrpSpPr/>
              <p:nvPr/>
            </p:nvGrpSpPr>
            <p:grpSpPr>
              <a:xfrm>
                <a:off x="2312534" y="2195966"/>
                <a:ext cx="1562102" cy="1562102"/>
                <a:chOff x="2312534" y="2195966"/>
                <a:chExt cx="1562102" cy="1562102"/>
              </a:xfrm>
            </p:grpSpPr>
            <p:sp>
              <p:nvSpPr>
                <p:cNvPr id="25" name="椭圆 24"/>
                <p:cNvSpPr/>
                <p:nvPr/>
              </p:nvSpPr>
              <p:spPr>
                <a:xfrm>
                  <a:off x="2355397" y="224835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空心弧 25"/>
                <p:cNvSpPr/>
                <p:nvPr/>
              </p:nvSpPr>
              <p:spPr>
                <a:xfrm rot="966141">
                  <a:off x="2312534" y="2195966"/>
                  <a:ext cx="1562102" cy="1562102"/>
                </a:xfrm>
                <a:prstGeom prst="blockArc">
                  <a:avLst>
                    <a:gd fmla="val 11304859" name="adj1"/>
                    <a:gd fmla="val 18953427" name="adj2"/>
                    <a:gd fmla="val 7042" name="adj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cxnSp>
          <p:nvCxnSpPr>
            <p:cNvPr id="47" name="直接连接符 46"/>
            <p:cNvCxnSpPr>
              <a:stCxn id="26" idx="0"/>
              <a:endCxn id="31" idx="0"/>
            </p:cNvCxnSpPr>
            <p:nvPr/>
          </p:nvCxnSpPr>
          <p:spPr>
            <a:xfrm>
              <a:off x="3754174" y="3034707"/>
              <a:ext cx="715673" cy="65115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311195" y="3140934"/>
            <a:ext cx="2150599" cy="1699834"/>
            <a:chOff x="4311195" y="3140934"/>
            <a:chExt cx="2150599" cy="1699834"/>
          </a:xfrm>
        </p:grpSpPr>
        <p:grpSp>
          <p:nvGrpSpPr>
            <p:cNvPr id="27" name="组合 26"/>
            <p:cNvGrpSpPr/>
            <p:nvPr/>
          </p:nvGrpSpPr>
          <p:grpSpPr>
            <a:xfrm rot="10800000">
              <a:off x="4311195" y="3278666"/>
              <a:ext cx="1562102" cy="1562102"/>
              <a:chOff x="4291035" y="2182426"/>
              <a:chExt cx="1562102" cy="1562102"/>
            </a:xfrm>
          </p:grpSpPr>
          <p:sp>
            <p:nvSpPr>
              <p:cNvPr id="28" name="椭圆 27"/>
              <p:cNvSpPr/>
              <p:nvPr/>
            </p:nvSpPr>
            <p:spPr>
              <a:xfrm rot="10800000">
                <a:off x="4448199" y="233959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000">
                    <a:solidFill>
                      <a:schemeClr val="accent1"/>
                    </a:solidFill>
                    <a:latin charset="-122" panose="020b0503020204020204" pitchFamily="34" typeface="微软雅黑"/>
                    <a:ea charset="-122" panose="020b0503020204020204" pitchFamily="34" typeface="微软雅黑"/>
                  </a:rPr>
                  <a:t>2</a:t>
                </a:r>
              </a:p>
            </p:txBody>
          </p:sp>
          <p:grpSp>
            <p:nvGrpSpPr>
              <p:cNvPr id="29" name="组合 28"/>
              <p:cNvGrpSpPr/>
              <p:nvPr/>
            </p:nvGrpSpPr>
            <p:grpSpPr>
              <a:xfrm>
                <a:off x="4291035" y="2182426"/>
                <a:ext cx="1562102" cy="1562102"/>
                <a:chOff x="4311195" y="2195966"/>
                <a:chExt cx="1562102" cy="1562102"/>
              </a:xfrm>
            </p:grpSpPr>
            <p:sp>
              <p:nvSpPr>
                <p:cNvPr id="30" name="椭圆 29"/>
                <p:cNvSpPr/>
                <p:nvPr/>
              </p:nvSpPr>
              <p:spPr>
                <a:xfrm rot="12154650">
                  <a:off x="4365047" y="224102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空心弧 30"/>
                <p:cNvSpPr/>
                <p:nvPr/>
              </p:nvSpPr>
              <p:spPr>
                <a:xfrm rot="12154650">
                  <a:off x="4311195" y="2195966"/>
                  <a:ext cx="1562102" cy="1562102"/>
                </a:xfrm>
                <a:prstGeom prst="blockArc">
                  <a:avLst>
                    <a:gd fmla="val 11304859" name="adj1"/>
                    <a:gd fmla="val 18953427" name="adj2"/>
                    <a:gd fmla="val 7042" name="adj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cxnSp>
          <p:nvCxnSpPr>
            <p:cNvPr id="48" name="直接连接符 47"/>
            <p:cNvCxnSpPr>
              <a:stCxn id="30" idx="7"/>
              <a:endCxn id="37" idx="1"/>
            </p:cNvCxnSpPr>
            <p:nvPr/>
          </p:nvCxnSpPr>
          <p:spPr>
            <a:xfrm flipV="1">
              <a:off x="5763996" y="3140934"/>
              <a:ext cx="697798" cy="64159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309856" y="1997440"/>
            <a:ext cx="3560764" cy="2873711"/>
            <a:chOff x="6309856" y="1997440"/>
            <a:chExt cx="3560764" cy="2873711"/>
          </a:xfrm>
        </p:grpSpPr>
        <p:grpSp>
          <p:nvGrpSpPr>
            <p:cNvPr id="32" name="组合 31"/>
            <p:cNvGrpSpPr/>
            <p:nvPr/>
          </p:nvGrpSpPr>
          <p:grpSpPr>
            <a:xfrm rot="10800000">
              <a:off x="6309856" y="1997440"/>
              <a:ext cx="1562102" cy="1562102"/>
              <a:chOff x="6309856" y="2195966"/>
              <a:chExt cx="1562102" cy="1562102"/>
            </a:xfrm>
          </p:grpSpPr>
          <p:sp>
            <p:nvSpPr>
              <p:cNvPr id="33" name="椭圆 32"/>
              <p:cNvSpPr/>
              <p:nvPr/>
            </p:nvSpPr>
            <p:spPr>
              <a:xfrm rot="10800000">
                <a:off x="6467020" y="2353130"/>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000">
                    <a:solidFill>
                      <a:schemeClr val="accent1"/>
                    </a:solidFill>
                    <a:latin charset="-122" panose="020b0503020204020204" pitchFamily="34" typeface="微软雅黑"/>
                    <a:ea charset="-122" panose="020b0503020204020204" pitchFamily="34" typeface="微软雅黑"/>
                  </a:rPr>
                  <a:t>3</a:t>
                </a:r>
              </a:p>
            </p:txBody>
          </p:sp>
          <p:grpSp>
            <p:nvGrpSpPr>
              <p:cNvPr id="35" name="组合 34"/>
              <p:cNvGrpSpPr/>
              <p:nvPr/>
            </p:nvGrpSpPr>
            <p:grpSpPr>
              <a:xfrm>
                <a:off x="6309856" y="2195966"/>
                <a:ext cx="1562102" cy="1562102"/>
                <a:chOff x="6309856" y="2195966"/>
                <a:chExt cx="1562102" cy="1562102"/>
              </a:xfrm>
            </p:grpSpPr>
            <p:sp>
              <p:nvSpPr>
                <p:cNvPr id="36" name="椭圆 35"/>
                <p:cNvSpPr/>
                <p:nvPr/>
              </p:nvSpPr>
              <p:spPr>
                <a:xfrm rot="849751">
                  <a:off x="6351699" y="2247044"/>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空心弧 36"/>
                <p:cNvSpPr/>
                <p:nvPr/>
              </p:nvSpPr>
              <p:spPr>
                <a:xfrm rot="849751">
                  <a:off x="6309856" y="2195966"/>
                  <a:ext cx="1562102" cy="1562102"/>
                </a:xfrm>
                <a:prstGeom prst="blockArc">
                  <a:avLst>
                    <a:gd fmla="val 11304859" name="adj1"/>
                    <a:gd fmla="val 18953427" name="adj2"/>
                    <a:gd fmla="val 7042" name="adj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grpSp>
          <p:nvGrpSpPr>
            <p:cNvPr id="39" name="组合 38"/>
            <p:cNvGrpSpPr/>
            <p:nvPr/>
          </p:nvGrpSpPr>
          <p:grpSpPr>
            <a:xfrm rot="10800000">
              <a:off x="8308518" y="3309049"/>
              <a:ext cx="1562102" cy="1562102"/>
              <a:chOff x="8308518" y="2195966"/>
              <a:chExt cx="1562102" cy="1562102"/>
            </a:xfrm>
          </p:grpSpPr>
          <p:sp>
            <p:nvSpPr>
              <p:cNvPr id="40" name="椭圆 39"/>
              <p:cNvSpPr/>
              <p:nvPr/>
            </p:nvSpPr>
            <p:spPr>
              <a:xfrm rot="10800000">
                <a:off x="8443675" y="2342861"/>
                <a:ext cx="1247775" cy="1247775"/>
              </a:xfrm>
              <a:prstGeom prst="ellipse">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000">
                    <a:solidFill>
                      <a:schemeClr val="accent1"/>
                    </a:solidFill>
                    <a:latin charset="-122" panose="020b0503020204020204" pitchFamily="34" typeface="微软雅黑"/>
                    <a:ea charset="-122" panose="020b0503020204020204" pitchFamily="34" typeface="微软雅黑"/>
                  </a:rPr>
                  <a:t>4</a:t>
                </a:r>
              </a:p>
            </p:txBody>
          </p:sp>
          <p:sp>
            <p:nvSpPr>
              <p:cNvPr id="41" name="椭圆 40"/>
              <p:cNvSpPr/>
              <p:nvPr/>
            </p:nvSpPr>
            <p:spPr>
              <a:xfrm rot="11622312">
                <a:off x="8356144" y="2243592"/>
                <a:ext cx="1466850" cy="146685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空心弧 41"/>
              <p:cNvSpPr/>
              <p:nvPr/>
            </p:nvSpPr>
            <p:spPr>
              <a:xfrm rot="11622312">
                <a:off x="8308518" y="2195966"/>
                <a:ext cx="1562102" cy="1562102"/>
              </a:xfrm>
              <a:prstGeom prst="blockArc">
                <a:avLst>
                  <a:gd fmla="val 11304859" name="adj1"/>
                  <a:gd fmla="val 18953427" name="adj2"/>
                  <a:gd fmla="val 7042" name="adj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cxnSp>
          <p:nvCxnSpPr>
            <p:cNvPr id="49" name="直接连接符 48"/>
            <p:cNvCxnSpPr>
              <a:stCxn id="37" idx="0"/>
              <a:endCxn id="42" idx="0"/>
            </p:cNvCxnSpPr>
            <p:nvPr/>
          </p:nvCxnSpPr>
          <p:spPr>
            <a:xfrm>
              <a:off x="7761316" y="3057237"/>
              <a:ext cx="655641" cy="75947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55" name="椭圆 54"/>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7" name="直接连接符 56"/>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1490761" y="326596"/>
            <a:ext cx="4017047"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1.2 第一级标题请单击更改</a:t>
            </a:r>
          </a:p>
        </p:txBody>
      </p:sp>
    </p:spTree>
    <p:extLst>
      <p:ext uri="{BB962C8B-B14F-4D97-AF65-F5344CB8AC3E}">
        <p14:creationId val="186995911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56"/>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57"/>
                                        </p:tgtEl>
                                        <p:attrNameLst>
                                          <p:attrName>style.visibility</p:attrName>
                                        </p:attrNameLst>
                                      </p:cBhvr>
                                      <p:to>
                                        <p:strVal val="visible"/>
                                      </p:to>
                                    </p:set>
                                    <p:animEffect filter="wipe(left)" transition="in">
                                      <p:cBhvr>
                                        <p:cTn dur="500" id="10"/>
                                        <p:tgtEl>
                                          <p:spTgt spid="57"/>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58"/>
                                        </p:tgtEl>
                                        <p:attrNameLst>
                                          <p:attrName>style.visibility</p:attrName>
                                        </p:attrNameLst>
                                      </p:cBhvr>
                                      <p:to>
                                        <p:strVal val="visible"/>
                                      </p:to>
                                    </p:set>
                                    <p:animEffect filter="fade" transition="in">
                                      <p:cBhvr>
                                        <p:cTn dur="1000" id="14"/>
                                        <p:tgtEl>
                                          <p:spTgt spid="58"/>
                                        </p:tgtEl>
                                      </p:cBhvr>
                                    </p:animEffect>
                                    <p:anim calcmode="lin" valueType="num">
                                      <p:cBhvr>
                                        <p:cTn dur="1000" fill="hold" id="15"/>
                                        <p:tgtEl>
                                          <p:spTgt spid="58"/>
                                        </p:tgtEl>
                                        <p:attrNameLst>
                                          <p:attrName>ppt_x</p:attrName>
                                        </p:attrNameLst>
                                      </p:cBhvr>
                                      <p:tavLst>
                                        <p:tav tm="0">
                                          <p:val>
                                            <p:strVal val="#ppt_x"/>
                                          </p:val>
                                        </p:tav>
                                        <p:tav tm="100000">
                                          <p:val>
                                            <p:strVal val="#ppt_x"/>
                                          </p:val>
                                        </p:tav>
                                      </p:tavLst>
                                    </p:anim>
                                    <p:anim calcmode="lin" valueType="num">
                                      <p:cBhvr>
                                        <p:cTn dur="1000" fill="hold" id="16"/>
                                        <p:tgtEl>
                                          <p:spTgt spid="58"/>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22" presetSubtype="1">
                                  <p:stCondLst>
                                    <p:cond delay="0"/>
                                  </p:stCondLst>
                                  <p:childTnLst>
                                    <p:set>
                                      <p:cBhvr>
                                        <p:cTn dur="1" fill="hold" id="19">
                                          <p:stCondLst>
                                            <p:cond delay="0"/>
                                          </p:stCondLst>
                                        </p:cTn>
                                        <p:tgtEl>
                                          <p:spTgt spid="3"/>
                                        </p:tgtEl>
                                        <p:attrNameLst>
                                          <p:attrName>style.visibility</p:attrName>
                                        </p:attrNameLst>
                                      </p:cBhvr>
                                      <p:to>
                                        <p:strVal val="visible"/>
                                      </p:to>
                                    </p:set>
                                    <p:animEffect filter="wipe(up)" transition="in">
                                      <p:cBhvr>
                                        <p:cTn dur="500" id="20"/>
                                        <p:tgtEl>
                                          <p:spTgt spid="3"/>
                                        </p:tgtEl>
                                      </p:cBhvr>
                                    </p:animEffect>
                                  </p:childTnLst>
                                </p:cTn>
                              </p:par>
                            </p:childTnLst>
                          </p:cTn>
                        </p:par>
                        <p:par>
                          <p:cTn fill="hold" id="21" nodeType="afterGroup">
                            <p:stCondLst>
                              <p:cond delay="3000"/>
                            </p:stCondLst>
                            <p:childTnLst>
                              <p:par>
                                <p:cTn fill="hold" id="22" nodeType="after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childTnLst>
                          </p:cTn>
                        </p:par>
                        <p:par>
                          <p:cTn fill="hold" id="25" nodeType="afterGroup">
                            <p:stCondLst>
                              <p:cond delay="3500"/>
                            </p:stCondLst>
                            <p:childTnLst>
                              <p:par>
                                <p:cTn fill="hold" id="26" nodeType="afterEffect" presetClass="entr" presetID="22" presetSubtype="1">
                                  <p:stCondLst>
                                    <p:cond delay="0"/>
                                  </p:stCondLst>
                                  <p:childTnLst>
                                    <p:set>
                                      <p:cBhvr>
                                        <p:cTn dur="1" fill="hold" id="27">
                                          <p:stCondLst>
                                            <p:cond delay="0"/>
                                          </p:stCondLst>
                                        </p:cTn>
                                        <p:tgtEl>
                                          <p:spTgt spid="8"/>
                                        </p:tgtEl>
                                        <p:attrNameLst>
                                          <p:attrName>style.visibility</p:attrName>
                                        </p:attrNameLst>
                                      </p:cBhvr>
                                      <p:to>
                                        <p:strVal val="visible"/>
                                      </p:to>
                                    </p:set>
                                    <p:animEffect filter="wipe(up)" transition="in">
                                      <p:cBhvr>
                                        <p:cTn dur="500" id="28"/>
                                        <p:tgtEl>
                                          <p:spTgt spid="8"/>
                                        </p:tgtEl>
                                      </p:cBhvr>
                                    </p:animEffect>
                                  </p:childTnLst>
                                </p:cTn>
                              </p:par>
                              <p:par>
                                <p:cTn fill="hold" id="29" nodeType="with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par>
                          <p:cTn fill="hold" id="32" nodeType="afterGroup">
                            <p:stCondLst>
                              <p:cond delay="4000"/>
                            </p:stCondLst>
                            <p:childTnLst>
                              <p:par>
                                <p:cTn fill="hold" id="33" nodeType="afterEffect" presetClass="entr" presetID="47"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1.3 第一级标题请单击更改</a:t>
            </a:r>
          </a:p>
        </p:txBody>
      </p:sp>
      <p:sp>
        <p:nvSpPr>
          <p:cNvPr id="7" name="矩形 6"/>
          <p:cNvSpPr/>
          <p:nvPr/>
        </p:nvSpPr>
        <p:spPr>
          <a:xfrm>
            <a:off x="1212836" y="1774598"/>
            <a:ext cx="10063512" cy="822960"/>
          </a:xfrm>
          <a:prstGeom prst="rect">
            <a:avLst/>
          </a:prstGeom>
        </p:spPr>
        <p:txBody>
          <a:bodyPr wrap="square">
            <a:spAutoFit/>
          </a:bodyPr>
          <a:lstStyle/>
          <a:p>
            <a:pPr algn="just">
              <a:lnSpc>
                <a:spcPct val="150000"/>
              </a:lnSpc>
              <a:buClr>
                <a:srgbClr val="0064D2"/>
              </a:buClr>
            </a:pPr>
            <a:r>
              <a:rPr altLang="en-US" lang="zh-CN" sz="1600">
                <a:latin charset="-122" panose="020b0502040204020203" pitchFamily="34" typeface="微软雅黑 Light"/>
                <a:ea charset="-122" panose="020b0502040204020203" pitchFamily="34" typeface="微软雅黑 Light"/>
              </a:rPr>
              <a:t>这里是一级副标题具体内容，SEVEN用心设计每一页PPT，不在乎华丽，只在乎逻辑；不求美轮美奂，只求效率与使用。</a:t>
            </a:r>
          </a:p>
        </p:txBody>
      </p:sp>
      <p:cxnSp>
        <p:nvCxnSpPr>
          <p:cNvPr id="8" name="直接箭头连接符 7"/>
          <p:cNvCxnSpPr/>
          <p:nvPr/>
        </p:nvCxnSpPr>
        <p:spPr>
          <a:xfrm>
            <a:off x="1320800" y="4167476"/>
            <a:ext cx="9535886" cy="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81739" y="2266950"/>
            <a:ext cx="8565742" cy="1905062"/>
            <a:chOff x="1681739" y="2266950"/>
            <a:chExt cx="8565742" cy="1905062"/>
          </a:xfrm>
        </p:grpSpPr>
        <p:grpSp>
          <p:nvGrpSpPr>
            <p:cNvPr id="9" name="组合 8"/>
            <p:cNvGrpSpPr/>
            <p:nvPr/>
          </p:nvGrpSpPr>
          <p:grpSpPr>
            <a:xfrm>
              <a:off x="1681739" y="2266950"/>
              <a:ext cx="1248203" cy="1905062"/>
              <a:chOff x="3600236" y="1591021"/>
              <a:chExt cx="1248203" cy="1905062"/>
            </a:xfrm>
          </p:grpSpPr>
          <p:sp>
            <p:nvSpPr>
              <p:cNvPr id="10" name="MH_SubTitle_1"/>
              <p:cNvSpPr/>
              <p:nvPr>
                <p:custDataLst>
                  <p:tags r:id="rId2"/>
                </p:custDataLst>
              </p:nvPr>
            </p:nvSpPr>
            <p:spPr>
              <a:xfrm>
                <a:off x="3600236" y="1591021"/>
                <a:ext cx="1248203" cy="1480587"/>
              </a:xfrm>
              <a:custGeom>
                <a:gdLst>
                  <a:gd fmla="*/ 573088 w 1146175" name="connsiteX0"/>
                  <a:gd fmla="*/ 0 h 1359564" name="connsiteY0"/>
                  <a:gd fmla="*/ 1146175 w 1146175" name="connsiteX1"/>
                  <a:gd fmla="*/ 574220 h 1359564" name="connsiteY1"/>
                  <a:gd fmla="*/ 1134532 w 1146175" name="connsiteX2"/>
                  <a:gd fmla="*/ 689945 h 1359564" name="connsiteY2"/>
                  <a:gd fmla="*/ 1112602 w 1146175" name="connsiteX3"/>
                  <a:gd fmla="*/ 760731 h 1359564" name="connsiteY3"/>
                  <a:gd fmla="*/ 1112798 w 1146175" name="connsiteX4"/>
                  <a:gd fmla="*/ 760731 h 1359564" name="connsiteY4"/>
                  <a:gd fmla="*/ 850646 w 1146175" name="connsiteX5"/>
                  <a:gd fmla="*/ 1359564 h 1359564" name="connsiteY5"/>
                  <a:gd fmla="*/ 295529 w 1146175" name="connsiteX6"/>
                  <a:gd fmla="*/ 1359564 h 1359564" name="connsiteY6"/>
                  <a:gd fmla="*/ 33378 w 1146175" name="connsiteX7"/>
                  <a:gd fmla="*/ 760731 h 1359564" name="connsiteY7"/>
                  <a:gd fmla="*/ 33573 w 1146175" name="connsiteX8"/>
                  <a:gd fmla="*/ 760731 h 1359564" name="connsiteY8"/>
                  <a:gd fmla="*/ 11643 w 1146175" name="connsiteX9"/>
                  <a:gd fmla="*/ 689945 h 1359564" name="connsiteY9"/>
                  <a:gd fmla="*/ 0 w 1146175" name="connsiteX10"/>
                  <a:gd fmla="*/ 574220 h 1359564" name="connsiteY10"/>
                  <a:gd fmla="*/ 573088 w 1146175" name="connsiteX11"/>
                  <a:gd fmla="*/ 0 h 135956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59564" w="1146175">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000" lIns="72000" rIns="72000" tIns="72000">
                <a:normAutofit/>
                <a:scene3d>
                  <a:camera prst="orthographicFront"/>
                  <a:lightRig dir="t" rig="threePt"/>
                </a:scene3d>
                <a:sp3d>
                  <a:contourClr>
                    <a:srgbClr val="FFFFFF"/>
                  </a:contourClr>
                </a:sp3d>
              </a:bodyPr>
              <a:lstStyle/>
              <a:p>
                <a:pPr algn="ctr">
                  <a:defRPr/>
                </a:pPr>
                <a:r>
                  <a:rPr altLang="en-US" lang="zh-CN" smtClean="0" sz="2000">
                    <a:solidFill>
                      <a:srgbClr val="333333"/>
                    </a:solidFill>
                    <a:latin charset="-122" panose="020b0502040204020203" pitchFamily="34" typeface="微软雅黑 Light"/>
                    <a:ea charset="-122" panose="020b0502040204020203" pitchFamily="34" typeface="微软雅黑 Light"/>
                  </a:rPr>
                  <a:t>单击更改</a:t>
                </a:r>
              </a:p>
            </p:txBody>
          </p:sp>
          <p:grpSp>
            <p:nvGrpSpPr>
              <p:cNvPr id="11" name="组合 10"/>
              <p:cNvGrpSpPr/>
              <p:nvPr/>
            </p:nvGrpSpPr>
            <p:grpSpPr>
              <a:xfrm>
                <a:off x="3943350" y="2695167"/>
                <a:ext cx="561976" cy="800916"/>
                <a:chOff x="3943350" y="2695167"/>
                <a:chExt cx="561976" cy="800916"/>
              </a:xfrm>
            </p:grpSpPr>
            <p:sp>
              <p:nvSpPr>
                <p:cNvPr id="12" name="KSO_Shape"/>
                <p:cNvSpPr/>
                <p:nvPr/>
              </p:nvSpPr>
              <p:spPr>
                <a:xfrm>
                  <a:off x="3943350" y="2695167"/>
                  <a:ext cx="561976" cy="800916"/>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solidFill>
                      <a:schemeClr val="tx1"/>
                    </a:solidFill>
                    <a:latin charset="-122" panose="020b0502040204020203" pitchFamily="34" typeface="微软雅黑 Light"/>
                    <a:ea charset="-122" panose="020b0502040204020203" pitchFamily="34" typeface="微软雅黑 Light"/>
                  </a:endParaRPr>
                </a:p>
              </p:txBody>
            </p:sp>
            <p:sp>
              <p:nvSpPr>
                <p:cNvPr id="13" name="文本框 12"/>
                <p:cNvSpPr txBox="1"/>
                <p:nvPr/>
              </p:nvSpPr>
              <p:spPr>
                <a:xfrm>
                  <a:off x="4043362" y="2760018"/>
                  <a:ext cx="361951" cy="457200"/>
                </a:xfrm>
                <a:prstGeom prst="rect">
                  <a:avLst/>
                </a:prstGeom>
                <a:noFill/>
              </p:spPr>
              <p:txBody>
                <a:bodyPr rtlCol="0" wrap="square">
                  <a:spAutoFit/>
                </a:bodyPr>
                <a:lstStyle/>
                <a:p>
                  <a:r>
                    <a:rPr altLang="zh-CN" lang="en-US" smtClean="0" sz="2400">
                      <a:solidFill>
                        <a:schemeClr val="bg1"/>
                      </a:solidFill>
                      <a:latin charset="-122" panose="020b0502040204020203" pitchFamily="34" typeface="微软雅黑 Light"/>
                      <a:ea charset="-122" panose="020b0502040204020203" pitchFamily="34" typeface="微软雅黑 Light"/>
                    </a:rPr>
                    <a:t>1</a:t>
                  </a:r>
                </a:p>
              </p:txBody>
            </p:sp>
          </p:grpSp>
        </p:grpSp>
        <p:grpSp>
          <p:nvGrpSpPr>
            <p:cNvPr id="14" name="组合 13"/>
            <p:cNvGrpSpPr/>
            <p:nvPr/>
          </p:nvGrpSpPr>
          <p:grpSpPr>
            <a:xfrm>
              <a:off x="4078935" y="2276678"/>
              <a:ext cx="1248203" cy="1876284"/>
              <a:chOff x="7162585" y="1600749"/>
              <a:chExt cx="1248203" cy="1876284"/>
            </a:xfrm>
          </p:grpSpPr>
          <p:sp>
            <p:nvSpPr>
              <p:cNvPr id="15" name="KSO_Shape"/>
              <p:cNvSpPr/>
              <p:nvPr/>
            </p:nvSpPr>
            <p:spPr>
              <a:xfrm>
                <a:off x="7505699" y="2676117"/>
                <a:ext cx="561976" cy="800916"/>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solidFill>
                    <a:schemeClr val="tx1"/>
                  </a:solidFill>
                  <a:latin charset="-122" panose="020b0502040204020203" pitchFamily="34" typeface="微软雅黑 Light"/>
                  <a:ea charset="-122" panose="020b0502040204020203" pitchFamily="34" typeface="微软雅黑 Light"/>
                </a:endParaRPr>
              </a:p>
            </p:txBody>
          </p:sp>
          <p:sp>
            <p:nvSpPr>
              <p:cNvPr id="16" name="MH_SubTitle_2"/>
              <p:cNvSpPr/>
              <p:nvPr>
                <p:custDataLst>
                  <p:tags r:id="rId3"/>
                </p:custDataLst>
              </p:nvPr>
            </p:nvSpPr>
            <p:spPr>
              <a:xfrm>
                <a:off x="7162585" y="1600749"/>
                <a:ext cx="1248203" cy="1480587"/>
              </a:xfrm>
              <a:custGeom>
                <a:gdLst>
                  <a:gd fmla="*/ 573088 w 1146175" name="connsiteX0"/>
                  <a:gd fmla="*/ 0 h 1359564" name="connsiteY0"/>
                  <a:gd fmla="*/ 1146175 w 1146175" name="connsiteX1"/>
                  <a:gd fmla="*/ 574220 h 1359564" name="connsiteY1"/>
                  <a:gd fmla="*/ 1134532 w 1146175" name="connsiteX2"/>
                  <a:gd fmla="*/ 689945 h 1359564" name="connsiteY2"/>
                  <a:gd fmla="*/ 1112602 w 1146175" name="connsiteX3"/>
                  <a:gd fmla="*/ 760731 h 1359564" name="connsiteY3"/>
                  <a:gd fmla="*/ 1112798 w 1146175" name="connsiteX4"/>
                  <a:gd fmla="*/ 760731 h 1359564" name="connsiteY4"/>
                  <a:gd fmla="*/ 850646 w 1146175" name="connsiteX5"/>
                  <a:gd fmla="*/ 1359564 h 1359564" name="connsiteY5"/>
                  <a:gd fmla="*/ 295529 w 1146175" name="connsiteX6"/>
                  <a:gd fmla="*/ 1359564 h 1359564" name="connsiteY6"/>
                  <a:gd fmla="*/ 33378 w 1146175" name="connsiteX7"/>
                  <a:gd fmla="*/ 760731 h 1359564" name="connsiteY7"/>
                  <a:gd fmla="*/ 33573 w 1146175" name="connsiteX8"/>
                  <a:gd fmla="*/ 760731 h 1359564" name="connsiteY8"/>
                  <a:gd fmla="*/ 11643 w 1146175" name="connsiteX9"/>
                  <a:gd fmla="*/ 689945 h 1359564" name="connsiteY9"/>
                  <a:gd fmla="*/ 0 w 1146175" name="connsiteX10"/>
                  <a:gd fmla="*/ 574220 h 1359564" name="connsiteY10"/>
                  <a:gd fmla="*/ 573088 w 1146175" name="connsiteX11"/>
                  <a:gd fmla="*/ 0 h 135956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59564" w="1146175">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000" lIns="72000" rIns="72000" tIns="72000">
                <a:normAutofit/>
                <a:scene3d>
                  <a:camera prst="orthographicFront"/>
                  <a:lightRig dir="t" rig="threePt"/>
                </a:scene3d>
                <a:sp3d>
                  <a:contourClr>
                    <a:srgbClr val="FFFFFF"/>
                  </a:contourClr>
                </a:sp3d>
              </a:bodyPr>
              <a:lstStyle/>
              <a:p>
                <a:pPr algn="ctr">
                  <a:defRPr/>
                </a:pPr>
                <a:r>
                  <a:rPr altLang="en-US" lang="zh-CN" smtClean="0" sz="2000">
                    <a:solidFill>
                      <a:srgbClr val="333333"/>
                    </a:solidFill>
                    <a:latin charset="-122" panose="020b0502040204020203" pitchFamily="34" typeface="微软雅黑 Light"/>
                    <a:ea charset="-122" panose="020b0502040204020203" pitchFamily="34" typeface="微软雅黑 Light"/>
                  </a:rPr>
                  <a:t>单击更改</a:t>
                </a:r>
              </a:p>
            </p:txBody>
          </p:sp>
          <p:sp>
            <p:nvSpPr>
              <p:cNvPr id="17" name="文本框 16"/>
              <p:cNvSpPr txBox="1"/>
              <p:nvPr/>
            </p:nvSpPr>
            <p:spPr>
              <a:xfrm>
                <a:off x="7605712" y="2740967"/>
                <a:ext cx="361951" cy="457200"/>
              </a:xfrm>
              <a:prstGeom prst="rect">
                <a:avLst/>
              </a:prstGeom>
              <a:noFill/>
            </p:spPr>
            <p:txBody>
              <a:bodyPr rtlCol="0" wrap="square">
                <a:spAutoFit/>
              </a:bodyPr>
              <a:lstStyle/>
              <a:p>
                <a:r>
                  <a:rPr altLang="zh-CN" lang="en-US" smtClean="0" sz="2400">
                    <a:solidFill>
                      <a:schemeClr val="bg1"/>
                    </a:solidFill>
                    <a:latin charset="-122" panose="020b0502040204020203" pitchFamily="34" typeface="微软雅黑 Light"/>
                    <a:ea charset="-122" panose="020b0502040204020203" pitchFamily="34" typeface="微软雅黑 Light"/>
                  </a:rPr>
                  <a:t>2</a:t>
                </a:r>
              </a:p>
            </p:txBody>
          </p:sp>
        </p:grpSp>
        <p:grpSp>
          <p:nvGrpSpPr>
            <p:cNvPr id="22" name="组合 21"/>
            <p:cNvGrpSpPr/>
            <p:nvPr/>
          </p:nvGrpSpPr>
          <p:grpSpPr>
            <a:xfrm>
              <a:off x="6602082" y="2266950"/>
              <a:ext cx="1248203" cy="1905062"/>
              <a:chOff x="3600236" y="1591021"/>
              <a:chExt cx="1248203" cy="1905062"/>
            </a:xfrm>
          </p:grpSpPr>
          <p:sp>
            <p:nvSpPr>
              <p:cNvPr id="23" name="MH_SubTitle_1"/>
              <p:cNvSpPr/>
              <p:nvPr>
                <p:custDataLst>
                  <p:tags r:id="rId4"/>
                </p:custDataLst>
              </p:nvPr>
            </p:nvSpPr>
            <p:spPr>
              <a:xfrm>
                <a:off x="3600236" y="1591021"/>
                <a:ext cx="1248203" cy="1480587"/>
              </a:xfrm>
              <a:custGeom>
                <a:gdLst>
                  <a:gd fmla="*/ 573088 w 1146175" name="connsiteX0"/>
                  <a:gd fmla="*/ 0 h 1359564" name="connsiteY0"/>
                  <a:gd fmla="*/ 1146175 w 1146175" name="connsiteX1"/>
                  <a:gd fmla="*/ 574220 h 1359564" name="connsiteY1"/>
                  <a:gd fmla="*/ 1134532 w 1146175" name="connsiteX2"/>
                  <a:gd fmla="*/ 689945 h 1359564" name="connsiteY2"/>
                  <a:gd fmla="*/ 1112602 w 1146175" name="connsiteX3"/>
                  <a:gd fmla="*/ 760731 h 1359564" name="connsiteY3"/>
                  <a:gd fmla="*/ 1112798 w 1146175" name="connsiteX4"/>
                  <a:gd fmla="*/ 760731 h 1359564" name="connsiteY4"/>
                  <a:gd fmla="*/ 850646 w 1146175" name="connsiteX5"/>
                  <a:gd fmla="*/ 1359564 h 1359564" name="connsiteY5"/>
                  <a:gd fmla="*/ 295529 w 1146175" name="connsiteX6"/>
                  <a:gd fmla="*/ 1359564 h 1359564" name="connsiteY6"/>
                  <a:gd fmla="*/ 33378 w 1146175" name="connsiteX7"/>
                  <a:gd fmla="*/ 760731 h 1359564" name="connsiteY7"/>
                  <a:gd fmla="*/ 33573 w 1146175" name="connsiteX8"/>
                  <a:gd fmla="*/ 760731 h 1359564" name="connsiteY8"/>
                  <a:gd fmla="*/ 11643 w 1146175" name="connsiteX9"/>
                  <a:gd fmla="*/ 689945 h 1359564" name="connsiteY9"/>
                  <a:gd fmla="*/ 0 w 1146175" name="connsiteX10"/>
                  <a:gd fmla="*/ 574220 h 1359564" name="connsiteY10"/>
                  <a:gd fmla="*/ 573088 w 1146175" name="connsiteX11"/>
                  <a:gd fmla="*/ 0 h 135956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59564" w="1146175">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000" lIns="72000" rIns="72000" tIns="72000">
                <a:normAutofit/>
                <a:scene3d>
                  <a:camera prst="orthographicFront"/>
                  <a:lightRig dir="t" rig="threePt"/>
                </a:scene3d>
                <a:sp3d>
                  <a:contourClr>
                    <a:srgbClr val="FFFFFF"/>
                  </a:contourClr>
                </a:sp3d>
              </a:bodyPr>
              <a:lstStyle/>
              <a:p>
                <a:pPr algn="ctr">
                  <a:defRPr/>
                </a:pPr>
                <a:r>
                  <a:rPr altLang="en-US" lang="zh-CN" smtClean="0" sz="2000">
                    <a:solidFill>
                      <a:srgbClr val="333333"/>
                    </a:solidFill>
                    <a:latin charset="-122" panose="020b0502040204020203" pitchFamily="34" typeface="微软雅黑 Light"/>
                    <a:ea charset="-122" panose="020b0502040204020203" pitchFamily="34" typeface="微软雅黑 Light"/>
                  </a:rPr>
                  <a:t>单击更改</a:t>
                </a:r>
              </a:p>
            </p:txBody>
          </p:sp>
          <p:grpSp>
            <p:nvGrpSpPr>
              <p:cNvPr id="24" name="组合 23"/>
              <p:cNvGrpSpPr/>
              <p:nvPr/>
            </p:nvGrpSpPr>
            <p:grpSpPr>
              <a:xfrm>
                <a:off x="3943350" y="2695167"/>
                <a:ext cx="561976" cy="800916"/>
                <a:chOff x="3943350" y="2695167"/>
                <a:chExt cx="561976" cy="800916"/>
              </a:xfrm>
            </p:grpSpPr>
            <p:sp>
              <p:nvSpPr>
                <p:cNvPr id="25" name="KSO_Shape"/>
                <p:cNvSpPr/>
                <p:nvPr/>
              </p:nvSpPr>
              <p:spPr>
                <a:xfrm>
                  <a:off x="3943350" y="2695167"/>
                  <a:ext cx="561976" cy="800916"/>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solidFill>
                      <a:schemeClr val="tx1"/>
                    </a:solidFill>
                    <a:latin charset="-122" panose="020b0502040204020203" pitchFamily="34" typeface="微软雅黑 Light"/>
                    <a:ea charset="-122" panose="020b0502040204020203" pitchFamily="34" typeface="微软雅黑 Light"/>
                  </a:endParaRPr>
                </a:p>
              </p:txBody>
            </p:sp>
            <p:sp>
              <p:nvSpPr>
                <p:cNvPr id="26" name="文本框 25"/>
                <p:cNvSpPr txBox="1"/>
                <p:nvPr/>
              </p:nvSpPr>
              <p:spPr>
                <a:xfrm>
                  <a:off x="4043362" y="2760018"/>
                  <a:ext cx="361951" cy="457200"/>
                </a:xfrm>
                <a:prstGeom prst="rect">
                  <a:avLst/>
                </a:prstGeom>
                <a:noFill/>
              </p:spPr>
              <p:txBody>
                <a:bodyPr rtlCol="0" wrap="square">
                  <a:spAutoFit/>
                </a:bodyPr>
                <a:lstStyle/>
                <a:p>
                  <a:r>
                    <a:rPr altLang="zh-CN" lang="en-US" smtClean="0" sz="2400">
                      <a:solidFill>
                        <a:schemeClr val="bg1"/>
                      </a:solidFill>
                      <a:latin charset="-122" panose="020b0502040204020203" pitchFamily="34" typeface="微软雅黑 Light"/>
                      <a:ea charset="-122" panose="020b0502040204020203" pitchFamily="34" typeface="微软雅黑 Light"/>
                    </a:rPr>
                    <a:t>1</a:t>
                  </a:r>
                </a:p>
              </p:txBody>
            </p:sp>
          </p:grpSp>
        </p:grpSp>
        <p:grpSp>
          <p:nvGrpSpPr>
            <p:cNvPr id="27" name="组合 26"/>
            <p:cNvGrpSpPr/>
            <p:nvPr/>
          </p:nvGrpSpPr>
          <p:grpSpPr>
            <a:xfrm>
              <a:off x="8999278" y="2276678"/>
              <a:ext cx="1248203" cy="1876284"/>
              <a:chOff x="7162585" y="1600749"/>
              <a:chExt cx="1248203" cy="1876284"/>
            </a:xfrm>
          </p:grpSpPr>
          <p:sp>
            <p:nvSpPr>
              <p:cNvPr id="28" name="KSO_Shape"/>
              <p:cNvSpPr/>
              <p:nvPr/>
            </p:nvSpPr>
            <p:spPr>
              <a:xfrm>
                <a:off x="7505699" y="2676117"/>
                <a:ext cx="561976" cy="800916"/>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solidFill>
                    <a:schemeClr val="tx1"/>
                  </a:solidFill>
                  <a:latin charset="-122" panose="020b0502040204020203" pitchFamily="34" typeface="微软雅黑 Light"/>
                  <a:ea charset="-122" panose="020b0502040204020203" pitchFamily="34" typeface="微软雅黑 Light"/>
                </a:endParaRPr>
              </a:p>
            </p:txBody>
          </p:sp>
          <p:sp>
            <p:nvSpPr>
              <p:cNvPr id="29" name="MH_SubTitle_2"/>
              <p:cNvSpPr/>
              <p:nvPr>
                <p:custDataLst>
                  <p:tags r:id="rId5"/>
                </p:custDataLst>
              </p:nvPr>
            </p:nvSpPr>
            <p:spPr>
              <a:xfrm>
                <a:off x="7162585" y="1600749"/>
                <a:ext cx="1248203" cy="1480587"/>
              </a:xfrm>
              <a:custGeom>
                <a:gdLst>
                  <a:gd fmla="*/ 573088 w 1146175" name="connsiteX0"/>
                  <a:gd fmla="*/ 0 h 1359564" name="connsiteY0"/>
                  <a:gd fmla="*/ 1146175 w 1146175" name="connsiteX1"/>
                  <a:gd fmla="*/ 574220 h 1359564" name="connsiteY1"/>
                  <a:gd fmla="*/ 1134532 w 1146175" name="connsiteX2"/>
                  <a:gd fmla="*/ 689945 h 1359564" name="connsiteY2"/>
                  <a:gd fmla="*/ 1112602 w 1146175" name="connsiteX3"/>
                  <a:gd fmla="*/ 760731 h 1359564" name="connsiteY3"/>
                  <a:gd fmla="*/ 1112798 w 1146175" name="connsiteX4"/>
                  <a:gd fmla="*/ 760731 h 1359564" name="connsiteY4"/>
                  <a:gd fmla="*/ 850646 w 1146175" name="connsiteX5"/>
                  <a:gd fmla="*/ 1359564 h 1359564" name="connsiteY5"/>
                  <a:gd fmla="*/ 295529 w 1146175" name="connsiteX6"/>
                  <a:gd fmla="*/ 1359564 h 1359564" name="connsiteY6"/>
                  <a:gd fmla="*/ 33378 w 1146175" name="connsiteX7"/>
                  <a:gd fmla="*/ 760731 h 1359564" name="connsiteY7"/>
                  <a:gd fmla="*/ 33573 w 1146175" name="connsiteX8"/>
                  <a:gd fmla="*/ 760731 h 1359564" name="connsiteY8"/>
                  <a:gd fmla="*/ 11643 w 1146175" name="connsiteX9"/>
                  <a:gd fmla="*/ 689945 h 1359564" name="connsiteY9"/>
                  <a:gd fmla="*/ 0 w 1146175" name="connsiteX10"/>
                  <a:gd fmla="*/ 574220 h 1359564" name="connsiteY10"/>
                  <a:gd fmla="*/ 573088 w 1146175" name="connsiteX11"/>
                  <a:gd fmla="*/ 0 h 135956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59564" w="1146175">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000" lIns="72000" rIns="72000" tIns="72000">
                <a:normAutofit/>
                <a:scene3d>
                  <a:camera prst="orthographicFront"/>
                  <a:lightRig dir="t" rig="threePt"/>
                </a:scene3d>
                <a:sp3d>
                  <a:contourClr>
                    <a:srgbClr val="FFFFFF"/>
                  </a:contourClr>
                </a:sp3d>
              </a:bodyPr>
              <a:lstStyle/>
              <a:p>
                <a:pPr algn="ctr">
                  <a:defRPr/>
                </a:pPr>
                <a:r>
                  <a:rPr altLang="en-US" lang="zh-CN" sz="2000">
                    <a:solidFill>
                      <a:srgbClr val="333333"/>
                    </a:solidFill>
                    <a:latin charset="-122" panose="020b0502040204020203" pitchFamily="34" typeface="微软雅黑 Light"/>
                    <a:ea charset="-122" panose="020b0502040204020203" pitchFamily="34" typeface="微软雅黑 Light"/>
                  </a:rPr>
                  <a:t>单击更改</a:t>
                </a:r>
              </a:p>
            </p:txBody>
          </p:sp>
          <p:sp>
            <p:nvSpPr>
              <p:cNvPr id="30" name="文本框 29"/>
              <p:cNvSpPr txBox="1"/>
              <p:nvPr/>
            </p:nvSpPr>
            <p:spPr>
              <a:xfrm>
                <a:off x="7605711" y="2740967"/>
                <a:ext cx="361951" cy="457200"/>
              </a:xfrm>
              <a:prstGeom prst="rect">
                <a:avLst/>
              </a:prstGeom>
              <a:noFill/>
            </p:spPr>
            <p:txBody>
              <a:bodyPr rtlCol="0" wrap="square">
                <a:spAutoFit/>
              </a:bodyPr>
              <a:lstStyle/>
              <a:p>
                <a:r>
                  <a:rPr altLang="zh-CN" lang="en-US" smtClean="0" sz="2400">
                    <a:solidFill>
                      <a:schemeClr val="bg1"/>
                    </a:solidFill>
                    <a:latin charset="-122" panose="020b0502040204020203" pitchFamily="34" typeface="微软雅黑 Light"/>
                    <a:ea charset="-122" panose="020b0502040204020203" pitchFamily="34" typeface="微软雅黑 Light"/>
                  </a:rPr>
                  <a:t>2</a:t>
                </a:r>
              </a:p>
            </p:txBody>
          </p:sp>
        </p:grpSp>
      </p:grpSp>
      <p:grpSp>
        <p:nvGrpSpPr>
          <p:cNvPr id="20" name="组合 19"/>
          <p:cNvGrpSpPr/>
          <p:nvPr/>
        </p:nvGrpSpPr>
        <p:grpSpPr>
          <a:xfrm>
            <a:off x="1077910" y="4333110"/>
            <a:ext cx="9694884" cy="1477328"/>
            <a:chOff x="1077910" y="4333110"/>
            <a:chExt cx="9694884" cy="1477328"/>
          </a:xfrm>
        </p:grpSpPr>
        <p:sp>
          <p:nvSpPr>
            <p:cNvPr id="18" name="文本框 17"/>
            <p:cNvSpPr txBox="1"/>
            <p:nvPr/>
          </p:nvSpPr>
          <p:spPr>
            <a:xfrm>
              <a:off x="1077910" y="4333110"/>
              <a:ext cx="2455863" cy="1463040"/>
            </a:xfrm>
            <a:prstGeom prst="rect">
              <a:avLst/>
            </a:prstGeom>
            <a:noFill/>
          </p:spPr>
          <p:txBody>
            <a:bodyPr rtlCol="0" wrap="square">
              <a:spAutoFit/>
            </a:bodyPr>
            <a:lstStyle/>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p:txBody>
        </p:sp>
        <p:sp>
          <p:nvSpPr>
            <p:cNvPr id="31" name="文本框 30"/>
            <p:cNvSpPr txBox="1"/>
            <p:nvPr/>
          </p:nvSpPr>
          <p:spPr>
            <a:xfrm>
              <a:off x="3475103" y="4333110"/>
              <a:ext cx="2455863" cy="1463040"/>
            </a:xfrm>
            <a:prstGeom prst="rect">
              <a:avLst/>
            </a:prstGeom>
            <a:noFill/>
          </p:spPr>
          <p:txBody>
            <a:bodyPr rtlCol="0" wrap="square">
              <a:spAutoFit/>
            </a:bodyPr>
            <a:lstStyle/>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p:txBody>
        </p:sp>
        <p:sp>
          <p:nvSpPr>
            <p:cNvPr id="32" name="文本框 31"/>
            <p:cNvSpPr txBox="1"/>
            <p:nvPr/>
          </p:nvSpPr>
          <p:spPr>
            <a:xfrm>
              <a:off x="5930965" y="4333110"/>
              <a:ext cx="2455863" cy="1463040"/>
            </a:xfrm>
            <a:prstGeom prst="rect">
              <a:avLst/>
            </a:prstGeom>
            <a:noFill/>
          </p:spPr>
          <p:txBody>
            <a:bodyPr rtlCol="0" wrap="square">
              <a:spAutoFit/>
            </a:bodyPr>
            <a:lstStyle/>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p:txBody>
        </p:sp>
        <p:sp>
          <p:nvSpPr>
            <p:cNvPr id="33" name="文本框 32"/>
            <p:cNvSpPr txBox="1"/>
            <p:nvPr/>
          </p:nvSpPr>
          <p:spPr>
            <a:xfrm>
              <a:off x="8316930" y="4333110"/>
              <a:ext cx="2455863" cy="1463040"/>
            </a:xfrm>
            <a:prstGeom prst="rect">
              <a:avLst/>
            </a:prstGeom>
            <a:noFill/>
          </p:spPr>
          <p:txBody>
            <a:bodyPr rtlCol="0" wrap="square">
              <a:spAutoFit/>
            </a:bodyPr>
            <a:lstStyle/>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a:p>
              <a:pPr indent="-285750" lvl="1" marL="742950">
                <a:buClr>
                  <a:srgbClr val="00B050"/>
                </a:buClr>
                <a:buFont charset="2" panose="05000000000000000000" pitchFamily="2" typeface="Wingdings"/>
                <a:buChar char="n"/>
              </a:pPr>
              <a:endParaRPr altLang="en-US" kumimoji="1" lang="zh-CN" smtClean="0">
                <a:latin charset="-122" panose="020b0502040204020203" pitchFamily="34" typeface="微软雅黑 Light"/>
                <a:ea charset="-122" panose="020b0502040204020203" pitchFamily="34" typeface="微软雅黑 Light"/>
              </a:endParaRPr>
            </a:p>
            <a:p>
              <a:pPr indent="-285750" lvl="1" marL="742950">
                <a:buClr>
                  <a:srgbClr val="00B050"/>
                </a:buClr>
                <a:buFont charset="2" panose="05000000000000000000" pitchFamily="2" typeface="Wingdings"/>
                <a:buChar char="n"/>
              </a:pPr>
              <a:r>
                <a:rPr altLang="en-US" kumimoji="1" lang="zh-CN" smtClean="0">
                  <a:latin charset="-122" panose="020b0502040204020203" pitchFamily="34" typeface="微软雅黑 Light"/>
                  <a:ea charset="-122" panose="020b0502040204020203" pitchFamily="34" typeface="微软雅黑 Light"/>
                </a:rPr>
                <a:t>请单击更改</a:t>
              </a:r>
            </a:p>
          </p:txBody>
        </p:sp>
      </p:grpSp>
    </p:spTree>
    <p:extLst>
      <p:ext uri="{BB962C8B-B14F-4D97-AF65-F5344CB8AC3E}">
        <p14:creationId val="71453973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4"/>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500" id="10"/>
                                        <p:tgtEl>
                                          <p:spTgt spid="5"/>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47"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id="24" nodeType="afterEffect" presetClass="entr" presetID="22" presetSubtype="8">
                                  <p:stCondLst>
                                    <p:cond delay="0"/>
                                  </p:stCondLst>
                                  <p:childTnLst>
                                    <p:set>
                                      <p:cBhvr>
                                        <p:cTn dur="1" fill="hold" id="25">
                                          <p:stCondLst>
                                            <p:cond delay="0"/>
                                          </p:stCondLst>
                                        </p:cTn>
                                        <p:tgtEl>
                                          <p:spTgt spid="8"/>
                                        </p:tgtEl>
                                        <p:attrNameLst>
                                          <p:attrName>style.visibility</p:attrName>
                                        </p:attrNameLst>
                                      </p:cBhvr>
                                      <p:to>
                                        <p:strVal val="visible"/>
                                      </p:to>
                                    </p:set>
                                    <p:animEffect filter="wipe(left)" transition="in">
                                      <p:cBhvr>
                                        <p:cTn dur="500" id="26"/>
                                        <p:tgtEl>
                                          <p:spTgt spid="8"/>
                                        </p:tgtEl>
                                      </p:cBhvr>
                                    </p:animEffect>
                                  </p:childTnLst>
                                </p:cTn>
                              </p:par>
                              <p:par>
                                <p:cTn fill="hold" id="27" nodeType="withEffect" presetClass="entr" presetID="42" presetSubtype="0">
                                  <p:stCondLst>
                                    <p:cond delay="0"/>
                                  </p:stCondLst>
                                  <p:childTnLst>
                                    <p:set>
                                      <p:cBhvr>
                                        <p:cTn dur="1" fill="hold" id="28">
                                          <p:stCondLst>
                                            <p:cond delay="0"/>
                                          </p:stCondLst>
                                        </p:cTn>
                                        <p:tgtEl>
                                          <p:spTgt spid="19"/>
                                        </p:tgtEl>
                                        <p:attrNameLst>
                                          <p:attrName>style.visibility</p:attrName>
                                        </p:attrNameLst>
                                      </p:cBhvr>
                                      <p:to>
                                        <p:strVal val="visible"/>
                                      </p:to>
                                    </p:set>
                                    <p:animEffect filter="fade" transition="in">
                                      <p:cBhvr>
                                        <p:cTn dur="1000" id="29"/>
                                        <p:tgtEl>
                                          <p:spTgt spid="19"/>
                                        </p:tgtEl>
                                      </p:cBhvr>
                                    </p:animEffect>
                                    <p:anim calcmode="lin" valueType="num">
                                      <p:cBhvr>
                                        <p:cTn dur="1000" fill="hold" id="30"/>
                                        <p:tgtEl>
                                          <p:spTgt spid="19"/>
                                        </p:tgtEl>
                                        <p:attrNameLst>
                                          <p:attrName>ppt_x</p:attrName>
                                        </p:attrNameLst>
                                      </p:cBhvr>
                                      <p:tavLst>
                                        <p:tav tm="0">
                                          <p:val>
                                            <p:strVal val="#ppt_x"/>
                                          </p:val>
                                        </p:tav>
                                        <p:tav tm="100000">
                                          <p:val>
                                            <p:strVal val="#ppt_x"/>
                                          </p:val>
                                        </p:tav>
                                      </p:tavLst>
                                    </p:anim>
                                    <p:anim calcmode="lin" valueType="num">
                                      <p:cBhvr>
                                        <p:cTn dur="1000" fill="hold" id="31"/>
                                        <p:tgtEl>
                                          <p:spTgt spid="19"/>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20"/>
                                        </p:tgtEl>
                                        <p:attrNameLst>
                                          <p:attrName>style.visibility</p:attrName>
                                        </p:attrNameLst>
                                      </p:cBhvr>
                                      <p:to>
                                        <p:strVal val="visible"/>
                                      </p:to>
                                    </p:set>
                                    <p:animEffect filter="fade" transition="in">
                                      <p:cBhvr>
                                        <p:cTn dur="1000" id="34"/>
                                        <p:tgtEl>
                                          <p:spTgt spid="20"/>
                                        </p:tgtEl>
                                      </p:cBhvr>
                                    </p:animEffect>
                                    <p:anim calcmode="lin" valueType="num">
                                      <p:cBhvr>
                                        <p:cTn dur="1000" fill="hold" id="35"/>
                                        <p:tgtEl>
                                          <p:spTgt spid="20"/>
                                        </p:tgtEl>
                                        <p:attrNameLst>
                                          <p:attrName>ppt_x</p:attrName>
                                        </p:attrNameLst>
                                      </p:cBhvr>
                                      <p:tavLst>
                                        <p:tav tm="0">
                                          <p:val>
                                            <p:strVal val="#ppt_x"/>
                                          </p:val>
                                        </p:tav>
                                        <p:tav tm="100000">
                                          <p:val>
                                            <p:strVal val="#ppt_x"/>
                                          </p:val>
                                        </p:tav>
                                      </p:tavLst>
                                    </p:anim>
                                    <p:anim calcmode="lin" valueType="num">
                                      <p:cBhvr>
                                        <p:cTn dur="1000" fill="hold" id="36"/>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3210335" y="1821594"/>
            <a:ext cx="7795580" cy="4102204"/>
            <a:chOff x="3210335" y="1821594"/>
            <a:chExt cx="7795580" cy="4102204"/>
          </a:xfrm>
        </p:grpSpPr>
        <p:grpSp>
          <p:nvGrpSpPr>
            <p:cNvPr id="33" name="组合 32"/>
            <p:cNvGrpSpPr/>
            <p:nvPr/>
          </p:nvGrpSpPr>
          <p:grpSpPr>
            <a:xfrm>
              <a:off x="3210335" y="1821594"/>
              <a:ext cx="2820143" cy="1914935"/>
              <a:chOff x="3210335" y="1821594"/>
              <a:chExt cx="2820143" cy="1914935"/>
            </a:xfrm>
          </p:grpSpPr>
          <p:sp>
            <p:nvSpPr>
              <p:cNvPr id="7" name="矩形 6"/>
              <p:cNvSpPr/>
              <p:nvPr/>
            </p:nvSpPr>
            <p:spPr>
              <a:xfrm>
                <a:off x="3210335" y="1821594"/>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MH_Text_2"/>
              <p:cNvSpPr txBox="1">
                <a:spLocks noChangeArrowheads="1"/>
              </p:cNvSpPr>
              <p:nvPr>
                <p:custDataLst>
                  <p:tags r:id="rId2"/>
                </p:custDataLst>
              </p:nvPr>
            </p:nvSpPr>
            <p:spPr bwMode="auto">
              <a:xfrm>
                <a:off x="3503617" y="2027869"/>
                <a:ext cx="2505388" cy="1518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en-US" lang="zh-CN">
                    <a:latin typeface="+mn-lt"/>
                    <a:ea typeface="+mn-ea"/>
                  </a:rPr>
                  <a:t>本页用于并列逻辑关系展示您的要点本页用于并列逻辑关系展示您的要点</a:t>
                </a:r>
              </a:p>
            </p:txBody>
          </p:sp>
        </p:grpSp>
        <p:grpSp>
          <p:nvGrpSpPr>
            <p:cNvPr id="35" name="组合 34"/>
            <p:cNvGrpSpPr/>
            <p:nvPr/>
          </p:nvGrpSpPr>
          <p:grpSpPr>
            <a:xfrm>
              <a:off x="8185772" y="1821594"/>
              <a:ext cx="2820143" cy="1914935"/>
              <a:chOff x="8185772" y="1821594"/>
              <a:chExt cx="2820143" cy="1914935"/>
            </a:xfrm>
          </p:grpSpPr>
          <p:sp>
            <p:nvSpPr>
              <p:cNvPr id="9" name="矩形 8"/>
              <p:cNvSpPr/>
              <p:nvPr/>
            </p:nvSpPr>
            <p:spPr>
              <a:xfrm>
                <a:off x="8185772" y="1821594"/>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MH_Text_2"/>
              <p:cNvSpPr txBox="1">
                <a:spLocks noChangeArrowheads="1"/>
              </p:cNvSpPr>
              <p:nvPr>
                <p:custDataLst>
                  <p:tags r:id="rId3"/>
                </p:custDataLst>
              </p:nvPr>
            </p:nvSpPr>
            <p:spPr bwMode="auto">
              <a:xfrm>
                <a:off x="8492102" y="2027869"/>
                <a:ext cx="2505388" cy="1518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en-US" lang="zh-CN">
                    <a:latin typeface="+mn-lt"/>
                    <a:ea typeface="+mn-ea"/>
                  </a:rPr>
                  <a:t>本页用于并列逻辑关系展示您的要点本页用于并列逻辑关系展示您的要点</a:t>
                </a:r>
              </a:p>
            </p:txBody>
          </p:sp>
        </p:grpSp>
        <p:grpSp>
          <p:nvGrpSpPr>
            <p:cNvPr id="36" name="组合 35"/>
            <p:cNvGrpSpPr/>
            <p:nvPr/>
          </p:nvGrpSpPr>
          <p:grpSpPr>
            <a:xfrm>
              <a:off x="3210335" y="4008863"/>
              <a:ext cx="2820143" cy="1914935"/>
              <a:chOff x="3210335" y="4008863"/>
              <a:chExt cx="2820143" cy="1914935"/>
            </a:xfrm>
          </p:grpSpPr>
          <p:sp>
            <p:nvSpPr>
              <p:cNvPr id="8" name="矩形 7"/>
              <p:cNvSpPr/>
              <p:nvPr/>
            </p:nvSpPr>
            <p:spPr>
              <a:xfrm>
                <a:off x="3210335" y="4008863"/>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MH_Text_2"/>
              <p:cNvSpPr txBox="1">
                <a:spLocks noChangeArrowheads="1"/>
              </p:cNvSpPr>
              <p:nvPr>
                <p:custDataLst>
                  <p:tags r:id="rId4"/>
                </p:custDataLst>
              </p:nvPr>
            </p:nvSpPr>
            <p:spPr bwMode="auto">
              <a:xfrm>
                <a:off x="3459119" y="4231494"/>
                <a:ext cx="2505388" cy="1518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en-US" lang="zh-CN">
                    <a:latin typeface="+mn-lt"/>
                    <a:ea typeface="+mn-ea"/>
                  </a:rPr>
                  <a:t>本页用于并列逻辑关系展示您的要点本页用于并列逻辑关系展示您的要点</a:t>
                </a:r>
              </a:p>
            </p:txBody>
          </p:sp>
        </p:grpSp>
        <p:grpSp>
          <p:nvGrpSpPr>
            <p:cNvPr id="37" name="组合 36"/>
            <p:cNvGrpSpPr/>
            <p:nvPr/>
          </p:nvGrpSpPr>
          <p:grpSpPr>
            <a:xfrm>
              <a:off x="8185772" y="4008863"/>
              <a:ext cx="2820143" cy="1914935"/>
              <a:chOff x="8185772" y="4008863"/>
              <a:chExt cx="2820143" cy="1914935"/>
            </a:xfrm>
          </p:grpSpPr>
          <p:sp>
            <p:nvSpPr>
              <p:cNvPr id="10" name="矩形 9"/>
              <p:cNvSpPr/>
              <p:nvPr/>
            </p:nvSpPr>
            <p:spPr>
              <a:xfrm>
                <a:off x="8185772" y="4008863"/>
                <a:ext cx="2820143" cy="1914935"/>
              </a:xfrm>
              <a:prstGeom prst="rect">
                <a:avLst/>
              </a:prstGeom>
              <a:solidFill>
                <a:srgbClr val="009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MH_Text_2"/>
              <p:cNvSpPr txBox="1">
                <a:spLocks noChangeArrowheads="1"/>
              </p:cNvSpPr>
              <p:nvPr>
                <p:custDataLst>
                  <p:tags r:id="rId5"/>
                </p:custDataLst>
              </p:nvPr>
            </p:nvSpPr>
            <p:spPr bwMode="auto">
              <a:xfrm>
                <a:off x="8492102" y="4324660"/>
                <a:ext cx="2505388" cy="1518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en-US" lang="zh-CN">
                    <a:latin typeface="+mn-lt"/>
                    <a:ea typeface="+mn-ea"/>
                  </a:rPr>
                  <a:t>本页用于并列逻辑关系展示您的要点本页用于并列逻辑关系展示您的要点</a:t>
                </a:r>
              </a:p>
            </p:txBody>
          </p:sp>
        </p:grpSp>
      </p:grpSp>
      <p:grpSp>
        <p:nvGrpSpPr>
          <p:cNvPr id="42" name="组合 41"/>
          <p:cNvGrpSpPr/>
          <p:nvPr/>
        </p:nvGrpSpPr>
        <p:grpSpPr>
          <a:xfrm>
            <a:off x="1295400" y="1821594"/>
            <a:ext cx="6956928" cy="4102204"/>
            <a:chOff x="1295400" y="1821594"/>
            <a:chExt cx="6956928" cy="4102204"/>
          </a:xfrm>
        </p:grpSpPr>
        <p:grpSp>
          <p:nvGrpSpPr>
            <p:cNvPr id="41" name="组合 40"/>
            <p:cNvGrpSpPr/>
            <p:nvPr/>
          </p:nvGrpSpPr>
          <p:grpSpPr>
            <a:xfrm>
              <a:off x="1295400" y="1821594"/>
              <a:ext cx="1914935" cy="1914935"/>
              <a:chOff x="1295400" y="1821594"/>
              <a:chExt cx="1914935" cy="1914935"/>
            </a:xfrm>
          </p:grpSpPr>
          <p:sp>
            <p:nvSpPr>
              <p:cNvPr id="3" name="矩形 2"/>
              <p:cNvSpPr/>
              <p:nvPr/>
            </p:nvSpPr>
            <p:spPr>
              <a:xfrm>
                <a:off x="1295400" y="1821594"/>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780709" y="1937706"/>
                <a:ext cx="861784" cy="640080"/>
              </a:xfrm>
              <a:prstGeom prst="rect">
                <a:avLst/>
              </a:prstGeom>
              <a:noFill/>
            </p:spPr>
            <p:txBody>
              <a:bodyPr rtlCol="0"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rPr>
                  <a:t>01</a:t>
                </a:r>
              </a:p>
            </p:txBody>
          </p:sp>
          <p:cxnSp>
            <p:nvCxnSpPr>
              <p:cNvPr id="16" name="直接连接符 15"/>
              <p:cNvCxnSpPr/>
              <p:nvPr/>
            </p:nvCxnSpPr>
            <p:spPr>
              <a:xfrm>
                <a:off x="1842218" y="2588453"/>
                <a:ext cx="861784"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24" name="文本框 23"/>
              <p:cNvSpPr txBox="1"/>
              <p:nvPr/>
            </p:nvSpPr>
            <p:spPr>
              <a:xfrm>
                <a:off x="1359920" y="2791606"/>
                <a:ext cx="1809462"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单击更改</a:t>
                </a:r>
              </a:p>
              <a:p>
                <a:pPr algn="ctr"/>
                <a:r>
                  <a:rPr altLang="en-US" lang="zh-CN" smtClean="0">
                    <a:solidFill>
                      <a:schemeClr val="bg1"/>
                    </a:solidFill>
                    <a:latin charset="-122" panose="020b0503020204020204" pitchFamily="34" typeface="微软雅黑"/>
                    <a:ea charset="-122" panose="020b0503020204020204" pitchFamily="34" typeface="微软雅黑"/>
                  </a:rPr>
                  <a:t>您的名称</a:t>
                </a:r>
              </a:p>
            </p:txBody>
          </p:sp>
        </p:grpSp>
        <p:grpSp>
          <p:nvGrpSpPr>
            <p:cNvPr id="38" name="组合 37"/>
            <p:cNvGrpSpPr/>
            <p:nvPr/>
          </p:nvGrpSpPr>
          <p:grpSpPr>
            <a:xfrm>
              <a:off x="6270837" y="1821594"/>
              <a:ext cx="1981491" cy="1914935"/>
              <a:chOff x="6270837" y="1821594"/>
              <a:chExt cx="1981491" cy="1914935"/>
            </a:xfrm>
          </p:grpSpPr>
          <p:sp>
            <p:nvSpPr>
              <p:cNvPr id="5" name="矩形 4"/>
              <p:cNvSpPr/>
              <p:nvPr/>
            </p:nvSpPr>
            <p:spPr>
              <a:xfrm>
                <a:off x="6270837" y="1821594"/>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873647" y="1937706"/>
                <a:ext cx="861784" cy="640080"/>
              </a:xfrm>
              <a:prstGeom prst="rect">
                <a:avLst/>
              </a:prstGeom>
              <a:noFill/>
            </p:spPr>
            <p:txBody>
              <a:bodyPr rtlCol="0"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rPr>
                  <a:t>02</a:t>
                </a:r>
              </a:p>
            </p:txBody>
          </p:sp>
          <p:cxnSp>
            <p:nvCxnSpPr>
              <p:cNvPr id="17" name="直接连接符 16"/>
              <p:cNvCxnSpPr/>
              <p:nvPr/>
            </p:nvCxnSpPr>
            <p:spPr>
              <a:xfrm>
                <a:off x="6922854" y="2588453"/>
                <a:ext cx="861784"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25" name="文本框 24"/>
              <p:cNvSpPr txBox="1"/>
              <p:nvPr/>
            </p:nvSpPr>
            <p:spPr>
              <a:xfrm>
                <a:off x="6442866" y="2791606"/>
                <a:ext cx="1809462"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单击更改</a:t>
                </a:r>
              </a:p>
              <a:p>
                <a:pPr algn="ctr"/>
                <a:r>
                  <a:rPr altLang="en-US" lang="zh-CN">
                    <a:solidFill>
                      <a:schemeClr val="bg1"/>
                    </a:solidFill>
                    <a:latin charset="-122" panose="020b0503020204020204" pitchFamily="34" typeface="微软雅黑"/>
                    <a:ea charset="-122" panose="020b0503020204020204" pitchFamily="34" typeface="微软雅黑"/>
                  </a:rPr>
                  <a:t>您的名称</a:t>
                </a:r>
              </a:p>
            </p:txBody>
          </p:sp>
        </p:grpSp>
        <p:grpSp>
          <p:nvGrpSpPr>
            <p:cNvPr id="40" name="组合 39"/>
            <p:cNvGrpSpPr/>
            <p:nvPr/>
          </p:nvGrpSpPr>
          <p:grpSpPr>
            <a:xfrm>
              <a:off x="1295400" y="4008863"/>
              <a:ext cx="1914935" cy="1914935"/>
              <a:chOff x="1295400" y="4008863"/>
              <a:chExt cx="1914935" cy="1914935"/>
            </a:xfrm>
          </p:grpSpPr>
          <p:sp>
            <p:nvSpPr>
              <p:cNvPr id="4" name="矩形 3"/>
              <p:cNvSpPr/>
              <p:nvPr/>
            </p:nvSpPr>
            <p:spPr>
              <a:xfrm>
                <a:off x="1295400" y="4008863"/>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780709" y="4260245"/>
                <a:ext cx="861784" cy="640080"/>
              </a:xfrm>
              <a:prstGeom prst="rect">
                <a:avLst/>
              </a:prstGeom>
              <a:noFill/>
            </p:spPr>
            <p:txBody>
              <a:bodyPr rtlCol="0"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rPr>
                  <a:t>03</a:t>
                </a:r>
              </a:p>
            </p:txBody>
          </p:sp>
          <p:cxnSp>
            <p:nvCxnSpPr>
              <p:cNvPr id="18" name="直接连接符 17"/>
              <p:cNvCxnSpPr/>
              <p:nvPr/>
            </p:nvCxnSpPr>
            <p:spPr>
              <a:xfrm>
                <a:off x="1842218" y="4895810"/>
                <a:ext cx="861784"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26" name="文本框 25"/>
              <p:cNvSpPr txBox="1"/>
              <p:nvPr/>
            </p:nvSpPr>
            <p:spPr>
              <a:xfrm>
                <a:off x="1359920" y="5077363"/>
                <a:ext cx="1809462"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单击更改</a:t>
                </a:r>
              </a:p>
              <a:p>
                <a:pPr algn="ctr"/>
                <a:r>
                  <a:rPr altLang="en-US" lang="zh-CN">
                    <a:solidFill>
                      <a:schemeClr val="bg1"/>
                    </a:solidFill>
                    <a:latin charset="-122" panose="020b0503020204020204" pitchFamily="34" typeface="微软雅黑"/>
                    <a:ea charset="-122" panose="020b0503020204020204" pitchFamily="34" typeface="微软雅黑"/>
                  </a:rPr>
                  <a:t>您的名称</a:t>
                </a:r>
              </a:p>
            </p:txBody>
          </p:sp>
        </p:grpSp>
        <p:grpSp>
          <p:nvGrpSpPr>
            <p:cNvPr id="39" name="组合 38"/>
            <p:cNvGrpSpPr/>
            <p:nvPr/>
          </p:nvGrpSpPr>
          <p:grpSpPr>
            <a:xfrm>
              <a:off x="6270837" y="4008863"/>
              <a:ext cx="1981491" cy="1914935"/>
              <a:chOff x="6270837" y="4008863"/>
              <a:chExt cx="1981491" cy="1914935"/>
            </a:xfrm>
          </p:grpSpPr>
          <p:sp>
            <p:nvSpPr>
              <p:cNvPr id="6" name="矩形 5"/>
              <p:cNvSpPr/>
              <p:nvPr/>
            </p:nvSpPr>
            <p:spPr>
              <a:xfrm>
                <a:off x="6270837" y="4008863"/>
                <a:ext cx="1914935" cy="19149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6873647" y="4260245"/>
                <a:ext cx="861784" cy="640080"/>
              </a:xfrm>
              <a:prstGeom prst="rect">
                <a:avLst/>
              </a:prstGeom>
              <a:noFill/>
            </p:spPr>
            <p:txBody>
              <a:bodyPr rtlCol="0"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rPr>
                  <a:t>04</a:t>
                </a:r>
              </a:p>
            </p:txBody>
          </p:sp>
          <p:cxnSp>
            <p:nvCxnSpPr>
              <p:cNvPr id="19" name="直接连接符 18"/>
              <p:cNvCxnSpPr/>
              <p:nvPr/>
            </p:nvCxnSpPr>
            <p:spPr>
              <a:xfrm>
                <a:off x="6922854" y="4895810"/>
                <a:ext cx="861784"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27" name="文本框 26"/>
              <p:cNvSpPr txBox="1"/>
              <p:nvPr/>
            </p:nvSpPr>
            <p:spPr>
              <a:xfrm>
                <a:off x="6442866" y="5077363"/>
                <a:ext cx="1809462"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单击更改</a:t>
                </a:r>
              </a:p>
              <a:p>
                <a:pPr algn="ctr"/>
                <a:r>
                  <a:rPr altLang="en-US" lang="zh-CN">
                    <a:solidFill>
                      <a:schemeClr val="bg1"/>
                    </a:solidFill>
                    <a:latin charset="-122" panose="020b0503020204020204" pitchFamily="34" typeface="微软雅黑"/>
                    <a:ea charset="-122" panose="020b0503020204020204" pitchFamily="34" typeface="微软雅黑"/>
                  </a:rPr>
                  <a:t>您的名称</a:t>
                </a:r>
              </a:p>
            </p:txBody>
          </p:sp>
        </p:grpSp>
      </p:grpSp>
      <p:sp>
        <p:nvSpPr>
          <p:cNvPr id="28" name="文本框 27"/>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29" name="椭圆 28"/>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1" name="直接连接符 30"/>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1.4 第一级标题请单击更改</a:t>
            </a:r>
          </a:p>
        </p:txBody>
      </p:sp>
    </p:spTree>
    <p:extLst>
      <p:ext uri="{BB962C8B-B14F-4D97-AF65-F5344CB8AC3E}">
        <p14:creationId val="4117752919"/>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30"/>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31"/>
                                        </p:tgtEl>
                                        <p:attrNameLst>
                                          <p:attrName>style.visibility</p:attrName>
                                        </p:attrNameLst>
                                      </p:cBhvr>
                                      <p:to>
                                        <p:strVal val="visible"/>
                                      </p:to>
                                    </p:set>
                                    <p:animEffect filter="wipe(left)" transition="in">
                                      <p:cBhvr>
                                        <p:cTn dur="500" id="10"/>
                                        <p:tgtEl>
                                          <p:spTgt spid="31"/>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32"/>
                                        </p:tgtEl>
                                        <p:attrNameLst>
                                          <p:attrName>style.visibility</p:attrName>
                                        </p:attrNameLst>
                                      </p:cBhvr>
                                      <p:to>
                                        <p:strVal val="visible"/>
                                      </p:to>
                                    </p:set>
                                    <p:animEffect filter="fade" transition="in">
                                      <p:cBhvr>
                                        <p:cTn dur="1000" id="14"/>
                                        <p:tgtEl>
                                          <p:spTgt spid="32"/>
                                        </p:tgtEl>
                                      </p:cBhvr>
                                    </p:animEffect>
                                    <p:anim calcmode="lin" valueType="num">
                                      <p:cBhvr>
                                        <p:cTn dur="1000" fill="hold" id="15"/>
                                        <p:tgtEl>
                                          <p:spTgt spid="32"/>
                                        </p:tgtEl>
                                        <p:attrNameLst>
                                          <p:attrName>ppt_x</p:attrName>
                                        </p:attrNameLst>
                                      </p:cBhvr>
                                      <p:tavLst>
                                        <p:tav tm="0">
                                          <p:val>
                                            <p:strVal val="#ppt_x"/>
                                          </p:val>
                                        </p:tav>
                                        <p:tav tm="100000">
                                          <p:val>
                                            <p:strVal val="#ppt_x"/>
                                          </p:val>
                                        </p:tav>
                                      </p:tavLst>
                                    </p:anim>
                                    <p:anim calcmode="lin" valueType="num">
                                      <p:cBhvr>
                                        <p:cTn dur="1000" fill="hold" id="16"/>
                                        <p:tgtEl>
                                          <p:spTgt spid="3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53" presetSubtype="0">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p:cTn dur="500" fill="hold" id="20"/>
                                        <p:tgtEl>
                                          <p:spTgt spid="42"/>
                                        </p:tgtEl>
                                        <p:attrNameLst>
                                          <p:attrName>ppt_w</p:attrName>
                                        </p:attrNameLst>
                                      </p:cBhvr>
                                      <p:tavLst>
                                        <p:tav tm="0">
                                          <p:val>
                                            <p:fltVal val="0"/>
                                          </p:val>
                                        </p:tav>
                                        <p:tav tm="100000">
                                          <p:val>
                                            <p:strVal val="#ppt_w"/>
                                          </p:val>
                                        </p:tav>
                                      </p:tavLst>
                                    </p:anim>
                                    <p:anim calcmode="lin" valueType="num">
                                      <p:cBhvr>
                                        <p:cTn dur="500" fill="hold" id="21"/>
                                        <p:tgtEl>
                                          <p:spTgt spid="42"/>
                                        </p:tgtEl>
                                        <p:attrNameLst>
                                          <p:attrName>ppt_h</p:attrName>
                                        </p:attrNameLst>
                                      </p:cBhvr>
                                      <p:tavLst>
                                        <p:tav tm="0">
                                          <p:val>
                                            <p:fltVal val="0"/>
                                          </p:val>
                                        </p:tav>
                                        <p:tav tm="100000">
                                          <p:val>
                                            <p:strVal val="#ppt_h"/>
                                          </p:val>
                                        </p:tav>
                                      </p:tavLst>
                                    </p:anim>
                                    <p:animEffect filter="fade" transition="in">
                                      <p:cBhvr>
                                        <p:cTn dur="500" id="22"/>
                                        <p:tgtEl>
                                          <p:spTgt spid="42"/>
                                        </p:tgtEl>
                                      </p:cBhvr>
                                    </p:animEffect>
                                  </p:childTnLst>
                                </p:cTn>
                              </p:par>
                            </p:childTnLst>
                          </p:cTn>
                        </p:par>
                        <p:par>
                          <p:cTn fill="hold" id="23" nodeType="afterGroup">
                            <p:stCondLst>
                              <p:cond delay="3000"/>
                            </p:stCondLst>
                            <p:childTnLst>
                              <p:par>
                                <p:cTn fill="hold" id="24" nodeType="afterEffect" presetClass="entr" presetID="22" presetSubtype="8">
                                  <p:stCondLst>
                                    <p:cond delay="0"/>
                                  </p:stCondLst>
                                  <p:childTnLst>
                                    <p:set>
                                      <p:cBhvr>
                                        <p:cTn dur="1" fill="hold" id="25">
                                          <p:stCondLst>
                                            <p:cond delay="0"/>
                                          </p:stCondLst>
                                        </p:cTn>
                                        <p:tgtEl>
                                          <p:spTgt spid="43"/>
                                        </p:tgtEl>
                                        <p:attrNameLst>
                                          <p:attrName>style.visibility</p:attrName>
                                        </p:attrNameLst>
                                      </p:cBhvr>
                                      <p:to>
                                        <p:strVal val="visible"/>
                                      </p:to>
                                    </p:set>
                                    <p:animEffect filter="wipe(left)" transition="in">
                                      <p:cBhvr>
                                        <p:cTn dur="500" id="26"/>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2" name="直接箭头连接符 51"/>
          <p:cNvCxnSpPr>
            <a:stCxn id="23" idx="6"/>
            <a:endCxn id="33" idx="2"/>
          </p:cNvCxnSpPr>
          <p:nvPr/>
        </p:nvCxnSpPr>
        <p:spPr>
          <a:xfrm>
            <a:off x="2562287" y="2693670"/>
            <a:ext cx="740300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26597" y="326596"/>
            <a:ext cx="1168400" cy="1168400"/>
          </a:xfrm>
          <a:custGeom>
            <a:rect b="b" l="l" r="r" t="t"/>
            <a:pathLst>
              <a:path h="1168400" w="1168400">
                <a:moveTo>
                  <a:pt x="658069" y="269131"/>
                </a:moveTo>
                <a:lnTo>
                  <a:pt x="414363" y="320477"/>
                </a:lnTo>
                <a:lnTo>
                  <a:pt x="414363" y="419076"/>
                </a:lnTo>
                <a:lnTo>
                  <a:pt x="537890" y="391170"/>
                </a:lnTo>
                <a:lnTo>
                  <a:pt x="537890" y="759892"/>
                </a:lnTo>
                <a:lnTo>
                  <a:pt x="417711" y="759892"/>
                </a:lnTo>
                <a:lnTo>
                  <a:pt x="417711" y="855514"/>
                </a:lnTo>
                <a:lnTo>
                  <a:pt x="777503" y="855514"/>
                </a:lnTo>
                <a:lnTo>
                  <a:pt x="777503" y="759892"/>
                </a:lnTo>
                <a:lnTo>
                  <a:pt x="658069" y="759892"/>
                </a:lnTo>
                <a:close/>
                <a:moveTo>
                  <a:pt x="584200" y="0"/>
                </a:moveTo>
                <a:cubicBezTo>
                  <a:pt x="906845" y="0"/>
                  <a:pt x="1168400" y="261555"/>
                  <a:pt x="1168400" y="584200"/>
                </a:cubicBezTo>
                <a:cubicBezTo>
                  <a:pt x="1168400" y="906845"/>
                  <a:pt x="906845" y="1168400"/>
                  <a:pt x="584200" y="1168400"/>
                </a:cubicBezTo>
                <a:cubicBezTo>
                  <a:pt x="261555" y="1168400"/>
                  <a:pt x="0" y="906845"/>
                  <a:pt x="0" y="584200"/>
                </a:cubicBezTo>
                <a:cubicBezTo>
                  <a:pt x="0" y="261555"/>
                  <a:pt x="261555" y="0"/>
                  <a:pt x="584200" y="0"/>
                </a:cubicBezTo>
                <a:close/>
              </a:path>
            </a:pathLst>
          </a:custGeom>
          <a:solidFill>
            <a:srgbClr val="00B05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b="1" lang="zh-CN" sz="6000">
              <a:latin charset="-122" panose="020b0503020204020204" pitchFamily="34" typeface="微软雅黑"/>
              <a:ea charset="-122" panose="020b0503020204020204" pitchFamily="34" typeface="微软雅黑"/>
            </a:endParaRPr>
          </a:p>
        </p:txBody>
      </p:sp>
      <p:sp>
        <p:nvSpPr>
          <p:cNvPr id="3" name="椭圆 2"/>
          <p:cNvSpPr/>
          <p:nvPr/>
        </p:nvSpPr>
        <p:spPr>
          <a:xfrm rot="7200000">
            <a:off x="244047" y="244046"/>
            <a:ext cx="1333500" cy="1333500"/>
          </a:xfrm>
          <a:prstGeom prst="ellipse">
            <a:avLst/>
          </a:prstGeom>
          <a:noFill/>
          <a:ln>
            <a:solidFill>
              <a:srgbClr val="0064D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rot="7200000">
            <a:off x="1511680" y="833948"/>
            <a:ext cx="114300" cy="1143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V="1">
            <a:off x="1627849" y="873125"/>
            <a:ext cx="3751871" cy="12924"/>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90762" y="326596"/>
            <a:ext cx="4024214" cy="457200"/>
          </a:xfrm>
          <a:prstGeom prst="rect">
            <a:avLst/>
          </a:prstGeom>
          <a:noFill/>
        </p:spPr>
        <p:txBody>
          <a:bodyPr rtlCol="0" wrap="squar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  1.5 第一级标题请单击更改</a:t>
            </a:r>
          </a:p>
        </p:txBody>
      </p:sp>
      <p:grpSp>
        <p:nvGrpSpPr>
          <p:cNvPr id="8" name="组合 7"/>
          <p:cNvGrpSpPr/>
          <p:nvPr/>
        </p:nvGrpSpPr>
        <p:grpSpPr>
          <a:xfrm>
            <a:off x="1514537" y="2169795"/>
            <a:ext cx="9496919" cy="1047750"/>
            <a:chOff x="1514537" y="2169795"/>
            <a:chExt cx="9496919" cy="1047750"/>
          </a:xfrm>
        </p:grpSpPr>
        <p:grpSp>
          <p:nvGrpSpPr>
            <p:cNvPr id="10" name="组合 9"/>
            <p:cNvGrpSpPr/>
            <p:nvPr/>
          </p:nvGrpSpPr>
          <p:grpSpPr>
            <a:xfrm>
              <a:off x="1514537" y="2169795"/>
              <a:ext cx="1047750" cy="1047750"/>
              <a:chOff x="1821595" y="2169795"/>
              <a:chExt cx="1047750" cy="1047750"/>
            </a:xfrm>
          </p:grpSpPr>
          <p:sp>
            <p:nvSpPr>
              <p:cNvPr id="39" name="空心弧 38"/>
              <p:cNvSpPr/>
              <p:nvPr/>
            </p:nvSpPr>
            <p:spPr>
              <a:xfrm>
                <a:off x="1999325" y="2357199"/>
                <a:ext cx="690702" cy="672941"/>
              </a:xfrm>
              <a:prstGeom prst="blockArc">
                <a:avLst>
                  <a:gd fmla="val 10800000" name="adj1"/>
                  <a:gd fmla="val 10639656" name="adj2"/>
                  <a:gd fmla="val 6201" name="adj3"/>
                </a:avLst>
              </a:prstGeom>
              <a:solidFill>
                <a:srgbClr val="00D661"/>
              </a:solidFill>
              <a:ln>
                <a:noFill/>
              </a:ln>
              <a:effectLst>
                <a:outerShdw algn="ctr" blurRad="406400" rotWithShape="0" sx="200000" sy="20000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MH_SubTitle_1"/>
              <p:cNvSpPr>
                <a:spLocks noChangeArrowheads="1"/>
              </p:cNvSpPr>
              <p:nvPr>
                <p:custDataLst>
                  <p:tags r:id="rId2"/>
                </p:custDataLst>
              </p:nvPr>
            </p:nvSpPr>
            <p:spPr bwMode="auto">
              <a:xfrm>
                <a:off x="1821595" y="2169795"/>
                <a:ext cx="1047750" cy="1047750"/>
              </a:xfrm>
              <a:prstGeom prst="ellipse">
                <a:avLst/>
              </a:prstGeom>
              <a:solidFill>
                <a:srgbClr val="00B050"/>
              </a:solidFill>
              <a:ln>
                <a:noFill/>
              </a:ln>
              <a:effectLst>
                <a:innerShdw blurRad="63500" dir="13500000" dist="50800">
                  <a:prstClr val="black">
                    <a:alpha val="50000"/>
                  </a:prstClr>
                </a:innerShdw>
              </a:effec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lang="zh-CN" smtClean="0">
                    <a:solidFill>
                      <a:srgbClr val="FFFFFF"/>
                    </a:solidFill>
                    <a:latin typeface="+mn-lt"/>
                    <a:ea typeface="+mn-ea"/>
                  </a:rPr>
                  <a:t>单击</a:t>
                </a:r>
              </a:p>
              <a:p>
                <a:pPr algn="ctr">
                  <a:defRPr/>
                </a:pPr>
                <a:r>
                  <a:rPr altLang="en-US" lang="zh-CN" smtClean="0">
                    <a:solidFill>
                      <a:srgbClr val="FFFFFF"/>
                    </a:solidFill>
                    <a:latin typeface="+mn-lt"/>
                    <a:ea typeface="+mn-ea"/>
                  </a:rPr>
                  <a:t>更改</a:t>
                </a:r>
              </a:p>
            </p:txBody>
          </p:sp>
        </p:grpSp>
        <p:grpSp>
          <p:nvGrpSpPr>
            <p:cNvPr id="13" name="组合 12"/>
            <p:cNvGrpSpPr/>
            <p:nvPr/>
          </p:nvGrpSpPr>
          <p:grpSpPr>
            <a:xfrm>
              <a:off x="7109559" y="2169795"/>
              <a:ext cx="1046163" cy="1047750"/>
              <a:chOff x="6642101" y="2169795"/>
              <a:chExt cx="1046163" cy="1047750"/>
            </a:xfrm>
          </p:grpSpPr>
          <p:sp>
            <p:nvSpPr>
              <p:cNvPr id="40" name="空心弧 39"/>
              <p:cNvSpPr/>
              <p:nvPr/>
            </p:nvSpPr>
            <p:spPr>
              <a:xfrm>
                <a:off x="6822213" y="2357199"/>
                <a:ext cx="690702" cy="672941"/>
              </a:xfrm>
              <a:prstGeom prst="blockArc">
                <a:avLst>
                  <a:gd fmla="val 10800000" name="adj1"/>
                  <a:gd fmla="val 10639656" name="adj2"/>
                  <a:gd fmla="val 6201" name="adj3"/>
                </a:avLst>
              </a:prstGeom>
              <a:solidFill>
                <a:srgbClr val="00D661"/>
              </a:solidFill>
              <a:ln>
                <a:noFill/>
              </a:ln>
              <a:effectLst>
                <a:outerShdw algn="ctr" blurRad="406400" rotWithShape="0" sx="200000" sy="20000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9" name="MH_SubTitle_3"/>
              <p:cNvSpPr>
                <a:spLocks noChangeArrowheads="1"/>
              </p:cNvSpPr>
              <p:nvPr>
                <p:custDataLst>
                  <p:tags r:id="rId3"/>
                </p:custDataLst>
              </p:nvPr>
            </p:nvSpPr>
            <p:spPr bwMode="auto">
              <a:xfrm>
                <a:off x="6642101" y="2169795"/>
                <a:ext cx="1046163" cy="1047750"/>
              </a:xfrm>
              <a:prstGeom prst="ellipse">
                <a:avLst/>
              </a:prstGeom>
              <a:solidFill>
                <a:schemeClr val="accent3"/>
              </a:solidFill>
              <a:ln>
                <a:noFill/>
              </a:ln>
              <a:effectLst>
                <a:innerShdw blurRad="63500" dir="13500000" dist="50800">
                  <a:prstClr val="black">
                    <a:alpha val="50000"/>
                  </a:prstClr>
                </a:innerShdw>
              </a:effec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lang="zh-CN">
                    <a:solidFill>
                      <a:srgbClr val="FFFFFF"/>
                    </a:solidFill>
                  </a:rPr>
                  <a:t>单击</a:t>
                </a:r>
              </a:p>
              <a:p>
                <a:pPr algn="ctr">
                  <a:defRPr/>
                </a:pPr>
                <a:r>
                  <a:rPr altLang="en-US" lang="zh-CN">
                    <a:solidFill>
                      <a:srgbClr val="FFFFFF"/>
                    </a:solidFill>
                  </a:rPr>
                  <a:t>更改</a:t>
                </a:r>
              </a:p>
            </p:txBody>
          </p:sp>
        </p:grpSp>
        <p:grpSp>
          <p:nvGrpSpPr>
            <p:cNvPr id="42" name="组合 41"/>
            <p:cNvGrpSpPr/>
            <p:nvPr/>
          </p:nvGrpSpPr>
          <p:grpSpPr>
            <a:xfrm>
              <a:off x="9965293" y="2169795"/>
              <a:ext cx="1046163" cy="1047750"/>
              <a:chOff x="8791576" y="2169795"/>
              <a:chExt cx="1046163" cy="1047750"/>
            </a:xfrm>
          </p:grpSpPr>
          <p:sp>
            <p:nvSpPr>
              <p:cNvPr id="41" name="空心弧 40"/>
              <p:cNvSpPr/>
              <p:nvPr/>
            </p:nvSpPr>
            <p:spPr>
              <a:xfrm>
                <a:off x="8966926" y="2357199"/>
                <a:ext cx="690702" cy="672941"/>
              </a:xfrm>
              <a:prstGeom prst="blockArc">
                <a:avLst>
                  <a:gd fmla="val 10800000" name="adj1"/>
                  <a:gd fmla="val 10639656" name="adj2"/>
                  <a:gd fmla="val 6201" name="adj3"/>
                </a:avLst>
              </a:prstGeom>
              <a:solidFill>
                <a:srgbClr val="00D661"/>
              </a:solidFill>
              <a:ln>
                <a:noFill/>
              </a:ln>
              <a:effectLst>
                <a:outerShdw algn="ctr" blurRad="406400" rotWithShape="0" sx="200000" sy="20000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3" name="MH_SubTitle_4"/>
              <p:cNvSpPr>
                <a:spLocks noChangeArrowheads="1"/>
              </p:cNvSpPr>
              <p:nvPr>
                <p:custDataLst>
                  <p:tags r:id="rId4"/>
                </p:custDataLst>
              </p:nvPr>
            </p:nvSpPr>
            <p:spPr bwMode="auto">
              <a:xfrm>
                <a:off x="8791576" y="2169795"/>
                <a:ext cx="1046163" cy="1047750"/>
              </a:xfrm>
              <a:prstGeom prst="ellipse">
                <a:avLst/>
              </a:prstGeom>
              <a:solidFill>
                <a:srgbClr val="0060A9"/>
              </a:solidFill>
              <a:ln>
                <a:noFill/>
              </a:ln>
              <a:effectLst>
                <a:innerShdw blurRad="63500" dir="13500000" dist="50800">
                  <a:prstClr val="black">
                    <a:alpha val="50000"/>
                  </a:prstClr>
                </a:innerShdw>
              </a:effec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lang="zh-CN">
                    <a:solidFill>
                      <a:srgbClr val="FFFFFF"/>
                    </a:solidFill>
                  </a:rPr>
                  <a:t>单击</a:t>
                </a:r>
              </a:p>
              <a:p>
                <a:pPr algn="ctr">
                  <a:defRPr/>
                </a:pPr>
                <a:r>
                  <a:rPr altLang="en-US" lang="zh-CN">
                    <a:solidFill>
                      <a:srgbClr val="FFFFFF"/>
                    </a:solidFill>
                  </a:rPr>
                  <a:t>更改</a:t>
                </a:r>
              </a:p>
            </p:txBody>
          </p:sp>
        </p:grpSp>
        <p:grpSp>
          <p:nvGrpSpPr>
            <p:cNvPr id="11" name="组合 10"/>
            <p:cNvGrpSpPr/>
            <p:nvPr/>
          </p:nvGrpSpPr>
          <p:grpSpPr>
            <a:xfrm>
              <a:off x="4253825" y="2169795"/>
              <a:ext cx="1046163" cy="1047750"/>
              <a:chOff x="4498976" y="2169795"/>
              <a:chExt cx="1046163" cy="1047750"/>
            </a:xfrm>
          </p:grpSpPr>
          <p:sp>
            <p:nvSpPr>
              <p:cNvPr id="6" name="空心弧 5"/>
              <p:cNvSpPr/>
              <p:nvPr/>
            </p:nvSpPr>
            <p:spPr>
              <a:xfrm>
                <a:off x="4676706" y="2357199"/>
                <a:ext cx="690702" cy="672941"/>
              </a:xfrm>
              <a:prstGeom prst="blockArc">
                <a:avLst>
                  <a:gd fmla="val 10800000" name="adj1"/>
                  <a:gd fmla="val 10639656" name="adj2"/>
                  <a:gd fmla="val 6201" name="adj3"/>
                </a:avLst>
              </a:prstGeom>
              <a:solidFill>
                <a:srgbClr val="00D661"/>
              </a:solidFill>
              <a:ln>
                <a:noFill/>
              </a:ln>
              <a:effectLst>
                <a:outerShdw algn="ctr" blurRad="406400" rotWithShape="0" sx="200000" sy="200000">
                  <a:srgbClr val="5B9BD5"/>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MH_SubTitle_2"/>
              <p:cNvSpPr>
                <a:spLocks noChangeArrowheads="1"/>
              </p:cNvSpPr>
              <p:nvPr>
                <p:custDataLst>
                  <p:tags r:id="rId5"/>
                </p:custDataLst>
              </p:nvPr>
            </p:nvSpPr>
            <p:spPr bwMode="auto">
              <a:xfrm>
                <a:off x="4498976" y="2169795"/>
                <a:ext cx="1046163" cy="1047750"/>
              </a:xfrm>
              <a:prstGeom prst="ellipse">
                <a:avLst/>
              </a:prstGeom>
              <a:solidFill>
                <a:schemeClr val="accent2"/>
              </a:solidFill>
              <a:ln>
                <a:noFill/>
              </a:ln>
              <a:effectLst>
                <a:innerShdw blurRad="63500" dir="13500000" dist="50800">
                  <a:prstClr val="black">
                    <a:alpha val="50000"/>
                  </a:prstClr>
                </a:innerShdw>
              </a:effec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en-US" lang="zh-CN">
                    <a:solidFill>
                      <a:srgbClr val="FFFFFF"/>
                    </a:solidFill>
                  </a:rPr>
                  <a:t>单击</a:t>
                </a:r>
              </a:p>
              <a:p>
                <a:pPr algn="ctr">
                  <a:defRPr/>
                </a:pPr>
                <a:r>
                  <a:rPr altLang="en-US" lang="zh-CN">
                    <a:solidFill>
                      <a:srgbClr val="FFFFFF"/>
                    </a:solidFill>
                  </a:rPr>
                  <a:t>更改</a:t>
                </a:r>
              </a:p>
            </p:txBody>
          </p:sp>
        </p:grpSp>
      </p:grpSp>
      <p:grpSp>
        <p:nvGrpSpPr>
          <p:cNvPr id="9" name="组合 8"/>
          <p:cNvGrpSpPr/>
          <p:nvPr/>
        </p:nvGrpSpPr>
        <p:grpSpPr>
          <a:xfrm>
            <a:off x="1142429" y="3874283"/>
            <a:ext cx="10359168" cy="1483043"/>
            <a:chOff x="1142429" y="3874283"/>
            <a:chExt cx="10359168" cy="1483043"/>
          </a:xfrm>
        </p:grpSpPr>
        <p:sp>
          <p:nvSpPr>
            <p:cNvPr id="43" name="文本框 42"/>
            <p:cNvSpPr txBox="1"/>
            <p:nvPr/>
          </p:nvSpPr>
          <p:spPr>
            <a:xfrm>
              <a:off x="1142429" y="3874283"/>
              <a:ext cx="1791966"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喜欢设计，是种源动力，做好设计应该是一种职业素养。追求简约实用追求效率</a:t>
              </a:r>
            </a:p>
          </p:txBody>
        </p:sp>
        <p:sp>
          <p:nvSpPr>
            <p:cNvPr id="44" name="文本框 43"/>
            <p:cNvSpPr txBox="1"/>
            <p:nvPr/>
          </p:nvSpPr>
          <p:spPr>
            <a:xfrm>
              <a:off x="6619418" y="3879998"/>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sp>
          <p:nvSpPr>
            <p:cNvPr id="45" name="文本框 44"/>
            <p:cNvSpPr txBox="1"/>
            <p:nvPr/>
          </p:nvSpPr>
          <p:spPr>
            <a:xfrm>
              <a:off x="9475153" y="3874283"/>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sp>
          <p:nvSpPr>
            <p:cNvPr id="46" name="文本框 45"/>
            <p:cNvSpPr txBox="1"/>
            <p:nvPr/>
          </p:nvSpPr>
          <p:spPr>
            <a:xfrm>
              <a:off x="3763684" y="3874283"/>
              <a:ext cx="2026444" cy="1463040"/>
            </a:xfrm>
            <a:prstGeom prst="rect">
              <a:avLst/>
            </a:prstGeom>
            <a:noFill/>
          </p:spPr>
          <p:txBody>
            <a:bodyPr rtlCol="0" wrap="square">
              <a:spAutoFit/>
            </a:bodyPr>
            <a:lstStyle/>
            <a:p>
              <a:r>
                <a:rPr altLang="en-US" lang="zh-CN">
                  <a:latin charset="-122" panose="020b0502040204020203" pitchFamily="34" typeface="微软雅黑 Light"/>
                  <a:ea charset="-122" panose="020b0502040204020203" pitchFamily="34" typeface="微软雅黑 Light"/>
                </a:rPr>
                <a:t>喜欢设计，应该是一种源动力，做好设计，应该是一种职业素养。追求简约实用，追求效率</a:t>
              </a:r>
            </a:p>
          </p:txBody>
        </p:sp>
      </p:grpSp>
    </p:spTree>
    <p:extLst>
      <p:ext uri="{BB962C8B-B14F-4D97-AF65-F5344CB8AC3E}">
        <p14:creationId val="1759690556"/>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1" presetSubtype="0">
                                  <p:stCondLst>
                                    <p:cond delay="0"/>
                                  </p:stCondLst>
                                  <p:childTnLst>
                                    <p:animMotion origin="layout" path="M 3.95833E-06 -4.98733E-18 C 3.95833E-06 0.0544 -0.02435 0.09884 -0.05456 0.09884 C -0.08477 0.09884 -0.10925 0.0544 -0.10925 -4.98733E-18 C -0.10925 -0.05463 -0.08477 -0.09838 -0.05456 -0.09838 C -0.02435 -0.09838 3.95833E-06 -0.05463 3.95833E-06 -4.98733E-18 Z" pathEditMode="relative" ptsTypes="AAAAA" rAng="5400000">
                                      <p:cBhvr>
                                        <p:cTn dur="1000" fill="hold" id="6"/>
                                        <p:tgtEl>
                                          <p:spTgt spid="4"/>
                                        </p:tgtEl>
                                        <p:attrNameLst>
                                          <p:attrName>ppt_x</p:attrName>
                                          <p:attrName>ppt_y</p:attrName>
                                        </p:attrNameLst>
                                      </p:cBhvr>
                                      <p:rCtr x="-5456" y="23"/>
                                    </p:animMotion>
                                  </p:childTnLst>
                                </p:cTn>
                              </p:par>
                            </p:childTnLst>
                          </p:cTn>
                        </p:par>
                        <p:par>
                          <p:cTn fill="hold" id="7" nodeType="afterGroup">
                            <p:stCondLst>
                              <p:cond delay="1000"/>
                            </p:stCondLst>
                            <p:childTnLst>
                              <p:par>
                                <p:cTn fill="hold" id="8" nodeType="after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500" id="10"/>
                                        <p:tgtEl>
                                          <p:spTgt spid="5"/>
                                        </p:tgtEl>
                                      </p:cBhvr>
                                    </p:animEffec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500"/>
                            </p:stCondLst>
                            <p:childTnLst>
                              <p:par>
                                <p:cTn fill="hold" id="18" nodeType="afterEffect" presetClass="entr" presetID="42"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1000" id="20"/>
                                        <p:tgtEl>
                                          <p:spTgt spid="8"/>
                                        </p:tgtEl>
                                      </p:cBhvr>
                                    </p:animEffect>
                                    <p:anim calcmode="lin" valueType="num">
                                      <p:cBhvr>
                                        <p:cTn dur="1000" fill="hold" id="21"/>
                                        <p:tgtEl>
                                          <p:spTgt spid="8"/>
                                        </p:tgtEl>
                                        <p:attrNameLst>
                                          <p:attrName>ppt_x</p:attrName>
                                        </p:attrNameLst>
                                      </p:cBhvr>
                                      <p:tavLst>
                                        <p:tav tm="0">
                                          <p:val>
                                            <p:strVal val="#ppt_x"/>
                                          </p:val>
                                        </p:tav>
                                        <p:tav tm="100000">
                                          <p:val>
                                            <p:strVal val="#ppt_x"/>
                                          </p:val>
                                        </p:tav>
                                      </p:tavLst>
                                    </p:anim>
                                    <p:anim calcmode="lin" valueType="num">
                                      <p:cBhvr>
                                        <p:cTn dur="1000" fill="hold" id="22"/>
                                        <p:tgtEl>
                                          <p:spTgt spid="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500"/>
                            </p:stCondLst>
                            <p:childTnLst>
                              <p:par>
                                <p:cTn fill="hold" id="24" nodeType="afterEffect" presetClass="entr" presetID="22" presetSubtype="8">
                                  <p:stCondLst>
                                    <p:cond delay="0"/>
                                  </p:stCondLst>
                                  <p:childTnLst>
                                    <p:set>
                                      <p:cBhvr>
                                        <p:cTn dur="1" fill="hold" id="25">
                                          <p:stCondLst>
                                            <p:cond delay="0"/>
                                          </p:stCondLst>
                                        </p:cTn>
                                        <p:tgtEl>
                                          <p:spTgt spid="52"/>
                                        </p:tgtEl>
                                        <p:attrNameLst>
                                          <p:attrName>style.visibility</p:attrName>
                                        </p:attrNameLst>
                                      </p:cBhvr>
                                      <p:to>
                                        <p:strVal val="visible"/>
                                      </p:to>
                                    </p:set>
                                    <p:animEffect filter="wipe(left)" transition="in">
                                      <p:cBhvr>
                                        <p:cTn dur="500" id="26"/>
                                        <p:tgtEl>
                                          <p:spTgt spid="52"/>
                                        </p:tgtEl>
                                      </p:cBhvr>
                                    </p:animEffect>
                                  </p:childTnLst>
                                </p:cTn>
                              </p:par>
                            </p:childTnLst>
                          </p:cTn>
                        </p:par>
                        <p:par>
                          <p:cTn fill="hold" id="27" nodeType="afterGroup">
                            <p:stCondLst>
                              <p:cond delay="4000"/>
                            </p:stCondLst>
                            <p:childTnLst>
                              <p:par>
                                <p:cTn fill="hold"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tags/tag1.xml><?xml version="1.0" encoding="utf-8"?>
<p:tagLst xmlns:p="http://schemas.openxmlformats.org/presentationml/2006/main">
  <p:tag name="MH" val="20151110102222"/>
  <p:tag name="MH_LIBRARY" val="GRAPHIC"/>
  <p:tag name="MH_ORDER" val="1"/>
  <p:tag name="MH_TYPE" val="SubTitle"/>
</p:tagLst>
</file>

<file path=ppt/tags/tag10.xml><?xml version="1.0" encoding="utf-8"?>
<p:tagLst xmlns:p="http://schemas.openxmlformats.org/presentationml/2006/main">
  <p:tag name="MH" val="20151112011350"/>
  <p:tag name="MH_LIBRARY" val="GRAPHIC"/>
  <p:tag name="MH_ORDER" val="3"/>
  <p:tag name="MH_TYPE" val="SubTitle"/>
</p:tagLst>
</file>

<file path=ppt/tags/tag11.xml><?xml version="1.0" encoding="utf-8"?>
<p:tagLst xmlns:p="http://schemas.openxmlformats.org/presentationml/2006/main">
  <p:tag name="MH" val="20151112011350"/>
  <p:tag name="MH_LIBRARY" val="GRAPHIC"/>
  <p:tag name="MH_ORDER" val="4"/>
  <p:tag name="MH_TYPE" val="SubTitle"/>
</p:tagLst>
</file>

<file path=ppt/tags/tag12.xml><?xml version="1.0" encoding="utf-8"?>
<p:tagLst xmlns:p="http://schemas.openxmlformats.org/presentationml/2006/main">
  <p:tag name="MH" val="20151112011350"/>
  <p:tag name="MH_LIBRARY" val="GRAPHIC"/>
  <p:tag name="MH_ORDER" val="2"/>
  <p:tag name="MH_TYPE" val="SubTitle"/>
</p:tagLst>
</file>

<file path=ppt/tags/tag13.xml><?xml version="1.0" encoding="utf-8"?>
<p:tagLst xmlns:p="http://schemas.openxmlformats.org/presentationml/2006/main">
  <p:tag name="MH" val="20151108161549"/>
  <p:tag name="MH_LIBRARY" val="GRAPHIC"/>
  <p:tag name="MH_ORDER" val="1"/>
  <p:tag name="MH_TYPE" val="Other"/>
</p:tagLst>
</file>

<file path=ppt/tags/tag14.xml><?xml version="1.0" encoding="utf-8"?>
<p:tagLst xmlns:p="http://schemas.openxmlformats.org/presentationml/2006/main">
  <p:tag name="MH" val="20151108161549"/>
  <p:tag name="MH_LIBRARY" val="GRAPHIC"/>
  <p:tag name="MH_ORDER" val="2"/>
  <p:tag name="MH_TYPE" val="Other"/>
</p:tagLst>
</file>

<file path=ppt/tags/tag15.xml><?xml version="1.0" encoding="utf-8"?>
<p:tagLst xmlns:p="http://schemas.openxmlformats.org/presentationml/2006/main">
  <p:tag name="MH" val="20151108161549"/>
  <p:tag name="MH_LIBRARY" val="GRAPHIC"/>
  <p:tag name="MH_ORDER" val="3"/>
  <p:tag name="MH_TYPE" val="Other"/>
</p:tagLst>
</file>

<file path=ppt/tags/tag16.xml><?xml version="1.0" encoding="utf-8"?>
<p:tagLst xmlns:p="http://schemas.openxmlformats.org/presentationml/2006/main">
  <p:tag name="MH" val="20151108161549"/>
  <p:tag name="MH_LIBRARY" val="GRAPHIC"/>
  <p:tag name="MH_ORDER" val="4"/>
  <p:tag name="MH_TYPE" val="Other"/>
</p:tagLst>
</file>

<file path=ppt/tags/tag17.xml><?xml version="1.0" encoding="utf-8"?>
<p:tagLst xmlns:p="http://schemas.openxmlformats.org/presentationml/2006/main">
  <p:tag name="MH" val="20151108161549"/>
  <p:tag name="MH_LIBRARY" val="GRAPHIC"/>
  <p:tag name="MH_ORDER" val="1"/>
  <p:tag name="MH_TYPE" val="Title"/>
</p:tagLst>
</file>

<file path=ppt/tags/tag18.xml><?xml version="1.0" encoding="utf-8"?>
<p:tagLst xmlns:p="http://schemas.openxmlformats.org/presentationml/2006/main">
  <p:tag name="MH" val="20151108135646"/>
  <p:tag name="MH_LIBRARY" val="GRAPHIC"/>
  <p:tag name="MH_ORDER" val="2"/>
  <p:tag name="MH_TYPE" val="Other"/>
</p:tagLst>
</file>

<file path=ppt/tags/tag19.xml><?xml version="1.0" encoding="utf-8"?>
<p:tagLst xmlns:p="http://schemas.openxmlformats.org/presentationml/2006/main">
  <p:tag name="MH" val="20151108135646"/>
  <p:tag name="MH_LIBRARY" val="GRAPHIC"/>
  <p:tag name="MH_ORDER" val="2"/>
  <p:tag name="MH_TYPE" val="Other"/>
</p:tagLst>
</file>

<file path=ppt/tags/tag2.xml><?xml version="1.0" encoding="utf-8"?>
<p:tagLst xmlns:p="http://schemas.openxmlformats.org/presentationml/2006/main">
  <p:tag name="MH" val="20151110102222"/>
  <p:tag name="MH_LIBRARY" val="GRAPHIC"/>
  <p:tag name="MH_ORDER" val="2"/>
  <p:tag name="MH_TYPE" val="SubTitle"/>
</p:tagLst>
</file>

<file path=ppt/tags/tag20.xml><?xml version="1.0" encoding="utf-8"?>
<p:tagLst xmlns:p="http://schemas.openxmlformats.org/presentationml/2006/main">
  <p:tag name="MH" val="20151108135646"/>
  <p:tag name="MH_LIBRARY" val="GRAPHIC"/>
  <p:tag name="MH_ORDER" val="2"/>
  <p:tag name="MH_TYPE" val="Other"/>
</p:tagLst>
</file>

<file path=ppt/tags/tag21.xml><?xml version="1.0" encoding="utf-8"?>
<p:tagLst xmlns:p="http://schemas.openxmlformats.org/presentationml/2006/main">
  <p:tag name="MH" val="20151108135646"/>
  <p:tag name="MH_LIBRARY" val="GRAPHIC"/>
  <p:tag name="MH_ORDER" val="2"/>
  <p:tag name="MH_TYPE" val="Other"/>
</p:tagLst>
</file>

<file path=ppt/tags/tag22.xml><?xml version="1.0" encoding="utf-8"?>
<p:tagLst xmlns:p="http://schemas.openxmlformats.org/presentationml/2006/main">
  <p:tag name="MH" val="20151108161549"/>
  <p:tag name="MH_LIBRARY" val="GRAPHIC"/>
  <p:tag name="MH_ORDER" val="1"/>
  <p:tag name="MH_TYPE" val="SubTitle"/>
</p:tagLst>
</file>

<file path=ppt/tags/tag23.xml><?xml version="1.0" encoding="utf-8"?>
<p:tagLst xmlns:p="http://schemas.openxmlformats.org/presentationml/2006/main">
  <p:tag name="MH" val="20151108161549"/>
  <p:tag name="MH_LIBRARY" val="GRAPHIC"/>
  <p:tag name="MH_ORDER" val="1"/>
  <p:tag name="MH_TYPE" val="SubTitle"/>
</p:tagLst>
</file>

<file path=ppt/tags/tag24.xml><?xml version="1.0" encoding="utf-8"?>
<p:tagLst xmlns:p="http://schemas.openxmlformats.org/presentationml/2006/main">
  <p:tag name="MH" val="20151108161549"/>
  <p:tag name="MH_LIBRARY" val="GRAPHIC"/>
  <p:tag name="MH_ORDER" val="1"/>
  <p:tag name="MH_TYPE" val="SubTitle"/>
</p:tagLst>
</file>

<file path=ppt/tags/tag25.xml><?xml version="1.0" encoding="utf-8"?>
<p:tagLst xmlns:p="http://schemas.openxmlformats.org/presentationml/2006/main">
  <p:tag name="MH" val="20151108161549"/>
  <p:tag name="MH_LIBRARY" val="GRAPHIC"/>
  <p:tag name="MH_ORDER" val="1"/>
  <p:tag name="MH_TYPE" val="SubTitle"/>
</p:tagLst>
</file>

<file path=ppt/tags/tag26.xml><?xml version="1.0" encoding="utf-8"?>
<p:tagLst xmlns:p="http://schemas.openxmlformats.org/presentationml/2006/main">
  <p:tag name="MH" val="20151108141239"/>
  <p:tag name="MH_LIBRARY" val="GRAPHIC"/>
  <p:tag name="MH_ORDER" val="Freeform 2"/>
</p:tagLst>
</file>

<file path=ppt/tags/tag27.xml><?xml version="1.0" encoding="utf-8"?>
<p:tagLst xmlns:p="http://schemas.openxmlformats.org/presentationml/2006/main">
  <p:tag name="MH" val="20151108141239"/>
  <p:tag name="MH_LIBRARY" val="GRAPHIC"/>
  <p:tag name="MH_ORDER" val="Freeform 3"/>
</p:tagLst>
</file>

<file path=ppt/tags/tag28.xml><?xml version="1.0" encoding="utf-8"?>
<p:tagLst xmlns:p="http://schemas.openxmlformats.org/presentationml/2006/main">
  <p:tag name="MH" val="20151108141239"/>
  <p:tag name="MH_LIBRARY" val="GRAPHIC"/>
  <p:tag name="MH_ORDER" val="Freeform 4"/>
</p:tagLst>
</file>

<file path=ppt/tags/tag29.xml><?xml version="1.0" encoding="utf-8"?>
<p:tagLst xmlns:p="http://schemas.openxmlformats.org/presentationml/2006/main">
  <p:tag name="MH" val="20151108141239"/>
  <p:tag name="MH_LIBRARY" val="GRAPHIC"/>
  <p:tag name="MH_ORDER" val="文本框 5"/>
</p:tagLst>
</file>

<file path=ppt/tags/tag3.xml><?xml version="1.0" encoding="utf-8"?>
<p:tagLst xmlns:p="http://schemas.openxmlformats.org/presentationml/2006/main">
  <p:tag name="MH" val="20151110102222"/>
  <p:tag name="MH_LIBRARY" val="GRAPHIC"/>
  <p:tag name="MH_ORDER" val="1"/>
  <p:tag name="MH_TYPE" val="SubTitle"/>
</p:tagLst>
</file>

<file path=ppt/tags/tag30.xml><?xml version="1.0" encoding="utf-8"?>
<p:tagLst xmlns:p="http://schemas.openxmlformats.org/presentationml/2006/main">
  <p:tag name="MH" val="20151108141239"/>
  <p:tag name="MH_LIBRARY" val="GRAPHIC"/>
  <p:tag name="MH_ORDER" val="文本框 6"/>
</p:tagLst>
</file>

<file path=ppt/tags/tag3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d9597386e8f629be6b02d8dbe9645e79e1952"/>
</p:tagLst>
</file>

<file path=ppt/tags/tag4.xml><?xml version="1.0" encoding="utf-8"?>
<p:tagLst xmlns:p="http://schemas.openxmlformats.org/presentationml/2006/main">
  <p:tag name="MH" val="20151110102222"/>
  <p:tag name="MH_LIBRARY" val="GRAPHIC"/>
  <p:tag name="MH_ORDER" val="2"/>
  <p:tag name="MH_TYPE" val="SubTitle"/>
</p:tagLst>
</file>

<file path=ppt/tags/tag5.xml><?xml version="1.0" encoding="utf-8"?>
<p:tagLst xmlns:p="http://schemas.openxmlformats.org/presentationml/2006/main">
  <p:tag name="MH" val="20151108114942"/>
  <p:tag name="MH_LIBRARY" val="GRAPHIC"/>
  <p:tag name="MH_ORDER" val="2"/>
  <p:tag name="MH_TYPE" val="Text"/>
</p:tagLst>
</file>

<file path=ppt/tags/tag6.xml><?xml version="1.0" encoding="utf-8"?>
<p:tagLst xmlns:p="http://schemas.openxmlformats.org/presentationml/2006/main">
  <p:tag name="MH" val="20151108114942"/>
  <p:tag name="MH_LIBRARY" val="GRAPHIC"/>
  <p:tag name="MH_ORDER" val="2"/>
  <p:tag name="MH_TYPE" val="Text"/>
</p:tagLst>
</file>

<file path=ppt/tags/tag7.xml><?xml version="1.0" encoding="utf-8"?>
<p:tagLst xmlns:p="http://schemas.openxmlformats.org/presentationml/2006/main">
  <p:tag name="MH" val="20151108114942"/>
  <p:tag name="MH_LIBRARY" val="GRAPHIC"/>
  <p:tag name="MH_ORDER" val="2"/>
  <p:tag name="MH_TYPE" val="Text"/>
</p:tagLst>
</file>

<file path=ppt/tags/tag8.xml><?xml version="1.0" encoding="utf-8"?>
<p:tagLst xmlns:p="http://schemas.openxmlformats.org/presentationml/2006/main">
  <p:tag name="MH" val="20151108114942"/>
  <p:tag name="MH_LIBRARY" val="GRAPHIC"/>
  <p:tag name="MH_ORDER" val="2"/>
  <p:tag name="MH_TYPE" val="Text"/>
</p:tagLst>
</file>

<file path=ppt/tags/tag9.xml><?xml version="1.0" encoding="utf-8"?>
<p:tagLst xmlns:p="http://schemas.openxmlformats.org/presentationml/2006/main">
  <p:tag name="MH" val="20151112011350"/>
  <p:tag name="MH_LIBRARY" val="GRAPHIC"/>
  <p:tag name="MH_ORDER" val="1"/>
  <p:tag name="MH_TYPE" val="SubTitl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270</Paragraphs>
  <Slides>37</Slides>
  <Notes>6</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37</vt:i4>
      </vt:variant>
    </vt:vector>
  </HeadingPairs>
  <TitlesOfParts>
    <vt:vector baseType="lpstr" size="56">
      <vt:lpstr>Arial</vt:lpstr>
      <vt:lpstr>等线 Light</vt:lpstr>
      <vt:lpstr>等线</vt:lpstr>
      <vt:lpstr>Calibri Light</vt:lpstr>
      <vt:lpstr>Calibri</vt:lpstr>
      <vt:lpstr>微软雅黑</vt:lpstr>
      <vt:lpstr>Algerian</vt:lpstr>
      <vt:lpstr>微软雅黑 Light</vt:lpstr>
      <vt:lpstr>Wingdings</vt:lpstr>
      <vt:lpstr>宋体</vt:lpstr>
      <vt:lpstr>Arial Narrow</vt:lpstr>
      <vt:lpstr>Open Sans</vt:lpstr>
      <vt:lpstr>Bodoni MT Black</vt:lpstr>
      <vt:lpstr>幼圆</vt:lpstr>
      <vt:lpstr>Bell MT</vt:lpstr>
      <vt:lpstr>华文仿宋</vt:lpstr>
      <vt:lpstr>DFPPOP1W9-B5</vt:lpstr>
      <vt:lpstr>hakuyoxingshu7000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2021-08-22T12:03:45Z</dcterms:created>
  <cp:lastPrinted>2021-08-22T12:03:45Z</cp:lastPrinted>
  <dcterms:modified xsi:type="dcterms:W3CDTF">2021-08-22T05:52:54Z</dcterms:modified>
  <cp:revision>1</cp:revision>
</cp:coreProperties>
</file>