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style+xml" PartName="/ppt/charts/style1.xml"/>
  <Override ContentType="application/vnd.ms-office.chartstyle+xml" PartName="/ppt/charts/style2.xml"/>
  <Override ContentType="application/vnd.openxmlformats-officedocument.drawingml.diagramColors+xml" PartName="/ppt/diagrams/colors1.xml"/>
  <Override ContentType="application/vnd.openxmlformats-officedocument.drawingml.diagramColors+xml" PartName="/ppt/diagrams/colors2.xml"/>
  <Override ContentType="application/vnd.openxmlformats-officedocument.drawingml.diagramColors+xml" PartName="/ppt/diagrams/colors3.xml"/>
  <Override ContentType="application/vnd.openxmlformats-officedocument.drawingml.diagramData+xml" PartName="/ppt/diagrams/data1.xml"/>
  <Override ContentType="application/vnd.openxmlformats-officedocument.drawingml.diagramData+xml" PartName="/ppt/diagrams/data2.xml"/>
  <Override ContentType="application/vnd.openxmlformats-officedocument.drawingml.diagramData+xml" PartName="/ppt/diagrams/data3.xml"/>
  <Override ContentType="application/vnd.ms-office.drawingml.diagramDrawing+xml" PartName="/ppt/diagrams/drawing1.xml"/>
  <Override ContentType="application/vnd.ms-office.drawingml.diagramDrawing+xml" PartName="/ppt/diagrams/drawing2.xml"/>
  <Override ContentType="application/vnd.ms-office.drawingml.diagramDrawing+xml" PartName="/ppt/diagrams/drawing3.xml"/>
  <Override ContentType="application/vnd.openxmlformats-officedocument.drawingml.diagramLayout+xml" PartName="/ppt/diagrams/layout1.xml"/>
  <Override ContentType="application/vnd.openxmlformats-officedocument.drawingml.diagramLayout+xml" PartName="/ppt/diagrams/layout2.xml"/>
  <Override ContentType="application/vnd.openxmlformats-officedocument.drawingml.diagramLayout+xml" PartName="/ppt/diagrams/layout3.xml"/>
  <Override ContentType="application/vnd.openxmlformats-officedocument.drawingml.diagramStyle+xml" PartName="/ppt/diagrams/quickStyle1.xml"/>
  <Override ContentType="application/vnd.openxmlformats-officedocument.drawingml.diagramStyle+xml" PartName="/ppt/diagrams/quickStyle2.xml"/>
  <Override ContentType="application/vnd.openxmlformats-officedocument.drawingml.diagramStyle+xml" PartName="/ppt/diagrams/quickStyle3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tags+xml" PartName="/ppt/tags/tag24.xml"/>
  <Override ContentType="application/vnd.openxmlformats-officedocument.presentationml.tags+xml" PartName="/ppt/tags/tag25.xml"/>
  <Override ContentType="application/vnd.openxmlformats-officedocument.presentationml.tags+xml" PartName="/ppt/tags/tag26.xml"/>
  <Override ContentType="application/vnd.openxmlformats-officedocument.presentationml.tags+xml" PartName="/ppt/tags/tag27.xml"/>
  <Override ContentType="application/vnd.openxmlformats-officedocument.presentationml.tags+xml" PartName="/ppt/tags/tag28.xml"/>
  <Override ContentType="application/vnd.openxmlformats-officedocument.presentationml.tags+xml" PartName="/ppt/tags/tag29.xml"/>
  <Override ContentType="application/vnd.openxmlformats-officedocument.presentationml.tags+xml" PartName="/ppt/tags/tag30.xml"/>
  <Override ContentType="application/vnd.openxmlformats-officedocument.presentationml.tags+xml" PartName="/ppt/tags/tag31.xml"/>
  <Override ContentType="application/vnd.openxmlformats-officedocument.presentationml.tags+xml" PartName="/ppt/tags/tag32.xml"/>
  <Override ContentType="application/vnd.openxmlformats-officedocument.presentationml.tags+xml" PartName="/ppt/tags/tag33.xml"/>
  <Override ContentType="application/vnd.openxmlformats-officedocument.presentationml.tags+xml" PartName="/ppt/tags/tag34.xml"/>
  <Override ContentType="application/vnd.openxmlformats-officedocument.presentationml.tags+xml" PartName="/ppt/tags/tag35.xml"/>
  <Override ContentType="application/vnd.openxmlformats-officedocument.presentationml.tags+xml" PartName="/ppt/tags/tag36.xml"/>
  <Override ContentType="application/vnd.openxmlformats-officedocument.presentationml.tags+xml" PartName="/ppt/tags/tag37.xml"/>
  <Override ContentType="application/vnd.openxmlformats-officedocument.presentationml.tags+xml" PartName="/ppt/tags/tag38.xml"/>
  <Override ContentType="application/vnd.openxmlformats-officedocument.presentationml.tags+xml" PartName="/ppt/tags/tag39.xml"/>
  <Override ContentType="application/vnd.openxmlformats-officedocument.presentationml.tags+xml" PartName="/ppt/tags/tag40.xml"/>
  <Override ContentType="application/vnd.openxmlformats-officedocument.presentationml.tags+xml" PartName="/ppt/tags/tag41.xml"/>
  <Override ContentType="application/vnd.openxmlformats-officedocument.presentationml.tags+xml" PartName="/ppt/tags/tag42.xml"/>
  <Override ContentType="application/vnd.openxmlformats-officedocument.presentationml.tags+xml" PartName="/ppt/tags/tag43.xml"/>
  <Override ContentType="application/vnd.openxmlformats-officedocument.presentationml.tags+xml" PartName="/ppt/tags/tag44.xml"/>
  <Override ContentType="application/vnd.openxmlformats-officedocument.presentationml.tags+xml" PartName="/ppt/tags/tag45.xml"/>
  <Override ContentType="application/vnd.openxmlformats-officedocument.presentationml.tags+xml" PartName="/ppt/tags/tag46.xml"/>
  <Override ContentType="application/vnd.openxmlformats-officedocument.presentationml.tags+xml" PartName="/ppt/tags/tag47.xml"/>
  <Override ContentType="application/vnd.openxmlformats-officedocument.presentationml.tags+xml" PartName="/ppt/tags/tag48.xml"/>
  <Override ContentType="application/vnd.openxmlformats-officedocument.presentationml.tags+xml" PartName="/ppt/tags/tag49.xml"/>
  <Override ContentType="application/vnd.openxmlformats-officedocument.presentationml.tags+xml" PartName="/ppt/tags/tag50.xml"/>
  <Override ContentType="application/vnd.openxmlformats-officedocument.presentationml.tags+xml" PartName="/ppt/tags/tag51.xml"/>
  <Override ContentType="application/vnd.openxmlformats-officedocument.presentationml.tags+xml" PartName="/ppt/tags/tag52.xml"/>
  <Override ContentType="application/vnd.openxmlformats-officedocument.presentationml.tags+xml" PartName="/ppt/tags/tag53.xml"/>
  <Override ContentType="application/vnd.openxmlformats-officedocument.presentationml.tags+xml" PartName="/ppt/tags/tag54.xml"/>
  <Override ContentType="application/vnd.openxmlformats-officedocument.presentationml.tags+xml" PartName="/ppt/tags/tag55.xml"/>
  <Override ContentType="application/vnd.openxmlformats-officedocument.presentationml.tags+xml" PartName="/ppt/tags/tag56.xml"/>
  <Override ContentType="application/vnd.openxmlformats-officedocument.presentationml.tags+xml" PartName="/ppt/tags/tag57.xml"/>
  <Override ContentType="application/vnd.openxmlformats-officedocument.presentationml.tags+xml" PartName="/ppt/tags/tag58.xml"/>
  <Override ContentType="application/vnd.openxmlformats-officedocument.presentationml.tags+xml" PartName="/ppt/tags/tag59.xml"/>
  <Override ContentType="application/vnd.openxmlformats-officedocument.presentationml.tags+xml" PartName="/ppt/tags/tag60.xml"/>
  <Override ContentType="application/vnd.openxmlformats-officedocument.presentationml.tags+xml" PartName="/ppt/tags/tag61.xml"/>
  <Override ContentType="application/vnd.openxmlformats-officedocument.presentationml.tags+xml" PartName="/ppt/tags/tag62.xml"/>
  <Override ContentType="application/vnd.openxmlformats-officedocument.presentationml.tags+xml" PartName="/ppt/tags/tag63.xml"/>
  <Override ContentType="application/vnd.openxmlformats-officedocument.presentationml.tags+xml" PartName="/ppt/tags/tag64.xml"/>
  <Override ContentType="application/vnd.openxmlformats-officedocument.presentationml.tags+xml" PartName="/ppt/tags/tag65.xml"/>
  <Override ContentType="application/vnd.openxmlformats-officedocument.presentationml.tags+xml" PartName="/ppt/tags/tag66.xml"/>
  <Override ContentType="application/vnd.openxmlformats-officedocument.presentationml.tags+xml" PartName="/ppt/tags/tag67.xml"/>
  <Override ContentType="application/vnd.openxmlformats-officedocument.presentationml.tags+xml" PartName="/ppt/tags/tag68.xml"/>
  <Override ContentType="application/vnd.openxmlformats-officedocument.presentationml.tags+xml" PartName="/ppt/tags/tag69.xml"/>
  <Override ContentType="application/vnd.openxmlformats-officedocument.presentationml.tags+xml" PartName="/ppt/tags/tag70.xml"/>
  <Override ContentType="application/vnd.openxmlformats-officedocument.presentationml.tags+xml" PartName="/ppt/tags/tag71.xml"/>
  <Override ContentType="application/vnd.openxmlformats-officedocument.presentationml.tags+xml" PartName="/ppt/tags/tag72.xml"/>
  <Override ContentType="application/vnd.openxmlformats-officedocument.presentationml.tags+xml" PartName="/ppt/tags/tag73.xml"/>
  <Override ContentType="application/vnd.openxmlformats-officedocument.presentationml.tags+xml" PartName="/ppt/tags/tag74.xml"/>
  <Override ContentType="application/vnd.openxmlformats-officedocument.presentationml.tags+xml" PartName="/ppt/tags/tag75.xml"/>
  <Override ContentType="application/vnd.openxmlformats-officedocument.presentationml.tags+xml" PartName="/ppt/tags/tag76.xml"/>
  <Override ContentType="application/vnd.openxmlformats-officedocument.presentationml.tags+xml" PartName="/ppt/tags/tag77.xml"/>
  <Override ContentType="application/vnd.openxmlformats-officedocument.presentationml.tags+xml" PartName="/ppt/tags/tag78.xml"/>
  <Override ContentType="application/vnd.openxmlformats-officedocument.presentationml.tags+xml" PartName="/ppt/tags/tag79.xml"/>
  <Override ContentType="application/vnd.openxmlformats-officedocument.presentationml.tags+xml" PartName="/ppt/tags/tag80.xml"/>
  <Override ContentType="application/vnd.openxmlformats-officedocument.presentationml.tags+xml" PartName="/ppt/tags/tag81.xml"/>
  <Override ContentType="application/vnd.openxmlformats-officedocument.presentationml.tags+xml" PartName="/ppt/tags/tag82.xml"/>
  <Override ContentType="application/vnd.openxmlformats-officedocument.presentationml.tags+xml" PartName="/ppt/tags/tag83.xml"/>
  <Override ContentType="application/vnd.openxmlformats-officedocument.presentationml.tags+xml" PartName="/ppt/tags/tag84.xml"/>
  <Override ContentType="application/vnd.openxmlformats-officedocument.presentationml.tags+xml" PartName="/ppt/tags/tag85.xml"/>
  <Override ContentType="application/vnd.openxmlformats-officedocument.presentationml.tags+xml" PartName="/ppt/tags/tag86.xml"/>
  <Override ContentType="application/vnd.openxmlformats-officedocument.presentationml.tags+xml" PartName="/ppt/tags/tag87.xml"/>
  <Override ContentType="application/vnd.openxmlformats-officedocument.presentationml.tags+xml" PartName="/ppt/tags/tag88.xml"/>
  <Override ContentType="application/vnd.openxmlformats-officedocument.presentationml.tags+xml" PartName="/ppt/tags/tag89.xml"/>
  <Override ContentType="application/vnd.openxmlformats-officedocument.presentationml.tags+xml" PartName="/ppt/tags/tag90.xml"/>
  <Override ContentType="application/vnd.openxmlformats-officedocument.presentationml.tags+xml" PartName="/ppt/tags/tag91.xml"/>
  <Override ContentType="application/vnd.openxmlformats-officedocument.presentationml.tags+xml" PartName="/ppt/tags/tag92.xml"/>
  <Override ContentType="application/vnd.openxmlformats-officedocument.presentationml.tags+xml" PartName="/ppt/tags/tag93.xml"/>
  <Override ContentType="application/vnd.openxmlformats-officedocument.presentationml.tags+xml" PartName="/ppt/tags/tag94.xml"/>
  <Override ContentType="application/vnd.openxmlformats-officedocument.presentationml.tags+xml" PartName="/ppt/tags/tag95.xml"/>
  <Override ContentType="application/vnd.openxmlformats-officedocument.presentationml.tags+xml" PartName="/ppt/tags/tag96.xml"/>
  <Override ContentType="application/vnd.openxmlformats-officedocument.presentationml.tags+xml" PartName="/ppt/tags/tag97.xml"/>
  <Override ContentType="application/vnd.openxmlformats-officedocument.presentationml.tags+xml" PartName="/ppt/tags/tag98.xml"/>
  <Override ContentType="application/vnd.openxmlformats-officedocument.presentationml.tags+xml" PartName="/ppt/tags/tag99.xml"/>
  <Override ContentType="application/vnd.openxmlformats-officedocument.presentationml.tags+xml" PartName="/ppt/tags/tag100.xml"/>
  <Override ContentType="application/vnd.openxmlformats-officedocument.presentationml.tags+xml" PartName="/ppt/tags/tag101.xml"/>
  <Override ContentType="application/vnd.openxmlformats-officedocument.presentationml.tags+xml" PartName="/ppt/tags/tag102.xml"/>
  <Override ContentType="application/vnd.openxmlformats-officedocument.presentationml.tags+xml" PartName="/ppt/tags/tag103.xml"/>
  <Override ContentType="application/vnd.openxmlformats-officedocument.presentationml.tags+xml" PartName="/ppt/tags/tag104.xml"/>
  <Override ContentType="application/vnd.openxmlformats-officedocument.presentationml.tags+xml" PartName="/ppt/tags/tag105.xml"/>
  <Override ContentType="application/vnd.openxmlformats-officedocument.presentationml.tags+xml" PartName="/ppt/tags/tag106.xml"/>
  <Override ContentType="application/vnd.openxmlformats-officedocument.presentationml.tags+xml" PartName="/ppt/tags/tag107.xml"/>
  <Override ContentType="application/vnd.openxmlformats-officedocument.presentationml.tags+xml" PartName="/ppt/tags/tag108.xml"/>
  <Override ContentType="application/vnd.openxmlformats-officedocument.presentationml.tags+xml" PartName="/ppt/tags/tag109.xml"/>
  <Override ContentType="application/vnd.openxmlformats-officedocument.presentationml.tags+xml" PartName="/ppt/tags/tag110.xml"/>
  <Override ContentType="application/vnd.openxmlformats-officedocument.presentationml.tags+xml" PartName="/ppt/tags/tag111.xml"/>
  <Override ContentType="application/vnd.openxmlformats-officedocument.presentationml.tags+xml" PartName="/ppt/tags/tag112.xml"/>
  <Override ContentType="application/vnd.openxmlformats-officedocument.presentationml.tags+xml" PartName="/ppt/tags/tag113.xml"/>
  <Override ContentType="application/vnd.openxmlformats-officedocument.presentationml.tags+xml" PartName="/ppt/tags/tag114.xml"/>
  <Override ContentType="application/vnd.openxmlformats-officedocument.presentationml.tags+xml" PartName="/ppt/tags/tag115.xml"/>
  <Override ContentType="application/vnd.openxmlformats-officedocument.presentationml.tags+xml" PartName="/ppt/tags/tag116.xml"/>
  <Override ContentType="application/vnd.openxmlformats-officedocument.presentationml.tags+xml" PartName="/ppt/tags/tag117.xml"/>
  <Override ContentType="application/vnd.openxmlformats-officedocument.presentationml.tags+xml" PartName="/ppt/tags/tag118.xml"/>
  <Override ContentType="application/vnd.openxmlformats-officedocument.presentationml.tags+xml" PartName="/ppt/tags/tag119.xml"/>
  <Override ContentType="application/vnd.openxmlformats-officedocument.presentationml.tags+xml" PartName="/ppt/tags/tag120.xml"/>
  <Override ContentType="application/vnd.openxmlformats-officedocument.presentationml.tags+xml" PartName="/ppt/tags/tag121.xml"/>
  <Override ContentType="application/vnd.openxmlformats-officedocument.presentationml.tags+xml" PartName="/ppt/tags/tag122.xml"/>
  <Override ContentType="application/vnd.openxmlformats-officedocument.presentationml.tags+xml" PartName="/ppt/tags/tag123.xml"/>
  <Override ContentType="application/vnd.openxmlformats-officedocument.presentationml.tags+xml" PartName="/ppt/tags/tag124.xml"/>
  <Override ContentType="application/vnd.openxmlformats-officedocument.presentationml.tags+xml" PartName="/ppt/tags/tag125.xml"/>
  <Override ContentType="application/vnd.openxmlformats-officedocument.presentationml.tags+xml" PartName="/ppt/tags/tag126.xml"/>
  <Override ContentType="application/vnd.openxmlformats-officedocument.presentationml.tags+xml" PartName="/ppt/tags/tag127.xml"/>
  <Override ContentType="application/vnd.openxmlformats-officedocument.presentationml.tags+xml" PartName="/ppt/tags/tag128.xml"/>
  <Override ContentType="application/vnd.openxmlformats-officedocument.presentationml.tags+xml" PartName="/ppt/tags/tag129.xml"/>
  <Override ContentType="application/vnd.openxmlformats-officedocument.presentationml.tags+xml" PartName="/ppt/tags/tag130.xml"/>
  <Override ContentType="application/vnd.openxmlformats-officedocument.presentationml.tags+xml" PartName="/ppt/tags/tag131.xml"/>
  <Override ContentType="application/vnd.openxmlformats-officedocument.presentationml.tags+xml" PartName="/ppt/tags/tag132.xml"/>
  <Override ContentType="application/vnd.openxmlformats-officedocument.presentationml.tags+xml" PartName="/ppt/tags/tag133.xml"/>
  <Override ContentType="application/vnd.openxmlformats-officedocument.presentationml.tags+xml" PartName="/ppt/tags/tag134.xml"/>
  <Override ContentType="application/vnd.openxmlformats-officedocument.presentationml.tags+xml" PartName="/ppt/tags/tag135.xml"/>
  <Override ContentType="application/vnd.openxmlformats-officedocument.presentationml.tags+xml" PartName="/ppt/tags/tag136.xml"/>
  <Override ContentType="application/vnd.openxmlformats-officedocument.presentationml.tags+xml" PartName="/ppt/tags/tag137.xml"/>
  <Override ContentType="application/vnd.openxmlformats-officedocument.presentationml.tags+xml" PartName="/ppt/tags/tag138.xml"/>
  <Override ContentType="application/vnd.openxmlformats-officedocument.presentationml.tags+xml" PartName="/ppt/tags/tag139.xml"/>
  <Override ContentType="application/vnd.openxmlformats-officedocument.presentationml.tags+xml" PartName="/ppt/tags/tag140.xml"/>
  <Override ContentType="application/vnd.openxmlformats-officedocument.presentationml.tags+xml" PartName="/ppt/tags/tag14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0" r:id="rId18"/>
    <p:sldId id="272" r:id="rId19"/>
    <p:sldId id="274" r:id="rId20"/>
    <p:sldId id="273" r:id="rId21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54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tags/tag141.xml" Type="http://schemas.openxmlformats.org/officeDocument/2006/relationships/tags"/><Relationship Id="rId23" Target="presProps.xml" Type="http://schemas.openxmlformats.org/officeDocument/2006/relationships/presProps"/><Relationship Id="rId24" Target="viewProps.xml" Type="http://schemas.openxmlformats.org/officeDocument/2006/relationships/viewProps"/><Relationship Id="rId25" Target="theme/theme1.xml" Type="http://schemas.openxmlformats.org/officeDocument/2006/relationships/theme"/><Relationship Id="rId26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colors1.xml" Type="http://schemas.microsoft.com/office/2011/relationships/chartColorStyle"/><Relationship Id="rId3" Target="style1.xml" Type="http://schemas.microsoft.com/office/2011/relationships/chartStyl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Relationship Id="rId2" Target="colors2.xml" Type="http://schemas.microsoft.com/office/2011/relationships/chartColorStyle"/><Relationship Id="rId3" Target="style2.xml" Type="http://schemas.microsoft.com/office/2011/relationships/chartStyl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 smtClean="0"/>
              <a:t>负责项目</a:t>
            </a:r>
            <a:endParaRPr lang="en-US" altLang="zh-CN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p>
          <a:pPr>
            <a:defRPr sz="2200" b="1" i="0" u="none" strike="noStrike" kern="1200" cap="all" spc="5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sz="2200" b="1" i="0" u="none" strike="noStrike" kern="1200" cap="all" spc="50" baseline="0" smtId="4294967295">
            <a:solidFill>
              <a:schemeClr val="tx1">
                <a:lumMod val="65000"/>
                <a:lumOff val="35000"/>
              </a:schemeClr>
            </a:solidFill>
            <a:latin typeface="+mn-lt"/>
            <a:ea typeface="+mn-ea"/>
            <a:cs typeface="+mn-cs"/>
          </a:endParaRPr>
        </a:p>
      </c:txPr>
    </c:title>
    <c:autoTitleDeleted val="0"/>
    <c:plotArea>
      <c:barChart>
        <c:barDir val="bar"/>
        <c:grouping val="clustere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gradFill flip="none" rotWithShape="1">
              <a:gsLst>
                <a:gs pos="0">
                  <a:schemeClr val="accent3"/>
                </a:gs>
                <a:gs pos="75000">
                  <a:schemeClr val="accent3">
                    <a:lumMod val="60000"/>
                    <a:lumOff val="40000"/>
                  </a:schemeClr>
                </a:gs>
                <a:gs pos="51000">
                  <a:schemeClr val="accent3">
                    <a:alpha val="75000"/>
                  </a:schemeClr>
                </a:gs>
                <a:gs pos="100000">
                  <a:schemeClr val="accent3">
                    <a:lumMod val="20000"/>
                    <a:lumOff val="80000"/>
                    <a:alpha val="15000"/>
                  </a:schemeClr>
                </a:gs>
              </a:gsLst>
              <a:lin ang="10800000" scaled="1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326"/>
        <c:overlap val="-58"/>
        <c:axId val="318222592"/>
        <c:axId val="318223152"/>
      </c:barChart>
      <c:catAx>
        <c:axId val="318222592"/>
        <c:scaling>
          <c:orientation/>
        </c:scaling>
        <c:delete val="0"/>
        <c:axPos val="l"/>
        <c:numFmt formatCode="General" sourceLinked="1"/>
        <c:majorTickMark val="none"/>
        <c:minorTickMark val="none"/>
        <c:spPr>
          <a:noFill/>
          <a:ln w="19050" cap="flat" cmpd="sng" algn="ctr">
            <a:solidFill>
              <a:schemeClr val="tx1">
                <a:lumMod val="15000"/>
                <a:lumOff val="8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318223152"/>
        <c:crosses val="autoZero"/>
        <c:auto val="0"/>
        <c:lblAlgn val="ctr"/>
        <c:lblOffset/>
        <c:noMultiLvlLbl val="0"/>
      </c:catAx>
      <c:valAx>
        <c:axId val="318223152"/>
        <c:scaling>
          <c:orientation/>
        </c:scaling>
        <c:delete val="0"/>
        <c:axPos val="b"/>
        <c:majorGridlines>
          <c:spPr>
            <a:ln w="9525" cap="flat" cmpd="sng" algn="ctr">
              <a:gradFill>
                <a:gsLst>
                  <a:gs pos="99000">
                    <a:schemeClr val="tx1">
                      <a:lumMod val="25000"/>
                      <a:lumOff val="75000"/>
                    </a:schemeClr>
                  </a:gs>
                  <a:gs pos="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318222592"/>
        <c:crosses val="autoZero"/>
        <c:crossBetween val="between"/>
      </c:valAx>
      <c:dTable>
        <c:showHorzBorder val="1"/>
        <c:showVertBorder val="1"/>
        <c:showOutline val="1"/>
        <c:showKeys val="0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p>
            <a:pPr rtl="0"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radarChart>
        <c:radarStyle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50800" cap="rnd" cmpd="sng" algn="ctr">
              <a:solidFill>
                <a:schemeClr val="accent1">
                  <a:alpha val="30000"/>
                </a:schemeClr>
              </a:solidFill>
              <a:round/>
            </a:ln>
            <a:effectLst/>
          </c:spPr>
          <c:marker>
            <c:symbol val="circle"/>
            <c:size val="4"/>
            <c:spPr>
              <a:solidFill>
                <a:schemeClr val="accent1"/>
              </a:solidFill>
              <a:ln w="12700" cap="flat" cmpd="sng" algn="ctr">
                <a:solidFill>
                  <a:schemeClr val="lt1"/>
                </a:solidFill>
                <a:round/>
              </a:ln>
              <a:effectLst/>
            </c:spPr>
          </c:marker>
          <c:cat>
            <c:strRef>
              <c:f>Sheet1!$A$2:$A$6</c:f>
              <c:strCache>
                <c:ptCount val="5"/>
                <c:pt idx="0">
                  <c:v>IQ</c:v>
                </c:pt>
                <c:pt idx="1">
                  <c:v>EQ</c:v>
                </c:pt>
                <c:pt idx="2">
                  <c:v>FQ</c:v>
                </c:pt>
                <c:pt idx="3">
                  <c:v>SQ</c:v>
                </c:pt>
                <c:pt idx="4">
                  <c:v>BQ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50800" cap="rnd" cmpd="sng" algn="ctr">
              <a:solidFill>
                <a:schemeClr val="accent2">
                  <a:alpha val="30000"/>
                </a:schemeClr>
              </a:solidFill>
              <a:round/>
            </a:ln>
            <a:effectLst/>
          </c:spPr>
          <c:marker>
            <c:symbol val="circle"/>
            <c:size val="4"/>
            <c:spPr>
              <a:solidFill>
                <a:schemeClr val="accent2"/>
              </a:solidFill>
              <a:ln w="12700" cap="flat" cmpd="sng" algn="ctr">
                <a:solidFill>
                  <a:schemeClr val="lt1"/>
                </a:solidFill>
                <a:round/>
              </a:ln>
              <a:effectLst/>
            </c:spPr>
          </c:marker>
          <c:cat>
            <c:strRef>
              <c:f>Sheet1!$A$2:$A$6</c:f>
              <c:strCache>
                <c:ptCount val="5"/>
                <c:pt idx="0">
                  <c:v>IQ</c:v>
                </c:pt>
                <c:pt idx="1">
                  <c:v>EQ</c:v>
                </c:pt>
                <c:pt idx="2">
                  <c:v>FQ</c:v>
                </c:pt>
                <c:pt idx="3">
                  <c:v>SQ</c:v>
                </c:pt>
                <c:pt idx="4">
                  <c:v>BQ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318214752"/>
        <c:axId val="318213072"/>
      </c:radarChart>
      <c:catAx>
        <c:axId val="318214752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c:txPr>
        <c:crossAx val="318213072"/>
        <c:crosses val="autoZero"/>
        <c:auto val="0"/>
        <c:lblAlgn val="ctr"/>
        <c:lblOffset/>
        <c:noMultiLvlLbl val="0"/>
      </c:catAx>
      <c:valAx>
        <c:axId val="318213072"/>
        <c:scaling>
          <c:orientation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crossAx val="318214752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100000">
          <a:schemeClr val="lt1">
            <a:lumMod val="95000"/>
          </a:schemeClr>
        </a:gs>
        <a:gs pos="43000">
          <a:schemeClr val="lt1"/>
        </a:gs>
      </a:gsLst>
      <a:path path="circle">
        <a:fillToRect l="50000" t="50000" r="50000" b="50000"/>
      </a:path>
    </a:gradFill>
    <a:ln w="9525" cap="flat" cmpd="sng" algn="ctr">
      <a:noFill/>
      <a:round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2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99000">
              <a:schemeClr val="tx1">
                <a:lumMod val="25000"/>
                <a:lumOff val="75000"/>
              </a:schemeClr>
            </a:gs>
            <a:gs pos="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15000"/>
                <a:lumOff val="85000"/>
              </a:schemeClr>
            </a:gs>
            <a:gs pos="0">
              <a:schemeClr val="tx1">
                <a:lumMod val="5000"/>
                <a:lumOff val="9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a="http://schemas.openxmlformats.org/drawingml/2006/main" xmlns:r="http://schemas.openxmlformats.org/officeDocument/2006/relationships" xmlns:cs="http://schemas.microsoft.com/office/drawing/2012/chartStyle" id="319">
  <cs:axisTitle>
    <cs:lnRef idx="0"/>
    <cs:fillRef idx="0"/>
    <cs:effectRef idx="0"/>
    <cs:fontRef idx="minor">
      <a:schemeClr val="dk1">
        <a:lumMod val="50000"/>
        <a:lumOff val="50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50000"/>
        <a:lumOff val="50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100000">
            <a:schemeClr val="lt1">
              <a:lumMod val="95000"/>
            </a:schemeClr>
          </a:gs>
          <a:gs pos="43000">
            <a:schemeClr val="lt1"/>
          </a:gs>
        </a:gsLst>
        <a:path path="circle">
          <a:fillToRect l="50000" t="50000" r="50000" b="50000"/>
        </a:path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10196"/>
        </a:schemeClr>
      </a:solidFill>
      <a:ln w="50800">
        <a:solidFill>
          <a:schemeClr val="phClr">
            <a:alpha val="30000"/>
          </a:schemeClr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10196"/>
        </a:schemeClr>
      </a:solidFill>
      <a:ln w="50800">
        <a:solidFill>
          <a:schemeClr val="phClr">
            <a:alpha val="30000"/>
          </a:schemeClr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50800" cap="rnd" cmpd="sng" algn="ctr">
        <a:solidFill>
          <a:schemeClr val="phClr">
            <a:alpha val="3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2700" cap="flat" cmpd="sng" algn="ctr">
        <a:solidFill>
          <a:schemeClr val="lt1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50000"/>
        <a:lumOff val="50000"/>
      </a:schemeClr>
    </cs:fontRef>
    <cs:spPr>
      <a:ln w="9525" cap="rnd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tx1"/>
    </cs:fontRef>
    <cs:spPr>
      <a:ln w="9525">
        <a:solidFill>
          <a:schemeClr val="dk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2128" b="0" kern="1200" spc="70" baseline="0"/>
  </cs:title>
  <cs:trendline>
    <cs:lnRef idx="0">
      <cs:styleClr val="0"/>
    </cs:lnRef>
    <cs:fillRef idx="0"/>
    <cs:effectRef idx="0"/>
    <cs:fontRef idx="minor">
      <a:schemeClr val="tx1"/>
    </cs:fontRef>
    <cs:spPr>
      <a:ln w="63500" cap="rnd" cmpd="sng" algn="ctr">
        <a:solidFill>
          <a:schemeClr val="phClr">
            <a:alpha val="25000"/>
          </a:schemeClr>
        </a:solidFill>
        <a:round/>
      </a:ln>
    </cs:spPr>
  </cs:trendline>
  <cs:trendlineLabel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dk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a="http://schemas.openxmlformats.org/drawingml/2006/main" xmlns:dgm="http://schemas.openxmlformats.org/drawingml/2006/diagram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a="http://schemas.openxmlformats.org/drawingml/2006/main" xmlns:dgm="http://schemas.openxmlformats.org/drawingml/2006/diagram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a="http://schemas.openxmlformats.org/drawingml/2006/main" xmlns:dgm="http://schemas.openxmlformats.org/drawingml/2006/diagram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DCF263F2-5DFD-4C05-9D93-6390EE4E1B32}" type="doc">
      <dgm:prSet loTypeId="urn:microsoft.com/office/officeart/2005/8/layout/venn2" loCatId="relationship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zh-CN" altLang="en-US"/>
        </a:p>
      </dgm:t>
    </dgm:pt>
    <dgm:pt modelId="{AD62C87C-182E-42C8-994A-AB1B64DCFC52}" type="parTrans" cxnId="{97DF54E2-E33A-4E43-8A5E-97131CF61A28}">
      <dgm:prSet/>
      <dgm:spPr/>
      <dgm:t>
        <a:bodyPr/>
        <a:lstStyle/>
        <a:p>
          <a:endParaRPr lang="zh-CN" altLang="en-US"/>
        </a:p>
      </dgm:t>
    </dgm:pt>
    <dgm:pt modelId="{2780F311-4DB3-4FE9-AEA7-8DBF21329BFA}">
      <dgm:prSet phldrT="[文本]"/>
      <dgm:spPr/>
      <dgm:t>
        <a:bodyPr/>
        <a:lstStyle/>
        <a:p>
          <a:r>
            <a:rPr lang="en-US" altLang="zh-CN" smtClean="0"/>
            <a:t>PS</a:t>
          </a:r>
          <a:endParaRPr lang="zh-CN" altLang="en-US"/>
        </a:p>
      </dgm:t>
    </dgm:pt>
    <dgm:pt modelId="{33562356-0B0C-41AB-90E9-E9F106849043}" type="sibTrans" cxnId="{97DF54E2-E33A-4E43-8A5E-97131CF61A28}">
      <dgm:prSet/>
      <dgm:spPr/>
      <dgm:t>
        <a:bodyPr/>
        <a:lstStyle/>
        <a:p>
          <a:endParaRPr lang="zh-CN" altLang="en-US"/>
        </a:p>
      </dgm:t>
    </dgm:pt>
    <dgm:pt modelId="{85F99409-BC08-4D82-8792-05C8384470BC}" type="parTrans" cxnId="{CC0D6B4B-BA46-4E00-92FE-469880DFE8E9}">
      <dgm:prSet/>
      <dgm:spPr/>
      <dgm:t>
        <a:bodyPr/>
        <a:lstStyle/>
        <a:p>
          <a:endParaRPr lang="zh-CN" altLang="en-US"/>
        </a:p>
      </dgm:t>
    </dgm:pt>
    <dgm:pt modelId="{88B3FF28-1A07-4007-89D7-040B26AB4E5D}">
      <dgm:prSet phldrT="[文本]"/>
      <dgm:spPr/>
      <dgm:t>
        <a:bodyPr/>
        <a:lstStyle/>
        <a:p>
          <a:r>
            <a:rPr lang="en-US" altLang="zh-CN" smtClean="0"/>
            <a:t>AI</a:t>
          </a:r>
          <a:endParaRPr lang="zh-CN" altLang="en-US"/>
        </a:p>
      </dgm:t>
    </dgm:pt>
    <dgm:pt modelId="{45E3C747-EEC6-4BB2-B9A4-8CA1C2C713F1}" type="sibTrans" cxnId="{CC0D6B4B-BA46-4E00-92FE-469880DFE8E9}">
      <dgm:prSet/>
      <dgm:spPr/>
      <dgm:t>
        <a:bodyPr/>
        <a:lstStyle/>
        <a:p>
          <a:endParaRPr lang="zh-CN" altLang="en-US"/>
        </a:p>
      </dgm:t>
    </dgm:pt>
    <dgm:pt modelId="{2B8824EA-0C35-49DE-B796-DFB760538818}" type="parTrans" cxnId="{08684AF3-732B-4F26-9C16-C9B647842787}">
      <dgm:prSet/>
      <dgm:spPr/>
      <dgm:t>
        <a:bodyPr/>
        <a:lstStyle/>
        <a:p>
          <a:endParaRPr lang="zh-CN" altLang="en-US"/>
        </a:p>
      </dgm:t>
    </dgm:pt>
    <dgm:pt modelId="{405A4C5F-4534-47DD-ABDE-89E6C06C5D85}">
      <dgm:prSet phldrT="[文本]"/>
      <dgm:spPr/>
      <dgm:t>
        <a:bodyPr/>
        <a:lstStyle/>
        <a:p>
          <a:r>
            <a:rPr lang="en-US" altLang="zh-CN" smtClean="0"/>
            <a:t>PR</a:t>
          </a:r>
          <a:endParaRPr lang="zh-CN" altLang="en-US"/>
        </a:p>
      </dgm:t>
    </dgm:pt>
    <dgm:pt modelId="{BE23D967-ABC0-4A2F-8D1F-55441A4737A5}" type="sibTrans" cxnId="{08684AF3-732B-4F26-9C16-C9B647842787}">
      <dgm:prSet/>
      <dgm:spPr/>
      <dgm:t>
        <a:bodyPr/>
        <a:lstStyle/>
        <a:p>
          <a:endParaRPr lang="zh-CN" altLang="en-US"/>
        </a:p>
      </dgm:t>
    </dgm:pt>
    <dgm:pt modelId="{DCE86832-0D63-4A9D-98CA-799D27A8E493}" type="parTrans" cxnId="{413CF4CE-C7EE-4402-87BA-8F085AB826A6}">
      <dgm:prSet/>
      <dgm:spPr/>
      <dgm:t>
        <a:bodyPr/>
        <a:lstStyle/>
        <a:p>
          <a:endParaRPr lang="zh-CN" altLang="en-US"/>
        </a:p>
      </dgm:t>
    </dgm:pt>
    <dgm:pt modelId="{973F7458-70A0-435B-A26D-19FC2582B603}">
      <dgm:prSet phldrT="[文本]"/>
      <dgm:spPr/>
      <dgm:t>
        <a:bodyPr/>
        <a:lstStyle/>
        <a:p>
          <a:r>
            <a:rPr lang="zh-CN" altLang="en-US" smtClean="0"/>
            <a:t>办公软件</a:t>
          </a:r>
          <a:endParaRPr lang="zh-CN" altLang="en-US"/>
        </a:p>
      </dgm:t>
    </dgm:pt>
    <dgm:pt modelId="{BD22A8FD-B48C-474D-906D-533EC9C15557}" type="sibTrans" cxnId="{413CF4CE-C7EE-4402-87BA-8F085AB826A6}">
      <dgm:prSet/>
      <dgm:spPr/>
      <dgm:t>
        <a:bodyPr/>
        <a:lstStyle/>
        <a:p>
          <a:endParaRPr lang="zh-CN" altLang="en-US"/>
        </a:p>
      </dgm:t>
    </dgm:pt>
    <dgm:pt modelId="{B3167373-B767-4416-9C38-3F127F738D9A}" type="pres">
      <dgm:prSet presAssocID="{DCF263F2-5DFD-4C05-9D93-6390EE4E1B32}" presName="Name0">
        <dgm:presLayoutVars>
          <dgm:chMax val="7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FF831E11-209A-460A-855F-F107952993B1}" type="pres">
      <dgm:prSet presAssocID="{DCF263F2-5DFD-4C05-9D93-6390EE4E1B32}" presName="comp1"/>
      <dgm:spPr/>
      <dgm:t>
        <a:bodyPr/>
        <a:lstStyle/>
        <a:p/>
      </dgm:t>
    </dgm:pt>
    <dgm:pt modelId="{C9DFC2C7-71D9-4AD5-915F-2AF0CA906C8A}" type="pres">
      <dgm:prSet presAssocID="{DCF263F2-5DFD-4C05-9D93-6390EE4E1B32}" presName="circle1" presStyleLbl="node1" presStyleCnt="4"/>
      <dgm:spPr/>
      <dgm:t>
        <a:bodyPr/>
        <a:lstStyle/>
        <a:p>
          <a:endParaRPr lang="zh-CN" altLang="en-US"/>
        </a:p>
      </dgm:t>
    </dgm:pt>
    <dgm:pt modelId="{B83A549C-4B87-48EC-AED7-16657930AB56}" type="pres">
      <dgm:prSet presAssocID="{DCF263F2-5DFD-4C05-9D93-6390EE4E1B32}" presName="c1text" presStyleLbl="node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12E0B2A-6117-4BCB-B8F0-C22D34298D81}" type="pres">
      <dgm:prSet presAssocID="{DCF263F2-5DFD-4C05-9D93-6390EE4E1B32}" presName="comp2"/>
      <dgm:spPr/>
      <dgm:t>
        <a:bodyPr/>
        <a:lstStyle/>
        <a:p/>
      </dgm:t>
    </dgm:pt>
    <dgm:pt modelId="{973FA53B-B4ED-437E-918D-7365101733D6}" type="pres">
      <dgm:prSet presAssocID="{DCF263F2-5DFD-4C05-9D93-6390EE4E1B32}" presName="circle2" presStyleLbl="node1" presStyleIdx="1" presStyleCnt="4"/>
      <dgm:spPr/>
      <dgm:t>
        <a:bodyPr/>
        <a:lstStyle/>
        <a:p>
          <a:endParaRPr lang="zh-CN" altLang="en-US"/>
        </a:p>
      </dgm:t>
    </dgm:pt>
    <dgm:pt modelId="{40539772-BB26-4811-A873-D6C56A702559}" type="pres">
      <dgm:prSet presAssocID="{DCF263F2-5DFD-4C05-9D93-6390EE4E1B32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74C85F0-0B5E-402A-B33C-D0193463E4E1}" type="pres">
      <dgm:prSet presAssocID="{DCF263F2-5DFD-4C05-9D93-6390EE4E1B32}" presName="comp3"/>
      <dgm:spPr/>
      <dgm:t>
        <a:bodyPr/>
        <a:lstStyle/>
        <a:p/>
      </dgm:t>
    </dgm:pt>
    <dgm:pt modelId="{FE8B3BE7-2C32-41A7-BDCE-A583C88F627B}" type="pres">
      <dgm:prSet presAssocID="{DCF263F2-5DFD-4C05-9D93-6390EE4E1B32}" presName="circle3" presStyleLbl="node1" presStyleIdx="2" presStyleCnt="4"/>
      <dgm:spPr/>
      <dgm:t>
        <a:bodyPr/>
        <a:lstStyle/>
        <a:p>
          <a:endParaRPr lang="zh-CN" altLang="en-US"/>
        </a:p>
      </dgm:t>
    </dgm:pt>
    <dgm:pt modelId="{918F12E7-E504-4980-9357-9408683ACA05}" type="pres">
      <dgm:prSet presAssocID="{DCF263F2-5DFD-4C05-9D93-6390EE4E1B32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784B55B-3E24-4BC0-8343-F6EE55EBE239}" type="pres">
      <dgm:prSet presAssocID="{DCF263F2-5DFD-4C05-9D93-6390EE4E1B32}" presName="comp4"/>
      <dgm:spPr/>
      <dgm:t>
        <a:bodyPr/>
        <a:lstStyle/>
        <a:p/>
      </dgm:t>
    </dgm:pt>
    <dgm:pt modelId="{291E5AA4-43A0-45C5-BBA6-6B7105DD0AD8}" type="pres">
      <dgm:prSet presAssocID="{DCF263F2-5DFD-4C05-9D93-6390EE4E1B32}" presName="circle4" presStyleLbl="node1" presStyleIdx="3" presStyleCnt="4"/>
      <dgm:spPr/>
      <dgm:t>
        <a:bodyPr/>
        <a:lstStyle/>
        <a:p>
          <a:endParaRPr lang="zh-CN" altLang="en-US"/>
        </a:p>
      </dgm:t>
    </dgm:pt>
    <dgm:pt modelId="{F42A1011-1A00-4F5B-9EC1-B6856A4A7D9D}" type="pres">
      <dgm:prSet presAssocID="{DCF263F2-5DFD-4C05-9D93-6390EE4E1B32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97DF54E2-E33A-4E43-8A5E-97131CF61A28}" srcId="{DCF263F2-5DFD-4C05-9D93-6390EE4E1B32}" destId="{2780F311-4DB3-4FE9-AEA7-8DBF21329BFA}" srcOrd="0" destOrd="0" parTransId="{AD62C87C-182E-42C8-994A-AB1B64DCFC52}" sibTransId="{33562356-0B0C-41AB-90E9-E9F106849043}"/>
    <dgm:cxn modelId="{CC0D6B4B-BA46-4E00-92FE-469880DFE8E9}" srcId="{DCF263F2-5DFD-4C05-9D93-6390EE4E1B32}" destId="{88B3FF28-1A07-4007-89D7-040B26AB4E5D}" srcOrd="1" destOrd="0" parTransId="{85F99409-BC08-4D82-8792-05C8384470BC}" sibTransId="{45E3C747-EEC6-4BB2-B9A4-8CA1C2C713F1}"/>
    <dgm:cxn modelId="{08684AF3-732B-4F26-9C16-C9B647842787}" srcId="{DCF263F2-5DFD-4C05-9D93-6390EE4E1B32}" destId="{405A4C5F-4534-47DD-ABDE-89E6C06C5D85}" srcOrd="2" destOrd="0" parTransId="{2B8824EA-0C35-49DE-B796-DFB760538818}" sibTransId="{BE23D967-ABC0-4A2F-8D1F-55441A4737A5}"/>
    <dgm:cxn modelId="{413CF4CE-C7EE-4402-87BA-8F085AB826A6}" srcId="{DCF263F2-5DFD-4C05-9D93-6390EE4E1B32}" destId="{973F7458-70A0-435B-A26D-19FC2582B603}" srcOrd="3" destOrd="0" parTransId="{DCE86832-0D63-4A9D-98CA-799D27A8E493}" sibTransId="{BD22A8FD-B48C-474D-906D-533EC9C15557}"/>
    <dgm:cxn modelId="{4E7746A8-0A45-418A-9510-A77B1A7AB0AD}" type="presOf" srcId="{DCF263F2-5DFD-4C05-9D93-6390EE4E1B32}" destId="{B3167373-B767-4416-9C38-3F127F738D9A}" srcOrd="0" destOrd="0" presId="urn:microsoft.com/office/officeart/2005/8/layout/venn2"/>
    <dgm:cxn modelId="{88E1AA83-99C6-452D-A8BC-7C6EFCEABAE3}" type="presParOf" srcId="{B3167373-B767-4416-9C38-3F127F738D9A}" destId="{FF831E11-209A-460A-855F-F107952993B1}" srcOrd="0" destOrd="0" presId="urn:microsoft.com/office/officeart/2005/8/layout/venn2"/>
    <dgm:cxn modelId="{6F6290AE-C4A7-4F6D-85D4-9861EBD802D8}" type="presParOf" srcId="{FF831E11-209A-460A-855F-F107952993B1}" destId="{C9DFC2C7-71D9-4AD5-915F-2AF0CA906C8A}" srcOrd="0" destOrd="0" presId="urn:microsoft.com/office/officeart/2005/8/layout/venn2"/>
    <dgm:cxn modelId="{E69BF9D1-2694-44E8-A031-D47AD6DF640A}" type="presOf" srcId="{2780F311-4DB3-4FE9-AEA7-8DBF21329BFA}" destId="{C9DFC2C7-71D9-4AD5-915F-2AF0CA906C8A}" srcOrd="0" destOrd="0" presId="urn:microsoft.com/office/officeart/2005/8/layout/venn2"/>
    <dgm:cxn modelId="{752B442C-355E-4E32-A22F-396A97192A49}" type="presParOf" srcId="{FF831E11-209A-460A-855F-F107952993B1}" destId="{B83A549C-4B87-48EC-AED7-16657930AB56}" srcOrd="1" destOrd="0" presId="urn:microsoft.com/office/officeart/2005/8/layout/venn2"/>
    <dgm:cxn modelId="{92DE0521-1954-44B0-9138-D2A20B563493}" type="presOf" srcId="{2780F311-4DB3-4FE9-AEA7-8DBF21329BFA}" destId="{B83A549C-4B87-48EC-AED7-16657930AB56}" srcOrd="1" destOrd="0" presId="urn:microsoft.com/office/officeart/2005/8/layout/venn2"/>
    <dgm:cxn modelId="{BC5CBD41-8ED7-45A4-A579-A7E46944E24B}" type="presParOf" srcId="{B3167373-B767-4416-9C38-3F127F738D9A}" destId="{012E0B2A-6117-4BCB-B8F0-C22D34298D81}" srcOrd="1" destOrd="0" presId="urn:microsoft.com/office/officeart/2005/8/layout/venn2"/>
    <dgm:cxn modelId="{981562DE-4152-4A38-B076-FEFBDB6570F4}" type="presParOf" srcId="{012E0B2A-6117-4BCB-B8F0-C22D34298D81}" destId="{973FA53B-B4ED-437E-918D-7365101733D6}" srcOrd="0" destOrd="0" presId="urn:microsoft.com/office/officeart/2005/8/layout/venn2"/>
    <dgm:cxn modelId="{EE8C3099-BF55-4351-88C2-DD17C529A8D3}" type="presOf" srcId="{88B3FF28-1A07-4007-89D7-040B26AB4E5D}" destId="{973FA53B-B4ED-437E-918D-7365101733D6}" srcOrd="0" destOrd="0" presId="urn:microsoft.com/office/officeart/2005/8/layout/venn2"/>
    <dgm:cxn modelId="{4E5AEF75-35E6-49E4-9098-82A2EBF9984E}" type="presParOf" srcId="{012E0B2A-6117-4BCB-B8F0-C22D34298D81}" destId="{40539772-BB26-4811-A873-D6C56A702559}" srcOrd="1" destOrd="0" presId="urn:microsoft.com/office/officeart/2005/8/layout/venn2"/>
    <dgm:cxn modelId="{FD057017-174E-4725-8191-84D64358F18D}" type="presOf" srcId="{88B3FF28-1A07-4007-89D7-040B26AB4E5D}" destId="{40539772-BB26-4811-A873-D6C56A702559}" srcOrd="1" destOrd="0" presId="urn:microsoft.com/office/officeart/2005/8/layout/venn2"/>
    <dgm:cxn modelId="{A462D8DD-6B88-478E-9935-FAB794B7D4FD}" type="presParOf" srcId="{B3167373-B767-4416-9C38-3F127F738D9A}" destId="{274C85F0-0B5E-402A-B33C-D0193463E4E1}" srcOrd="2" destOrd="0" presId="urn:microsoft.com/office/officeart/2005/8/layout/venn2"/>
    <dgm:cxn modelId="{A3858DE6-0C5D-49C6-B47E-4EF49D672562}" type="presParOf" srcId="{274C85F0-0B5E-402A-B33C-D0193463E4E1}" destId="{FE8B3BE7-2C32-41A7-BDCE-A583C88F627B}" srcOrd="0" destOrd="0" presId="urn:microsoft.com/office/officeart/2005/8/layout/venn2"/>
    <dgm:cxn modelId="{AC29471E-B25B-4277-A157-13B527A49272}" type="presOf" srcId="{405A4C5F-4534-47DD-ABDE-89E6C06C5D85}" destId="{FE8B3BE7-2C32-41A7-BDCE-A583C88F627B}" srcOrd="0" destOrd="0" presId="urn:microsoft.com/office/officeart/2005/8/layout/venn2"/>
    <dgm:cxn modelId="{95E652F1-F3A6-4D2E-AE9B-37743438F7E2}" type="presParOf" srcId="{274C85F0-0B5E-402A-B33C-D0193463E4E1}" destId="{918F12E7-E504-4980-9357-9408683ACA05}" srcOrd="1" destOrd="0" presId="urn:microsoft.com/office/officeart/2005/8/layout/venn2"/>
    <dgm:cxn modelId="{8E4600FF-D926-4BFF-81F0-DA967810F9AD}" type="presOf" srcId="{405A4C5F-4534-47DD-ABDE-89E6C06C5D85}" destId="{918F12E7-E504-4980-9357-9408683ACA05}" srcOrd="1" destOrd="0" presId="urn:microsoft.com/office/officeart/2005/8/layout/venn2"/>
    <dgm:cxn modelId="{02BBF36B-C6B1-4E0F-84B3-D4DCCB61284A}" type="presParOf" srcId="{B3167373-B767-4416-9C38-3F127F738D9A}" destId="{6784B55B-3E24-4BC0-8343-F6EE55EBE239}" srcOrd="3" destOrd="0" presId="urn:microsoft.com/office/officeart/2005/8/layout/venn2"/>
    <dgm:cxn modelId="{24535C99-D5D2-4971-A572-0C7B08A5018D}" type="presParOf" srcId="{6784B55B-3E24-4BC0-8343-F6EE55EBE239}" destId="{291E5AA4-43A0-45C5-BBA6-6B7105DD0AD8}" srcOrd="0" destOrd="0" presId="urn:microsoft.com/office/officeart/2005/8/layout/venn2"/>
    <dgm:cxn modelId="{1B70E020-DD57-4514-AA8F-B1DA0E094BE1}" type="presOf" srcId="{973F7458-70A0-435B-A26D-19FC2582B603}" destId="{291E5AA4-43A0-45C5-BBA6-6B7105DD0AD8}" srcOrd="0" destOrd="0" presId="urn:microsoft.com/office/officeart/2005/8/layout/venn2"/>
    <dgm:cxn modelId="{D83F1735-D31C-4E8C-BE4C-34CC7EB6FAD9}" type="presParOf" srcId="{6784B55B-3E24-4BC0-8343-F6EE55EBE239}" destId="{F42A1011-1A00-4F5B-9EC1-B6856A4A7D9D}" srcOrd="1" destOrd="0" presId="urn:microsoft.com/office/officeart/2005/8/layout/venn2"/>
    <dgm:cxn modelId="{4EDAECED-24B4-45F5-9102-8C13CE701321}" type="presOf" srcId="{973F7458-70A0-435B-A26D-19FC2582B603}" destId="{F42A1011-1A00-4F5B-9EC1-B6856A4A7D9D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main"/>
    </a:ext>
  </dgm:extLst>
</dgm:dataModel>
</file>

<file path=ppt/diagrams/data2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937A9C42-662B-41EC-A7FB-007F73F69E48}" type="doc">
      <dgm:prSet loTypeId="urn:microsoft.com/office/officeart/2005/8/layout/pyramid2" loCatId="pyramid" qsTypeId="urn:microsoft.com/office/officeart/2005/8/quickstyle/simple1" qsCatId="simple" csTypeId="urn:microsoft.com/office/officeart/2005/8/colors/accent3_1" csCatId="accent3" phldr="1"/>
      <dgm:spPr/>
      <dgm:t>
        <a:bodyPr/>
        <a:lstStyle/>
        <a:p/>
      </dgm:t>
    </dgm:pt>
    <dgm:pt modelId="{34CD8B7C-15D3-45D5-9F9C-F9BB607563EE}" type="parTrans" cxnId="{612AC7DF-460B-47C9-8EA1-B31579F348E6}">
      <dgm:prSet/>
      <dgm:spPr/>
      <dgm:t>
        <a:bodyPr/>
        <a:lstStyle/>
        <a:p>
          <a:endParaRPr lang="zh-CN" altLang="en-US"/>
        </a:p>
      </dgm:t>
    </dgm:pt>
    <dgm:pt modelId="{5FEB64DE-EE7D-4D3B-86EB-18D05D7129DA}">
      <dgm:prSet phldrT="[文本]" custT="1"/>
      <dgm:spPr/>
      <dgm:t>
        <a:bodyPr/>
        <a:lstStyle/>
        <a:p>
          <a:r>
            <a:rPr lang="zh-CN" altLang="en-US" sz="2000" b="1" kern="1200" smtClean="0"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  <a:ea typeface="+mn-ea"/>
              <a:cs typeface="+mn-cs"/>
            </a:rPr>
            <a:t>发明专利一项</a:t>
          </a:r>
          <a:endParaRPr lang="zh-CN" altLang="en-US" sz="2000" b="1" kern="1200">
            <a:pattFill prst="dkUpDiag">
              <a:fgClr>
                <a:schemeClr val="bg1">
                  <a:lumMod val="50000"/>
                </a:schemeClr>
              </a:fgClr>
              <a:bgClr>
                <a:schemeClr val="tx1">
                  <a:lumMod val="75000"/>
                  <a:lumOff val="25000"/>
                </a:schemeClr>
              </a:bgClr>
            </a:pattFill>
            <a:effectLst>
              <a:outerShdw blurRad="38100" dist="19050" dir="2700000" algn="tl" rotWithShape="0">
                <a:schemeClr val="dk1">
                  <a:lumMod val="50000"/>
                  <a:alpha val="40000"/>
                </a:schemeClr>
              </a:outerShdw>
            </a:effectLst>
            <a:latin typeface="+mn-lt"/>
            <a:ea typeface="+mn-ea"/>
            <a:cs typeface="+mn-cs"/>
          </a:endParaRPr>
        </a:p>
      </dgm:t>
    </dgm:pt>
    <dgm:pt modelId="{D8F46966-4A2C-45FA-B063-726512E3988B}" type="sibTrans" cxnId="{612AC7DF-460B-47C9-8EA1-B31579F348E6}">
      <dgm:prSet/>
      <dgm:spPr/>
      <dgm:t>
        <a:bodyPr/>
        <a:lstStyle/>
        <a:p>
          <a:endParaRPr lang="zh-CN" altLang="en-US"/>
        </a:p>
      </dgm:t>
    </dgm:pt>
    <dgm:pt modelId="{AF790C11-0ABC-4656-9A01-23F2630EF059}" type="parTrans" cxnId="{09ADF059-A44A-4FFE-976F-145CFAE8107E}">
      <dgm:prSet/>
      <dgm:spPr/>
      <dgm:t>
        <a:bodyPr/>
        <a:lstStyle/>
        <a:p>
          <a:endParaRPr lang="zh-CN" altLang="en-US"/>
        </a:p>
      </dgm:t>
    </dgm:pt>
    <dgm:pt modelId="{78EF26D9-3F78-4F3E-94B3-E439A92B65A5}">
      <dgm:prSet phldrT="[文本]" custT="1"/>
      <dgm:spPr/>
      <dgm:t>
        <a:bodyPr/>
        <a:lstStyle/>
        <a:p>
          <a:r>
            <a:rPr lang="zh-CN" altLang="en-US" sz="2000" b="1" kern="1200" smtClean="0"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  <a:ea typeface="+mn-ea"/>
              <a:cs typeface="+mn-cs"/>
            </a:rPr>
            <a:t>实用新型专利两项</a:t>
          </a:r>
          <a:endParaRPr lang="zh-CN" altLang="en-US" sz="2000" b="1" kern="1200">
            <a:pattFill prst="dkUpDiag">
              <a:fgClr>
                <a:schemeClr val="bg1">
                  <a:lumMod val="50000"/>
                </a:schemeClr>
              </a:fgClr>
              <a:bgClr>
                <a:schemeClr val="tx1">
                  <a:lumMod val="75000"/>
                  <a:lumOff val="25000"/>
                </a:schemeClr>
              </a:bgClr>
            </a:pattFill>
            <a:effectLst>
              <a:outerShdw blurRad="38100" dist="19050" dir="2700000" algn="tl" rotWithShape="0">
                <a:schemeClr val="dk1">
                  <a:lumMod val="50000"/>
                  <a:alpha val="40000"/>
                </a:schemeClr>
              </a:outerShdw>
            </a:effectLst>
            <a:latin typeface="+mn-lt"/>
            <a:ea typeface="+mn-ea"/>
            <a:cs typeface="+mn-cs"/>
          </a:endParaRPr>
        </a:p>
      </dgm:t>
    </dgm:pt>
    <dgm:pt modelId="{990F495C-7D64-4BF8-81EC-A0AF10E307EE}" type="sibTrans" cxnId="{09ADF059-A44A-4FFE-976F-145CFAE8107E}">
      <dgm:prSet/>
      <dgm:spPr/>
      <dgm:t>
        <a:bodyPr/>
        <a:lstStyle/>
        <a:p>
          <a:endParaRPr lang="zh-CN" altLang="en-US"/>
        </a:p>
      </dgm:t>
    </dgm:pt>
    <dgm:pt modelId="{C72D836E-B89B-400C-B0BB-A1E869286145}" type="parTrans" cxnId="{4D164B7D-4A8A-41C6-8BC8-0E445D8E57B9}">
      <dgm:prSet/>
      <dgm:spPr/>
      <dgm:t>
        <a:bodyPr/>
        <a:lstStyle/>
        <a:p>
          <a:endParaRPr lang="zh-CN" altLang="en-US"/>
        </a:p>
      </dgm:t>
    </dgm:pt>
    <dgm:pt modelId="{795D0359-D24F-4A33-AFE6-0E3D086F912D}">
      <dgm:prSet phldrT="[文本]" custT="1"/>
      <dgm:spPr/>
      <dgm:t>
        <a:bodyPr/>
        <a:lstStyle/>
        <a:p>
          <a:r>
            <a:rPr lang="zh-CN" altLang="en-US" sz="2000" b="1" kern="1200" smtClean="0"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  <a:ea typeface="+mn-ea"/>
              <a:cs typeface="+mn-cs"/>
            </a:rPr>
            <a:t>科技小发明</a:t>
          </a:r>
          <a:endParaRPr lang="zh-CN" altLang="en-US" sz="2000" b="1" kern="1200">
            <a:pattFill prst="dkUpDiag">
              <a:fgClr>
                <a:schemeClr val="bg1">
                  <a:lumMod val="50000"/>
                </a:schemeClr>
              </a:fgClr>
              <a:bgClr>
                <a:schemeClr val="tx1">
                  <a:lumMod val="75000"/>
                  <a:lumOff val="25000"/>
                </a:schemeClr>
              </a:bgClr>
            </a:pattFill>
            <a:effectLst>
              <a:outerShdw blurRad="38100" dist="19050" dir="2700000" algn="tl" rotWithShape="0">
                <a:schemeClr val="dk1">
                  <a:lumMod val="50000"/>
                  <a:alpha val="40000"/>
                </a:schemeClr>
              </a:outerShdw>
            </a:effectLst>
            <a:latin typeface="+mn-lt"/>
            <a:ea typeface="+mn-ea"/>
            <a:cs typeface="+mn-cs"/>
          </a:endParaRPr>
        </a:p>
      </dgm:t>
    </dgm:pt>
    <dgm:pt modelId="{EE2E56CD-ED15-4F59-ADA1-B0DEF742F956}" type="sibTrans" cxnId="{4D164B7D-4A8A-41C6-8BC8-0E445D8E57B9}">
      <dgm:prSet/>
      <dgm:spPr/>
      <dgm:t>
        <a:bodyPr/>
        <a:lstStyle/>
        <a:p>
          <a:endParaRPr lang="zh-CN" altLang="en-US"/>
        </a:p>
      </dgm:t>
    </dgm:pt>
    <dgm:pt modelId="{FCD54081-B476-4DD0-9F0E-76915F478F5D}" type="pres">
      <dgm:prSet presAssocID="{937A9C42-662B-41EC-A7FB-007F73F69E48}" presName="compositeShape">
        <dgm:presLayoutVars>
          <dgm:dir/>
          <dgm:resizeHandles/>
        </dgm:presLayoutVars>
      </dgm:prSet>
      <dgm:spPr/>
      <dgm:t>
        <a:bodyPr/>
        <a:lstStyle/>
        <a:p/>
      </dgm:t>
    </dgm:pt>
    <dgm:pt modelId="{63C9467D-F074-4212-A37B-15314922D072}" type="pres">
      <dgm:prSet presAssocID="{937A9C42-662B-41EC-A7FB-007F73F69E48}" presName="pyramid" presStyleLbl="node1" presStyleCnt="1"/>
      <dgm:spPr/>
      <dgm:t>
        <a:bodyPr/>
        <a:lstStyle/>
        <a:p/>
      </dgm:t>
    </dgm:pt>
    <dgm:pt modelId="{B70678B0-341F-4EFF-9413-AA481E62F1F1}" type="pres">
      <dgm:prSet presAssocID="{937A9C42-662B-41EC-A7FB-007F73F69E48}" presName="theList"/>
      <dgm:spPr/>
      <dgm:t>
        <a:bodyPr/>
        <a:lstStyle/>
        <a:p/>
      </dgm:t>
    </dgm:pt>
    <dgm:pt modelId="{55643E8A-03C2-4823-B3F7-7848EBF0097A}" type="pres">
      <dgm:prSet presAssocID="{5FEB64DE-EE7D-4D3B-86EB-18D05D7129DA}" presName="aNode" presStyleLbl="fgAcc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9EBB7DE-1458-4A5D-B649-8A7CA1C65134}" type="pres">
      <dgm:prSet presAssocID="{5FEB64DE-EE7D-4D3B-86EB-18D05D7129DA}" presName="aSpace"/>
      <dgm:spPr/>
      <dgm:t>
        <a:bodyPr/>
        <a:lstStyle/>
        <a:p/>
      </dgm:t>
    </dgm:pt>
    <dgm:pt modelId="{7DE641D8-A24A-49D3-AE9E-0F44D9F0E731}" type="pres">
      <dgm:prSet presAssocID="{78EF26D9-3F78-4F3E-94B3-E439A92B65A5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4E2B5E2-25A1-49A3-8CC7-712E1A26AFA8}" type="pres">
      <dgm:prSet presAssocID="{78EF26D9-3F78-4F3E-94B3-E439A92B65A5}" presName="aSpace"/>
      <dgm:spPr/>
      <dgm:t>
        <a:bodyPr/>
        <a:lstStyle/>
        <a:p/>
      </dgm:t>
    </dgm:pt>
    <dgm:pt modelId="{36432A98-6CF0-43B9-9CDC-AE02956DDAA4}" type="pres">
      <dgm:prSet presAssocID="{795D0359-D24F-4A33-AFE6-0E3D086F912D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51AAAA6-8B92-4F3C-BB22-1F3B3230EBFA}" type="pres">
      <dgm:prSet presAssocID="{795D0359-D24F-4A33-AFE6-0E3D086F912D}" presName="aSpace"/>
      <dgm:spPr/>
      <dgm:t>
        <a:bodyPr/>
        <a:lstStyle/>
        <a:p/>
      </dgm:t>
    </dgm:pt>
  </dgm:ptLst>
  <dgm:cxnLst>
    <dgm:cxn modelId="{612AC7DF-460B-47C9-8EA1-B31579F348E6}" srcId="{937A9C42-662B-41EC-A7FB-007F73F69E48}" destId="{5FEB64DE-EE7D-4D3B-86EB-18D05D7129DA}" srcOrd="0" destOrd="0" parTransId="{34CD8B7C-15D3-45D5-9F9C-F9BB607563EE}" sibTransId="{D8F46966-4A2C-45FA-B063-726512E3988B}"/>
    <dgm:cxn modelId="{09ADF059-A44A-4FFE-976F-145CFAE8107E}" srcId="{937A9C42-662B-41EC-A7FB-007F73F69E48}" destId="{78EF26D9-3F78-4F3E-94B3-E439A92B65A5}" srcOrd="1" destOrd="0" parTransId="{AF790C11-0ABC-4656-9A01-23F2630EF059}" sibTransId="{990F495C-7D64-4BF8-81EC-A0AF10E307EE}"/>
    <dgm:cxn modelId="{4D164B7D-4A8A-41C6-8BC8-0E445D8E57B9}" srcId="{937A9C42-662B-41EC-A7FB-007F73F69E48}" destId="{795D0359-D24F-4A33-AFE6-0E3D086F912D}" srcOrd="2" destOrd="0" parTransId="{C72D836E-B89B-400C-B0BB-A1E869286145}" sibTransId="{EE2E56CD-ED15-4F59-ADA1-B0DEF742F956}"/>
    <dgm:cxn modelId="{495AD3EE-E218-47B1-B6D4-128FD739D206}" type="presOf" srcId="{937A9C42-662B-41EC-A7FB-007F73F69E48}" destId="{FCD54081-B476-4DD0-9F0E-76915F478F5D}" srcOrd="0" destOrd="0" presId="urn:microsoft.com/office/officeart/2005/8/layout/pyramid2"/>
    <dgm:cxn modelId="{F445A97D-FD35-47E6-9C8E-499E59859BBA}" type="presParOf" srcId="{FCD54081-B476-4DD0-9F0E-76915F478F5D}" destId="{63C9467D-F074-4212-A37B-15314922D072}" srcOrd="0" destOrd="0" presId="urn:microsoft.com/office/officeart/2005/8/layout/pyramid2"/>
    <dgm:cxn modelId="{3C16728E-40A0-4603-B45B-0C7AD3ACF4BE}" type="presParOf" srcId="{FCD54081-B476-4DD0-9F0E-76915F478F5D}" destId="{B70678B0-341F-4EFF-9413-AA481E62F1F1}" srcOrd="1" destOrd="0" presId="urn:microsoft.com/office/officeart/2005/8/layout/pyramid2"/>
    <dgm:cxn modelId="{CDF2D74C-2505-4903-885C-E0E8E24B72B9}" type="presParOf" srcId="{B70678B0-341F-4EFF-9413-AA481E62F1F1}" destId="{55643E8A-03C2-4823-B3F7-7848EBF0097A}" srcOrd="0" destOrd="0" presId="urn:microsoft.com/office/officeart/2005/8/layout/pyramid2"/>
    <dgm:cxn modelId="{89593529-11F6-4B71-8025-9E6772FD67E8}" type="presOf" srcId="{5FEB64DE-EE7D-4D3B-86EB-18D05D7129DA}" destId="{55643E8A-03C2-4823-B3F7-7848EBF0097A}" srcOrd="0" destOrd="0" presId="urn:microsoft.com/office/officeart/2005/8/layout/pyramid2"/>
    <dgm:cxn modelId="{B760B2CC-DAFD-4862-92A1-848C20797EE4}" type="presParOf" srcId="{B70678B0-341F-4EFF-9413-AA481E62F1F1}" destId="{B9EBB7DE-1458-4A5D-B649-8A7CA1C65134}" srcOrd="1" destOrd="0" presId="urn:microsoft.com/office/officeart/2005/8/layout/pyramid2"/>
    <dgm:cxn modelId="{7E0A583A-7B04-486B-90C2-31BB784D565C}" type="presParOf" srcId="{B70678B0-341F-4EFF-9413-AA481E62F1F1}" destId="{7DE641D8-A24A-49D3-AE9E-0F44D9F0E731}" srcOrd="2" destOrd="0" presId="urn:microsoft.com/office/officeart/2005/8/layout/pyramid2"/>
    <dgm:cxn modelId="{4F1E1B34-781C-4F06-889C-87C05A0B7118}" type="presOf" srcId="{78EF26D9-3F78-4F3E-94B3-E439A92B65A5}" destId="{7DE641D8-A24A-49D3-AE9E-0F44D9F0E731}" srcOrd="0" destOrd="0" presId="urn:microsoft.com/office/officeart/2005/8/layout/pyramid2"/>
    <dgm:cxn modelId="{6EDB7A78-0080-40A7-9076-07B599180EF5}" type="presParOf" srcId="{B70678B0-341F-4EFF-9413-AA481E62F1F1}" destId="{24E2B5E2-25A1-49A3-8CC7-712E1A26AFA8}" srcOrd="3" destOrd="0" presId="urn:microsoft.com/office/officeart/2005/8/layout/pyramid2"/>
    <dgm:cxn modelId="{D1DB38B6-838A-4B26-856C-A30B3DF519E0}" type="presParOf" srcId="{B70678B0-341F-4EFF-9413-AA481E62F1F1}" destId="{36432A98-6CF0-43B9-9CDC-AE02956DDAA4}" srcOrd="4" destOrd="0" presId="urn:microsoft.com/office/officeart/2005/8/layout/pyramid2"/>
    <dgm:cxn modelId="{1321B720-66B4-467A-A813-042BD3175DC4}" type="presOf" srcId="{795D0359-D24F-4A33-AFE6-0E3D086F912D}" destId="{36432A98-6CF0-43B9-9CDC-AE02956DDAA4}" srcOrd="0" destOrd="0" presId="urn:microsoft.com/office/officeart/2005/8/layout/pyramid2"/>
    <dgm:cxn modelId="{7F3320E1-F9BC-40A4-BB44-7CD59B0F1761}" type="presParOf" srcId="{B70678B0-341F-4EFF-9413-AA481E62F1F1}" destId="{E51AAAA6-8B92-4F3C-BB22-1F3B3230EBF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main"/>
    </a:ext>
  </dgm:extLst>
</dgm:dataModel>
</file>

<file path=ppt/diagrams/data3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EEE17CF7-782F-44A9-AE06-91B927BF26E0}" type="doc">
      <dgm:prSet loTypeId="urn:microsoft.com/office/officeart/2009/3/layout/StepUpProcess" loCatId="process" qsTypeId="urn:microsoft.com/office/officeart/2005/8/quickstyle/3d6" qsCatId="3D" csTypeId="urn:microsoft.com/office/officeart/2005/8/colors/accent3_4" csCatId="accent3" phldr="1"/>
      <dgm:spPr/>
      <dgm:t>
        <a:bodyPr/>
        <a:lstStyle/>
        <a:p>
          <a:endParaRPr lang="zh-CN" altLang="en-US"/>
        </a:p>
      </dgm:t>
    </dgm:pt>
    <dgm:pt modelId="{AAB754A3-65AF-42A3-BB58-C174B5E3FAA3}" type="parTrans" cxnId="{4F6392CE-38DD-48F6-B8DF-DF7B87DCC1F4}">
      <dgm:prSet/>
      <dgm:spPr/>
      <dgm:t>
        <a:bodyPr/>
        <a:lstStyle/>
        <a:p>
          <a:endParaRPr lang="zh-CN" altLang="en-US"/>
        </a:p>
      </dgm:t>
    </dgm:pt>
    <dgm:pt modelId="{09039E83-CE90-4EE4-B0D0-D99D04079352}">
      <dgm:prSet phldrT="[文本]" custT="1"/>
      <dgm:spPr/>
      <dgm:t>
        <a:bodyPr/>
        <a:lstStyle/>
        <a:p>
          <a:r>
            <a:rPr lang="en-US" altLang="zh-CN" sz="1600" b="1" cap="none" spc="0" smtClean="0"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rPr>
            <a:t>2013.8-2013.9</a:t>
          </a:r>
        </a:p>
        <a:p>
          <a:r>
            <a:rPr lang="zh-CN" altLang="en-US" sz="1600" b="1" cap="none" spc="0" smtClean="0"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rPr>
            <a:t>我是小</a:t>
          </a:r>
          <a:r>
            <a:rPr lang="en-US" altLang="zh-CN" sz="1600" b="1" cap="none" spc="0" smtClean="0"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rPr>
            <a:t>little</a:t>
          </a:r>
          <a:r>
            <a:rPr lang="zh-CN" altLang="en-US" sz="1600" b="1" cap="none" spc="0" smtClean="0"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rPr>
            <a:t>我是小</a:t>
          </a:r>
          <a:r>
            <a:rPr lang="en-US" altLang="zh-CN" sz="1600" b="1" cap="none" spc="0" smtClean="0"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rPr>
            <a:t>little</a:t>
          </a:r>
          <a:r>
            <a:rPr lang="zh-CN" altLang="en-US" sz="1600" b="1" cap="none" spc="0" smtClean="0"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rPr>
            <a:t>我是小</a:t>
          </a:r>
          <a:r>
            <a:rPr lang="en-US" altLang="zh-CN" sz="1600" b="1" cap="none" spc="0" smtClean="0"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rPr>
            <a:t>little</a:t>
          </a:r>
        </a:p>
        <a:p>
          <a:endParaRPr lang="zh-CN" altLang="en-US" sz="1600" b="1" cap="none" spc="0">
            <a:pattFill prst="dkUpDiag">
              <a:fgClr>
                <a:schemeClr val="bg1">
                  <a:lumMod val="50000"/>
                </a:schemeClr>
              </a:fgClr>
              <a:bgClr>
                <a:schemeClr val="tx1">
                  <a:lumMod val="75000"/>
                  <a:lumOff val="25000"/>
                </a:schemeClr>
              </a:bgClr>
            </a:pattFill>
            <a:effectLst>
              <a:outerShdw blurRad="38100" dist="19050" dir="2700000" algn="tl" rotWithShape="0">
                <a:schemeClr val="dk1">
                  <a:lumMod val="50000"/>
                  <a:alpha val="40000"/>
                </a:schemeClr>
              </a:outerShdw>
            </a:effectLst>
          </a:endParaRPr>
        </a:p>
      </dgm:t>
    </dgm:pt>
    <dgm:pt modelId="{CB1E204C-35A3-4F05-91E7-29B979FE3D1D}" type="sibTrans" cxnId="{4F6392CE-38DD-48F6-B8DF-DF7B87DCC1F4}">
      <dgm:prSet/>
      <dgm:spPr/>
      <dgm:t>
        <a:bodyPr/>
        <a:lstStyle/>
        <a:p>
          <a:endParaRPr lang="zh-CN" altLang="en-US"/>
        </a:p>
      </dgm:t>
    </dgm:pt>
    <dgm:pt modelId="{5B799902-1574-4829-B3E2-591A46713F42}" type="parTrans" cxnId="{42A34E66-5C69-4097-8EB9-5740F0CD654D}">
      <dgm:prSet/>
      <dgm:spPr/>
      <dgm:t>
        <a:bodyPr/>
        <a:lstStyle/>
        <a:p>
          <a:endParaRPr lang="zh-CN" altLang="en-US"/>
        </a:p>
      </dgm:t>
    </dgm:pt>
    <dgm:pt modelId="{8B9F7603-1822-4ED2-8388-A7822566A712}">
      <dgm:prSet phldrT="[文本]" custT="1"/>
      <dgm:spPr/>
      <dgm:t>
        <a:bodyPr/>
        <a:lstStyle/>
        <a:p>
          <a:r>
            <a:rPr lang="en-US" altLang="zh-CN" sz="1600" b="1" cap="none" spc="0" smtClean="0"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rPr>
            <a:t>2014.7-2014.9</a:t>
          </a:r>
        </a:p>
        <a:p>
          <a:r>
            <a:rPr lang="zh-CN" altLang="en-US" sz="1600" b="1" cap="none" spc="0" smtClean="0"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rPr>
            <a:t>我是小</a:t>
          </a:r>
          <a:r>
            <a:rPr lang="en-US" altLang="zh-CN" sz="1600" b="1" cap="none" spc="0" smtClean="0"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rPr>
            <a:t>little</a:t>
          </a:r>
          <a:r>
            <a:rPr lang="zh-CN" altLang="en-US" sz="1600" b="1" cap="none" spc="0" smtClean="0"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rPr>
            <a:t>我是小</a:t>
          </a:r>
          <a:r>
            <a:rPr lang="en-US" altLang="zh-CN" sz="1600" b="1" cap="none" spc="0" smtClean="0"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rPr>
            <a:t>little</a:t>
          </a:r>
          <a:r>
            <a:rPr lang="zh-CN" altLang="en-US" sz="1600" b="1" cap="none" spc="0" smtClean="0"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rPr>
            <a:t>我是小</a:t>
          </a:r>
          <a:r>
            <a:rPr lang="en-US" altLang="zh-CN" sz="1600" b="1" cap="none" spc="0" smtClean="0"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rPr>
            <a:t>little</a:t>
          </a:r>
          <a:endParaRPr lang="zh-CN" altLang="en-US" sz="1600" b="1" cap="none" spc="0">
            <a:pattFill prst="dkUpDiag">
              <a:fgClr>
                <a:schemeClr val="bg1">
                  <a:lumMod val="50000"/>
                </a:schemeClr>
              </a:fgClr>
              <a:bgClr>
                <a:schemeClr val="tx1">
                  <a:lumMod val="75000"/>
                  <a:lumOff val="25000"/>
                </a:schemeClr>
              </a:bgClr>
            </a:pattFill>
            <a:effectLst>
              <a:outerShdw blurRad="38100" dist="19050" dir="2700000" algn="tl" rotWithShape="0">
                <a:schemeClr val="dk1">
                  <a:lumMod val="50000"/>
                  <a:alpha val="40000"/>
                </a:schemeClr>
              </a:outerShdw>
            </a:effectLst>
          </a:endParaRPr>
        </a:p>
      </dgm:t>
    </dgm:pt>
    <dgm:pt modelId="{2D94C5DD-C7CD-4D28-888A-65F617FF7D40}" type="sibTrans" cxnId="{42A34E66-5C69-4097-8EB9-5740F0CD654D}">
      <dgm:prSet/>
      <dgm:spPr/>
      <dgm:t>
        <a:bodyPr/>
        <a:lstStyle/>
        <a:p>
          <a:endParaRPr lang="zh-CN" altLang="en-US"/>
        </a:p>
      </dgm:t>
    </dgm:pt>
    <dgm:pt modelId="{781494CF-C6C6-4211-A22B-782138252F93}" type="parTrans" cxnId="{434B72DD-6B50-40CF-9277-3A311FCFE07B}">
      <dgm:prSet/>
      <dgm:spPr/>
      <dgm:t>
        <a:bodyPr/>
        <a:lstStyle/>
        <a:p>
          <a:endParaRPr lang="zh-CN" altLang="en-US"/>
        </a:p>
      </dgm:t>
    </dgm:pt>
    <dgm:pt modelId="{BB7059DF-537C-42F4-A186-A2A6A3441AFA}">
      <dgm:prSet phldrT="[文本]" custT="1"/>
      <dgm:spPr/>
      <dgm:t>
        <a:bodyPr/>
        <a:lstStyle/>
        <a:p>
          <a:r>
            <a:rPr lang="en-US" altLang="zh-CN" sz="1600" b="1" cap="none" spc="0" smtClean="0"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rPr>
            <a:t>2016.7-2017.5</a:t>
          </a:r>
          <a:r>
            <a:rPr lang="zh-CN" altLang="en-US" sz="1600" b="1" cap="none" spc="0" smtClean="0"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rPr>
            <a:t>我是小</a:t>
          </a:r>
          <a:r>
            <a:rPr lang="en-US" altLang="zh-CN" sz="1600" b="1" cap="none" spc="0" smtClean="0"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rPr>
            <a:t>little</a:t>
          </a:r>
          <a:r>
            <a:rPr lang="zh-CN" altLang="en-US" sz="1600" b="1" cap="none" spc="0" smtClean="0"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rPr>
            <a:t>我是小</a:t>
          </a:r>
          <a:r>
            <a:rPr lang="en-US" altLang="zh-CN" sz="1600" b="1" cap="none" spc="0" smtClean="0"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rPr>
            <a:t>little</a:t>
          </a:r>
          <a:r>
            <a:rPr lang="zh-CN" altLang="en-US" sz="1600" b="1" cap="none" spc="0" smtClean="0"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rPr>
            <a:t>我是小</a:t>
          </a:r>
          <a:r>
            <a:rPr lang="en-US" altLang="zh-CN" sz="1600" b="1" cap="none" spc="0" smtClean="0"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rPr>
            <a:t>little</a:t>
          </a:r>
          <a:endParaRPr lang="zh-CN" altLang="en-US" sz="1600" b="1" cap="none" spc="0">
            <a:pattFill prst="dkUpDiag">
              <a:fgClr>
                <a:schemeClr val="bg1">
                  <a:lumMod val="50000"/>
                </a:schemeClr>
              </a:fgClr>
              <a:bgClr>
                <a:schemeClr val="tx1">
                  <a:lumMod val="75000"/>
                  <a:lumOff val="25000"/>
                </a:schemeClr>
              </a:bgClr>
            </a:pattFill>
            <a:effectLst>
              <a:outerShdw blurRad="38100" dist="19050" dir="2700000" algn="tl" rotWithShape="0">
                <a:schemeClr val="dk1">
                  <a:lumMod val="50000"/>
                  <a:alpha val="40000"/>
                </a:schemeClr>
              </a:outerShdw>
            </a:effectLst>
          </a:endParaRPr>
        </a:p>
      </dgm:t>
    </dgm:pt>
    <dgm:pt modelId="{863AE6F4-2D5A-4FAF-A0D3-BCE18F5DEF4A}" type="sibTrans" cxnId="{434B72DD-6B50-40CF-9277-3A311FCFE07B}">
      <dgm:prSet/>
      <dgm:spPr/>
      <dgm:t>
        <a:bodyPr/>
        <a:lstStyle/>
        <a:p>
          <a:endParaRPr lang="zh-CN" altLang="en-US"/>
        </a:p>
      </dgm:t>
    </dgm:pt>
    <dgm:pt modelId="{59C4F21C-822B-4346-8F97-5271F2A64A7D}" type="pres">
      <dgm:prSet presAssocID="{EEE17CF7-782F-44A9-AE06-91B927BF26E0}" presName="rootnode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2EEE4C98-E339-4DF1-9F79-9261A946EBE9}" type="pres">
      <dgm:prSet presAssocID="{09039E83-CE90-4EE4-B0D0-D99D04079352}" presName="composite"/>
      <dgm:spPr/>
      <dgm:t>
        <a:bodyPr/>
        <a:lstStyle/>
        <a:p/>
      </dgm:t>
    </dgm:pt>
    <dgm:pt modelId="{5043B3D4-C03D-4FBB-9B75-3E02712D77E9}" type="pres">
      <dgm:prSet presAssocID="{09039E83-CE90-4EE4-B0D0-D99D04079352}" presName="LShape" presStyleLbl="alignNode1" presStyleCnt="3"/>
      <dgm:spPr/>
      <dgm:t>
        <a:bodyPr/>
        <a:lstStyle/>
        <a:p/>
      </dgm:t>
    </dgm:pt>
    <dgm:pt modelId="{7AC51609-9273-4E92-81A4-54864F59F836}" type="pres">
      <dgm:prSet presAssocID="{09039E83-CE90-4EE4-B0D0-D99D04079352}" presName="ParentText" presStyleLbl="revTx" presStyleCnt="3" custLinFactNeighborY="110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744CCD8-5C91-488C-BDAC-FE4E9FC8A096}" type="pres">
      <dgm:prSet presAssocID="{09039E83-CE90-4EE4-B0D0-D99D04079352}" presName="Triangle" presStyleLbl="alignNode1" presStyleCnt="3"/>
      <dgm:spPr/>
      <dgm:t>
        <a:bodyPr/>
        <a:lstStyle/>
        <a:p/>
      </dgm:t>
    </dgm:pt>
    <dgm:pt modelId="{E827F8EB-8C35-47B8-80CD-795E56E4DB14}" type="pres">
      <dgm:prSet presAssocID="{CB1E204C-35A3-4F05-91E7-29B979FE3D1D}" presName="sibTrans"/>
      <dgm:spPr/>
      <dgm:t>
        <a:bodyPr/>
        <a:lstStyle/>
        <a:p/>
      </dgm:t>
    </dgm:pt>
    <dgm:pt modelId="{4D31C9C2-39B2-4AD8-B59C-3A9644F3BC55}" type="pres">
      <dgm:prSet presAssocID="{CB1E204C-35A3-4F05-91E7-29B979FE3D1D}" presName="space"/>
      <dgm:spPr/>
      <dgm:t>
        <a:bodyPr/>
        <a:lstStyle/>
        <a:p/>
      </dgm:t>
    </dgm:pt>
    <dgm:pt modelId="{80BF3861-D712-482E-A630-610BF89A134C}" type="pres">
      <dgm:prSet presAssocID="{8B9F7603-1822-4ED2-8388-A7822566A712}" presName="composite"/>
      <dgm:spPr/>
      <dgm:t>
        <a:bodyPr/>
        <a:lstStyle/>
        <a:p/>
      </dgm:t>
    </dgm:pt>
    <dgm:pt modelId="{E4D5B94E-541B-41BC-AABB-F81BF9C6A744}" type="pres">
      <dgm:prSet presAssocID="{8B9F7603-1822-4ED2-8388-A7822566A712}" presName="LShape" presStyleLbl="alignNode1" presStyleIdx="1" presStyleCnt="3"/>
      <dgm:spPr/>
      <dgm:t>
        <a:bodyPr/>
        <a:lstStyle/>
        <a:p/>
      </dgm:t>
    </dgm:pt>
    <dgm:pt modelId="{08FBED54-18EA-4A4E-8D22-173E27F8469B}" type="pres">
      <dgm:prSet presAssocID="{8B9F7603-1822-4ED2-8388-A7822566A712}" presName="ParentText" presStyleLbl="revTx" presStyleIdx="1" presStyleCnt="3" custLinFactNeighborY="1499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83A424D-42A1-44FA-A885-ACE6E45E9950}" type="pres">
      <dgm:prSet presAssocID="{8B9F7603-1822-4ED2-8388-A7822566A712}" presName="Triangle" presStyleLbl="alignNode1" presStyleIdx="1" presStyleCnt="3"/>
      <dgm:spPr/>
      <dgm:t>
        <a:bodyPr/>
        <a:lstStyle/>
        <a:p/>
      </dgm:t>
    </dgm:pt>
    <dgm:pt modelId="{2E4E09C1-5727-4767-9568-4A9916BCF481}" type="pres">
      <dgm:prSet presAssocID="{2D94C5DD-C7CD-4D28-888A-65F617FF7D40}" presName="sibTrans"/>
      <dgm:spPr/>
      <dgm:t>
        <a:bodyPr/>
        <a:lstStyle/>
        <a:p/>
      </dgm:t>
    </dgm:pt>
    <dgm:pt modelId="{453ACF59-0E8A-486D-89DC-7A75C406CCCF}" type="pres">
      <dgm:prSet presAssocID="{2D94C5DD-C7CD-4D28-888A-65F617FF7D40}" presName="space"/>
      <dgm:spPr/>
      <dgm:t>
        <a:bodyPr/>
        <a:lstStyle/>
        <a:p/>
      </dgm:t>
    </dgm:pt>
    <dgm:pt modelId="{93A2B82C-B39B-4332-99B4-9A3BFB778DE3}" type="pres">
      <dgm:prSet presAssocID="{BB7059DF-537C-42F4-A186-A2A6A3441AFA}" presName="composite"/>
      <dgm:spPr/>
      <dgm:t>
        <a:bodyPr/>
        <a:lstStyle/>
        <a:p/>
      </dgm:t>
    </dgm:pt>
    <dgm:pt modelId="{69684B8A-C79B-41A8-AD1F-070E613E1333}" type="pres">
      <dgm:prSet presAssocID="{BB7059DF-537C-42F4-A186-A2A6A3441AFA}" presName="LShape" presStyleLbl="alignNode1" presStyleIdx="2" presStyleCnt="3"/>
      <dgm:spPr/>
      <dgm:t>
        <a:bodyPr/>
        <a:lstStyle/>
        <a:p/>
      </dgm:t>
    </dgm:pt>
    <dgm:pt modelId="{9DB3114F-758C-4575-A289-95690DE57AF0}" type="pres">
      <dgm:prSet presAssocID="{BB7059DF-537C-42F4-A186-A2A6A3441AFA}" presName="ParentText" presStyleLbl="revTx" presStyleIdx="2" presStyleCnt="3" custLinFactNeighborY="157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4F6392CE-38DD-48F6-B8DF-DF7B87DCC1F4}" srcId="{EEE17CF7-782F-44A9-AE06-91B927BF26E0}" destId="{09039E83-CE90-4EE4-B0D0-D99D04079352}" srcOrd="0" destOrd="0" parTransId="{AAB754A3-65AF-42A3-BB58-C174B5E3FAA3}" sibTransId="{CB1E204C-35A3-4F05-91E7-29B979FE3D1D}"/>
    <dgm:cxn modelId="{42A34E66-5C69-4097-8EB9-5740F0CD654D}" srcId="{EEE17CF7-782F-44A9-AE06-91B927BF26E0}" destId="{8B9F7603-1822-4ED2-8388-A7822566A712}" srcOrd="1" destOrd="0" parTransId="{5B799902-1574-4829-B3E2-591A46713F42}" sibTransId="{2D94C5DD-C7CD-4D28-888A-65F617FF7D40}"/>
    <dgm:cxn modelId="{434B72DD-6B50-40CF-9277-3A311FCFE07B}" srcId="{EEE17CF7-782F-44A9-AE06-91B927BF26E0}" destId="{BB7059DF-537C-42F4-A186-A2A6A3441AFA}" srcOrd="2" destOrd="0" parTransId="{781494CF-C6C6-4211-A22B-782138252F93}" sibTransId="{863AE6F4-2D5A-4FAF-A0D3-BCE18F5DEF4A}"/>
    <dgm:cxn modelId="{EDAD559E-FC89-48D5-BCCC-805F2FFFCB28}" type="presOf" srcId="{EEE17CF7-782F-44A9-AE06-91B927BF26E0}" destId="{59C4F21C-822B-4346-8F97-5271F2A64A7D}" srcOrd="0" destOrd="0" presId="urn:microsoft.com/office/officeart/2009/3/layout/StepUpProcess"/>
    <dgm:cxn modelId="{A9943512-39EB-4E78-AE91-8A91B18464AD}" type="presParOf" srcId="{59C4F21C-822B-4346-8F97-5271F2A64A7D}" destId="{2EEE4C98-E339-4DF1-9F79-9261A946EBE9}" srcOrd="0" destOrd="0" presId="urn:microsoft.com/office/officeart/2009/3/layout/StepUpProcess"/>
    <dgm:cxn modelId="{D158A288-1F9C-42F3-A22C-FB9FF0143290}" type="presParOf" srcId="{2EEE4C98-E339-4DF1-9F79-9261A946EBE9}" destId="{5043B3D4-C03D-4FBB-9B75-3E02712D77E9}" srcOrd="0" destOrd="0" presId="urn:microsoft.com/office/officeart/2009/3/layout/StepUpProcess"/>
    <dgm:cxn modelId="{95DA0234-F74B-45A3-8A80-1A5B7ADDFEC0}" type="presParOf" srcId="{2EEE4C98-E339-4DF1-9F79-9261A946EBE9}" destId="{7AC51609-9273-4E92-81A4-54864F59F836}" srcOrd="1" destOrd="0" presId="urn:microsoft.com/office/officeart/2009/3/layout/StepUpProcess"/>
    <dgm:cxn modelId="{83BBF8A2-1F35-4F5A-A6DD-60606A78B0F7}" type="presOf" srcId="{09039E83-CE90-4EE4-B0D0-D99D04079352}" destId="{7AC51609-9273-4E92-81A4-54864F59F836}" srcOrd="0" destOrd="0" presId="urn:microsoft.com/office/officeart/2009/3/layout/StepUpProcess"/>
    <dgm:cxn modelId="{EA8995B3-D27D-4109-94E5-D9BF5B635C93}" type="presParOf" srcId="{2EEE4C98-E339-4DF1-9F79-9261A946EBE9}" destId="{C744CCD8-5C91-488C-BDAC-FE4E9FC8A096}" srcOrd="2" destOrd="0" presId="urn:microsoft.com/office/officeart/2009/3/layout/StepUpProcess"/>
    <dgm:cxn modelId="{C974EB4F-23F1-46B6-B2A8-604563C709C3}" type="presParOf" srcId="{59C4F21C-822B-4346-8F97-5271F2A64A7D}" destId="{E827F8EB-8C35-47B8-80CD-795E56E4DB14}" srcOrd="1" destOrd="0" presId="urn:microsoft.com/office/officeart/2009/3/layout/StepUpProcess"/>
    <dgm:cxn modelId="{C81F8912-4E7E-4AC3-991B-96BC65230C8F}" type="presParOf" srcId="{E827F8EB-8C35-47B8-80CD-795E56E4DB14}" destId="{4D31C9C2-39B2-4AD8-B59C-3A9644F3BC55}" srcOrd="0" destOrd="0" presId="urn:microsoft.com/office/officeart/2009/3/layout/StepUpProcess"/>
    <dgm:cxn modelId="{29A10CC3-A7B0-4F62-A044-1128FDB7708E}" type="presParOf" srcId="{59C4F21C-822B-4346-8F97-5271F2A64A7D}" destId="{80BF3861-D712-482E-A630-610BF89A134C}" srcOrd="2" destOrd="0" presId="urn:microsoft.com/office/officeart/2009/3/layout/StepUpProcess"/>
    <dgm:cxn modelId="{3309F203-FF89-45F3-BA7D-1F3D0B175BD9}" type="presParOf" srcId="{80BF3861-D712-482E-A630-610BF89A134C}" destId="{E4D5B94E-541B-41BC-AABB-F81BF9C6A744}" srcOrd="0" destOrd="0" presId="urn:microsoft.com/office/officeart/2009/3/layout/StepUpProcess"/>
    <dgm:cxn modelId="{0D925BA6-D118-4056-80E7-3D37A33B0D33}" type="presParOf" srcId="{80BF3861-D712-482E-A630-610BF89A134C}" destId="{08FBED54-18EA-4A4E-8D22-173E27F8469B}" srcOrd="1" destOrd="0" presId="urn:microsoft.com/office/officeart/2009/3/layout/StepUpProcess"/>
    <dgm:cxn modelId="{AEC22ED7-A7B5-486F-AFB0-B65B68F3B50A}" type="presOf" srcId="{8B9F7603-1822-4ED2-8388-A7822566A712}" destId="{08FBED54-18EA-4A4E-8D22-173E27F8469B}" srcOrd="0" destOrd="0" presId="urn:microsoft.com/office/officeart/2009/3/layout/StepUpProcess"/>
    <dgm:cxn modelId="{92266D4F-B5ED-41F0-8FA6-A6B3E8389FF9}" type="presParOf" srcId="{80BF3861-D712-482E-A630-610BF89A134C}" destId="{E83A424D-42A1-44FA-A885-ACE6E45E9950}" srcOrd="2" destOrd="0" presId="urn:microsoft.com/office/officeart/2009/3/layout/StepUpProcess"/>
    <dgm:cxn modelId="{EB8D923F-4B77-4270-BD6E-925DEB29E453}" type="presParOf" srcId="{59C4F21C-822B-4346-8F97-5271F2A64A7D}" destId="{2E4E09C1-5727-4767-9568-4A9916BCF481}" srcOrd="3" destOrd="0" presId="urn:microsoft.com/office/officeart/2009/3/layout/StepUpProcess"/>
    <dgm:cxn modelId="{A88A910D-6404-4DBD-B6DE-9800C819B047}" type="presParOf" srcId="{2E4E09C1-5727-4767-9568-4A9916BCF481}" destId="{453ACF59-0E8A-486D-89DC-7A75C406CCCF}" srcOrd="0" destOrd="0" presId="urn:microsoft.com/office/officeart/2009/3/layout/StepUpProcess"/>
    <dgm:cxn modelId="{803ECF7E-E34B-4CEF-895C-E2C03F202810}" type="presParOf" srcId="{59C4F21C-822B-4346-8F97-5271F2A64A7D}" destId="{93A2B82C-B39B-4332-99B4-9A3BFB778DE3}" srcOrd="4" destOrd="0" presId="urn:microsoft.com/office/officeart/2009/3/layout/StepUpProcess"/>
    <dgm:cxn modelId="{FD6B43CC-F7DD-4C51-BB9B-60D1F9CCF4D9}" type="presParOf" srcId="{93A2B82C-B39B-4332-99B4-9A3BFB778DE3}" destId="{69684B8A-C79B-41A8-AD1F-070E613E1333}" srcOrd="0" destOrd="0" presId="urn:microsoft.com/office/officeart/2009/3/layout/StepUpProcess"/>
    <dgm:cxn modelId="{D9191B8B-23AE-466A-A099-705736E1D1E8}" type="presParOf" srcId="{93A2B82C-B39B-4332-99B4-9A3BFB778DE3}" destId="{9DB3114F-758C-4575-A289-95690DE57AF0}" srcOrd="1" destOrd="0" presId="urn:microsoft.com/office/officeart/2009/3/layout/StepUpProcess"/>
    <dgm:cxn modelId="{75E0BBAD-691E-4394-997C-DA99617D1C51}" type="presOf" srcId="{BB7059DF-537C-42F4-A186-A2A6A3441AFA}" destId="{9DB3114F-758C-4575-A289-95690DE57AF0}" srcOrd="0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main"/>
    </a:ext>
  </dgm:extLst>
</dgm:dataModel>
</file>

<file path=ppt/diagrams/drawing1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31" name=""/>
      <dsp:cNvGrpSpPr/>
    </dsp:nvGrpSpPr>
    <dsp:grpSpPr/>
  </dsp:spTree>
</dsp:drawing>
</file>

<file path=ppt/diagrams/drawing2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31" name=""/>
      <dsp:cNvGrpSpPr/>
    </dsp:nvGrpSpPr>
    <dsp:grpSpPr/>
  </dsp:spTree>
</dsp:drawing>
</file>

<file path=ppt/diagrams/drawing3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55" name=""/>
      <dsp:cNvGrpSpPr/>
    </dsp:nvGrpSpPr>
    <dsp:grpSpPr/>
  </dsp:spTree>
</dsp:drawing>
</file>

<file path=ppt/diagrams/layout1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type="rect" r:blip="" hideGeom="1">
              <dgm:adjLst/>
            </dgm:shape>
            <dgm:presOf axis="ch desOrSelf" ptType="node node" st="1 1" cnt="1 0"/>
            <dgm:constrLst/>
            <dgm:ruleLst>
              <dgm:rule type="primFontSz" val="5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type="rect" r:blip="" hideGeom="1">
              <dgm:adjLst/>
            </dgm:shape>
            <dgm:presOf axis="ch desOrSelf" ptType="node node" st="2 1" cnt="1 0"/>
            <dgm:constrLst/>
            <dgm:ruleLst>
              <dgm:rule type="primFontSz" val="5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type="rect" r:blip="" hideGeom="1">
              <dgm:adjLst/>
            </dgm:shape>
            <dgm:presOf axis="ch desOrSelf" ptType="node node" st="3 1" cnt="1 0"/>
            <dgm:constrLst/>
            <dgm:ruleLst>
              <dgm:rule type="primFontSz" val="5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type="rect" r:blip="" hideGeom="1">
              <dgm:adjLst/>
            </dgm:shape>
            <dgm:presOf axis="ch desOrSelf" ptType="node node" st="4 1" cnt="1 0"/>
            <dgm:constrLst/>
            <dgm:ruleLst>
              <dgm:rule type="primFontSz" val="5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type="rect" r:blip="" hideGeom="1">
              <dgm:adjLst/>
            </dgm:shape>
            <dgm:presOf axis="ch desOrSelf" ptType="node node" st="5 1" cnt="1 0"/>
            <dgm:constrLst/>
            <dgm:ruleLst>
              <dgm:rule type="primFontSz" val="5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type="rect" r:blip="" hideGeom="1">
              <dgm:adjLst/>
            </dgm:shape>
            <dgm:presOf axis="ch desOrSelf" ptType="node node" st="6 1" cnt="1 0"/>
            <dgm:constrLst/>
            <dgm:ruleLst>
              <dgm:rule type="primFontSz" val="5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type="rect" r:blip="" hideGeom="1">
              <dgm:adjLst/>
            </dgm:shape>
            <dgm:presOf axis="ch desOrSelf" ptType="node node" st="7 1" cnt="1 0"/>
            <dgm:constrLst/>
            <dgm:ruleLst>
              <dgm:rule type="primFontSz" val="5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/>
              </dgm:ruleLst>
            </dgm:layoutNode>
            <dgm:layoutNode name="aSpace">
              <dgm:alg type="sp"/>
              <dgm:shape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type="triangle" r:blip="">
                    <dgm:adjLst>
                      <dgm:adj idx="1" val="1"/>
                    </dgm:adjLst>
                  </dgm:shape>
                </dgm:if>
                <dgm:else name="Name13">
                  <dgm:shape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a="http://schemas.openxmlformats.org/drawingml/2006/main" xmlns:dgm="http://schemas.openxmlformats.org/drawingml/2006/diagram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19A3F2-BE0B-418E-A9EA-746ED9403051}" type="datetimeFigureOut">
              <a:rPr lang="zh-CN" altLang="en-US" smtClean="0"/>
              <a:t>2017/4/14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3BA0C8-BD3C-46FF-B49D-9594623EC9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598461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28907285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media/image1.jpeg" Type="http://schemas.openxmlformats.org/officeDocument/2006/relationships/image"/><Relationship Id="rId2" Target="../tags/tag1.xml" Type="http://schemas.openxmlformats.org/officeDocument/2006/relationships/tags"/><Relationship Id="rId3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media/image1.jpeg" Type="http://schemas.openxmlformats.org/officeDocument/2006/relationships/image"/><Relationship Id="rId2" Target="../tags/tag2.xml" Type="http://schemas.openxmlformats.org/officeDocument/2006/relationships/tags"/><Relationship Id="rId3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4ED2D-03AC-4D59-A55C-8EF6EB0DD4EB}" type="datetimeFigureOut">
              <a:rPr lang="zh-CN" altLang="en-US" smtClean="0"/>
              <a:t>2017/4/14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2052-BF91-478A-A603-5B2C213FC4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449806218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4ED2D-03AC-4D59-A55C-8EF6EB0DD4EB}" type="datetimeFigureOut">
              <a:rPr lang="zh-CN" altLang="en-US" smtClean="0"/>
              <a:t>2017/4/14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2052-BF91-478A-A603-5B2C213FC4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063993016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4ED2D-03AC-4D59-A55C-8EF6EB0DD4EB}" type="datetimeFigureOut">
              <a:rPr lang="zh-CN" altLang="en-US" smtClean="0"/>
              <a:t>2017/4/14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2052-BF91-478A-A603-5B2C213FC4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37346108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17246029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92567652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15255411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47404274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56443233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88986975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63657081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56376261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4ED2D-03AC-4D59-A55C-8EF6EB0DD4EB}" type="datetimeFigureOut">
              <a:rPr lang="zh-CN" altLang="en-US" smtClean="0"/>
              <a:t>2017/4/14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2052-BF91-478A-A603-5B2C213FC4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08155487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86368128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78608891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2635074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4ED2D-03AC-4D59-A55C-8EF6EB0DD4EB}" type="datetimeFigureOut">
              <a:rPr lang="zh-CN" altLang="en-US" smtClean="0"/>
              <a:t>2017/4/14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2052-BF91-478A-A603-5B2C213FC4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51656146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4ED2D-03AC-4D59-A55C-8EF6EB0DD4EB}" type="datetimeFigureOut">
              <a:rPr lang="zh-CN" altLang="en-US" smtClean="0"/>
              <a:t>2017/4/14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2052-BF91-478A-A603-5B2C213FC4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85386017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4ED2D-03AC-4D59-A55C-8EF6EB0DD4EB}" type="datetimeFigureOut">
              <a:rPr lang="zh-CN" altLang="en-US" smtClean="0"/>
              <a:t>2017/4/14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2052-BF91-478A-A603-5B2C213FC4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194468747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4ED2D-03AC-4D59-A55C-8EF6EB0DD4EB}" type="datetimeFigureOut">
              <a:rPr lang="zh-CN" altLang="en-US" smtClean="0"/>
              <a:t>2017/4/14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2052-BF91-478A-A603-5B2C213FC4E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6" name="PA_图片 3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val="2975773550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4ED2D-03AC-4D59-A55C-8EF6EB0DD4EB}" type="datetimeFigureOut">
              <a:rPr lang="zh-CN" altLang="en-US" smtClean="0"/>
              <a:t>2017/4/14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2052-BF91-478A-A603-5B2C213FC4E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5" name="PA_图片 3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6" name="组合 5"/>
          <p:cNvGrpSpPr/>
          <p:nvPr userDrawn="1"/>
        </p:nvGrpSpPr>
        <p:grpSpPr>
          <a:xfrm>
            <a:off x="903231" y="6268722"/>
            <a:ext cx="2281475" cy="400110"/>
            <a:chOff x="1222792" y="6288230"/>
            <a:chExt cx="2281475" cy="400110"/>
          </a:xfrm>
        </p:grpSpPr>
        <p:grpSp>
          <p:nvGrpSpPr>
            <p:cNvPr id="7" name="组合 6"/>
            <p:cNvGrpSpPr/>
            <p:nvPr/>
          </p:nvGrpSpPr>
          <p:grpSpPr>
            <a:xfrm>
              <a:off x="1222792" y="6323168"/>
              <a:ext cx="330234" cy="330234"/>
              <a:chOff x="600501" y="6250675"/>
              <a:chExt cx="468985" cy="468985"/>
            </a:xfrm>
          </p:grpSpPr>
          <p:sp>
            <p:nvSpPr>
              <p:cNvPr id="9" name="矩形 8"/>
              <p:cNvSpPr/>
              <p:nvPr/>
            </p:nvSpPr>
            <p:spPr>
              <a:xfrm>
                <a:off x="600501" y="6250675"/>
                <a:ext cx="316585" cy="316585"/>
              </a:xfrm>
              <a:prstGeom prst="rect">
                <a:avLst/>
              </a:prstGeom>
              <a:noFill/>
              <a:ln w="28575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752901" y="6403075"/>
                <a:ext cx="316585" cy="316585"/>
              </a:xfrm>
              <a:prstGeom prst="rect">
                <a:avLst/>
              </a:prstGeom>
              <a:noFill/>
              <a:ln w="28575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8" name="文本框 7"/>
            <p:cNvSpPr txBox="1"/>
            <p:nvPr/>
          </p:nvSpPr>
          <p:spPr>
            <a:xfrm>
              <a:off x="1628111" y="6288230"/>
              <a:ext cx="1876156" cy="400110"/>
            </a:xfrm>
            <a:prstGeom prst="rect">
              <a:avLst/>
            </a:prstGeom>
            <a:solidFill>
              <a:schemeClr val="bg1">
                <a:lumMod val="95000"/>
                <a:alpha val="63000"/>
              </a:schemeClr>
            </a:solidFill>
            <a:ln>
              <a:solidFill>
                <a:schemeClr val="bg1">
                  <a:lumMod val="85000"/>
                </a:schemeClr>
              </a:solidFill>
              <a:prstDash val="lgDashDot"/>
            </a:ln>
          </p:spPr>
          <p:txBody>
            <a:bodyPr wrap="square" rtlCol="0">
              <a:spAutoFit/>
            </a:bodyPr>
            <a:lstStyle/>
            <a:p>
              <a:r>
                <a:rPr lang="zh-CN" altLang="en-US" sz="2000" b="1" smtClean="0">
                  <a:pattFill prst="dkUpDiag">
                    <a:fgClr>
                      <a:schemeClr val="bg1">
                        <a:lumMod val="50000"/>
                      </a:schemeClr>
                    </a:fgClr>
                    <a:bgClr>
                      <a:schemeClr val="tx1">
                        <a:lumMod val="75000"/>
                        <a:lumOff val="25000"/>
                      </a:schemeClr>
                    </a:bgClr>
                  </a:pattFill>
                  <a:effectLst>
                    <a:outerShdw blurRad="38100" dist="19050" dir="2700000" algn="tl" rotWithShape="0">
                      <a:schemeClr val="dk1">
                        <a:lumMod val="50000"/>
                        <a:alpha val="40000"/>
                      </a:schemeClr>
                    </a:outerShdw>
                  </a:effectLst>
                </a:rPr>
                <a:t>    小</a:t>
              </a:r>
              <a:r>
                <a:rPr lang="en-US" altLang="zh-CN" sz="2000" b="1">
                  <a:pattFill prst="dkUpDiag">
                    <a:fgClr>
                      <a:schemeClr val="bg1">
                        <a:lumMod val="50000"/>
                      </a:schemeClr>
                    </a:fgClr>
                    <a:bgClr>
                      <a:schemeClr val="tx1">
                        <a:lumMod val="75000"/>
                        <a:lumOff val="25000"/>
                      </a:schemeClr>
                    </a:bgClr>
                  </a:pattFill>
                  <a:effectLst>
                    <a:outerShdw blurRad="38100" dist="19050" dir="2700000" algn="tl" rotWithShape="0">
                      <a:schemeClr val="dk1">
                        <a:lumMod val="50000"/>
                        <a:alpha val="40000"/>
                      </a:schemeClr>
                    </a:outerShdw>
                  </a:effectLst>
                </a:rPr>
                <a:t>Little</a:t>
              </a:r>
              <a:endParaRPr lang="zh-CN" altLang="en-US" sz="2000" b="1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val="1427639199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4ED2D-03AC-4D59-A55C-8EF6EB0DD4EB}" type="datetimeFigureOut">
              <a:rPr lang="zh-CN" altLang="en-US" smtClean="0"/>
              <a:t>2017/4/14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2052-BF91-478A-A603-5B2C213FC4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912808165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4ED2D-03AC-4D59-A55C-8EF6EB0DD4EB}" type="datetimeFigureOut">
              <a:rPr lang="zh-CN" altLang="en-US" smtClean="0"/>
              <a:t>2017/4/14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2052-BF91-478A-A603-5B2C213FC4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272030812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4ED2D-03AC-4D59-A55C-8EF6EB0DD4EB}" type="datetimeFigureOut">
              <a:rPr lang="zh-CN" altLang="en-US" smtClean="0"/>
              <a:t>2017/4/14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72052-BF91-478A-A603-5B2C213FC4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25739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51515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tags/tag3.xml" Type="http://schemas.openxmlformats.org/officeDocument/2006/relationships/tags"/><Relationship Id="rId3" Target="../tags/tag4.xml" Type="http://schemas.openxmlformats.org/officeDocument/2006/relationships/tags"/><Relationship Id="rId4" Target="../tags/tag5.xml" Type="http://schemas.openxmlformats.org/officeDocument/2006/relationships/tags"/><Relationship Id="rId5" Target="../tags/tag6.xml" Type="http://schemas.openxmlformats.org/officeDocument/2006/relationships/tags"/><Relationship Id="rId6" Target="../tags/tag7.xml" Type="http://schemas.openxmlformats.org/officeDocument/2006/relationships/tags"/><Relationship Id="rId7" Target="../tags/tag8.xml" Type="http://schemas.openxmlformats.org/officeDocument/2006/relationships/tags"/><Relationship Id="rId8" Target="../tags/tag9.xml" Type="http://schemas.openxmlformats.org/officeDocument/2006/relationships/tags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diagrams/drawing1.xml" Type="http://schemas.microsoft.com/office/2007/relationships/diagramDrawing"/><Relationship Id="rId11" Target="../diagrams/data1.xml" Type="http://schemas.openxmlformats.org/officeDocument/2006/relationships/diagramData"/><Relationship Id="rId12" Target="../diagrams/layout1.xml" Type="http://schemas.openxmlformats.org/officeDocument/2006/relationships/diagramLayout"/><Relationship Id="rId13" Target="../diagrams/quickStyle1.xml" Type="http://schemas.openxmlformats.org/officeDocument/2006/relationships/diagramQuickStyle"/><Relationship Id="rId14" Target="../diagrams/colors1.xml" Type="http://schemas.openxmlformats.org/officeDocument/2006/relationships/diagramColors"/><Relationship Id="rId2" Target="../tags/tag78.xml" Type="http://schemas.openxmlformats.org/officeDocument/2006/relationships/tags"/><Relationship Id="rId3" Target="../tags/tag79.xml" Type="http://schemas.openxmlformats.org/officeDocument/2006/relationships/tags"/><Relationship Id="rId4" Target="../tags/tag80.xml" Type="http://schemas.openxmlformats.org/officeDocument/2006/relationships/tags"/><Relationship Id="rId5" Target="../tags/tag81.xml" Type="http://schemas.openxmlformats.org/officeDocument/2006/relationships/tags"/><Relationship Id="rId6" Target="../tags/tag82.xml" Type="http://schemas.openxmlformats.org/officeDocument/2006/relationships/tags"/><Relationship Id="rId7" Target="../tags/tag83.xml" Type="http://schemas.openxmlformats.org/officeDocument/2006/relationships/tags"/><Relationship Id="rId8" Target="../tags/tag84.xml" Type="http://schemas.openxmlformats.org/officeDocument/2006/relationships/tags"/><Relationship Id="rId9" Target="../tags/tag85.xml" Type="http://schemas.openxmlformats.org/officeDocument/2006/relationships/tags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diagrams/data2.xml" Type="http://schemas.openxmlformats.org/officeDocument/2006/relationships/diagramData"/><Relationship Id="rId11" Target="../diagrams/layout2.xml" Type="http://schemas.openxmlformats.org/officeDocument/2006/relationships/diagramLayout"/><Relationship Id="rId12" Target="../diagrams/quickStyle2.xml" Type="http://schemas.openxmlformats.org/officeDocument/2006/relationships/diagramQuickStyle"/><Relationship Id="rId13" Target="../diagrams/colors2.xml" Type="http://schemas.openxmlformats.org/officeDocument/2006/relationships/diagramColors"/><Relationship Id="rId14" Target="../tags/tag93.xml" Type="http://schemas.openxmlformats.org/officeDocument/2006/relationships/tags"/><Relationship Id="rId2" Target="../tags/tag86.xml" Type="http://schemas.openxmlformats.org/officeDocument/2006/relationships/tags"/><Relationship Id="rId3" Target="../tags/tag87.xml" Type="http://schemas.openxmlformats.org/officeDocument/2006/relationships/tags"/><Relationship Id="rId4" Target="../tags/tag88.xml" Type="http://schemas.openxmlformats.org/officeDocument/2006/relationships/tags"/><Relationship Id="rId5" Target="../tags/tag89.xml" Type="http://schemas.openxmlformats.org/officeDocument/2006/relationships/tags"/><Relationship Id="rId6" Target="../tags/tag90.xml" Type="http://schemas.openxmlformats.org/officeDocument/2006/relationships/tags"/><Relationship Id="rId7" Target="../tags/tag91.xml" Type="http://schemas.openxmlformats.org/officeDocument/2006/relationships/tags"/><Relationship Id="rId8" Target="../tags/tag92.xml" Type="http://schemas.openxmlformats.org/officeDocument/2006/relationships/tags"/><Relationship Id="rId9" Target="../diagrams/drawing2.xml" Type="http://schemas.microsoft.com/office/2007/relationships/diagramDrawing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tags/tag94.xml" Type="http://schemas.openxmlformats.org/officeDocument/2006/relationships/tags"/><Relationship Id="rId3" Target="../tags/tag95.xml" Type="http://schemas.openxmlformats.org/officeDocument/2006/relationships/tags"/><Relationship Id="rId4" Target="../tags/tag96.xml" Type="http://schemas.openxmlformats.org/officeDocument/2006/relationships/tags"/><Relationship Id="rId5" Target="../tags/tag97.xml" Type="http://schemas.openxmlformats.org/officeDocument/2006/relationships/tags"/><Relationship Id="rId6" Target="../tags/tag98.xml" Type="http://schemas.openxmlformats.org/officeDocument/2006/relationships/tags"/><Relationship Id="rId7" Target="../tags/tag99.xml" Type="http://schemas.openxmlformats.org/officeDocument/2006/relationships/tags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diagrams/data3.xml" Type="http://schemas.openxmlformats.org/officeDocument/2006/relationships/diagramData"/><Relationship Id="rId11" Target="../diagrams/layout3.xml" Type="http://schemas.openxmlformats.org/officeDocument/2006/relationships/diagramLayout"/><Relationship Id="rId12" Target="../diagrams/quickStyle3.xml" Type="http://schemas.openxmlformats.org/officeDocument/2006/relationships/diagramQuickStyle"/><Relationship Id="rId13" Target="../diagrams/colors3.xml" Type="http://schemas.openxmlformats.org/officeDocument/2006/relationships/diagramColors"/><Relationship Id="rId2" Target="../tags/tag100.xml" Type="http://schemas.openxmlformats.org/officeDocument/2006/relationships/tags"/><Relationship Id="rId3" Target="../tags/tag101.xml" Type="http://schemas.openxmlformats.org/officeDocument/2006/relationships/tags"/><Relationship Id="rId4" Target="../tags/tag102.xml" Type="http://schemas.openxmlformats.org/officeDocument/2006/relationships/tags"/><Relationship Id="rId5" Target="../tags/tag103.xml" Type="http://schemas.openxmlformats.org/officeDocument/2006/relationships/tags"/><Relationship Id="rId6" Target="../tags/tag104.xml" Type="http://schemas.openxmlformats.org/officeDocument/2006/relationships/tags"/><Relationship Id="rId7" Target="../tags/tag105.xml" Type="http://schemas.openxmlformats.org/officeDocument/2006/relationships/tags"/><Relationship Id="rId8" Target="../tags/tag106.xml" Type="http://schemas.openxmlformats.org/officeDocument/2006/relationships/tags"/><Relationship Id="rId9" Target="../diagrams/drawing3.xml" Type="http://schemas.microsoft.com/office/2007/relationships/diagramDrawing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tags/tag107.xml" Type="http://schemas.openxmlformats.org/officeDocument/2006/relationships/tags"/><Relationship Id="rId3" Target="../tags/tag108.xml" Type="http://schemas.openxmlformats.org/officeDocument/2006/relationships/tags"/><Relationship Id="rId4" Target="../tags/tag109.xml" Type="http://schemas.openxmlformats.org/officeDocument/2006/relationships/tags"/><Relationship Id="rId5" Target="../tags/tag110.xml" Type="http://schemas.openxmlformats.org/officeDocument/2006/relationships/tags"/><Relationship Id="rId6" Target="../tags/tag111.xml" Type="http://schemas.openxmlformats.org/officeDocument/2006/relationships/tags"/><Relationship Id="rId7" Target="../tags/tag112.xml" Type="http://schemas.openxmlformats.org/officeDocument/2006/relationships/tags"/><Relationship Id="rId8" Target="../tags/tag113.xml" Type="http://schemas.openxmlformats.org/officeDocument/2006/relationships/tags"/><Relationship Id="rId9" Target="../charts/chart1.xml" Type="http://schemas.openxmlformats.org/officeDocument/2006/relationships/chart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tags/tag114.xml" Type="http://schemas.openxmlformats.org/officeDocument/2006/relationships/tags"/><Relationship Id="rId3" Target="../tags/tag115.xml" Type="http://schemas.openxmlformats.org/officeDocument/2006/relationships/tags"/><Relationship Id="rId4" Target="../tags/tag116.xml" Type="http://schemas.openxmlformats.org/officeDocument/2006/relationships/tags"/><Relationship Id="rId5" Target="../tags/tag117.xml" Type="http://schemas.openxmlformats.org/officeDocument/2006/relationships/tags"/><Relationship Id="rId6" Target="../tags/tag118.xml" Type="http://schemas.openxmlformats.org/officeDocument/2006/relationships/tags"/><Relationship Id="rId7" Target="../tags/tag119.xml" Type="http://schemas.openxmlformats.org/officeDocument/2006/relationships/tags"/><Relationship Id="rId8" Target="../tags/tag120.xml" Type="http://schemas.openxmlformats.org/officeDocument/2006/relationships/tags"/><Relationship Id="rId9" Target="../charts/chart2.xml" Type="http://schemas.openxmlformats.org/officeDocument/2006/relationships/chart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tags/tag121.xml" Type="http://schemas.openxmlformats.org/officeDocument/2006/relationships/tags"/><Relationship Id="rId3" Target="../tags/tag122.xml" Type="http://schemas.openxmlformats.org/officeDocument/2006/relationships/tags"/><Relationship Id="rId4" Target="../tags/tag123.xml" Type="http://schemas.openxmlformats.org/officeDocument/2006/relationships/tags"/><Relationship Id="rId5" Target="../tags/tag124.xml" Type="http://schemas.openxmlformats.org/officeDocument/2006/relationships/tags"/><Relationship Id="rId6" Target="../tags/tag125.xml" Type="http://schemas.openxmlformats.org/officeDocument/2006/relationships/tags"/><Relationship Id="rId7" Target="../tags/tag126.xml" Type="http://schemas.openxmlformats.org/officeDocument/2006/relationships/tags"/><Relationship Id="rId8" Target="../tags/tag127.xml" Type="http://schemas.openxmlformats.org/officeDocument/2006/relationships/tags"/><Relationship Id="rId9" Target="../media/image6.jpe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tags/tag128.xml" Type="http://schemas.openxmlformats.org/officeDocument/2006/relationships/tags"/><Relationship Id="rId4" Target="../tags/tag129.xml" Type="http://schemas.openxmlformats.org/officeDocument/2006/relationships/tags"/><Relationship Id="rId5" Target="../tags/tag130.xml" Type="http://schemas.openxmlformats.org/officeDocument/2006/relationships/tags"/><Relationship Id="rId6" Target="../tags/tag131.xml" Type="http://schemas.openxmlformats.org/officeDocument/2006/relationships/tags"/><Relationship Id="rId7" Target="../tags/tag132.xml" Type="http://schemas.openxmlformats.org/officeDocument/2006/relationships/tags"/><Relationship Id="rId8" Target="../tags/tag133.xml" Type="http://schemas.openxmlformats.org/officeDocument/2006/relationships/tags"/><Relationship Id="rId9" Target="../media/image7.pn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tags/tag134.xml" Type="http://schemas.openxmlformats.org/officeDocument/2006/relationships/tags"/><Relationship Id="rId3" Target="../tags/tag135.xml" Type="http://schemas.openxmlformats.org/officeDocument/2006/relationships/tags"/><Relationship Id="rId4" Target="../tags/tag136.xml" Type="http://schemas.openxmlformats.org/officeDocument/2006/relationships/tags"/><Relationship Id="rId5" Target="../tags/tag137.xml" Type="http://schemas.openxmlformats.org/officeDocument/2006/relationships/tags"/><Relationship Id="rId6" Target="../tags/tag138.xml" Type="http://schemas.openxmlformats.org/officeDocument/2006/relationships/tags"/><Relationship Id="rId7" Target="../tags/tag139.xml" Type="http://schemas.openxmlformats.org/officeDocument/2006/relationships/tags"/><Relationship Id="rId8" Target="../tags/tag140.xml" Type="http://schemas.openxmlformats.org/officeDocument/2006/relationships/tags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tags/tag10.xml" Type="http://schemas.openxmlformats.org/officeDocument/2006/relationships/tags"/><Relationship Id="rId3" Target="../tags/tag11.xml" Type="http://schemas.openxmlformats.org/officeDocument/2006/relationships/tags"/><Relationship Id="rId4" Target="../tags/tag12.xml" Type="http://schemas.openxmlformats.org/officeDocument/2006/relationships/tags"/><Relationship Id="rId5" Target="../tags/tag13.xml" Type="http://schemas.openxmlformats.org/officeDocument/2006/relationships/tags"/><Relationship Id="rId6" Target="../tags/tag14.xml" Type="http://schemas.openxmlformats.org/officeDocument/2006/relationships/tags"/><Relationship Id="rId7" Target="../tags/tag15.xml" Type="http://schemas.openxmlformats.org/officeDocument/2006/relationships/tags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tags/tag16.xml" Type="http://schemas.openxmlformats.org/officeDocument/2006/relationships/tags"/><Relationship Id="rId3" Target="../tags/tag17.xml" Type="http://schemas.openxmlformats.org/officeDocument/2006/relationships/tags"/><Relationship Id="rId4" Target="../tags/tag18.xml" Type="http://schemas.openxmlformats.org/officeDocument/2006/relationships/tags"/><Relationship Id="rId5" Target="../tags/tag19.xml" Type="http://schemas.openxmlformats.org/officeDocument/2006/relationships/tags"/><Relationship Id="rId6" Target="../tags/tag20.xml" Type="http://schemas.openxmlformats.org/officeDocument/2006/relationships/tags"/><Relationship Id="rId7" Target="../tags/tag21.xml" Type="http://schemas.openxmlformats.org/officeDocument/2006/relationships/tags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.jpeg" Type="http://schemas.openxmlformats.org/officeDocument/2006/relationships/image"/><Relationship Id="rId2" Target="../tags/tag22.xml" Type="http://schemas.openxmlformats.org/officeDocument/2006/relationships/tags"/><Relationship Id="rId3" Target="../tags/tag23.xml" Type="http://schemas.openxmlformats.org/officeDocument/2006/relationships/tags"/><Relationship Id="rId4" Target="../tags/tag24.xml" Type="http://schemas.openxmlformats.org/officeDocument/2006/relationships/tags"/><Relationship Id="rId5" Target="../tags/tag25.xml" Type="http://schemas.openxmlformats.org/officeDocument/2006/relationships/tags"/><Relationship Id="rId6" Target="../tags/tag26.xml" Type="http://schemas.openxmlformats.org/officeDocument/2006/relationships/tags"/><Relationship Id="rId7" Target="../tags/tag27.xml" Type="http://schemas.openxmlformats.org/officeDocument/2006/relationships/tags"/><Relationship Id="rId8" Target="../tags/tag28.xml" Type="http://schemas.openxmlformats.org/officeDocument/2006/relationships/tags"/><Relationship Id="rId9" Target="../tags/tag29.xml" Type="http://schemas.openxmlformats.org/officeDocument/2006/relationships/tags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tags/tag30.xml" Type="http://schemas.openxmlformats.org/officeDocument/2006/relationships/tags"/><Relationship Id="rId3" Target="../tags/tag31.xml" Type="http://schemas.openxmlformats.org/officeDocument/2006/relationships/tags"/><Relationship Id="rId4" Target="../tags/tag32.xml" Type="http://schemas.openxmlformats.org/officeDocument/2006/relationships/tags"/><Relationship Id="rId5" Target="../tags/tag33.xml" Type="http://schemas.openxmlformats.org/officeDocument/2006/relationships/tags"/><Relationship Id="rId6" Target="../tags/tag34.xml" Type="http://schemas.openxmlformats.org/officeDocument/2006/relationships/tags"/><Relationship Id="rId7" Target="../tags/tag35.xml" Type="http://schemas.openxmlformats.org/officeDocument/2006/relationships/tags"/><Relationship Id="rId8" Target="../tags/tag36.xml" Type="http://schemas.openxmlformats.org/officeDocument/2006/relationships/tags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tags/tag45.xml" Type="http://schemas.openxmlformats.org/officeDocument/2006/relationships/tags"/><Relationship Id="rId11" Target="../tags/tag46.xml" Type="http://schemas.openxmlformats.org/officeDocument/2006/relationships/tags"/><Relationship Id="rId12" Target="../tags/tag47.xml" Type="http://schemas.openxmlformats.org/officeDocument/2006/relationships/tags"/><Relationship Id="rId2" Target="../tags/tag37.xml" Type="http://schemas.openxmlformats.org/officeDocument/2006/relationships/tags"/><Relationship Id="rId3" Target="../tags/tag38.xml" Type="http://schemas.openxmlformats.org/officeDocument/2006/relationships/tags"/><Relationship Id="rId4" Target="../tags/tag39.xml" Type="http://schemas.openxmlformats.org/officeDocument/2006/relationships/tags"/><Relationship Id="rId5" Target="../tags/tag40.xml" Type="http://schemas.openxmlformats.org/officeDocument/2006/relationships/tags"/><Relationship Id="rId6" Target="../tags/tag41.xml" Type="http://schemas.openxmlformats.org/officeDocument/2006/relationships/tags"/><Relationship Id="rId7" Target="../tags/tag42.xml" Type="http://schemas.openxmlformats.org/officeDocument/2006/relationships/tags"/><Relationship Id="rId8" Target="../tags/tag43.xml" Type="http://schemas.openxmlformats.org/officeDocument/2006/relationships/tags"/><Relationship Id="rId9" Target="../tags/tag44.xml" Type="http://schemas.openxmlformats.org/officeDocument/2006/relationships/tags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tags/tag56.xml" Type="http://schemas.openxmlformats.org/officeDocument/2006/relationships/tags"/><Relationship Id="rId11" Target="../tags/tag57.xml" Type="http://schemas.openxmlformats.org/officeDocument/2006/relationships/tags"/><Relationship Id="rId12" Target="../tags/tag58.xml" Type="http://schemas.openxmlformats.org/officeDocument/2006/relationships/tags"/><Relationship Id="rId13" Target="../tags/tag59.xml" Type="http://schemas.openxmlformats.org/officeDocument/2006/relationships/tags"/><Relationship Id="rId14" Target="../tags/tag60.xml" Type="http://schemas.openxmlformats.org/officeDocument/2006/relationships/tags"/><Relationship Id="rId15" Target="../tags/tag61.xml" Type="http://schemas.openxmlformats.org/officeDocument/2006/relationships/tags"/><Relationship Id="rId16" Target="../tags/tag62.xml" Type="http://schemas.openxmlformats.org/officeDocument/2006/relationships/tags"/><Relationship Id="rId17" Target="../tags/tag63.xml" Type="http://schemas.openxmlformats.org/officeDocument/2006/relationships/tags"/><Relationship Id="rId2" Target="../tags/tag48.xml" Type="http://schemas.openxmlformats.org/officeDocument/2006/relationships/tags"/><Relationship Id="rId3" Target="../tags/tag49.xml" Type="http://schemas.openxmlformats.org/officeDocument/2006/relationships/tags"/><Relationship Id="rId4" Target="../tags/tag50.xml" Type="http://schemas.openxmlformats.org/officeDocument/2006/relationships/tags"/><Relationship Id="rId5" Target="../tags/tag51.xml" Type="http://schemas.openxmlformats.org/officeDocument/2006/relationships/tags"/><Relationship Id="rId6" Target="../tags/tag52.xml" Type="http://schemas.openxmlformats.org/officeDocument/2006/relationships/tags"/><Relationship Id="rId7" Target="../tags/tag53.xml" Type="http://schemas.openxmlformats.org/officeDocument/2006/relationships/tags"/><Relationship Id="rId8" Target="../tags/tag54.xml" Type="http://schemas.openxmlformats.org/officeDocument/2006/relationships/tags"/><Relationship Id="rId9" Target="../tags/tag55.xml" Type="http://schemas.openxmlformats.org/officeDocument/2006/relationships/tags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tags/tag64.xml" Type="http://schemas.openxmlformats.org/officeDocument/2006/relationships/tags"/><Relationship Id="rId3" Target="../tags/tag65.xml" Type="http://schemas.openxmlformats.org/officeDocument/2006/relationships/tags"/><Relationship Id="rId4" Target="../tags/tag66.xml" Type="http://schemas.openxmlformats.org/officeDocument/2006/relationships/tags"/><Relationship Id="rId5" Target="../tags/tag67.xml" Type="http://schemas.openxmlformats.org/officeDocument/2006/relationships/tags"/><Relationship Id="rId6" Target="../tags/tag68.xml" Type="http://schemas.openxmlformats.org/officeDocument/2006/relationships/tags"/><Relationship Id="rId7" Target="../tags/tag69.xml" Type="http://schemas.openxmlformats.org/officeDocument/2006/relationships/tags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3.jpeg" Type="http://schemas.openxmlformats.org/officeDocument/2006/relationships/image"/><Relationship Id="rId11" Target="../media/image4.jpeg" Type="http://schemas.openxmlformats.org/officeDocument/2006/relationships/image"/><Relationship Id="rId12" Target="../media/image5.jpeg" Type="http://schemas.openxmlformats.org/officeDocument/2006/relationships/image"/><Relationship Id="rId2" Target="../tags/tag70.xml" Type="http://schemas.openxmlformats.org/officeDocument/2006/relationships/tags"/><Relationship Id="rId3" Target="../tags/tag71.xml" Type="http://schemas.openxmlformats.org/officeDocument/2006/relationships/tags"/><Relationship Id="rId4" Target="../tags/tag72.xml" Type="http://schemas.openxmlformats.org/officeDocument/2006/relationships/tags"/><Relationship Id="rId5" Target="../tags/tag73.xml" Type="http://schemas.openxmlformats.org/officeDocument/2006/relationships/tags"/><Relationship Id="rId6" Target="../tags/tag74.xml" Type="http://schemas.openxmlformats.org/officeDocument/2006/relationships/tags"/><Relationship Id="rId7" Target="../tags/tag75.xml" Type="http://schemas.openxmlformats.org/officeDocument/2006/relationships/tags"/><Relationship Id="rId8" Target="../tags/tag76.xml" Type="http://schemas.openxmlformats.org/officeDocument/2006/relationships/tags"/><Relationship Id="rId9" Target="../tags/tag77.xml" Type="http://schemas.openxmlformats.org/officeDocument/2006/relationships/tags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PA_矩形 4"/>
          <p:cNvSpPr/>
          <p:nvPr>
            <p:custDataLst>
              <p:tags r:id="rId2"/>
            </p:custDataLst>
          </p:nvPr>
        </p:nvSpPr>
        <p:spPr>
          <a:xfrm>
            <a:off x="903231" y="751284"/>
            <a:ext cx="10404144" cy="5343683"/>
          </a:xfrm>
          <a:prstGeom prst="rect">
            <a:avLst/>
          </a:prstGeom>
          <a:solidFill>
            <a:schemeClr val="bg1">
              <a:lumMod val="95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/>
              <a:t>  </a:t>
            </a:r>
          </a:p>
        </p:txBody>
      </p:sp>
      <p:cxnSp>
        <p:nvCxnSpPr>
          <p:cNvPr id="8" name="PA_直接连接符 7"/>
          <p:cNvCxnSpPr/>
          <p:nvPr>
            <p:custDataLst>
              <p:tags r:id="rId3"/>
            </p:custDataLst>
          </p:nvPr>
        </p:nvCxnSpPr>
        <p:spPr>
          <a:xfrm flipH="1" flipV="1">
            <a:off x="917086" y="751284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A_直接连接符 10"/>
          <p:cNvCxnSpPr>
            <a:stCxn id="5" idx="0"/>
          </p:cNvCxnSpPr>
          <p:nvPr>
            <p:custDataLst>
              <p:tags r:id="rId4"/>
            </p:custDataLst>
          </p:nvPr>
        </p:nvCxnSpPr>
        <p:spPr>
          <a:xfrm flipH="1">
            <a:off x="903231" y="751284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A_直接连接符 15"/>
          <p:cNvCxnSpPr/>
          <p:nvPr>
            <p:custDataLst>
              <p:tags r:id="rId5"/>
            </p:custDataLst>
          </p:nvPr>
        </p:nvCxnSpPr>
        <p:spPr>
          <a:xfrm flipH="1" flipV="1" rot="10800000">
            <a:off x="11293520" y="3409271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A_直接连接符 16"/>
          <p:cNvCxnSpPr/>
          <p:nvPr>
            <p:custDataLst>
              <p:tags r:id="rId6"/>
            </p:custDataLst>
          </p:nvPr>
        </p:nvCxnSpPr>
        <p:spPr>
          <a:xfrm flipH="1" rot="10800000">
            <a:off x="6105303" y="6081113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A_矩形 18"/>
          <p:cNvSpPr/>
          <p:nvPr>
            <p:custDataLst>
              <p:tags r:id="rId7"/>
            </p:custDataLst>
          </p:nvPr>
        </p:nvSpPr>
        <p:spPr>
          <a:xfrm>
            <a:off x="3258342" y="2510306"/>
            <a:ext cx="5953443" cy="1737360"/>
          </a:xfrm>
          <a:prstGeom prst="rect">
            <a:avLst/>
          </a:prstGeom>
          <a:noFill/>
        </p:spPr>
        <p:txBody>
          <a:bodyPr bIns="45720" lIns="91440" rIns="91440" tIns="45720" wrap="none">
            <a:spAutoFit/>
          </a:bodyPr>
          <a:lstStyle/>
          <a:p>
            <a:pPr algn="ctr"/>
            <a:r>
              <a:rPr altLang="zh-CN" b="1" cap="none" lang="en-US" smtClean="0" spc="0" sz="54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How About Me</a:t>
            </a:r>
          </a:p>
          <a:p>
            <a:pPr algn="ctr"/>
            <a:r>
              <a:rPr altLang="zh-CN" b="1" cap="none" lang="en-US" smtClean="0" spc="0" sz="54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——My Resume</a:t>
            </a:r>
          </a:p>
        </p:txBody>
      </p:sp>
      <p:sp>
        <p:nvSpPr>
          <p:cNvPr id="20" name="PA_矩形 19"/>
          <p:cNvSpPr/>
          <p:nvPr>
            <p:custDataLst>
              <p:tags r:id="rId8"/>
            </p:custDataLst>
          </p:nvPr>
        </p:nvSpPr>
        <p:spPr>
          <a:xfrm>
            <a:off x="7871867" y="4745193"/>
            <a:ext cx="3216592" cy="701040"/>
          </a:xfrm>
          <a:prstGeom prst="rect">
            <a:avLst/>
          </a:prstGeom>
          <a:noFill/>
        </p:spPr>
        <p:txBody>
          <a:bodyPr bIns="45720" lIns="91440" rIns="91440" tIns="45720" wrap="none">
            <a:spAutoFit/>
          </a:bodyPr>
          <a:lstStyle/>
          <a:p>
            <a:pPr algn="ctr"/>
            <a:r>
              <a:rPr altLang="en-US" b="1" cap="none" lang="zh-CN" smtClean="0" spc="0" sz="20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极简却不单调-only for U</a:t>
            </a:r>
          </a:p>
          <a:p>
            <a:pPr algn="ctr"/>
            <a:r>
              <a:rPr altLang="en-US" b="1" cap="none" lang="zh-CN" smtClean="0" spc="0" sz="20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By：小Little</a:t>
            </a:r>
          </a:p>
        </p:txBody>
      </p:sp>
    </p:spTree>
    <p:extLst>
      <p:ext uri="{BB962C8B-B14F-4D97-AF65-F5344CB8AC3E}">
        <p14:creationId val="3297464648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  <p:cond delay="0" evt="onBegin">
                          <p:tn val="21"/>
                        </p:cond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4" nodeType="click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accel="100000" fill="hold" grpId="0" id="31" nodeType="afterEffect" presetClass="entr" presetID="3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19"/>
      <p:bldP grpId="0" spid="20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PA_矩形 4"/>
          <p:cNvSpPr/>
          <p:nvPr>
            <p:custDataLst>
              <p:tags r:id="rId2"/>
            </p:custDataLst>
          </p:nvPr>
        </p:nvSpPr>
        <p:spPr>
          <a:xfrm>
            <a:off x="903231" y="751284"/>
            <a:ext cx="10404144" cy="5343683"/>
          </a:xfrm>
          <a:prstGeom prst="rect">
            <a:avLst/>
          </a:prstGeom>
          <a:solidFill>
            <a:schemeClr val="bg1">
              <a:lumMod val="95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8" name="PA_直接连接符 7"/>
          <p:cNvCxnSpPr/>
          <p:nvPr>
            <p:custDataLst>
              <p:tags r:id="rId3"/>
            </p:custDataLst>
          </p:nvPr>
        </p:nvCxnSpPr>
        <p:spPr>
          <a:xfrm flipH="1" flipV="1">
            <a:off x="917086" y="751284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A_直接连接符 10"/>
          <p:cNvCxnSpPr>
            <a:stCxn id="5" idx="0"/>
          </p:cNvCxnSpPr>
          <p:nvPr>
            <p:custDataLst>
              <p:tags r:id="rId4"/>
            </p:custDataLst>
          </p:nvPr>
        </p:nvCxnSpPr>
        <p:spPr>
          <a:xfrm flipH="1">
            <a:off x="903231" y="751284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A_直接连接符 15"/>
          <p:cNvCxnSpPr/>
          <p:nvPr>
            <p:custDataLst>
              <p:tags r:id="rId5"/>
            </p:custDataLst>
          </p:nvPr>
        </p:nvCxnSpPr>
        <p:spPr>
          <a:xfrm flipH="1" flipV="1" rot="10800000">
            <a:off x="11293520" y="3409271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A_直接连接符 16"/>
          <p:cNvCxnSpPr/>
          <p:nvPr>
            <p:custDataLst>
              <p:tags r:id="rId6"/>
            </p:custDataLst>
          </p:nvPr>
        </p:nvCxnSpPr>
        <p:spPr>
          <a:xfrm flipH="1" rot="10800000">
            <a:off x="6105303" y="6081113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A_矩形 18"/>
          <p:cNvSpPr/>
          <p:nvPr>
            <p:custDataLst>
              <p:tags r:id="rId7"/>
            </p:custDataLst>
          </p:nvPr>
        </p:nvSpPr>
        <p:spPr>
          <a:xfrm>
            <a:off x="1387909" y="1111240"/>
            <a:ext cx="5059680" cy="822960"/>
          </a:xfrm>
          <a:prstGeom prst="rect">
            <a:avLst/>
          </a:prstGeom>
          <a:noFill/>
        </p:spPr>
        <p:txBody>
          <a:bodyPr bIns="45720" lIns="91440" rIns="91440" tIns="45720" wrap="none">
            <a:spAutoFit/>
          </a:bodyPr>
          <a:lstStyle/>
          <a:p>
            <a:r>
              <a:rPr altLang="zh-CN" b="1" lang="en-US" smtClean="0" sz="4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PART 2.  LOVE</a:t>
            </a:r>
          </a:p>
        </p:txBody>
      </p:sp>
      <p:sp>
        <p:nvSpPr>
          <p:cNvPr id="3" name="PA_文本框 2"/>
          <p:cNvSpPr txBox="1"/>
          <p:nvPr>
            <p:custDataLst>
              <p:tags r:id="rId8"/>
            </p:custDataLst>
          </p:nvPr>
        </p:nvSpPr>
        <p:spPr>
          <a:xfrm>
            <a:off x="1733269" y="2150755"/>
            <a:ext cx="2552132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32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兴趣爱好</a:t>
            </a:r>
          </a:p>
        </p:txBody>
      </p:sp>
      <p:sp>
        <p:nvSpPr>
          <p:cNvPr id="30" name="PA_文本框 29"/>
          <p:cNvSpPr txBox="1"/>
          <p:nvPr>
            <p:custDataLst>
              <p:tags r:id="rId9"/>
            </p:custDataLst>
          </p:nvPr>
        </p:nvSpPr>
        <p:spPr>
          <a:xfrm>
            <a:off x="3942454" y="3329568"/>
            <a:ext cx="161900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32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技能上</a:t>
            </a:r>
          </a:p>
        </p:txBody>
      </p:sp>
      <p:graphicFrame>
        <p:nvGraphicFramePr>
          <p:cNvPr id="2" name="图示 1"/>
          <p:cNvGraphicFramePr/>
          <p:nvPr>
            <p:extLst>
              <p:ext uri="{D42A27DB-BD31-4B8C-83A1-F6EECF244321}">
                <p14:modId val="716988163"/>
              </p:ext>
            </p:extLst>
          </p:nvPr>
        </p:nvGraphicFramePr>
        <p:xfrm>
          <a:off x="5302727" y="2150755"/>
          <a:ext cx="5188217" cy="3458812"/>
        </p:xfrm>
        <a:graphic>
          <a:graphicData uri="http://schemas.openxmlformats.org/drawingml/2006/diagram">
            <dgm:relIds xmlns:dgm="http://schemas.openxmlformats.org/drawingml/2006/diagram" r:cs="rId14" r:dm="rId11" r:lo="rId12" r:qs="rId13"/>
          </a:graphicData>
        </a:graphic>
      </p:graphicFrame>
    </p:spTree>
    <p:extLst>
      <p:ext uri="{BB962C8B-B14F-4D97-AF65-F5344CB8AC3E}">
        <p14:creationId val="179754420"/>
      </p:ext>
    </p:extLst>
  </p:cSld>
  <p:clrMapOvr>
    <a:masterClrMapping/>
  </p:clrMapOvr>
  <mc:AlternateContent>
    <mc:Choice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3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250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25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500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500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  <p:cond delay="0" evt="onBegin">
                          <p:tn val="28"/>
                        </p:cond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39" nodeType="afterEffect" presetClass="entr" presetID="14" presetSubtype="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vertical)" transition="in">
                                      <p:cBhvr>
                                        <p:cTn dur="500" id="4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  <p:cond delay="0" evt="onBegin">
                          <p:tn val="41"/>
                        </p:cond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4" nodeType="click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9DFC2C7-71D9-4AD5-915F-2AF0CA906C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46"/>
                                        <p:tgtEl>
                                          <p:spTgt spid="2">
                                            <p:graphicEl>
                                              <a:dgm id="{C9DFC2C7-71D9-4AD5-915F-2AF0CA906C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48" nodeType="after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73FA53B-B4ED-437E-918D-7365101733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50"/>
                                        <p:tgtEl>
                                          <p:spTgt spid="2">
                                            <p:graphicEl>
                                              <a:dgm id="{973FA53B-B4ED-437E-918D-7365101733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1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52" nodeType="after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E8B3BE7-2C32-41A7-BDCE-A583C88F62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54"/>
                                        <p:tgtEl>
                                          <p:spTgt spid="2">
                                            <p:graphicEl>
                                              <a:dgm id="{FE8B3BE7-2C32-41A7-BDCE-A583C88F62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56" nodeType="after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91E5AA4-43A0-45C5-BBA6-6B7105DD0A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58"/>
                                        <p:tgtEl>
                                          <p:spTgt spid="2">
                                            <p:graphicEl>
                                              <a:dgm id="{291E5AA4-43A0-45C5-BBA6-6B7105DD0A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29"/>
      <p:bldP grpId="0" spid="3"/>
      <p:bldP grpId="0" spid="30"/>
      <p:bldGraphic grpId="0" spid="2" uiExpand="1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PA_矩形 4"/>
          <p:cNvSpPr/>
          <p:nvPr>
            <p:custDataLst>
              <p:tags r:id="rId2"/>
            </p:custDataLst>
          </p:nvPr>
        </p:nvSpPr>
        <p:spPr>
          <a:xfrm>
            <a:off x="903231" y="751284"/>
            <a:ext cx="10404144" cy="5343683"/>
          </a:xfrm>
          <a:prstGeom prst="rect">
            <a:avLst/>
          </a:prstGeom>
          <a:solidFill>
            <a:schemeClr val="bg1">
              <a:lumMod val="95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8" name="PA_直接连接符 7"/>
          <p:cNvCxnSpPr/>
          <p:nvPr>
            <p:custDataLst>
              <p:tags r:id="rId3"/>
            </p:custDataLst>
          </p:nvPr>
        </p:nvCxnSpPr>
        <p:spPr>
          <a:xfrm flipH="1" flipV="1">
            <a:off x="917086" y="751284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A_直接连接符 10"/>
          <p:cNvCxnSpPr>
            <a:stCxn id="5" idx="0"/>
          </p:cNvCxnSpPr>
          <p:nvPr>
            <p:custDataLst>
              <p:tags r:id="rId4"/>
            </p:custDataLst>
          </p:nvPr>
        </p:nvCxnSpPr>
        <p:spPr>
          <a:xfrm flipH="1">
            <a:off x="903231" y="751284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A_直接连接符 15"/>
          <p:cNvCxnSpPr/>
          <p:nvPr>
            <p:custDataLst>
              <p:tags r:id="rId5"/>
            </p:custDataLst>
          </p:nvPr>
        </p:nvCxnSpPr>
        <p:spPr>
          <a:xfrm flipH="1" flipV="1" rot="10800000">
            <a:off x="11293520" y="3409271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A_直接连接符 16"/>
          <p:cNvCxnSpPr/>
          <p:nvPr>
            <p:custDataLst>
              <p:tags r:id="rId6"/>
            </p:custDataLst>
          </p:nvPr>
        </p:nvCxnSpPr>
        <p:spPr>
          <a:xfrm flipH="1" rot="10800000">
            <a:off x="6105303" y="6081113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A_矩形 18"/>
          <p:cNvSpPr/>
          <p:nvPr>
            <p:custDataLst>
              <p:tags r:id="rId7"/>
            </p:custDataLst>
          </p:nvPr>
        </p:nvSpPr>
        <p:spPr>
          <a:xfrm>
            <a:off x="1387909" y="1111240"/>
            <a:ext cx="5059680" cy="822960"/>
          </a:xfrm>
          <a:prstGeom prst="rect">
            <a:avLst/>
          </a:prstGeom>
          <a:noFill/>
        </p:spPr>
        <p:txBody>
          <a:bodyPr bIns="45720" lIns="91440" rIns="91440" tIns="45720" wrap="none">
            <a:spAutoFit/>
          </a:bodyPr>
          <a:lstStyle/>
          <a:p>
            <a:r>
              <a:rPr altLang="zh-CN" b="1" lang="en-US" smtClean="0" sz="4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PART 2.  LOVE</a:t>
            </a:r>
          </a:p>
        </p:txBody>
      </p:sp>
      <p:sp>
        <p:nvSpPr>
          <p:cNvPr id="3" name="PA_文本框 2"/>
          <p:cNvSpPr txBox="1"/>
          <p:nvPr>
            <p:custDataLst>
              <p:tags r:id="rId8"/>
            </p:custDataLst>
          </p:nvPr>
        </p:nvSpPr>
        <p:spPr>
          <a:xfrm>
            <a:off x="1733269" y="2150755"/>
            <a:ext cx="2552132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32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兴趣爱好</a:t>
            </a:r>
          </a:p>
        </p:txBody>
      </p:sp>
      <p:graphicFrame>
        <p:nvGraphicFramePr>
          <p:cNvPr id="4" name="图示 3"/>
          <p:cNvGraphicFramePr/>
          <p:nvPr>
            <p:extLst>
              <p:ext uri="{D42A27DB-BD31-4B8C-83A1-F6EECF244321}">
                <p14:modId val="1382546720"/>
              </p:ext>
            </p:extLst>
          </p:nvPr>
        </p:nvGraphicFramePr>
        <p:xfrm>
          <a:off x="3504267" y="2150755"/>
          <a:ext cx="5638800" cy="3759201"/>
        </p:xfrm>
        <a:graphic>
          <a:graphicData uri="http://schemas.openxmlformats.org/drawingml/2006/diagram">
            <dgm:relIds xmlns:dgm="http://schemas.openxmlformats.org/drawingml/2006/diagram" r:cs="rId13" r:dm="rId10" r:lo="rId11" r:qs="rId12"/>
          </a:graphicData>
        </a:graphic>
      </p:graphicFrame>
      <p:sp>
        <p:nvSpPr>
          <p:cNvPr id="30" name="PA_文本框 29"/>
          <p:cNvSpPr txBox="1"/>
          <p:nvPr>
            <p:custDataLst>
              <p:tags r:id="rId14"/>
            </p:custDataLst>
          </p:nvPr>
        </p:nvSpPr>
        <p:spPr>
          <a:xfrm>
            <a:off x="5326218" y="3704831"/>
            <a:ext cx="901249" cy="2042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32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科</a:t>
            </a:r>
          </a:p>
          <a:p>
            <a:r>
              <a:rPr altLang="en-US" b="1" lang="zh-CN" smtClean="0" sz="32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研</a:t>
            </a:r>
          </a:p>
          <a:p>
            <a:r>
              <a:rPr altLang="en-US" b="1" lang="zh-CN" smtClean="0" sz="32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方</a:t>
            </a:r>
          </a:p>
          <a:p>
            <a:r>
              <a:rPr altLang="en-US" b="1" lang="zh-CN" smtClean="0" sz="32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向</a:t>
            </a:r>
          </a:p>
        </p:txBody>
      </p:sp>
    </p:spTree>
    <p:extLst>
      <p:ext uri="{BB962C8B-B14F-4D97-AF65-F5344CB8AC3E}">
        <p14:creationId val="3929675591"/>
      </p:ext>
    </p:extLst>
  </p:cSld>
  <p:clrMapOvr>
    <a:masterClrMapping/>
  </p:clrMapOvr>
  <mc:AlternateContent>
    <mc:Choice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3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250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25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500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500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  <p:cond delay="0" evt="onBegin">
                          <p:tn val="28"/>
                        </p:cond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 nodeType="clickPar">
                      <p:stCondLst>
                        <p:cond delay="indefinite"/>
                        <p:cond delay="0" evt="onBegin">
                          <p:tn val="37"/>
                        </p:cond>
                      </p:stCondLst>
                      <p:childTnLst>
                        <p:par>
                          <p:cTn fill="hold" id="3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42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45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29"/>
      <p:bldP grpId="0" spid="3"/>
      <p:bldP grpId="0" spid="30"/>
      <p:bldGraphic grpId="0" spid="4">
        <p:bldAsOne/>
      </p:bldGraphic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PA_矩形 4"/>
          <p:cNvSpPr/>
          <p:nvPr>
            <p:custDataLst>
              <p:tags r:id="rId2"/>
            </p:custDataLst>
          </p:nvPr>
        </p:nvSpPr>
        <p:spPr>
          <a:xfrm>
            <a:off x="903231" y="751284"/>
            <a:ext cx="10404144" cy="5343683"/>
          </a:xfrm>
          <a:prstGeom prst="rect">
            <a:avLst/>
          </a:prstGeom>
          <a:solidFill>
            <a:schemeClr val="bg1">
              <a:lumMod val="95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8" name="PA_直接连接符 7"/>
          <p:cNvCxnSpPr/>
          <p:nvPr>
            <p:custDataLst>
              <p:tags r:id="rId3"/>
            </p:custDataLst>
          </p:nvPr>
        </p:nvCxnSpPr>
        <p:spPr>
          <a:xfrm flipH="1" flipV="1">
            <a:off x="917086" y="751284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A_直接连接符 10"/>
          <p:cNvCxnSpPr>
            <a:stCxn id="5" idx="0"/>
          </p:cNvCxnSpPr>
          <p:nvPr>
            <p:custDataLst>
              <p:tags r:id="rId4"/>
            </p:custDataLst>
          </p:nvPr>
        </p:nvCxnSpPr>
        <p:spPr>
          <a:xfrm flipH="1">
            <a:off x="903231" y="751284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A_直接连接符 15"/>
          <p:cNvCxnSpPr/>
          <p:nvPr>
            <p:custDataLst>
              <p:tags r:id="rId5"/>
            </p:custDataLst>
          </p:nvPr>
        </p:nvCxnSpPr>
        <p:spPr>
          <a:xfrm flipH="1" flipV="1" rot="10800000">
            <a:off x="11293520" y="3409271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A_直接连接符 16"/>
          <p:cNvCxnSpPr/>
          <p:nvPr>
            <p:custDataLst>
              <p:tags r:id="rId6"/>
            </p:custDataLst>
          </p:nvPr>
        </p:nvCxnSpPr>
        <p:spPr>
          <a:xfrm flipH="1" rot="10800000">
            <a:off x="6105303" y="6081113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A_矩形 18"/>
          <p:cNvSpPr/>
          <p:nvPr>
            <p:custDataLst>
              <p:tags r:id="rId7"/>
            </p:custDataLst>
          </p:nvPr>
        </p:nvSpPr>
        <p:spPr>
          <a:xfrm>
            <a:off x="1766032" y="2809105"/>
            <a:ext cx="8364855" cy="1188720"/>
          </a:xfrm>
          <a:prstGeom prst="rect">
            <a:avLst/>
          </a:prstGeom>
          <a:noFill/>
        </p:spPr>
        <p:txBody>
          <a:bodyPr bIns="45720" lIns="91440" rIns="91440" tIns="45720" wrap="none">
            <a:spAutoFit/>
          </a:bodyPr>
          <a:lstStyle/>
          <a:p>
            <a:pPr algn="ctr"/>
            <a:r>
              <a:rPr altLang="zh-CN" b="1" cap="none" lang="en-US" smtClean="0" spc="0" sz="72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PART  3 · WORK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890655" y="2327564"/>
            <a:ext cx="318654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endParaRPr altLang="en-US" lang="zh-CN"/>
          </a:p>
        </p:txBody>
      </p:sp>
    </p:spTree>
    <p:extLst>
      <p:ext uri="{BB962C8B-B14F-4D97-AF65-F5344CB8AC3E}">
        <p14:creationId val="2317102892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accel="100000" fill="hold" grpId="0" id="23" nodeType="afterEffect" presetClass="entr" presetID="39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19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PA_矩形 4"/>
          <p:cNvSpPr/>
          <p:nvPr>
            <p:custDataLst>
              <p:tags r:id="rId2"/>
            </p:custDataLst>
          </p:nvPr>
        </p:nvSpPr>
        <p:spPr>
          <a:xfrm>
            <a:off x="903231" y="751284"/>
            <a:ext cx="10404144" cy="5343683"/>
          </a:xfrm>
          <a:prstGeom prst="rect">
            <a:avLst/>
          </a:prstGeom>
          <a:solidFill>
            <a:schemeClr val="bg1">
              <a:lumMod val="95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8" name="PA_直接连接符 7"/>
          <p:cNvCxnSpPr/>
          <p:nvPr>
            <p:custDataLst>
              <p:tags r:id="rId3"/>
            </p:custDataLst>
          </p:nvPr>
        </p:nvCxnSpPr>
        <p:spPr>
          <a:xfrm flipH="1" flipV="1">
            <a:off x="917086" y="751284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A_直接连接符 10"/>
          <p:cNvCxnSpPr>
            <a:stCxn id="5" idx="0"/>
          </p:cNvCxnSpPr>
          <p:nvPr>
            <p:custDataLst>
              <p:tags r:id="rId4"/>
            </p:custDataLst>
          </p:nvPr>
        </p:nvCxnSpPr>
        <p:spPr>
          <a:xfrm flipH="1">
            <a:off x="903231" y="751284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A_直接连接符 15"/>
          <p:cNvCxnSpPr/>
          <p:nvPr>
            <p:custDataLst>
              <p:tags r:id="rId5"/>
            </p:custDataLst>
          </p:nvPr>
        </p:nvCxnSpPr>
        <p:spPr>
          <a:xfrm flipH="1" flipV="1" rot="10800000">
            <a:off x="11293520" y="3409271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A_直接连接符 16"/>
          <p:cNvCxnSpPr/>
          <p:nvPr>
            <p:custDataLst>
              <p:tags r:id="rId6"/>
            </p:custDataLst>
          </p:nvPr>
        </p:nvCxnSpPr>
        <p:spPr>
          <a:xfrm flipH="1" rot="10800000">
            <a:off x="6105303" y="6081113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A_矩形 18"/>
          <p:cNvSpPr/>
          <p:nvPr>
            <p:custDataLst>
              <p:tags r:id="rId7"/>
            </p:custDataLst>
          </p:nvPr>
        </p:nvSpPr>
        <p:spPr>
          <a:xfrm>
            <a:off x="1387909" y="1111240"/>
            <a:ext cx="5423217" cy="822960"/>
          </a:xfrm>
          <a:prstGeom prst="rect">
            <a:avLst/>
          </a:prstGeom>
          <a:noFill/>
        </p:spPr>
        <p:txBody>
          <a:bodyPr bIns="45720" lIns="91440" rIns="91440" tIns="45720" wrap="none">
            <a:spAutoFit/>
          </a:bodyPr>
          <a:lstStyle/>
          <a:p>
            <a:r>
              <a:rPr altLang="zh-CN" b="1" lang="en-US" smtClean="0" sz="4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PART 3.  WORK</a:t>
            </a:r>
          </a:p>
        </p:txBody>
      </p:sp>
      <p:sp>
        <p:nvSpPr>
          <p:cNvPr id="3" name="PA_文本框 2"/>
          <p:cNvSpPr txBox="1"/>
          <p:nvPr>
            <p:custDataLst>
              <p:tags r:id="rId8"/>
            </p:custDataLst>
          </p:nvPr>
        </p:nvSpPr>
        <p:spPr>
          <a:xfrm>
            <a:off x="1733269" y="2150755"/>
            <a:ext cx="2552132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32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工作经验</a:t>
            </a:r>
          </a:p>
        </p:txBody>
      </p:sp>
      <p:graphicFrame>
        <p:nvGraphicFramePr>
          <p:cNvPr id="4" name="图示 3"/>
          <p:cNvGraphicFramePr/>
          <p:nvPr>
            <p:extLst>
              <p:ext uri="{D42A27DB-BD31-4B8C-83A1-F6EECF244321}">
                <p14:modId val="3288135784"/>
              </p:ext>
            </p:extLst>
          </p:nvPr>
        </p:nvGraphicFramePr>
        <p:xfrm>
          <a:off x="2428652" y="2150755"/>
          <a:ext cx="7856499" cy="5237667"/>
        </p:xfrm>
        <a:graphic>
          <a:graphicData uri="http://schemas.openxmlformats.org/drawingml/2006/diagram">
            <dgm:relIds xmlns:dgm="http://schemas.openxmlformats.org/drawingml/2006/diagram" r:cs="rId13" r:dm="rId10" r:lo="rId11" r:qs="rId12"/>
          </a:graphicData>
        </a:graphic>
      </p:graphicFrame>
      <p:grpSp>
        <p:nvGrpSpPr>
          <p:cNvPr id="7" name="组合 6"/>
          <p:cNvGrpSpPr/>
          <p:nvPr/>
        </p:nvGrpSpPr>
        <p:grpSpPr>
          <a:xfrm>
            <a:off x="3610993" y="3427070"/>
            <a:ext cx="430913" cy="1016568"/>
            <a:chOff x="5777706" y="2678112"/>
            <a:chExt cx="636588" cy="1501776"/>
          </a:xfrm>
          <a:solidFill>
            <a:schemeClr val="bg1">
              <a:lumMod val="75000"/>
            </a:schemeClr>
          </a:solidFill>
        </p:grpSpPr>
        <p:sp>
          <p:nvSpPr>
            <p:cNvPr id="34" name="Oval 377"/>
            <p:cNvSpPr>
              <a:spLocks noChangeArrowheads="1"/>
            </p:cNvSpPr>
            <p:nvPr/>
          </p:nvSpPr>
          <p:spPr bwMode="auto">
            <a:xfrm>
              <a:off x="5998369" y="2678112"/>
              <a:ext cx="230188" cy="230188"/>
            </a:xfrm>
            <a:prstGeom prst="ellipse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5" name="Freeform 378"/>
            <p:cNvSpPr/>
            <p:nvPr/>
          </p:nvSpPr>
          <p:spPr bwMode="auto">
            <a:xfrm>
              <a:off x="5777706" y="2971800"/>
              <a:ext cx="636588" cy="1208088"/>
            </a:xfrm>
            <a:custGeom>
              <a:gdLst>
                <a:gd fmla="*/ 215 w 216" name="T0"/>
                <a:gd fmla="*/ 176 h 410" name="T1"/>
                <a:gd fmla="*/ 203 w 216" name="T2"/>
                <a:gd fmla="*/ 55 h 410" name="T3"/>
                <a:gd fmla="*/ 160 w 216" name="T4"/>
                <a:gd fmla="*/ 2 h 410" name="T5"/>
                <a:gd fmla="*/ 114 w 216" name="T6"/>
                <a:gd fmla="*/ 61 h 410" name="T7"/>
                <a:gd fmla="*/ 67 w 216" name="T8"/>
                <a:gd fmla="*/ 0 h 410" name="T9"/>
                <a:gd fmla="*/ 18 w 216" name="T10"/>
                <a:gd fmla="*/ 48 h 410" name="T11"/>
                <a:gd fmla="*/ 0 w 216" name="T12"/>
                <a:gd fmla="*/ 126 h 410" name="T13"/>
                <a:gd fmla="*/ 0 w 216" name="T14"/>
                <a:gd fmla="*/ 127 h 410" name="T15"/>
                <a:gd fmla="*/ 20 w 216" name="T16"/>
                <a:gd fmla="*/ 147 h 410" name="T17"/>
                <a:gd fmla="*/ 95 w 216" name="T18"/>
                <a:gd fmla="*/ 142 h 410" name="T19"/>
                <a:gd fmla="*/ 110 w 216" name="T20"/>
                <a:gd fmla="*/ 127 h 410" name="T21"/>
                <a:gd fmla="*/ 95 w 216" name="T22"/>
                <a:gd fmla="*/ 111 h 410" name="T23"/>
                <a:gd fmla="*/ 45 w 216" name="T24"/>
                <a:gd fmla="*/ 108 h 410" name="T25"/>
                <a:gd fmla="*/ 46 w 216" name="T26"/>
                <a:gd fmla="*/ 99 h 410" name="T27"/>
                <a:gd fmla="*/ 60 w 216" name="T28"/>
                <a:gd fmla="*/ 100 h 410" name="T29"/>
                <a:gd fmla="*/ 60 w 216" name="T30"/>
                <a:gd fmla="*/ 70 h 410" name="T31"/>
                <a:gd fmla="*/ 143 w 216" name="T32"/>
                <a:gd fmla="*/ 70 h 410" name="T33"/>
                <a:gd fmla="*/ 143 w 216" name="T34"/>
                <a:gd fmla="*/ 180 h 410" name="T35"/>
                <a:gd fmla="*/ 60 w 216" name="T36"/>
                <a:gd fmla="*/ 180 h 410" name="T37"/>
                <a:gd fmla="*/ 60 w 216" name="T38"/>
                <a:gd fmla="*/ 153 h 410" name="T39"/>
                <a:gd fmla="*/ 44 w 216" name="T40"/>
                <a:gd fmla="*/ 154 h 410" name="T41"/>
                <a:gd fmla="*/ 64 w 216" name="T42"/>
                <a:gd fmla="*/ 390 h 410" name="T43"/>
                <a:gd fmla="*/ 83 w 216" name="T44"/>
                <a:gd fmla="*/ 410 h 410" name="T45"/>
                <a:gd fmla="*/ 103 w 216" name="T46"/>
                <a:gd fmla="*/ 390 h 410" name="T47"/>
                <a:gd fmla="*/ 111 w 216" name="T48"/>
                <a:gd fmla="*/ 212 h 410" name="T49"/>
                <a:gd fmla="*/ 119 w 216" name="T50"/>
                <a:gd fmla="*/ 390 h 410" name="T51"/>
                <a:gd fmla="*/ 139 w 216" name="T52"/>
                <a:gd fmla="*/ 410 h 410" name="T53"/>
                <a:gd fmla="*/ 158 w 216" name="T54"/>
                <a:gd fmla="*/ 390 h 410" name="T55"/>
                <a:gd fmla="*/ 178 w 216" name="T56"/>
                <a:gd fmla="*/ 152 h 410" name="T57"/>
                <a:gd fmla="*/ 185 w 216" name="T58"/>
                <a:gd fmla="*/ 180 h 410" name="T59"/>
                <a:gd fmla="*/ 202 w 216" name="T60"/>
                <a:gd fmla="*/ 193 h 410" name="T61"/>
                <a:gd fmla="*/ 215 w 216" name="T62"/>
                <a:gd fmla="*/ 176 h 410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410" w="216">
                  <a:moveTo>
                    <a:pt x="215" y="176"/>
                  </a:moveTo>
                  <a:cubicBezTo>
                    <a:pt x="203" y="55"/>
                    <a:pt x="203" y="55"/>
                    <a:pt x="203" y="55"/>
                  </a:cubicBezTo>
                  <a:cubicBezTo>
                    <a:pt x="200" y="28"/>
                    <a:pt x="182" y="12"/>
                    <a:pt x="160" y="2"/>
                  </a:cubicBezTo>
                  <a:cubicBezTo>
                    <a:pt x="114" y="61"/>
                    <a:pt x="114" y="61"/>
                    <a:pt x="114" y="61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46" y="8"/>
                    <a:pt x="27" y="23"/>
                    <a:pt x="18" y="48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126"/>
                    <a:pt x="0" y="126"/>
                    <a:pt x="0" y="127"/>
                  </a:cubicBezTo>
                  <a:cubicBezTo>
                    <a:pt x="0" y="138"/>
                    <a:pt x="9" y="147"/>
                    <a:pt x="20" y="147"/>
                  </a:cubicBezTo>
                  <a:cubicBezTo>
                    <a:pt x="95" y="142"/>
                    <a:pt x="95" y="142"/>
                    <a:pt x="95" y="142"/>
                  </a:cubicBezTo>
                  <a:cubicBezTo>
                    <a:pt x="103" y="142"/>
                    <a:pt x="110" y="135"/>
                    <a:pt x="110" y="127"/>
                  </a:cubicBezTo>
                  <a:cubicBezTo>
                    <a:pt x="110" y="118"/>
                    <a:pt x="103" y="111"/>
                    <a:pt x="95" y="111"/>
                  </a:cubicBezTo>
                  <a:cubicBezTo>
                    <a:pt x="45" y="108"/>
                    <a:pt x="45" y="108"/>
                    <a:pt x="45" y="108"/>
                  </a:cubicBezTo>
                  <a:cubicBezTo>
                    <a:pt x="45" y="108"/>
                    <a:pt x="46" y="101"/>
                    <a:pt x="46" y="99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70"/>
                    <a:pt x="60" y="70"/>
                    <a:pt x="60" y="70"/>
                  </a:cubicBezTo>
                  <a:cubicBezTo>
                    <a:pt x="143" y="70"/>
                    <a:pt x="143" y="70"/>
                    <a:pt x="143" y="70"/>
                  </a:cubicBezTo>
                  <a:cubicBezTo>
                    <a:pt x="143" y="180"/>
                    <a:pt x="143" y="180"/>
                    <a:pt x="143" y="180"/>
                  </a:cubicBezTo>
                  <a:cubicBezTo>
                    <a:pt x="60" y="180"/>
                    <a:pt x="60" y="180"/>
                    <a:pt x="60" y="180"/>
                  </a:cubicBezTo>
                  <a:cubicBezTo>
                    <a:pt x="60" y="153"/>
                    <a:pt x="60" y="153"/>
                    <a:pt x="60" y="153"/>
                  </a:cubicBezTo>
                  <a:cubicBezTo>
                    <a:pt x="44" y="154"/>
                    <a:pt x="44" y="154"/>
                    <a:pt x="44" y="154"/>
                  </a:cubicBezTo>
                  <a:cubicBezTo>
                    <a:pt x="45" y="206"/>
                    <a:pt x="51" y="273"/>
                    <a:pt x="64" y="390"/>
                  </a:cubicBezTo>
                  <a:cubicBezTo>
                    <a:pt x="64" y="401"/>
                    <a:pt x="73" y="410"/>
                    <a:pt x="83" y="410"/>
                  </a:cubicBezTo>
                  <a:cubicBezTo>
                    <a:pt x="94" y="410"/>
                    <a:pt x="103" y="401"/>
                    <a:pt x="103" y="390"/>
                  </a:cubicBezTo>
                  <a:cubicBezTo>
                    <a:pt x="111" y="212"/>
                    <a:pt x="111" y="212"/>
                    <a:pt x="111" y="212"/>
                  </a:cubicBezTo>
                  <a:cubicBezTo>
                    <a:pt x="119" y="390"/>
                    <a:pt x="119" y="390"/>
                    <a:pt x="119" y="390"/>
                  </a:cubicBezTo>
                  <a:cubicBezTo>
                    <a:pt x="119" y="401"/>
                    <a:pt x="128" y="410"/>
                    <a:pt x="139" y="410"/>
                  </a:cubicBezTo>
                  <a:cubicBezTo>
                    <a:pt x="150" y="410"/>
                    <a:pt x="158" y="401"/>
                    <a:pt x="158" y="390"/>
                  </a:cubicBezTo>
                  <a:cubicBezTo>
                    <a:pt x="171" y="271"/>
                    <a:pt x="178" y="204"/>
                    <a:pt x="178" y="152"/>
                  </a:cubicBezTo>
                  <a:cubicBezTo>
                    <a:pt x="185" y="180"/>
                    <a:pt x="185" y="180"/>
                    <a:pt x="185" y="180"/>
                  </a:cubicBezTo>
                  <a:cubicBezTo>
                    <a:pt x="186" y="189"/>
                    <a:pt x="194" y="194"/>
                    <a:pt x="202" y="193"/>
                  </a:cubicBezTo>
                  <a:cubicBezTo>
                    <a:pt x="210" y="192"/>
                    <a:pt x="216" y="185"/>
                    <a:pt x="215" y="17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6" name="Rectangle 379"/>
            <p:cNvSpPr>
              <a:spLocks noChangeArrowheads="1"/>
            </p:cNvSpPr>
            <p:nvPr/>
          </p:nvSpPr>
          <p:spPr bwMode="auto">
            <a:xfrm>
              <a:off x="6084094" y="2971800"/>
              <a:ext cx="58738" cy="30163"/>
            </a:xfrm>
            <a:prstGeom prst="rect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7" name="Freeform 380"/>
            <p:cNvSpPr/>
            <p:nvPr/>
          </p:nvSpPr>
          <p:spPr bwMode="auto">
            <a:xfrm>
              <a:off x="6084094" y="3016250"/>
              <a:ext cx="58738" cy="109538"/>
            </a:xfrm>
            <a:custGeom>
              <a:gdLst>
                <a:gd fmla="*/ 19 w 37" name="T0"/>
                <a:gd fmla="*/ 69 h 69" name="T1"/>
                <a:gd fmla="*/ 37 w 37" name="T2"/>
                <a:gd fmla="*/ 47 h 69" name="T3"/>
                <a:gd fmla="*/ 37 w 37" name="T4"/>
                <a:gd fmla="*/ 0 h 69" name="T5"/>
                <a:gd fmla="*/ 0 w 37" name="T6"/>
                <a:gd fmla="*/ 0 h 69" name="T7"/>
                <a:gd fmla="*/ 0 w 37" name="T8"/>
                <a:gd fmla="*/ 47 h 69" name="T9"/>
                <a:gd fmla="*/ 19 w 37" name="T10"/>
                <a:gd fmla="*/ 69 h 69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69" w="37">
                  <a:moveTo>
                    <a:pt x="19" y="69"/>
                  </a:moveTo>
                  <a:lnTo>
                    <a:pt x="37" y="47"/>
                  </a:lnTo>
                  <a:lnTo>
                    <a:pt x="37" y="0"/>
                  </a:lnTo>
                  <a:lnTo>
                    <a:pt x="0" y="0"/>
                  </a:lnTo>
                  <a:lnTo>
                    <a:pt x="0" y="47"/>
                  </a:lnTo>
                  <a:lnTo>
                    <a:pt x="19" y="6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8" name="Oval 381"/>
            <p:cNvSpPr>
              <a:spLocks noChangeArrowheads="1"/>
            </p:cNvSpPr>
            <p:nvPr/>
          </p:nvSpPr>
          <p:spPr bwMode="auto">
            <a:xfrm>
              <a:off x="6098381" y="3219450"/>
              <a:ext cx="33338" cy="36513"/>
            </a:xfrm>
            <a:prstGeom prst="ellipse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9" name="Oval 382"/>
            <p:cNvSpPr>
              <a:spLocks noChangeArrowheads="1"/>
            </p:cNvSpPr>
            <p:nvPr/>
          </p:nvSpPr>
          <p:spPr bwMode="auto">
            <a:xfrm>
              <a:off x="6098381" y="3311525"/>
              <a:ext cx="33338" cy="31750"/>
            </a:xfrm>
            <a:prstGeom prst="ellipse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780884" y="3056758"/>
            <a:ext cx="1064950" cy="896440"/>
            <a:chOff x="5107781" y="2597149"/>
            <a:chExt cx="1976438" cy="1663701"/>
          </a:xfrm>
          <a:solidFill>
            <a:schemeClr val="bg1">
              <a:lumMod val="75000"/>
            </a:schemeClr>
          </a:solidFill>
        </p:grpSpPr>
        <p:sp>
          <p:nvSpPr>
            <p:cNvPr id="40" name="Freeform 359"/>
            <p:cNvSpPr/>
            <p:nvPr/>
          </p:nvSpPr>
          <p:spPr bwMode="auto">
            <a:xfrm>
              <a:off x="5107781" y="3170237"/>
              <a:ext cx="1976438" cy="80963"/>
            </a:xfrm>
            <a:custGeom>
              <a:gdLst>
                <a:gd fmla="*/ 622 w 1245" name="T0"/>
                <a:gd fmla="*/ 0 h 51" name="T1"/>
                <a:gd fmla="*/ 0 w 1245" name="T2"/>
                <a:gd fmla="*/ 0 h 51" name="T3"/>
                <a:gd fmla="*/ 0 w 1245" name="T4"/>
                <a:gd fmla="*/ 51 h 51" name="T5"/>
                <a:gd fmla="*/ 622 w 1245" name="T6"/>
                <a:gd fmla="*/ 51 h 51" name="T7"/>
                <a:gd fmla="*/ 1245 w 1245" name="T8"/>
                <a:gd fmla="*/ 51 h 51" name="T9"/>
                <a:gd fmla="*/ 1245 w 1245" name="T10"/>
                <a:gd fmla="*/ 0 h 51" name="T11"/>
                <a:gd fmla="*/ 622 w 1245" name="T12"/>
                <a:gd fmla="*/ 0 h 5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1" w="1245">
                  <a:moveTo>
                    <a:pt x="622" y="0"/>
                  </a:moveTo>
                  <a:lnTo>
                    <a:pt x="0" y="0"/>
                  </a:lnTo>
                  <a:lnTo>
                    <a:pt x="0" y="51"/>
                  </a:lnTo>
                  <a:lnTo>
                    <a:pt x="622" y="51"/>
                  </a:lnTo>
                  <a:lnTo>
                    <a:pt x="1245" y="51"/>
                  </a:lnTo>
                  <a:lnTo>
                    <a:pt x="1245" y="0"/>
                  </a:lnTo>
                  <a:lnTo>
                    <a:pt x="62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41" name="Freeform 360"/>
            <p:cNvSpPr/>
            <p:nvPr/>
          </p:nvSpPr>
          <p:spPr bwMode="auto">
            <a:xfrm>
              <a:off x="5715793" y="3827462"/>
              <a:ext cx="762000" cy="433388"/>
            </a:xfrm>
            <a:custGeom>
              <a:gdLst>
                <a:gd fmla="*/ 259 w 259" name="T0"/>
                <a:gd fmla="*/ 147 h 147" name="T1"/>
                <a:gd fmla="*/ 259 w 259" name="T2"/>
                <a:gd fmla="*/ 79 h 147" name="T3"/>
                <a:gd fmla="*/ 129 w 259" name="T4"/>
                <a:gd fmla="*/ 0 h 147" name="T5"/>
                <a:gd fmla="*/ 0 w 259" name="T6"/>
                <a:gd fmla="*/ 79 h 147" name="T7"/>
                <a:gd fmla="*/ 0 w 259" name="T8"/>
                <a:gd fmla="*/ 147 h 147" name="T9"/>
                <a:gd fmla="*/ 259 w 259" name="T10"/>
                <a:gd fmla="*/ 147 h 147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47" w="259">
                  <a:moveTo>
                    <a:pt x="259" y="147"/>
                  </a:moveTo>
                  <a:cubicBezTo>
                    <a:pt x="259" y="79"/>
                    <a:pt x="259" y="79"/>
                    <a:pt x="259" y="79"/>
                  </a:cubicBezTo>
                  <a:cubicBezTo>
                    <a:pt x="259" y="4"/>
                    <a:pt x="168" y="0"/>
                    <a:pt x="129" y="0"/>
                  </a:cubicBezTo>
                  <a:cubicBezTo>
                    <a:pt x="91" y="0"/>
                    <a:pt x="0" y="4"/>
                    <a:pt x="0" y="79"/>
                  </a:cubicBezTo>
                  <a:cubicBezTo>
                    <a:pt x="0" y="147"/>
                    <a:pt x="0" y="147"/>
                    <a:pt x="0" y="147"/>
                  </a:cubicBezTo>
                  <a:lnTo>
                    <a:pt x="259" y="14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42" name="Oval 361"/>
            <p:cNvSpPr>
              <a:spLocks noChangeArrowheads="1"/>
            </p:cNvSpPr>
            <p:nvPr/>
          </p:nvSpPr>
          <p:spPr bwMode="auto">
            <a:xfrm>
              <a:off x="5936456" y="3451224"/>
              <a:ext cx="320675" cy="317500"/>
            </a:xfrm>
            <a:prstGeom prst="ellipse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43" name="Oval 362"/>
            <p:cNvSpPr>
              <a:spLocks noChangeArrowheads="1"/>
            </p:cNvSpPr>
            <p:nvPr/>
          </p:nvSpPr>
          <p:spPr bwMode="auto">
            <a:xfrm>
              <a:off x="5379243" y="2597149"/>
              <a:ext cx="212725" cy="211138"/>
            </a:xfrm>
            <a:prstGeom prst="ellipse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44" name="Rectangle 363"/>
            <p:cNvSpPr>
              <a:spLocks noChangeArrowheads="1"/>
            </p:cNvSpPr>
            <p:nvPr/>
          </p:nvSpPr>
          <p:spPr bwMode="auto">
            <a:xfrm>
              <a:off x="5461793" y="2849562"/>
              <a:ext cx="47625" cy="23813"/>
            </a:xfrm>
            <a:prstGeom prst="rect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45" name="Freeform 364"/>
            <p:cNvSpPr/>
            <p:nvPr/>
          </p:nvSpPr>
          <p:spPr bwMode="auto">
            <a:xfrm>
              <a:off x="5461793" y="2884487"/>
              <a:ext cx="47625" cy="88900"/>
            </a:xfrm>
            <a:custGeom>
              <a:gdLst>
                <a:gd fmla="*/ 15 w 30" name="T0"/>
                <a:gd fmla="*/ 56 h 56" name="T1"/>
                <a:gd fmla="*/ 30 w 30" name="T2"/>
                <a:gd fmla="*/ 38 h 56" name="T3"/>
                <a:gd fmla="*/ 30 w 30" name="T4"/>
                <a:gd fmla="*/ 0 h 56" name="T5"/>
                <a:gd fmla="*/ 0 w 30" name="T6"/>
                <a:gd fmla="*/ 0 h 56" name="T7"/>
                <a:gd fmla="*/ 0 w 30" name="T8"/>
                <a:gd fmla="*/ 38 h 56" name="T9"/>
                <a:gd fmla="*/ 15 w 30" name="T10"/>
                <a:gd fmla="*/ 56 h 5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6" w="30">
                  <a:moveTo>
                    <a:pt x="15" y="56"/>
                  </a:moveTo>
                  <a:lnTo>
                    <a:pt x="30" y="38"/>
                  </a:lnTo>
                  <a:lnTo>
                    <a:pt x="30" y="0"/>
                  </a:lnTo>
                  <a:lnTo>
                    <a:pt x="0" y="0"/>
                  </a:lnTo>
                  <a:lnTo>
                    <a:pt x="0" y="38"/>
                  </a:lnTo>
                  <a:lnTo>
                    <a:pt x="15" y="5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46" name="Freeform 365"/>
            <p:cNvSpPr>
              <a:spLocks noEditPoints="1"/>
            </p:cNvSpPr>
            <p:nvPr/>
          </p:nvSpPr>
          <p:spPr bwMode="auto">
            <a:xfrm>
              <a:off x="5234781" y="2855912"/>
              <a:ext cx="503238" cy="276225"/>
            </a:xfrm>
            <a:custGeom>
              <a:gdLst>
                <a:gd fmla="*/ 122 w 171" name="T0"/>
                <a:gd fmla="*/ 0 h 94" name="T1"/>
                <a:gd fmla="*/ 85 w 171" name="T2"/>
                <a:gd fmla="*/ 48 h 94" name="T3"/>
                <a:gd fmla="*/ 48 w 171" name="T4"/>
                <a:gd fmla="*/ 0 h 94" name="T5"/>
                <a:gd fmla="*/ 0 w 171" name="T6"/>
                <a:gd fmla="*/ 49 h 94" name="T7"/>
                <a:gd fmla="*/ 0 w 171" name="T8"/>
                <a:gd fmla="*/ 94 h 94" name="T9"/>
                <a:gd fmla="*/ 171 w 171" name="T10"/>
                <a:gd fmla="*/ 94 h 94" name="T11"/>
                <a:gd fmla="*/ 171 w 171" name="T12"/>
                <a:gd fmla="*/ 49 h 94" name="T13"/>
                <a:gd fmla="*/ 122 w 171" name="T14"/>
                <a:gd fmla="*/ 0 h 94" name="T15"/>
                <a:gd fmla="*/ 85 w 171" name="T16"/>
                <a:gd fmla="*/ 75 h 94" name="T17"/>
                <a:gd fmla="*/ 81 w 171" name="T18"/>
                <a:gd fmla="*/ 71 h 94" name="T19"/>
                <a:gd fmla="*/ 85 w 171" name="T20"/>
                <a:gd fmla="*/ 66 h 94" name="T21"/>
                <a:gd fmla="*/ 90 w 171" name="T22"/>
                <a:gd fmla="*/ 71 h 94" name="T23"/>
                <a:gd fmla="*/ 85 w 171" name="T24"/>
                <a:gd fmla="*/ 75 h 94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94" w="171">
                  <a:moveTo>
                    <a:pt x="122" y="0"/>
                  </a:moveTo>
                  <a:cubicBezTo>
                    <a:pt x="85" y="48"/>
                    <a:pt x="85" y="48"/>
                    <a:pt x="85" y="48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24" y="5"/>
                    <a:pt x="0" y="17"/>
                    <a:pt x="0" y="49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171" y="94"/>
                    <a:pt x="171" y="94"/>
                    <a:pt x="171" y="94"/>
                  </a:cubicBezTo>
                  <a:cubicBezTo>
                    <a:pt x="171" y="49"/>
                    <a:pt x="171" y="49"/>
                    <a:pt x="171" y="49"/>
                  </a:cubicBezTo>
                  <a:cubicBezTo>
                    <a:pt x="171" y="17"/>
                    <a:pt x="147" y="5"/>
                    <a:pt x="122" y="0"/>
                  </a:cubicBezTo>
                  <a:close/>
                  <a:moveTo>
                    <a:pt x="85" y="75"/>
                  </a:moveTo>
                  <a:cubicBezTo>
                    <a:pt x="83" y="75"/>
                    <a:pt x="81" y="73"/>
                    <a:pt x="81" y="71"/>
                  </a:cubicBezTo>
                  <a:cubicBezTo>
                    <a:pt x="81" y="68"/>
                    <a:pt x="83" y="66"/>
                    <a:pt x="85" y="66"/>
                  </a:cubicBezTo>
                  <a:cubicBezTo>
                    <a:pt x="88" y="66"/>
                    <a:pt x="90" y="68"/>
                    <a:pt x="90" y="71"/>
                  </a:cubicBezTo>
                  <a:cubicBezTo>
                    <a:pt x="90" y="73"/>
                    <a:pt x="88" y="75"/>
                    <a:pt x="85" y="7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47" name="Oval 366"/>
            <p:cNvSpPr>
              <a:spLocks noChangeArrowheads="1"/>
            </p:cNvSpPr>
            <p:nvPr/>
          </p:nvSpPr>
          <p:spPr bwMode="auto">
            <a:xfrm>
              <a:off x="5988843" y="2597149"/>
              <a:ext cx="212725" cy="211138"/>
            </a:xfrm>
            <a:prstGeom prst="ellipse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48" name="Rectangle 367"/>
            <p:cNvSpPr>
              <a:spLocks noChangeArrowheads="1"/>
            </p:cNvSpPr>
            <p:nvPr/>
          </p:nvSpPr>
          <p:spPr bwMode="auto">
            <a:xfrm>
              <a:off x="6071393" y="2849562"/>
              <a:ext cx="47625" cy="23813"/>
            </a:xfrm>
            <a:prstGeom prst="rect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49" name="Freeform 368"/>
            <p:cNvSpPr/>
            <p:nvPr/>
          </p:nvSpPr>
          <p:spPr bwMode="auto">
            <a:xfrm>
              <a:off x="6071393" y="2884487"/>
              <a:ext cx="47625" cy="88900"/>
            </a:xfrm>
            <a:custGeom>
              <a:gdLst>
                <a:gd fmla="*/ 15 w 30" name="T0"/>
                <a:gd fmla="*/ 56 h 56" name="T1"/>
                <a:gd fmla="*/ 30 w 30" name="T2"/>
                <a:gd fmla="*/ 38 h 56" name="T3"/>
                <a:gd fmla="*/ 30 w 30" name="T4"/>
                <a:gd fmla="*/ 0 h 56" name="T5"/>
                <a:gd fmla="*/ 0 w 30" name="T6"/>
                <a:gd fmla="*/ 0 h 56" name="T7"/>
                <a:gd fmla="*/ 0 w 30" name="T8"/>
                <a:gd fmla="*/ 38 h 56" name="T9"/>
                <a:gd fmla="*/ 15 w 30" name="T10"/>
                <a:gd fmla="*/ 56 h 5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6" w="30">
                  <a:moveTo>
                    <a:pt x="15" y="56"/>
                  </a:moveTo>
                  <a:lnTo>
                    <a:pt x="30" y="38"/>
                  </a:lnTo>
                  <a:lnTo>
                    <a:pt x="30" y="0"/>
                  </a:lnTo>
                  <a:lnTo>
                    <a:pt x="0" y="0"/>
                  </a:lnTo>
                  <a:lnTo>
                    <a:pt x="0" y="38"/>
                  </a:lnTo>
                  <a:lnTo>
                    <a:pt x="15" y="5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50" name="Freeform 369"/>
            <p:cNvSpPr>
              <a:spLocks noEditPoints="1"/>
            </p:cNvSpPr>
            <p:nvPr/>
          </p:nvSpPr>
          <p:spPr bwMode="auto">
            <a:xfrm>
              <a:off x="5844381" y="2855912"/>
              <a:ext cx="503238" cy="276225"/>
            </a:xfrm>
            <a:custGeom>
              <a:gdLst>
                <a:gd fmla="*/ 122 w 171" name="T0"/>
                <a:gd fmla="*/ 0 h 94" name="T1"/>
                <a:gd fmla="*/ 85 w 171" name="T2"/>
                <a:gd fmla="*/ 48 h 94" name="T3"/>
                <a:gd fmla="*/ 48 w 171" name="T4"/>
                <a:gd fmla="*/ 0 h 94" name="T5"/>
                <a:gd fmla="*/ 0 w 171" name="T6"/>
                <a:gd fmla="*/ 49 h 94" name="T7"/>
                <a:gd fmla="*/ 0 w 171" name="T8"/>
                <a:gd fmla="*/ 94 h 94" name="T9"/>
                <a:gd fmla="*/ 171 w 171" name="T10"/>
                <a:gd fmla="*/ 94 h 94" name="T11"/>
                <a:gd fmla="*/ 171 w 171" name="T12"/>
                <a:gd fmla="*/ 49 h 94" name="T13"/>
                <a:gd fmla="*/ 122 w 171" name="T14"/>
                <a:gd fmla="*/ 0 h 94" name="T15"/>
                <a:gd fmla="*/ 85 w 171" name="T16"/>
                <a:gd fmla="*/ 75 h 94" name="T17"/>
                <a:gd fmla="*/ 81 w 171" name="T18"/>
                <a:gd fmla="*/ 71 h 94" name="T19"/>
                <a:gd fmla="*/ 85 w 171" name="T20"/>
                <a:gd fmla="*/ 66 h 94" name="T21"/>
                <a:gd fmla="*/ 90 w 171" name="T22"/>
                <a:gd fmla="*/ 71 h 94" name="T23"/>
                <a:gd fmla="*/ 85 w 171" name="T24"/>
                <a:gd fmla="*/ 75 h 94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94" w="171">
                  <a:moveTo>
                    <a:pt x="122" y="0"/>
                  </a:moveTo>
                  <a:cubicBezTo>
                    <a:pt x="85" y="48"/>
                    <a:pt x="85" y="48"/>
                    <a:pt x="85" y="48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24" y="5"/>
                    <a:pt x="0" y="17"/>
                    <a:pt x="0" y="49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171" y="94"/>
                    <a:pt x="171" y="94"/>
                    <a:pt x="171" y="94"/>
                  </a:cubicBezTo>
                  <a:cubicBezTo>
                    <a:pt x="171" y="49"/>
                    <a:pt x="171" y="49"/>
                    <a:pt x="171" y="49"/>
                  </a:cubicBezTo>
                  <a:cubicBezTo>
                    <a:pt x="171" y="17"/>
                    <a:pt x="147" y="5"/>
                    <a:pt x="122" y="0"/>
                  </a:cubicBezTo>
                  <a:close/>
                  <a:moveTo>
                    <a:pt x="85" y="75"/>
                  </a:moveTo>
                  <a:cubicBezTo>
                    <a:pt x="83" y="75"/>
                    <a:pt x="81" y="73"/>
                    <a:pt x="81" y="71"/>
                  </a:cubicBezTo>
                  <a:cubicBezTo>
                    <a:pt x="81" y="68"/>
                    <a:pt x="83" y="66"/>
                    <a:pt x="85" y="66"/>
                  </a:cubicBezTo>
                  <a:cubicBezTo>
                    <a:pt x="88" y="66"/>
                    <a:pt x="90" y="68"/>
                    <a:pt x="90" y="71"/>
                  </a:cubicBezTo>
                  <a:cubicBezTo>
                    <a:pt x="90" y="73"/>
                    <a:pt x="88" y="75"/>
                    <a:pt x="85" y="7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51" name="Oval 370"/>
            <p:cNvSpPr>
              <a:spLocks noChangeArrowheads="1"/>
            </p:cNvSpPr>
            <p:nvPr/>
          </p:nvSpPr>
          <p:spPr bwMode="auto">
            <a:xfrm>
              <a:off x="6598443" y="2597149"/>
              <a:ext cx="212725" cy="211138"/>
            </a:xfrm>
            <a:prstGeom prst="ellipse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52" name="Rectangle 371"/>
            <p:cNvSpPr>
              <a:spLocks noChangeArrowheads="1"/>
            </p:cNvSpPr>
            <p:nvPr/>
          </p:nvSpPr>
          <p:spPr bwMode="auto">
            <a:xfrm>
              <a:off x="6680993" y="2849562"/>
              <a:ext cx="50800" cy="23813"/>
            </a:xfrm>
            <a:prstGeom prst="rect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53" name="Freeform 372"/>
            <p:cNvSpPr/>
            <p:nvPr/>
          </p:nvSpPr>
          <p:spPr bwMode="auto">
            <a:xfrm>
              <a:off x="6680993" y="2884487"/>
              <a:ext cx="50800" cy="88900"/>
            </a:xfrm>
            <a:custGeom>
              <a:gdLst>
                <a:gd fmla="*/ 15 w 32" name="T0"/>
                <a:gd fmla="*/ 56 h 56" name="T1"/>
                <a:gd fmla="*/ 32 w 32" name="T2"/>
                <a:gd fmla="*/ 38 h 56" name="T3"/>
                <a:gd fmla="*/ 32 w 32" name="T4"/>
                <a:gd fmla="*/ 0 h 56" name="T5"/>
                <a:gd fmla="*/ 0 w 32" name="T6"/>
                <a:gd fmla="*/ 0 h 56" name="T7"/>
                <a:gd fmla="*/ 0 w 32" name="T8"/>
                <a:gd fmla="*/ 38 h 56" name="T9"/>
                <a:gd fmla="*/ 15 w 32" name="T10"/>
                <a:gd fmla="*/ 56 h 5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6" w="32">
                  <a:moveTo>
                    <a:pt x="15" y="56"/>
                  </a:moveTo>
                  <a:lnTo>
                    <a:pt x="32" y="38"/>
                  </a:lnTo>
                  <a:lnTo>
                    <a:pt x="32" y="0"/>
                  </a:lnTo>
                  <a:lnTo>
                    <a:pt x="0" y="0"/>
                  </a:lnTo>
                  <a:lnTo>
                    <a:pt x="0" y="38"/>
                  </a:lnTo>
                  <a:lnTo>
                    <a:pt x="15" y="5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54" name="Freeform 373"/>
            <p:cNvSpPr>
              <a:spLocks noEditPoints="1"/>
            </p:cNvSpPr>
            <p:nvPr/>
          </p:nvSpPr>
          <p:spPr bwMode="auto">
            <a:xfrm>
              <a:off x="6453981" y="2855912"/>
              <a:ext cx="503238" cy="276225"/>
            </a:xfrm>
            <a:custGeom>
              <a:gdLst>
                <a:gd fmla="*/ 122 w 171" name="T0"/>
                <a:gd fmla="*/ 0 h 94" name="T1"/>
                <a:gd fmla="*/ 85 w 171" name="T2"/>
                <a:gd fmla="*/ 48 h 94" name="T3"/>
                <a:gd fmla="*/ 48 w 171" name="T4"/>
                <a:gd fmla="*/ 0 h 94" name="T5"/>
                <a:gd fmla="*/ 0 w 171" name="T6"/>
                <a:gd fmla="*/ 49 h 94" name="T7"/>
                <a:gd fmla="*/ 0 w 171" name="T8"/>
                <a:gd fmla="*/ 94 h 94" name="T9"/>
                <a:gd fmla="*/ 171 w 171" name="T10"/>
                <a:gd fmla="*/ 94 h 94" name="T11"/>
                <a:gd fmla="*/ 171 w 171" name="T12"/>
                <a:gd fmla="*/ 49 h 94" name="T13"/>
                <a:gd fmla="*/ 122 w 171" name="T14"/>
                <a:gd fmla="*/ 0 h 94" name="T15"/>
                <a:gd fmla="*/ 85 w 171" name="T16"/>
                <a:gd fmla="*/ 75 h 94" name="T17"/>
                <a:gd fmla="*/ 81 w 171" name="T18"/>
                <a:gd fmla="*/ 71 h 94" name="T19"/>
                <a:gd fmla="*/ 85 w 171" name="T20"/>
                <a:gd fmla="*/ 66 h 94" name="T21"/>
                <a:gd fmla="*/ 90 w 171" name="T22"/>
                <a:gd fmla="*/ 71 h 94" name="T23"/>
                <a:gd fmla="*/ 85 w 171" name="T24"/>
                <a:gd fmla="*/ 75 h 94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94" w="171">
                  <a:moveTo>
                    <a:pt x="122" y="0"/>
                  </a:moveTo>
                  <a:cubicBezTo>
                    <a:pt x="85" y="48"/>
                    <a:pt x="85" y="48"/>
                    <a:pt x="85" y="48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24" y="5"/>
                    <a:pt x="0" y="17"/>
                    <a:pt x="0" y="49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171" y="94"/>
                    <a:pt x="171" y="94"/>
                    <a:pt x="171" y="94"/>
                  </a:cubicBezTo>
                  <a:cubicBezTo>
                    <a:pt x="171" y="49"/>
                    <a:pt x="171" y="49"/>
                    <a:pt x="171" y="49"/>
                  </a:cubicBezTo>
                  <a:cubicBezTo>
                    <a:pt x="171" y="17"/>
                    <a:pt x="147" y="5"/>
                    <a:pt x="122" y="0"/>
                  </a:cubicBezTo>
                  <a:close/>
                  <a:moveTo>
                    <a:pt x="85" y="75"/>
                  </a:moveTo>
                  <a:cubicBezTo>
                    <a:pt x="83" y="75"/>
                    <a:pt x="81" y="73"/>
                    <a:pt x="81" y="71"/>
                  </a:cubicBezTo>
                  <a:cubicBezTo>
                    <a:pt x="81" y="68"/>
                    <a:pt x="83" y="66"/>
                    <a:pt x="85" y="66"/>
                  </a:cubicBezTo>
                  <a:cubicBezTo>
                    <a:pt x="88" y="66"/>
                    <a:pt x="90" y="68"/>
                    <a:pt x="90" y="71"/>
                  </a:cubicBezTo>
                  <a:cubicBezTo>
                    <a:pt x="90" y="73"/>
                    <a:pt x="88" y="75"/>
                    <a:pt x="85" y="7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7873150" y="2735530"/>
            <a:ext cx="1343948" cy="756329"/>
            <a:chOff x="2805849" y="3409271"/>
            <a:chExt cx="1909765" cy="1074752"/>
          </a:xfrm>
          <a:solidFill>
            <a:schemeClr val="bg1">
              <a:lumMod val="75000"/>
            </a:schemeClr>
          </a:solidFill>
        </p:grpSpPr>
        <p:sp>
          <p:nvSpPr>
            <p:cNvPr id="12" name="Freeform 391"/>
            <p:cNvSpPr/>
            <p:nvPr/>
          </p:nvSpPr>
          <p:spPr bwMode="auto">
            <a:xfrm>
              <a:off x="4002826" y="3488658"/>
              <a:ext cx="223838" cy="223838"/>
            </a:xfrm>
            <a:custGeom>
              <a:gdLst>
                <a:gd fmla="*/ 22 w 76" name="T0"/>
                <a:gd fmla="*/ 67 h 76" name="T1"/>
                <a:gd fmla="*/ 67 w 76" name="T2"/>
                <a:gd fmla="*/ 54 h 76" name="T3"/>
                <a:gd fmla="*/ 54 w 76" name="T4"/>
                <a:gd fmla="*/ 9 h 76" name="T5"/>
                <a:gd fmla="*/ 9 w 76" name="T6"/>
                <a:gd fmla="*/ 22 h 76" name="T7"/>
                <a:gd fmla="*/ 22 w 76" name="T8"/>
                <a:gd fmla="*/ 67 h 7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6" w="76">
                  <a:moveTo>
                    <a:pt x="22" y="67"/>
                  </a:moveTo>
                  <a:cubicBezTo>
                    <a:pt x="38" y="76"/>
                    <a:pt x="58" y="70"/>
                    <a:pt x="67" y="54"/>
                  </a:cubicBezTo>
                  <a:cubicBezTo>
                    <a:pt x="76" y="38"/>
                    <a:pt x="70" y="18"/>
                    <a:pt x="54" y="9"/>
                  </a:cubicBezTo>
                  <a:cubicBezTo>
                    <a:pt x="38" y="0"/>
                    <a:pt x="18" y="6"/>
                    <a:pt x="9" y="22"/>
                  </a:cubicBezTo>
                  <a:cubicBezTo>
                    <a:pt x="0" y="38"/>
                    <a:pt x="6" y="58"/>
                    <a:pt x="22" y="6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3" name="Freeform 392"/>
            <p:cNvSpPr/>
            <p:nvPr/>
          </p:nvSpPr>
          <p:spPr bwMode="auto">
            <a:xfrm>
              <a:off x="4023463" y="3679158"/>
              <a:ext cx="523876" cy="769940"/>
            </a:xfrm>
            <a:custGeom>
              <a:gdLst>
                <a:gd fmla="*/ 43 w 178" name="T0"/>
                <a:gd fmla="*/ 82 h 261" name="T1"/>
                <a:gd fmla="*/ 69 w 178" name="T2"/>
                <a:gd fmla="*/ 65 h 261" name="T3"/>
                <a:gd fmla="*/ 98 w 178" name="T4"/>
                <a:gd fmla="*/ 119 h 261" name="T5"/>
                <a:gd fmla="*/ 54 w 178" name="T6"/>
                <a:gd fmla="*/ 123 h 261" name="T7"/>
                <a:gd fmla="*/ 28 w 178" name="T8"/>
                <a:gd fmla="*/ 163 h 261" name="T9"/>
                <a:gd fmla="*/ 52 w 178" name="T10"/>
                <a:gd fmla="*/ 246 h 261" name="T11"/>
                <a:gd fmla="*/ 73 w 178" name="T12"/>
                <a:gd fmla="*/ 259 h 261" name="T13"/>
                <a:gd fmla="*/ 86 w 178" name="T14"/>
                <a:gd fmla="*/ 240 h 261" name="T15"/>
                <a:gd fmla="*/ 74 w 178" name="T16"/>
                <a:gd fmla="*/ 170 h 261" name="T17"/>
                <a:gd fmla="*/ 122 w 178" name="T18"/>
                <a:gd fmla="*/ 170 h 261" name="T19"/>
                <a:gd fmla="*/ 156 w 178" name="T20"/>
                <a:gd fmla="*/ 104 h 261" name="T21"/>
                <a:gd fmla="*/ 115 w 178" name="T22"/>
                <a:gd fmla="*/ 23 h 261" name="T23"/>
                <a:gd fmla="*/ 56 w 178" name="T24"/>
                <a:gd fmla="*/ 20 h 261" name="T25"/>
                <a:gd fmla="*/ 33 w 178" name="T26"/>
                <a:gd fmla="*/ 45 h 261" name="T27"/>
                <a:gd fmla="*/ 27 w 178" name="T28"/>
                <a:gd fmla="*/ 20 h 261" name="T29"/>
                <a:gd fmla="*/ 11 w 178" name="T30"/>
                <a:gd fmla="*/ 9 h 261" name="T31"/>
                <a:gd fmla="*/ 1 w 178" name="T32"/>
                <a:gd fmla="*/ 26 h 261" name="T33"/>
                <a:gd fmla="*/ 6 w 178" name="T34"/>
                <a:gd fmla="*/ 68 h 261" name="T35"/>
                <a:gd fmla="*/ 43 w 178" name="T36"/>
                <a:gd fmla="*/ 82 h 261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261" w="178">
                  <a:moveTo>
                    <a:pt x="43" y="82"/>
                  </a:moveTo>
                  <a:cubicBezTo>
                    <a:pt x="69" y="65"/>
                    <a:pt x="69" y="65"/>
                    <a:pt x="69" y="65"/>
                  </a:cubicBezTo>
                  <a:cubicBezTo>
                    <a:pt x="98" y="119"/>
                    <a:pt x="98" y="119"/>
                    <a:pt x="98" y="119"/>
                  </a:cubicBezTo>
                  <a:cubicBezTo>
                    <a:pt x="54" y="123"/>
                    <a:pt x="54" y="123"/>
                    <a:pt x="54" y="123"/>
                  </a:cubicBezTo>
                  <a:cubicBezTo>
                    <a:pt x="33" y="125"/>
                    <a:pt x="22" y="141"/>
                    <a:pt x="28" y="163"/>
                  </a:cubicBezTo>
                  <a:cubicBezTo>
                    <a:pt x="52" y="246"/>
                    <a:pt x="52" y="246"/>
                    <a:pt x="52" y="246"/>
                  </a:cubicBezTo>
                  <a:cubicBezTo>
                    <a:pt x="55" y="254"/>
                    <a:pt x="63" y="261"/>
                    <a:pt x="73" y="259"/>
                  </a:cubicBezTo>
                  <a:cubicBezTo>
                    <a:pt x="82" y="256"/>
                    <a:pt x="87" y="249"/>
                    <a:pt x="86" y="240"/>
                  </a:cubicBezTo>
                  <a:cubicBezTo>
                    <a:pt x="74" y="170"/>
                    <a:pt x="74" y="170"/>
                    <a:pt x="74" y="170"/>
                  </a:cubicBezTo>
                  <a:cubicBezTo>
                    <a:pt x="122" y="170"/>
                    <a:pt x="122" y="170"/>
                    <a:pt x="122" y="170"/>
                  </a:cubicBezTo>
                  <a:cubicBezTo>
                    <a:pt x="148" y="172"/>
                    <a:pt x="178" y="143"/>
                    <a:pt x="156" y="104"/>
                  </a:cubicBezTo>
                  <a:cubicBezTo>
                    <a:pt x="156" y="103"/>
                    <a:pt x="115" y="23"/>
                    <a:pt x="115" y="23"/>
                  </a:cubicBezTo>
                  <a:cubicBezTo>
                    <a:pt x="102" y="1"/>
                    <a:pt x="75" y="0"/>
                    <a:pt x="56" y="20"/>
                  </a:cubicBezTo>
                  <a:cubicBezTo>
                    <a:pt x="33" y="45"/>
                    <a:pt x="33" y="45"/>
                    <a:pt x="33" y="45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6" y="13"/>
                    <a:pt x="19" y="8"/>
                    <a:pt x="11" y="9"/>
                  </a:cubicBezTo>
                  <a:cubicBezTo>
                    <a:pt x="4" y="11"/>
                    <a:pt x="0" y="18"/>
                    <a:pt x="1" y="26"/>
                  </a:cubicBezTo>
                  <a:cubicBezTo>
                    <a:pt x="6" y="68"/>
                    <a:pt x="6" y="68"/>
                    <a:pt x="6" y="68"/>
                  </a:cubicBezTo>
                  <a:cubicBezTo>
                    <a:pt x="9" y="88"/>
                    <a:pt x="29" y="92"/>
                    <a:pt x="43" y="8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4" name="Oval 393"/>
            <p:cNvSpPr>
              <a:spLocks noChangeArrowheads="1"/>
            </p:cNvSpPr>
            <p:nvPr/>
          </p:nvSpPr>
          <p:spPr bwMode="auto">
            <a:xfrm>
              <a:off x="4323501" y="4442748"/>
              <a:ext cx="38100" cy="41275"/>
            </a:xfrm>
            <a:prstGeom prst="ellipse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5" name="Oval 394"/>
            <p:cNvSpPr>
              <a:spLocks noChangeArrowheads="1"/>
            </p:cNvSpPr>
            <p:nvPr/>
          </p:nvSpPr>
          <p:spPr bwMode="auto">
            <a:xfrm>
              <a:off x="4553689" y="4442748"/>
              <a:ext cx="38100" cy="41275"/>
            </a:xfrm>
            <a:prstGeom prst="ellipse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8" name="Oval 395"/>
            <p:cNvSpPr>
              <a:spLocks noChangeArrowheads="1"/>
            </p:cNvSpPr>
            <p:nvPr/>
          </p:nvSpPr>
          <p:spPr bwMode="auto">
            <a:xfrm>
              <a:off x="4437801" y="4442748"/>
              <a:ext cx="38100" cy="41275"/>
            </a:xfrm>
            <a:prstGeom prst="ellipse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9" name="Freeform 396"/>
            <p:cNvSpPr/>
            <p:nvPr/>
          </p:nvSpPr>
          <p:spPr bwMode="auto">
            <a:xfrm>
              <a:off x="4285401" y="3871247"/>
              <a:ext cx="430213" cy="565152"/>
            </a:xfrm>
            <a:custGeom>
              <a:gdLst>
                <a:gd fmla="*/ 137 w 146" name="T0"/>
                <a:gd fmla="*/ 2 h 192" name="T1"/>
                <a:gd fmla="*/ 125 w 146" name="T2"/>
                <a:gd fmla="*/ 9 h 192" name="T3"/>
                <a:gd fmla="*/ 103 w 146" name="T4"/>
                <a:gd fmla="*/ 93 h 192" name="T5"/>
                <a:gd fmla="*/ 95 w 146" name="T6"/>
                <a:gd fmla="*/ 109 h 192" name="T7"/>
                <a:gd fmla="*/ 77 w 146" name="T8"/>
                <a:gd fmla="*/ 116 h 192" name="T9"/>
                <a:gd fmla="*/ 10 w 146" name="T10"/>
                <a:gd fmla="*/ 116 h 192" name="T11"/>
                <a:gd fmla="*/ 0 w 146" name="T12"/>
                <a:gd fmla="*/ 126 h 192" name="T13"/>
                <a:gd fmla="*/ 10 w 146" name="T14"/>
                <a:gd fmla="*/ 136 h 192" name="T15"/>
                <a:gd fmla="*/ 50 w 146" name="T16"/>
                <a:gd fmla="*/ 136 h 192" name="T17"/>
                <a:gd fmla="*/ 50 w 146" name="T18"/>
                <a:gd fmla="*/ 176 h 192" name="T19"/>
                <a:gd fmla="*/ 29 w 146" name="T20"/>
                <a:gd fmla="*/ 176 h 192" name="T21"/>
                <a:gd fmla="*/ 15 w 146" name="T22"/>
                <a:gd fmla="*/ 190 h 192" name="T23"/>
                <a:gd fmla="*/ 15 w 146" name="T24"/>
                <a:gd fmla="*/ 192 h 192" name="T25"/>
                <a:gd fmla="*/ 24 w 146" name="T26"/>
                <a:gd fmla="*/ 192 h 192" name="T27"/>
                <a:gd fmla="*/ 24 w 146" name="T28"/>
                <a:gd fmla="*/ 190 h 192" name="T29"/>
                <a:gd fmla="*/ 29 w 146" name="T30"/>
                <a:gd fmla="*/ 185 h 192" name="T31"/>
                <a:gd fmla="*/ 54 w 146" name="T32"/>
                <a:gd fmla="*/ 185 h 192" name="T33"/>
                <a:gd fmla="*/ 54 w 146" name="T34"/>
                <a:gd fmla="*/ 192 h 192" name="T35"/>
                <a:gd fmla="*/ 62 w 146" name="T36"/>
                <a:gd fmla="*/ 192 h 192" name="T37"/>
                <a:gd fmla="*/ 62 w 146" name="T38"/>
                <a:gd fmla="*/ 185 h 192" name="T39"/>
                <a:gd fmla="*/ 87 w 146" name="T40"/>
                <a:gd fmla="*/ 185 h 192" name="T41"/>
                <a:gd fmla="*/ 93 w 146" name="T42"/>
                <a:gd fmla="*/ 190 h 192" name="T43"/>
                <a:gd fmla="*/ 93 w 146" name="T44"/>
                <a:gd fmla="*/ 192 h 192" name="T45"/>
                <a:gd fmla="*/ 102 w 146" name="T46"/>
                <a:gd fmla="*/ 192 h 192" name="T47"/>
                <a:gd fmla="*/ 102 w 146" name="T48"/>
                <a:gd fmla="*/ 190 h 192" name="T49"/>
                <a:gd fmla="*/ 87 w 146" name="T50"/>
                <a:gd fmla="*/ 176 h 192" name="T51"/>
                <a:gd fmla="*/ 66 w 146" name="T52"/>
                <a:gd fmla="*/ 176 h 192" name="T53"/>
                <a:gd fmla="*/ 66 w 146" name="T54"/>
                <a:gd fmla="*/ 136 h 192" name="T55"/>
                <a:gd fmla="*/ 77 w 146" name="T56"/>
                <a:gd fmla="*/ 136 h 192" name="T57"/>
                <a:gd fmla="*/ 110 w 146" name="T58"/>
                <a:gd fmla="*/ 122 h 192" name="T59"/>
                <a:gd fmla="*/ 123 w 146" name="T60"/>
                <a:gd fmla="*/ 98 h 192" name="T61"/>
                <a:gd fmla="*/ 144 w 146" name="T62"/>
                <a:gd fmla="*/ 14 h 192" name="T63"/>
                <a:gd fmla="*/ 137 w 146" name="T64"/>
                <a:gd fmla="*/ 2 h 192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192" w="146">
                  <a:moveTo>
                    <a:pt x="137" y="2"/>
                  </a:moveTo>
                  <a:cubicBezTo>
                    <a:pt x="132" y="0"/>
                    <a:pt x="126" y="3"/>
                    <a:pt x="125" y="9"/>
                  </a:cubicBezTo>
                  <a:cubicBezTo>
                    <a:pt x="103" y="93"/>
                    <a:pt x="103" y="93"/>
                    <a:pt x="103" y="93"/>
                  </a:cubicBezTo>
                  <a:cubicBezTo>
                    <a:pt x="102" y="100"/>
                    <a:pt x="99" y="104"/>
                    <a:pt x="95" y="109"/>
                  </a:cubicBezTo>
                  <a:cubicBezTo>
                    <a:pt x="91" y="113"/>
                    <a:pt x="84" y="116"/>
                    <a:pt x="77" y="116"/>
                  </a:cubicBezTo>
                  <a:cubicBezTo>
                    <a:pt x="10" y="116"/>
                    <a:pt x="10" y="116"/>
                    <a:pt x="10" y="116"/>
                  </a:cubicBezTo>
                  <a:cubicBezTo>
                    <a:pt x="4" y="116"/>
                    <a:pt x="0" y="121"/>
                    <a:pt x="0" y="126"/>
                  </a:cubicBezTo>
                  <a:cubicBezTo>
                    <a:pt x="0" y="132"/>
                    <a:pt x="4" y="136"/>
                    <a:pt x="10" y="136"/>
                  </a:cubicBezTo>
                  <a:cubicBezTo>
                    <a:pt x="50" y="136"/>
                    <a:pt x="50" y="136"/>
                    <a:pt x="50" y="136"/>
                  </a:cubicBezTo>
                  <a:cubicBezTo>
                    <a:pt x="50" y="176"/>
                    <a:pt x="50" y="176"/>
                    <a:pt x="50" y="176"/>
                  </a:cubicBezTo>
                  <a:cubicBezTo>
                    <a:pt x="29" y="176"/>
                    <a:pt x="29" y="176"/>
                    <a:pt x="29" y="176"/>
                  </a:cubicBezTo>
                  <a:cubicBezTo>
                    <a:pt x="21" y="176"/>
                    <a:pt x="15" y="182"/>
                    <a:pt x="15" y="190"/>
                  </a:cubicBezTo>
                  <a:cubicBezTo>
                    <a:pt x="15" y="192"/>
                    <a:pt x="15" y="192"/>
                    <a:pt x="15" y="192"/>
                  </a:cubicBezTo>
                  <a:cubicBezTo>
                    <a:pt x="24" y="192"/>
                    <a:pt x="24" y="192"/>
                    <a:pt x="24" y="192"/>
                  </a:cubicBezTo>
                  <a:cubicBezTo>
                    <a:pt x="24" y="190"/>
                    <a:pt x="24" y="190"/>
                    <a:pt x="24" y="190"/>
                  </a:cubicBezTo>
                  <a:cubicBezTo>
                    <a:pt x="24" y="187"/>
                    <a:pt x="26" y="185"/>
                    <a:pt x="29" y="185"/>
                  </a:cubicBezTo>
                  <a:cubicBezTo>
                    <a:pt x="54" y="185"/>
                    <a:pt x="54" y="185"/>
                    <a:pt x="54" y="185"/>
                  </a:cubicBezTo>
                  <a:cubicBezTo>
                    <a:pt x="54" y="192"/>
                    <a:pt x="54" y="192"/>
                    <a:pt x="54" y="192"/>
                  </a:cubicBezTo>
                  <a:cubicBezTo>
                    <a:pt x="62" y="192"/>
                    <a:pt x="62" y="192"/>
                    <a:pt x="62" y="192"/>
                  </a:cubicBezTo>
                  <a:cubicBezTo>
                    <a:pt x="62" y="185"/>
                    <a:pt x="62" y="185"/>
                    <a:pt x="62" y="185"/>
                  </a:cubicBezTo>
                  <a:cubicBezTo>
                    <a:pt x="87" y="185"/>
                    <a:pt x="87" y="185"/>
                    <a:pt x="87" y="185"/>
                  </a:cubicBezTo>
                  <a:cubicBezTo>
                    <a:pt x="90" y="185"/>
                    <a:pt x="93" y="187"/>
                    <a:pt x="93" y="190"/>
                  </a:cubicBezTo>
                  <a:cubicBezTo>
                    <a:pt x="93" y="192"/>
                    <a:pt x="93" y="192"/>
                    <a:pt x="93" y="192"/>
                  </a:cubicBezTo>
                  <a:cubicBezTo>
                    <a:pt x="102" y="192"/>
                    <a:pt x="102" y="192"/>
                    <a:pt x="102" y="192"/>
                  </a:cubicBezTo>
                  <a:cubicBezTo>
                    <a:pt x="102" y="190"/>
                    <a:pt x="102" y="190"/>
                    <a:pt x="102" y="190"/>
                  </a:cubicBezTo>
                  <a:cubicBezTo>
                    <a:pt x="102" y="182"/>
                    <a:pt x="95" y="176"/>
                    <a:pt x="87" y="176"/>
                  </a:cubicBezTo>
                  <a:cubicBezTo>
                    <a:pt x="66" y="176"/>
                    <a:pt x="66" y="176"/>
                    <a:pt x="66" y="176"/>
                  </a:cubicBezTo>
                  <a:cubicBezTo>
                    <a:pt x="66" y="136"/>
                    <a:pt x="66" y="136"/>
                    <a:pt x="66" y="136"/>
                  </a:cubicBezTo>
                  <a:cubicBezTo>
                    <a:pt x="77" y="136"/>
                    <a:pt x="77" y="136"/>
                    <a:pt x="77" y="136"/>
                  </a:cubicBezTo>
                  <a:cubicBezTo>
                    <a:pt x="90" y="136"/>
                    <a:pt x="102" y="131"/>
                    <a:pt x="110" y="122"/>
                  </a:cubicBezTo>
                  <a:cubicBezTo>
                    <a:pt x="116" y="116"/>
                    <a:pt x="120" y="108"/>
                    <a:pt x="123" y="98"/>
                  </a:cubicBezTo>
                  <a:cubicBezTo>
                    <a:pt x="144" y="14"/>
                    <a:pt x="144" y="14"/>
                    <a:pt x="144" y="14"/>
                  </a:cubicBezTo>
                  <a:cubicBezTo>
                    <a:pt x="146" y="8"/>
                    <a:pt x="143" y="3"/>
                    <a:pt x="137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20" name="Oval 397"/>
            <p:cNvSpPr>
              <a:spLocks noChangeArrowheads="1"/>
            </p:cNvSpPr>
            <p:nvPr/>
          </p:nvSpPr>
          <p:spPr bwMode="auto">
            <a:xfrm>
              <a:off x="3159862" y="4442748"/>
              <a:ext cx="38100" cy="41275"/>
            </a:xfrm>
            <a:prstGeom prst="ellipse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21" name="Oval 398"/>
            <p:cNvSpPr>
              <a:spLocks noChangeArrowheads="1"/>
            </p:cNvSpPr>
            <p:nvPr/>
          </p:nvSpPr>
          <p:spPr bwMode="auto">
            <a:xfrm>
              <a:off x="2926499" y="4442748"/>
              <a:ext cx="41275" cy="41275"/>
            </a:xfrm>
            <a:prstGeom prst="ellipse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22" name="Oval 399"/>
            <p:cNvSpPr>
              <a:spLocks noChangeArrowheads="1"/>
            </p:cNvSpPr>
            <p:nvPr/>
          </p:nvSpPr>
          <p:spPr bwMode="auto">
            <a:xfrm>
              <a:off x="3045562" y="4442748"/>
              <a:ext cx="38100" cy="41275"/>
            </a:xfrm>
            <a:prstGeom prst="ellipse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23" name="Freeform 400"/>
            <p:cNvSpPr/>
            <p:nvPr/>
          </p:nvSpPr>
          <p:spPr bwMode="auto">
            <a:xfrm>
              <a:off x="2805849" y="3871247"/>
              <a:ext cx="430213" cy="565152"/>
            </a:xfrm>
            <a:custGeom>
              <a:gdLst>
                <a:gd fmla="*/ 9 w 146" name="T0"/>
                <a:gd fmla="*/ 2 h 192" name="T1"/>
                <a:gd fmla="*/ 21 w 146" name="T2"/>
                <a:gd fmla="*/ 9 h 192" name="T3"/>
                <a:gd fmla="*/ 42 w 146" name="T4"/>
                <a:gd fmla="*/ 93 h 192" name="T5"/>
                <a:gd fmla="*/ 50 w 146" name="T6"/>
                <a:gd fmla="*/ 109 h 192" name="T7"/>
                <a:gd fmla="*/ 69 w 146" name="T8"/>
                <a:gd fmla="*/ 116 h 192" name="T9"/>
                <a:gd fmla="*/ 136 w 146" name="T10"/>
                <a:gd fmla="*/ 116 h 192" name="T11"/>
                <a:gd fmla="*/ 146 w 146" name="T12"/>
                <a:gd fmla="*/ 126 h 192" name="T13"/>
                <a:gd fmla="*/ 136 w 146" name="T14"/>
                <a:gd fmla="*/ 136 h 192" name="T15"/>
                <a:gd fmla="*/ 95 w 146" name="T16"/>
                <a:gd fmla="*/ 136 h 192" name="T17"/>
                <a:gd fmla="*/ 95 w 146" name="T18"/>
                <a:gd fmla="*/ 176 h 192" name="T19"/>
                <a:gd fmla="*/ 117 w 146" name="T20"/>
                <a:gd fmla="*/ 176 h 192" name="T21"/>
                <a:gd fmla="*/ 131 w 146" name="T22"/>
                <a:gd fmla="*/ 190 h 192" name="T23"/>
                <a:gd fmla="*/ 131 w 146" name="T24"/>
                <a:gd fmla="*/ 192 h 192" name="T25"/>
                <a:gd fmla="*/ 122 w 146" name="T26"/>
                <a:gd fmla="*/ 192 h 192" name="T27"/>
                <a:gd fmla="*/ 122 w 146" name="T28"/>
                <a:gd fmla="*/ 190 h 192" name="T29"/>
                <a:gd fmla="*/ 117 w 146" name="T30"/>
                <a:gd fmla="*/ 185 h 192" name="T31"/>
                <a:gd fmla="*/ 91 w 146" name="T32"/>
                <a:gd fmla="*/ 185 h 192" name="T33"/>
                <a:gd fmla="*/ 91 w 146" name="T34"/>
                <a:gd fmla="*/ 192 h 192" name="T35"/>
                <a:gd fmla="*/ 84 w 146" name="T36"/>
                <a:gd fmla="*/ 192 h 192" name="T37"/>
                <a:gd fmla="*/ 84 w 146" name="T38"/>
                <a:gd fmla="*/ 185 h 192" name="T39"/>
                <a:gd fmla="*/ 58 w 146" name="T40"/>
                <a:gd fmla="*/ 185 h 192" name="T41"/>
                <a:gd fmla="*/ 53 w 146" name="T42"/>
                <a:gd fmla="*/ 190 h 192" name="T43"/>
                <a:gd fmla="*/ 53 w 146" name="T44"/>
                <a:gd fmla="*/ 192 h 192" name="T45"/>
                <a:gd fmla="*/ 44 w 146" name="T46"/>
                <a:gd fmla="*/ 192 h 192" name="T47"/>
                <a:gd fmla="*/ 44 w 146" name="T48"/>
                <a:gd fmla="*/ 190 h 192" name="T49"/>
                <a:gd fmla="*/ 58 w 146" name="T50"/>
                <a:gd fmla="*/ 176 h 192" name="T51"/>
                <a:gd fmla="*/ 80 w 146" name="T52"/>
                <a:gd fmla="*/ 176 h 192" name="T53"/>
                <a:gd fmla="*/ 80 w 146" name="T54"/>
                <a:gd fmla="*/ 136 h 192" name="T55"/>
                <a:gd fmla="*/ 69 w 146" name="T56"/>
                <a:gd fmla="*/ 136 h 192" name="T57"/>
                <a:gd fmla="*/ 36 w 146" name="T58"/>
                <a:gd fmla="*/ 122 h 192" name="T59"/>
                <a:gd fmla="*/ 23 w 146" name="T60"/>
                <a:gd fmla="*/ 98 h 192" name="T61"/>
                <a:gd fmla="*/ 1 w 146" name="T62"/>
                <a:gd fmla="*/ 14 h 192" name="T63"/>
                <a:gd fmla="*/ 9 w 146" name="T64"/>
                <a:gd fmla="*/ 2 h 192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192" w="146">
                  <a:moveTo>
                    <a:pt x="9" y="2"/>
                  </a:moveTo>
                  <a:cubicBezTo>
                    <a:pt x="14" y="0"/>
                    <a:pt x="19" y="3"/>
                    <a:pt x="21" y="9"/>
                  </a:cubicBezTo>
                  <a:cubicBezTo>
                    <a:pt x="42" y="93"/>
                    <a:pt x="42" y="93"/>
                    <a:pt x="42" y="93"/>
                  </a:cubicBezTo>
                  <a:cubicBezTo>
                    <a:pt x="44" y="100"/>
                    <a:pt x="47" y="104"/>
                    <a:pt x="50" y="109"/>
                  </a:cubicBezTo>
                  <a:cubicBezTo>
                    <a:pt x="55" y="113"/>
                    <a:pt x="61" y="116"/>
                    <a:pt x="69" y="116"/>
                  </a:cubicBezTo>
                  <a:cubicBezTo>
                    <a:pt x="136" y="116"/>
                    <a:pt x="136" y="116"/>
                    <a:pt x="136" y="116"/>
                  </a:cubicBezTo>
                  <a:cubicBezTo>
                    <a:pt x="141" y="116"/>
                    <a:pt x="146" y="121"/>
                    <a:pt x="146" y="126"/>
                  </a:cubicBezTo>
                  <a:cubicBezTo>
                    <a:pt x="146" y="132"/>
                    <a:pt x="141" y="136"/>
                    <a:pt x="136" y="136"/>
                  </a:cubicBezTo>
                  <a:cubicBezTo>
                    <a:pt x="95" y="136"/>
                    <a:pt x="95" y="136"/>
                    <a:pt x="95" y="13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117" y="176"/>
                    <a:pt x="117" y="176"/>
                    <a:pt x="117" y="176"/>
                  </a:cubicBezTo>
                  <a:cubicBezTo>
                    <a:pt x="124" y="176"/>
                    <a:pt x="131" y="182"/>
                    <a:pt x="131" y="190"/>
                  </a:cubicBezTo>
                  <a:cubicBezTo>
                    <a:pt x="131" y="192"/>
                    <a:pt x="131" y="192"/>
                    <a:pt x="131" y="192"/>
                  </a:cubicBezTo>
                  <a:cubicBezTo>
                    <a:pt x="122" y="192"/>
                    <a:pt x="122" y="192"/>
                    <a:pt x="122" y="192"/>
                  </a:cubicBezTo>
                  <a:cubicBezTo>
                    <a:pt x="122" y="190"/>
                    <a:pt x="122" y="190"/>
                    <a:pt x="122" y="190"/>
                  </a:cubicBezTo>
                  <a:cubicBezTo>
                    <a:pt x="122" y="187"/>
                    <a:pt x="120" y="185"/>
                    <a:pt x="117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92"/>
                    <a:pt x="91" y="192"/>
                    <a:pt x="91" y="192"/>
                  </a:cubicBezTo>
                  <a:cubicBezTo>
                    <a:pt x="84" y="192"/>
                    <a:pt x="84" y="192"/>
                    <a:pt x="84" y="192"/>
                  </a:cubicBezTo>
                  <a:cubicBezTo>
                    <a:pt x="84" y="185"/>
                    <a:pt x="84" y="185"/>
                    <a:pt x="84" y="185"/>
                  </a:cubicBezTo>
                  <a:cubicBezTo>
                    <a:pt x="58" y="185"/>
                    <a:pt x="58" y="185"/>
                    <a:pt x="58" y="185"/>
                  </a:cubicBezTo>
                  <a:cubicBezTo>
                    <a:pt x="55" y="185"/>
                    <a:pt x="53" y="187"/>
                    <a:pt x="53" y="190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44" y="192"/>
                    <a:pt x="44" y="192"/>
                    <a:pt x="44" y="192"/>
                  </a:cubicBezTo>
                  <a:cubicBezTo>
                    <a:pt x="44" y="190"/>
                    <a:pt x="44" y="190"/>
                    <a:pt x="44" y="190"/>
                  </a:cubicBezTo>
                  <a:cubicBezTo>
                    <a:pt x="44" y="182"/>
                    <a:pt x="50" y="176"/>
                    <a:pt x="58" y="176"/>
                  </a:cubicBezTo>
                  <a:cubicBezTo>
                    <a:pt x="80" y="176"/>
                    <a:pt x="80" y="176"/>
                    <a:pt x="80" y="176"/>
                  </a:cubicBezTo>
                  <a:cubicBezTo>
                    <a:pt x="80" y="136"/>
                    <a:pt x="80" y="136"/>
                    <a:pt x="80" y="136"/>
                  </a:cubicBezTo>
                  <a:cubicBezTo>
                    <a:pt x="69" y="136"/>
                    <a:pt x="69" y="136"/>
                    <a:pt x="69" y="136"/>
                  </a:cubicBezTo>
                  <a:cubicBezTo>
                    <a:pt x="56" y="136"/>
                    <a:pt x="44" y="131"/>
                    <a:pt x="36" y="122"/>
                  </a:cubicBezTo>
                  <a:cubicBezTo>
                    <a:pt x="29" y="116"/>
                    <a:pt x="25" y="108"/>
                    <a:pt x="23" y="98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8"/>
                    <a:pt x="3" y="3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24" name="Freeform 401"/>
            <p:cNvSpPr/>
            <p:nvPr/>
          </p:nvSpPr>
          <p:spPr bwMode="auto">
            <a:xfrm>
              <a:off x="3580550" y="4050635"/>
              <a:ext cx="120650" cy="395289"/>
            </a:xfrm>
            <a:custGeom>
              <a:gdLst>
                <a:gd fmla="*/ 20 w 41" name="T0"/>
                <a:gd fmla="*/ 0 h 134" name="T1"/>
                <a:gd fmla="*/ 0 w 41" name="T2"/>
                <a:gd fmla="*/ 21 h 134" name="T3"/>
                <a:gd fmla="*/ 4 w 41" name="T4"/>
                <a:gd fmla="*/ 117 h 134" name="T5"/>
                <a:gd fmla="*/ 20 w 41" name="T6"/>
                <a:gd fmla="*/ 134 h 134" name="T7"/>
                <a:gd fmla="*/ 37 w 41" name="T8"/>
                <a:gd fmla="*/ 117 h 134" name="T9"/>
                <a:gd fmla="*/ 41 w 41" name="T10"/>
                <a:gd fmla="*/ 21 h 134" name="T11"/>
                <a:gd fmla="*/ 20 w 41" name="T12"/>
                <a:gd fmla="*/ 0 h 13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4" w="41">
                  <a:moveTo>
                    <a:pt x="20" y="0"/>
                  </a:moveTo>
                  <a:cubicBezTo>
                    <a:pt x="9" y="0"/>
                    <a:pt x="0" y="10"/>
                    <a:pt x="0" y="21"/>
                  </a:cubicBezTo>
                  <a:cubicBezTo>
                    <a:pt x="4" y="117"/>
                    <a:pt x="4" y="117"/>
                    <a:pt x="4" y="117"/>
                  </a:cubicBezTo>
                  <a:cubicBezTo>
                    <a:pt x="4" y="126"/>
                    <a:pt x="11" y="134"/>
                    <a:pt x="20" y="134"/>
                  </a:cubicBezTo>
                  <a:cubicBezTo>
                    <a:pt x="30" y="134"/>
                    <a:pt x="37" y="126"/>
                    <a:pt x="37" y="117"/>
                  </a:cubicBezTo>
                  <a:cubicBezTo>
                    <a:pt x="41" y="21"/>
                    <a:pt x="41" y="21"/>
                    <a:pt x="41" y="21"/>
                  </a:cubicBezTo>
                  <a:cubicBezTo>
                    <a:pt x="41" y="10"/>
                    <a:pt x="32" y="0"/>
                    <a:pt x="2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25" name="Freeform 402"/>
            <p:cNvSpPr/>
            <p:nvPr/>
          </p:nvSpPr>
          <p:spPr bwMode="auto">
            <a:xfrm>
              <a:off x="3737713" y="4050635"/>
              <a:ext cx="120650" cy="395289"/>
            </a:xfrm>
            <a:custGeom>
              <a:gdLst>
                <a:gd fmla="*/ 21 w 41" name="T0"/>
                <a:gd fmla="*/ 0 h 134" name="T1"/>
                <a:gd fmla="*/ 0 w 41" name="T2"/>
                <a:gd fmla="*/ 21 h 134" name="T3"/>
                <a:gd fmla="*/ 4 w 41" name="T4"/>
                <a:gd fmla="*/ 117 h 134" name="T5"/>
                <a:gd fmla="*/ 21 w 41" name="T6"/>
                <a:gd fmla="*/ 134 h 134" name="T7"/>
                <a:gd fmla="*/ 38 w 41" name="T8"/>
                <a:gd fmla="*/ 117 h 134" name="T9"/>
                <a:gd fmla="*/ 41 w 41" name="T10"/>
                <a:gd fmla="*/ 21 h 134" name="T11"/>
                <a:gd fmla="*/ 21 w 41" name="T12"/>
                <a:gd fmla="*/ 0 h 13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4" w="41">
                  <a:moveTo>
                    <a:pt x="21" y="0"/>
                  </a:moveTo>
                  <a:cubicBezTo>
                    <a:pt x="9" y="0"/>
                    <a:pt x="0" y="10"/>
                    <a:pt x="0" y="21"/>
                  </a:cubicBezTo>
                  <a:cubicBezTo>
                    <a:pt x="4" y="117"/>
                    <a:pt x="4" y="117"/>
                    <a:pt x="4" y="117"/>
                  </a:cubicBezTo>
                  <a:cubicBezTo>
                    <a:pt x="4" y="126"/>
                    <a:pt x="11" y="134"/>
                    <a:pt x="21" y="134"/>
                  </a:cubicBezTo>
                  <a:cubicBezTo>
                    <a:pt x="30" y="134"/>
                    <a:pt x="38" y="126"/>
                    <a:pt x="38" y="117"/>
                  </a:cubicBezTo>
                  <a:cubicBezTo>
                    <a:pt x="41" y="21"/>
                    <a:pt x="41" y="21"/>
                    <a:pt x="41" y="21"/>
                  </a:cubicBezTo>
                  <a:cubicBezTo>
                    <a:pt x="41" y="10"/>
                    <a:pt x="32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26" name="Oval 403"/>
            <p:cNvSpPr>
              <a:spLocks noChangeArrowheads="1"/>
            </p:cNvSpPr>
            <p:nvPr/>
          </p:nvSpPr>
          <p:spPr bwMode="auto">
            <a:xfrm>
              <a:off x="3621825" y="3409282"/>
              <a:ext cx="195263" cy="193676"/>
            </a:xfrm>
            <a:prstGeom prst="ellipse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27" name="Rectangle 404"/>
            <p:cNvSpPr>
              <a:spLocks noChangeArrowheads="1"/>
            </p:cNvSpPr>
            <p:nvPr/>
          </p:nvSpPr>
          <p:spPr bwMode="auto">
            <a:xfrm>
              <a:off x="3236062" y="3941097"/>
              <a:ext cx="966789" cy="39688"/>
            </a:xfrm>
            <a:prstGeom prst="rect">
              <a:avLst/>
            </a:pr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28" name="Freeform 405"/>
            <p:cNvSpPr/>
            <p:nvPr/>
          </p:nvSpPr>
          <p:spPr bwMode="auto">
            <a:xfrm>
              <a:off x="3486887" y="3641058"/>
              <a:ext cx="465138" cy="261938"/>
            </a:xfrm>
            <a:custGeom>
              <a:gdLst>
                <a:gd fmla="*/ 158 w 158" name="T0"/>
                <a:gd fmla="*/ 89 h 89" name="T1"/>
                <a:gd fmla="*/ 158 w 158" name="T2"/>
                <a:gd fmla="*/ 47 h 89" name="T3"/>
                <a:gd fmla="*/ 79 w 158" name="T4"/>
                <a:gd fmla="*/ 0 h 89" name="T5"/>
                <a:gd fmla="*/ 0 w 158" name="T6"/>
                <a:gd fmla="*/ 47 h 89" name="T7"/>
                <a:gd fmla="*/ 0 w 158" name="T8"/>
                <a:gd fmla="*/ 89 h 89" name="T9"/>
                <a:gd fmla="*/ 158 w 158" name="T10"/>
                <a:gd fmla="*/ 89 h 89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89" w="158">
                  <a:moveTo>
                    <a:pt x="158" y="89"/>
                  </a:moveTo>
                  <a:cubicBezTo>
                    <a:pt x="158" y="47"/>
                    <a:pt x="158" y="47"/>
                    <a:pt x="158" y="47"/>
                  </a:cubicBezTo>
                  <a:cubicBezTo>
                    <a:pt x="158" y="2"/>
                    <a:pt x="103" y="0"/>
                    <a:pt x="79" y="0"/>
                  </a:cubicBezTo>
                  <a:cubicBezTo>
                    <a:pt x="56" y="0"/>
                    <a:pt x="0" y="2"/>
                    <a:pt x="0" y="47"/>
                  </a:cubicBezTo>
                  <a:cubicBezTo>
                    <a:pt x="0" y="89"/>
                    <a:pt x="0" y="89"/>
                    <a:pt x="0" y="89"/>
                  </a:cubicBezTo>
                  <a:lnTo>
                    <a:pt x="158" y="8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1" name="Freeform 407"/>
            <p:cNvSpPr/>
            <p:nvPr/>
          </p:nvSpPr>
          <p:spPr bwMode="auto">
            <a:xfrm>
              <a:off x="3104296" y="3785508"/>
              <a:ext cx="282575" cy="93663"/>
            </a:xfrm>
            <a:custGeom>
              <a:gdLst>
                <a:gd fmla="*/ 0 w 96" name="T0"/>
                <a:gd fmla="*/ 15 h 32" name="T1"/>
                <a:gd fmla="*/ 17 w 96" name="T2"/>
                <a:gd fmla="*/ 0 h 32" name="T3"/>
                <a:gd fmla="*/ 83 w 96" name="T4"/>
                <a:gd fmla="*/ 7 h 32" name="T5"/>
                <a:gd fmla="*/ 96 w 96" name="T6"/>
                <a:gd fmla="*/ 20 h 32" name="T7"/>
                <a:gd fmla="*/ 82 w 96" name="T8"/>
                <a:gd fmla="*/ 32 h 32" name="T9"/>
                <a:gd fmla="*/ 15 w 96" name="T10"/>
                <a:gd fmla="*/ 32 h 32" name="T11"/>
                <a:gd fmla="*/ 0 w 96" name="T12"/>
                <a:gd fmla="*/ 15 h 3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2" w="96">
                  <a:moveTo>
                    <a:pt x="0" y="15"/>
                  </a:moveTo>
                  <a:cubicBezTo>
                    <a:pt x="1" y="6"/>
                    <a:pt x="8" y="0"/>
                    <a:pt x="17" y="0"/>
                  </a:cubicBezTo>
                  <a:cubicBezTo>
                    <a:pt x="83" y="7"/>
                    <a:pt x="83" y="7"/>
                    <a:pt x="83" y="7"/>
                  </a:cubicBezTo>
                  <a:cubicBezTo>
                    <a:pt x="91" y="7"/>
                    <a:pt x="96" y="13"/>
                    <a:pt x="96" y="20"/>
                  </a:cubicBezTo>
                  <a:cubicBezTo>
                    <a:pt x="95" y="27"/>
                    <a:pt x="90" y="32"/>
                    <a:pt x="82" y="32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7" y="31"/>
                    <a:pt x="0" y="24"/>
                    <a:pt x="0" y="1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2" name="Freeform 408"/>
            <p:cNvSpPr/>
            <p:nvPr/>
          </p:nvSpPr>
          <p:spPr bwMode="auto">
            <a:xfrm>
              <a:off x="2991583" y="3647396"/>
              <a:ext cx="422275" cy="801688"/>
            </a:xfrm>
            <a:custGeom>
              <a:gdLst>
                <a:gd fmla="*/ 141 w 143" name="T0"/>
                <a:gd fmla="*/ 252 h 272" name="T1"/>
                <a:gd fmla="*/ 131 w 143" name="T2"/>
                <a:gd fmla="*/ 152 h 272" name="T3"/>
                <a:gd fmla="*/ 109 w 143" name="T4"/>
                <a:gd fmla="*/ 131 h 272" name="T5"/>
                <a:gd fmla="*/ 61 w 143" name="T6"/>
                <a:gd fmla="*/ 126 h 272" name="T7"/>
                <a:gd fmla="*/ 61 w 143" name="T8"/>
                <a:gd fmla="*/ 30 h 272" name="T9"/>
                <a:gd fmla="*/ 31 w 143" name="T10"/>
                <a:gd fmla="*/ 1 h 272" name="T11"/>
                <a:gd fmla="*/ 0 w 143" name="T12"/>
                <a:gd fmla="*/ 31 h 272" name="T13"/>
                <a:gd fmla="*/ 0 w 143" name="T14"/>
                <a:gd fmla="*/ 138 h 272" name="T15"/>
                <a:gd fmla="*/ 37 w 143" name="T16"/>
                <a:gd fmla="*/ 176 h 272" name="T17"/>
                <a:gd fmla="*/ 94 w 143" name="T18"/>
                <a:gd fmla="*/ 176 h 272" name="T19"/>
                <a:gd fmla="*/ 111 w 143" name="T20"/>
                <a:gd fmla="*/ 259 h 272" name="T21"/>
                <a:gd fmla="*/ 130 w 143" name="T22"/>
                <a:gd fmla="*/ 270 h 272" name="T23"/>
                <a:gd fmla="*/ 141 w 143" name="T24"/>
                <a:gd fmla="*/ 252 h 272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272" w="143">
                  <a:moveTo>
                    <a:pt x="141" y="252"/>
                  </a:moveTo>
                  <a:cubicBezTo>
                    <a:pt x="131" y="152"/>
                    <a:pt x="131" y="152"/>
                    <a:pt x="131" y="152"/>
                  </a:cubicBezTo>
                  <a:cubicBezTo>
                    <a:pt x="127" y="136"/>
                    <a:pt x="118" y="133"/>
                    <a:pt x="109" y="131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0" y="128"/>
                    <a:pt x="61" y="30"/>
                    <a:pt x="61" y="30"/>
                  </a:cubicBezTo>
                  <a:cubicBezTo>
                    <a:pt x="61" y="13"/>
                    <a:pt x="47" y="0"/>
                    <a:pt x="31" y="1"/>
                  </a:cubicBezTo>
                  <a:cubicBezTo>
                    <a:pt x="15" y="1"/>
                    <a:pt x="0" y="15"/>
                    <a:pt x="0" y="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60"/>
                    <a:pt x="7" y="176"/>
                    <a:pt x="37" y="176"/>
                  </a:cubicBezTo>
                  <a:cubicBezTo>
                    <a:pt x="94" y="176"/>
                    <a:pt x="94" y="176"/>
                    <a:pt x="94" y="176"/>
                  </a:cubicBezTo>
                  <a:cubicBezTo>
                    <a:pt x="111" y="259"/>
                    <a:pt x="111" y="259"/>
                    <a:pt x="111" y="259"/>
                  </a:cubicBezTo>
                  <a:cubicBezTo>
                    <a:pt x="113" y="267"/>
                    <a:pt x="121" y="272"/>
                    <a:pt x="130" y="270"/>
                  </a:cubicBezTo>
                  <a:cubicBezTo>
                    <a:pt x="138" y="268"/>
                    <a:pt x="143" y="260"/>
                    <a:pt x="141" y="2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3" name="Freeform 409"/>
            <p:cNvSpPr/>
            <p:nvPr/>
          </p:nvSpPr>
          <p:spPr bwMode="auto">
            <a:xfrm>
              <a:off x="2991583" y="3409271"/>
              <a:ext cx="219075" cy="220663"/>
            </a:xfrm>
            <a:custGeom>
              <a:gdLst>
                <a:gd fmla="*/ 68 w 74" name="T0"/>
                <a:gd fmla="*/ 48 h 75" name="T1"/>
                <a:gd fmla="*/ 26 w 74" name="T2"/>
                <a:gd fmla="*/ 69 h 75" name="T3"/>
                <a:gd fmla="*/ 5 w 74" name="T4"/>
                <a:gd fmla="*/ 27 h 75" name="T5"/>
                <a:gd fmla="*/ 47 w 74" name="T6"/>
                <a:gd fmla="*/ 6 h 75" name="T7"/>
                <a:gd fmla="*/ 68 w 74" name="T8"/>
                <a:gd fmla="*/ 48 h 7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5" w="74">
                  <a:moveTo>
                    <a:pt x="68" y="48"/>
                  </a:moveTo>
                  <a:cubicBezTo>
                    <a:pt x="63" y="65"/>
                    <a:pt x="44" y="75"/>
                    <a:pt x="26" y="69"/>
                  </a:cubicBezTo>
                  <a:cubicBezTo>
                    <a:pt x="9" y="63"/>
                    <a:pt x="0" y="44"/>
                    <a:pt x="5" y="27"/>
                  </a:cubicBezTo>
                  <a:cubicBezTo>
                    <a:pt x="11" y="9"/>
                    <a:pt x="30" y="0"/>
                    <a:pt x="47" y="6"/>
                  </a:cubicBezTo>
                  <a:cubicBezTo>
                    <a:pt x="65" y="12"/>
                    <a:pt x="74" y="30"/>
                    <a:pt x="68" y="4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/>
            </a:p>
          </p:txBody>
        </p:sp>
      </p:grpSp>
    </p:spTree>
    <p:extLst>
      <p:ext uri="{BB962C8B-B14F-4D97-AF65-F5344CB8AC3E}">
        <p14:creationId val="4172457602"/>
      </p:ext>
    </p:extLst>
  </p:cSld>
  <p:clrMapOvr>
    <a:masterClrMapping/>
  </p:clrMapOvr>
  <mc:AlternateContent>
    <mc:Choice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3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250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25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500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500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  <p:cond delay="0" evt="onBegin">
                          <p:tn val="28"/>
                        </p:cond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 nodeType="clickPar">
                      <p:stCondLst>
                        <p:cond delay="indefinite"/>
                        <p:cond delay="0" evt="onBegin">
                          <p:tn val="37"/>
                        </p:cond>
                      </p:stCondLst>
                      <p:childTnLst>
                        <p:par>
                          <p:cTn fill="hold" id="3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43B3D4-C03D-4FBB-9B75-3E02712D77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42"/>
                                        <p:tgtEl>
                                          <p:spTgt spid="4">
                                            <p:graphicEl>
                                              <a:dgm id="{5043B3D4-C03D-4FBB-9B75-3E02712D77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44CCD8-5C91-488C-BDAC-FE4E9FC8A0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48"/>
                                        <p:tgtEl>
                                          <p:spTgt spid="4">
                                            <p:graphicEl>
                                              <a:dgm id="{C744CCD8-5C91-488C-BDAC-FE4E9FC8A0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50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C51609-9273-4E92-81A4-54864F59F8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52"/>
                                        <p:tgtEl>
                                          <p:spTgt spid="4">
                                            <p:graphicEl>
                                              <a:dgm id="{7AC51609-9273-4E92-81A4-54864F59F8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3" nodeType="clickPar">
                      <p:stCondLst>
                        <p:cond delay="indefinite"/>
                        <p:cond delay="0" evt="onBegin">
                          <p:tn val="52"/>
                        </p:cond>
                      </p:stCondLst>
                      <p:childTnLst>
                        <p:par>
                          <p:cTn fill="hold" id="5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5" nodeType="click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D5B94E-541B-41BC-AABB-F81BF9C6A7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57"/>
                                        <p:tgtEl>
                                          <p:spTgt spid="4">
                                            <p:graphicEl>
                                              <a:dgm id="{E4D5B94E-541B-41BC-AABB-F81BF9C6A7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1" nodeType="with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83A424D-42A1-44FA-A885-ACE6E45E99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63"/>
                                        <p:tgtEl>
                                          <p:spTgt spid="4">
                                            <p:graphicEl>
                                              <a:dgm id="{E83A424D-42A1-44FA-A885-ACE6E45E99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65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FBED54-18EA-4A4E-8D22-173E27F846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67"/>
                                        <p:tgtEl>
                                          <p:spTgt spid="4">
                                            <p:graphicEl>
                                              <a:dgm id="{08FBED54-18EA-4A4E-8D22-173E27F846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8" nodeType="clickPar">
                      <p:stCondLst>
                        <p:cond delay="indefinite"/>
                        <p:cond delay="0" evt="onBegin">
                          <p:tn val="67"/>
                        </p:cond>
                      </p:stCondLst>
                      <p:childTnLst>
                        <p:par>
                          <p:cTn fill="hold" id="6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0" nodeType="click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684B8A-C79B-41A8-AD1F-070E613E13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72"/>
                                        <p:tgtEl>
                                          <p:spTgt spid="4">
                                            <p:graphicEl>
                                              <a:dgm id="{69684B8A-C79B-41A8-AD1F-070E613E13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77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B3114F-758C-4575-A289-95690DE57A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79"/>
                                        <p:tgtEl>
                                          <p:spTgt spid="4">
                                            <p:graphicEl>
                                              <a:dgm id="{9DB3114F-758C-4575-A289-95690DE57A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29"/>
      <p:bldP grpId="0" spid="3"/>
      <p:bldGraphic grpId="0" spid="4" uiExpand="1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PA_矩形 4"/>
          <p:cNvSpPr/>
          <p:nvPr>
            <p:custDataLst>
              <p:tags r:id="rId2"/>
            </p:custDataLst>
          </p:nvPr>
        </p:nvSpPr>
        <p:spPr>
          <a:xfrm>
            <a:off x="903231" y="751284"/>
            <a:ext cx="10404144" cy="5343683"/>
          </a:xfrm>
          <a:prstGeom prst="rect">
            <a:avLst/>
          </a:prstGeom>
          <a:solidFill>
            <a:schemeClr val="bg1">
              <a:lumMod val="95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8" name="PA_直接连接符 7"/>
          <p:cNvCxnSpPr/>
          <p:nvPr>
            <p:custDataLst>
              <p:tags r:id="rId3"/>
            </p:custDataLst>
          </p:nvPr>
        </p:nvCxnSpPr>
        <p:spPr>
          <a:xfrm flipH="1" flipV="1">
            <a:off x="917086" y="751284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A_直接连接符 10"/>
          <p:cNvCxnSpPr>
            <a:stCxn id="5" idx="0"/>
          </p:cNvCxnSpPr>
          <p:nvPr>
            <p:custDataLst>
              <p:tags r:id="rId4"/>
            </p:custDataLst>
          </p:nvPr>
        </p:nvCxnSpPr>
        <p:spPr>
          <a:xfrm flipH="1">
            <a:off x="903231" y="751284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A_直接连接符 15"/>
          <p:cNvCxnSpPr/>
          <p:nvPr>
            <p:custDataLst>
              <p:tags r:id="rId5"/>
            </p:custDataLst>
          </p:nvPr>
        </p:nvCxnSpPr>
        <p:spPr>
          <a:xfrm flipH="1" flipV="1" rot="10800000">
            <a:off x="11293520" y="3409271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A_直接连接符 16"/>
          <p:cNvCxnSpPr/>
          <p:nvPr>
            <p:custDataLst>
              <p:tags r:id="rId6"/>
            </p:custDataLst>
          </p:nvPr>
        </p:nvCxnSpPr>
        <p:spPr>
          <a:xfrm flipH="1" rot="10800000">
            <a:off x="6105303" y="6081113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A_矩形 18"/>
          <p:cNvSpPr/>
          <p:nvPr>
            <p:custDataLst>
              <p:tags r:id="rId7"/>
            </p:custDataLst>
          </p:nvPr>
        </p:nvSpPr>
        <p:spPr>
          <a:xfrm>
            <a:off x="1387909" y="1111240"/>
            <a:ext cx="5423217" cy="822960"/>
          </a:xfrm>
          <a:prstGeom prst="rect">
            <a:avLst/>
          </a:prstGeom>
          <a:noFill/>
        </p:spPr>
        <p:txBody>
          <a:bodyPr bIns="45720" lIns="91440" rIns="91440" tIns="45720" wrap="none">
            <a:spAutoFit/>
          </a:bodyPr>
          <a:lstStyle/>
          <a:p>
            <a:r>
              <a:rPr altLang="zh-CN" b="1" lang="en-US" smtClean="0" sz="4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PART 3.  WORK</a:t>
            </a:r>
          </a:p>
        </p:txBody>
      </p:sp>
      <p:sp>
        <p:nvSpPr>
          <p:cNvPr id="3" name="PA_文本框 2"/>
          <p:cNvSpPr txBox="1"/>
          <p:nvPr>
            <p:custDataLst>
              <p:tags r:id="rId8"/>
            </p:custDataLst>
          </p:nvPr>
        </p:nvSpPr>
        <p:spPr>
          <a:xfrm>
            <a:off x="1733269" y="2150755"/>
            <a:ext cx="2552132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32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工作经验</a:t>
            </a:r>
          </a:p>
        </p:txBody>
      </p:sp>
      <p:graphicFrame>
        <p:nvGraphicFramePr>
          <p:cNvPr id="57" name="图表 56"/>
          <p:cNvGraphicFramePr/>
          <p:nvPr/>
        </p:nvGraphicFramePr>
        <p:xfrm>
          <a:off x="3449960" y="2237639"/>
          <a:ext cx="5775603" cy="3850402"/>
        </p:xfrm>
        <a:graphic>
          <a:graphicData uri="http://schemas.openxmlformats.org/drawingml/2006/chart">
            <c:chart xmlns:c="http://schemas.openxmlformats.org/drawingml/2006/chart" r:id="rId9"/>
          </a:graphicData>
        </a:graphic>
      </p:graphicFrame>
    </p:spTree>
    <p:extLst>
      <p:ext uri="{BB962C8B-B14F-4D97-AF65-F5344CB8AC3E}">
        <p14:creationId val="1253935499"/>
      </p:ext>
    </p:extLst>
  </p:cSld>
  <p:clrMapOvr>
    <a:masterClrMapping/>
  </p:clrMapOvr>
  <mc:AlternateContent>
    <mc:Choice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3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250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25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500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500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  <p:cond delay="0" evt="onBegin">
                          <p:tn val="28"/>
                        </p:cond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 nodeType="clickPar">
                      <p:stCondLst>
                        <p:cond delay="indefinite"/>
                        <p:cond delay="0" evt="onBegin">
                          <p:tn val="37"/>
                        </p:cond>
                      </p:stCondLst>
                      <p:childTnLst>
                        <p:par>
                          <p:cTn fill="hold" id="3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graphicEl>
                                              <a:chart bldStep="gridLegend" categoryIdx="-3" seriesIdx="-3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2"/>
                                        <p:tgtEl>
                                          <p:spTgt spid="57">
                                            <p:graphicEl>
                                              <a:chart bldStep="gridLegend" categoryIdx="-3" seriesIdx="-3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4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graphicEl>
                                              <a:chart bldStep="category" categoryIdx="0" seriesIdx="-4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6"/>
                                        <p:tgtEl>
                                          <p:spTgt spid="57">
                                            <p:graphicEl>
                                              <a:chart bldStep="category" categoryIdx="0" seriesIdx="-4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4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graphicEl>
                                              <a:chart bldStep="category" categoryIdx="1" seriesIdx="-4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0"/>
                                        <p:tgtEl>
                                          <p:spTgt spid="57">
                                            <p:graphicEl>
                                              <a:chart bldStep="category" categoryIdx="1" seriesIdx="-4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1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5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graphicEl>
                                              <a:chart bldStep="category" categoryIdx="2" seriesIdx="-4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4"/>
                                        <p:tgtEl>
                                          <p:spTgt spid="57">
                                            <p:graphicEl>
                                              <a:chart bldStep="category" categoryIdx="2" seriesIdx="-4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5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graphicEl>
                                              <a:chart bldStep="category" categoryIdx="3" seriesIdx="-4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8"/>
                                        <p:tgtEl>
                                          <p:spTgt spid="57">
                                            <p:graphicEl>
                                              <a:chart bldStep="category" categoryIdx="3" seriesIdx="-4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29"/>
      <p:bldP grpId="0" spid="3"/>
      <p:bldGraphic grpId="0" spid="57" uiExpand="1">
        <p:bldSub>
          <a:bldChart bld="category"/>
        </p:bldSub>
      </p:bldGraphic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PA_矩形 4"/>
          <p:cNvSpPr/>
          <p:nvPr>
            <p:custDataLst>
              <p:tags r:id="rId2"/>
            </p:custDataLst>
          </p:nvPr>
        </p:nvSpPr>
        <p:spPr>
          <a:xfrm>
            <a:off x="903231" y="751284"/>
            <a:ext cx="10404144" cy="5343683"/>
          </a:xfrm>
          <a:prstGeom prst="rect">
            <a:avLst/>
          </a:prstGeom>
          <a:solidFill>
            <a:schemeClr val="bg1">
              <a:lumMod val="95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8" name="PA_直接连接符 7"/>
          <p:cNvCxnSpPr/>
          <p:nvPr>
            <p:custDataLst>
              <p:tags r:id="rId3"/>
            </p:custDataLst>
          </p:nvPr>
        </p:nvCxnSpPr>
        <p:spPr>
          <a:xfrm flipH="1" flipV="1">
            <a:off x="917086" y="751284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A_直接连接符 10"/>
          <p:cNvCxnSpPr>
            <a:stCxn id="5" idx="0"/>
          </p:cNvCxnSpPr>
          <p:nvPr>
            <p:custDataLst>
              <p:tags r:id="rId4"/>
            </p:custDataLst>
          </p:nvPr>
        </p:nvCxnSpPr>
        <p:spPr>
          <a:xfrm flipH="1">
            <a:off x="903231" y="751284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A_直接连接符 15"/>
          <p:cNvCxnSpPr/>
          <p:nvPr>
            <p:custDataLst>
              <p:tags r:id="rId5"/>
            </p:custDataLst>
          </p:nvPr>
        </p:nvCxnSpPr>
        <p:spPr>
          <a:xfrm flipH="1" flipV="1" rot="10800000">
            <a:off x="11293520" y="3409271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A_直接连接符 16"/>
          <p:cNvCxnSpPr/>
          <p:nvPr>
            <p:custDataLst>
              <p:tags r:id="rId6"/>
            </p:custDataLst>
          </p:nvPr>
        </p:nvCxnSpPr>
        <p:spPr>
          <a:xfrm flipH="1" rot="10800000">
            <a:off x="6105303" y="6081113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A_矩形 18"/>
          <p:cNvSpPr/>
          <p:nvPr>
            <p:custDataLst>
              <p:tags r:id="rId7"/>
            </p:custDataLst>
          </p:nvPr>
        </p:nvSpPr>
        <p:spPr>
          <a:xfrm>
            <a:off x="1387909" y="1111240"/>
            <a:ext cx="5423217" cy="822960"/>
          </a:xfrm>
          <a:prstGeom prst="rect">
            <a:avLst/>
          </a:prstGeom>
          <a:noFill/>
        </p:spPr>
        <p:txBody>
          <a:bodyPr bIns="45720" lIns="91440" rIns="91440" tIns="45720" wrap="none">
            <a:spAutoFit/>
          </a:bodyPr>
          <a:lstStyle/>
          <a:p>
            <a:r>
              <a:rPr altLang="zh-CN" b="1" lang="en-US" smtClean="0" sz="4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PART 3.  WORK</a:t>
            </a:r>
          </a:p>
        </p:txBody>
      </p:sp>
      <p:sp>
        <p:nvSpPr>
          <p:cNvPr id="3" name="PA_文本框 2"/>
          <p:cNvSpPr txBox="1"/>
          <p:nvPr>
            <p:custDataLst>
              <p:tags r:id="rId8"/>
            </p:custDataLst>
          </p:nvPr>
        </p:nvSpPr>
        <p:spPr>
          <a:xfrm>
            <a:off x="1733269" y="2150755"/>
            <a:ext cx="2552132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32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自我评价</a:t>
            </a:r>
          </a:p>
        </p:txBody>
      </p:sp>
      <p:graphicFrame>
        <p:nvGraphicFramePr>
          <p:cNvPr id="65" name="图表 64"/>
          <p:cNvGraphicFramePr/>
          <p:nvPr>
            <p:extLst>
              <p:ext uri="{D42A27DB-BD31-4B8C-83A1-F6EECF244321}">
                <p14:modId val="2766647811"/>
              </p:ext>
            </p:extLst>
          </p:nvPr>
        </p:nvGraphicFramePr>
        <p:xfrm>
          <a:off x="5461000" y="2150755"/>
          <a:ext cx="5600700" cy="3733800"/>
        </p:xfrm>
        <a:graphic>
          <a:graphicData uri="http://schemas.openxmlformats.org/drawingml/2006/chart">
            <c:chart xmlns:c="http://schemas.openxmlformats.org/drawingml/2006/chart" r:id="rId9"/>
          </a:graphicData>
        </a:graphic>
      </p:graphicFrame>
      <p:sp>
        <p:nvSpPr>
          <p:cNvPr id="66" name="文本框 65"/>
          <p:cNvSpPr txBox="1"/>
          <p:nvPr/>
        </p:nvSpPr>
        <p:spPr>
          <a:xfrm>
            <a:off x="1856096" y="3057100"/>
            <a:ext cx="3875964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24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     最糟糕的是人们在生活中经常受到错误志向的阻碍而不自知，真到摆脱了那些阻碍时才能明白过来。 </a:t>
            </a:r>
          </a:p>
        </p:txBody>
      </p:sp>
    </p:spTree>
    <p:extLst>
      <p:ext uri="{BB962C8B-B14F-4D97-AF65-F5344CB8AC3E}">
        <p14:creationId val="2832237680"/>
      </p:ext>
    </p:extLst>
  </p:cSld>
  <p:clrMapOvr>
    <a:masterClrMapping/>
  </p:clrMapOvr>
  <mc:AlternateContent>
    <mc:Choice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3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250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25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500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500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  <p:cond delay="0" evt="onBegin">
                          <p:tn val="28"/>
                        </p:cond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 nodeType="clickPar">
                      <p:stCondLst>
                        <p:cond delay="indefinite"/>
                        <p:cond delay="0" evt="onBegin">
                          <p:tn val="37"/>
                        </p:cond>
                      </p:stCondLst>
                      <p:childTnLst>
                        <p:par>
                          <p:cTn fill="hold" id="3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graphicEl>
                                              <a:chart bldStep="gridLegend" categoryIdx="-3" seriesIdx="-3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42"/>
                                        <p:tgtEl>
                                          <p:spTgt spid="65">
                                            <p:graphicEl>
                                              <a:chart bldStep="gridLegend" categoryIdx="-3" seriesIdx="-3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 nodeType="clickPar">
                      <p:stCondLst>
                        <p:cond delay="indefinite"/>
                        <p:cond delay="0" evt="onBegin">
                          <p:tn val="42"/>
                        </p:cond>
                      </p:stCondLst>
                      <p:childTnLst>
                        <p:par>
                          <p:cTn fill="hold" id="4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5" nodeType="click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graphicEl>
                                              <a:chart bldStep="series" categoryIdx="-4" seriesIdx="0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47"/>
                                        <p:tgtEl>
                                          <p:spTgt spid="65">
                                            <p:graphicEl>
                                              <a:chart bldStep="series" categoryIdx="-4" seriesIdx="0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 nodeType="clickPar">
                      <p:stCondLst>
                        <p:cond delay="indefinite"/>
                        <p:cond delay="0" evt="onBegin">
                          <p:tn val="47"/>
                        </p:cond>
                      </p:stCondLst>
                      <p:childTnLst>
                        <p:par>
                          <p:cTn fill="hold" id="4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0" nodeType="click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graphicEl>
                                              <a:chart bldStep="series" categoryIdx="-4" seriesIdx="1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52"/>
                                        <p:tgtEl>
                                          <p:spTgt spid="65">
                                            <p:graphicEl>
                                              <a:chart bldStep="series" categoryIdx="-4" seriesIdx="1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29"/>
      <p:bldP grpId="0" spid="3"/>
      <p:bldP grpId="0" spid="66"/>
      <p:bldGraphic grpId="0" spid="65">
        <p:bldSub>
          <a:bldChart bld="series"/>
        </p:bldSub>
      </p:bldGraphic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PA_矩形 4"/>
          <p:cNvSpPr/>
          <p:nvPr>
            <p:custDataLst>
              <p:tags r:id="rId2"/>
            </p:custDataLst>
          </p:nvPr>
        </p:nvSpPr>
        <p:spPr>
          <a:xfrm>
            <a:off x="903231" y="751284"/>
            <a:ext cx="10404144" cy="5343683"/>
          </a:xfrm>
          <a:prstGeom prst="rect">
            <a:avLst/>
          </a:prstGeom>
          <a:solidFill>
            <a:schemeClr val="bg1">
              <a:lumMod val="95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8" name="PA_直接连接符 7"/>
          <p:cNvCxnSpPr/>
          <p:nvPr>
            <p:custDataLst>
              <p:tags r:id="rId3"/>
            </p:custDataLst>
          </p:nvPr>
        </p:nvCxnSpPr>
        <p:spPr>
          <a:xfrm flipH="1" flipV="1">
            <a:off x="917086" y="751284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A_直接连接符 10"/>
          <p:cNvCxnSpPr>
            <a:stCxn id="5" idx="0"/>
          </p:cNvCxnSpPr>
          <p:nvPr>
            <p:custDataLst>
              <p:tags r:id="rId4"/>
            </p:custDataLst>
          </p:nvPr>
        </p:nvCxnSpPr>
        <p:spPr>
          <a:xfrm flipH="1">
            <a:off x="903231" y="751284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A_直接连接符 15"/>
          <p:cNvCxnSpPr/>
          <p:nvPr>
            <p:custDataLst>
              <p:tags r:id="rId5"/>
            </p:custDataLst>
          </p:nvPr>
        </p:nvCxnSpPr>
        <p:spPr>
          <a:xfrm flipH="1" flipV="1" rot="10800000">
            <a:off x="11293520" y="3409271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A_直接连接符 16"/>
          <p:cNvCxnSpPr/>
          <p:nvPr>
            <p:custDataLst>
              <p:tags r:id="rId6"/>
            </p:custDataLst>
          </p:nvPr>
        </p:nvCxnSpPr>
        <p:spPr>
          <a:xfrm flipH="1" rot="10800000">
            <a:off x="6105303" y="6081113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A_矩形 18"/>
          <p:cNvSpPr/>
          <p:nvPr>
            <p:custDataLst>
              <p:tags r:id="rId7"/>
            </p:custDataLst>
          </p:nvPr>
        </p:nvSpPr>
        <p:spPr>
          <a:xfrm>
            <a:off x="1387909" y="1111240"/>
            <a:ext cx="5423217" cy="822960"/>
          </a:xfrm>
          <a:prstGeom prst="rect">
            <a:avLst/>
          </a:prstGeom>
          <a:noFill/>
        </p:spPr>
        <p:txBody>
          <a:bodyPr bIns="45720" lIns="91440" rIns="91440" tIns="45720" wrap="none">
            <a:spAutoFit/>
          </a:bodyPr>
          <a:lstStyle/>
          <a:p>
            <a:r>
              <a:rPr altLang="zh-CN" b="1" lang="en-US" smtClean="0" sz="4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PART 3.  WORK</a:t>
            </a:r>
          </a:p>
        </p:txBody>
      </p:sp>
      <p:sp>
        <p:nvSpPr>
          <p:cNvPr id="3" name="PA_文本框 2"/>
          <p:cNvSpPr txBox="1"/>
          <p:nvPr>
            <p:custDataLst>
              <p:tags r:id="rId8"/>
            </p:custDataLst>
          </p:nvPr>
        </p:nvSpPr>
        <p:spPr>
          <a:xfrm>
            <a:off x="1733269" y="2150755"/>
            <a:ext cx="2552132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32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箴言</a:t>
            </a:r>
          </a:p>
        </p:txBody>
      </p:sp>
      <p:sp>
        <p:nvSpPr>
          <p:cNvPr id="66" name="文本框 65"/>
          <p:cNvSpPr txBox="1"/>
          <p:nvPr/>
        </p:nvSpPr>
        <p:spPr>
          <a:xfrm>
            <a:off x="6812735" y="2857513"/>
            <a:ext cx="3153368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24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     最糟糕的是人们在生活中经常受到错误志向的阻碍而不自知，真到摆脱了那些阻碍时才能明白过来。 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849999" y="2857513"/>
            <a:ext cx="4087653" cy="272442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  <a:effectLst>
            <a:softEdge rad="63500"/>
          </a:effectLst>
        </p:spPr>
      </p:pic>
    </p:spTree>
    <p:extLst>
      <p:ext uri="{BB962C8B-B14F-4D97-AF65-F5344CB8AC3E}">
        <p14:creationId val="4019949182"/>
      </p:ext>
    </p:extLst>
  </p:cSld>
  <p:clrMapOvr>
    <a:masterClrMapping/>
  </p:clrMapOvr>
  <mc:AlternateContent>
    <mc:Choice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3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250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25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500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500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  <p:cond delay="0" evt="onBegin">
                          <p:tn val="28"/>
                        </p:cond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39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4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29"/>
      <p:bldP grpId="0" spid="3"/>
      <p:bldP grpId="0" spid="66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PA_矩形 4"/>
          <p:cNvSpPr/>
          <p:nvPr>
            <p:custDataLst>
              <p:tags r:id="rId3"/>
            </p:custDataLst>
          </p:nvPr>
        </p:nvSpPr>
        <p:spPr>
          <a:xfrm>
            <a:off x="903231" y="751284"/>
            <a:ext cx="10404144" cy="5343683"/>
          </a:xfrm>
          <a:prstGeom prst="rect">
            <a:avLst/>
          </a:prstGeom>
          <a:solidFill>
            <a:schemeClr val="bg1">
              <a:lumMod val="95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8" name="PA_直接连接符 7"/>
          <p:cNvCxnSpPr/>
          <p:nvPr>
            <p:custDataLst>
              <p:tags r:id="rId4"/>
            </p:custDataLst>
          </p:nvPr>
        </p:nvCxnSpPr>
        <p:spPr>
          <a:xfrm flipH="1" flipV="1">
            <a:off x="917086" y="751284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A_直接连接符 10"/>
          <p:cNvCxnSpPr>
            <a:stCxn id="5" idx="0"/>
          </p:cNvCxnSpPr>
          <p:nvPr>
            <p:custDataLst>
              <p:tags r:id="rId5"/>
            </p:custDataLst>
          </p:nvPr>
        </p:nvCxnSpPr>
        <p:spPr>
          <a:xfrm flipH="1">
            <a:off x="903231" y="751284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A_直接连接符 15"/>
          <p:cNvCxnSpPr/>
          <p:nvPr>
            <p:custDataLst>
              <p:tags r:id="rId6"/>
            </p:custDataLst>
          </p:nvPr>
        </p:nvCxnSpPr>
        <p:spPr>
          <a:xfrm flipH="1" flipV="1" rot="10800000">
            <a:off x="11293520" y="3409271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A_直接连接符 16"/>
          <p:cNvCxnSpPr/>
          <p:nvPr>
            <p:custDataLst>
              <p:tags r:id="rId7"/>
            </p:custDataLst>
          </p:nvPr>
        </p:nvCxnSpPr>
        <p:spPr>
          <a:xfrm flipH="1" rot="10800000">
            <a:off x="6105303" y="6081113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A_矩形 18"/>
          <p:cNvSpPr/>
          <p:nvPr>
            <p:custDataLst>
              <p:tags r:id="rId8"/>
            </p:custDataLst>
          </p:nvPr>
        </p:nvSpPr>
        <p:spPr>
          <a:xfrm>
            <a:off x="1387909" y="1111240"/>
            <a:ext cx="3230880" cy="822960"/>
          </a:xfrm>
          <a:prstGeom prst="rect">
            <a:avLst/>
          </a:prstGeom>
          <a:noFill/>
        </p:spPr>
        <p:txBody>
          <a:bodyPr bIns="45720" lIns="91440" rIns="91440" tIns="45720" wrap="none">
            <a:spAutoFit/>
          </a:bodyPr>
          <a:lstStyle/>
          <a:p>
            <a:r>
              <a:rPr altLang="en-US" b="1" lang="zh-CN" sz="48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联系方式：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2425982" y="2566575"/>
            <a:ext cx="6073251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24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电      话： 123 456 78901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2412128" y="3189805"/>
            <a:ext cx="6073251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24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微      信： 123 456 78901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2412127" y="3821713"/>
            <a:ext cx="6073251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24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微      博： 123 456 78901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2412126" y="4457172"/>
            <a:ext cx="6073251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24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电子邮箱： LeeJ_0820@163.com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47446" y="3049517"/>
            <a:ext cx="1434223" cy="1397913"/>
          </a:xfrm>
          <a:prstGeom prst="rect">
            <a:avLst/>
          </a:prstGeom>
        </p:spPr>
      </p:pic>
    </p:spTree>
    <p:extLst>
      <p:ext uri="{BB962C8B-B14F-4D97-AF65-F5344CB8AC3E}">
        <p14:creationId val="2368945906"/>
      </p:ext>
    </p:extLst>
  </p:cSld>
  <p:clrMapOvr>
    <a:masterClrMapping/>
  </p:clrMapOvr>
  <mc:AlternateContent>
    <mc:Choice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3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250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25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500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500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  <p:cond delay="0" evt="onBegin">
                          <p:tn val="28"/>
                        </p:cond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1" nodeType="click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33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3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35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37" nodeType="afterEffect" presetClass="entr" presetID="14" presetSubtype="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vertical)" transition="in">
                                      <p:cBhvr>
                                        <p:cTn dur="500" id="3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41" nodeType="afterEffect" presetClass="entr" presetID="14" presetSubtype="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vertical)" transition="in">
                                      <p:cBhvr>
                                        <p:cTn dur="500" id="4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45" nodeType="afterEffect" presetClass="entr" presetID="14" presetSubtype="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vertical)" transition="in">
                                      <p:cBhvr>
                                        <p:cTn dur="500" id="4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49" nodeType="afterEffect" presetClass="entr" presetID="14" presetSubtype="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vertical)" transition="in">
                                      <p:cBhvr>
                                        <p:cTn dur="500" id="5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29"/>
      <p:bldP grpId="0" spid="12"/>
      <p:bldP grpId="0" spid="13"/>
      <p:bldP grpId="0" spid="14"/>
      <p:bldP grpId="0" spid="15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PA_矩形 4"/>
          <p:cNvSpPr/>
          <p:nvPr>
            <p:custDataLst>
              <p:tags r:id="rId2"/>
            </p:custDataLst>
          </p:nvPr>
        </p:nvSpPr>
        <p:spPr>
          <a:xfrm>
            <a:off x="903231" y="751284"/>
            <a:ext cx="10404144" cy="5343683"/>
          </a:xfrm>
          <a:prstGeom prst="rect">
            <a:avLst/>
          </a:prstGeom>
          <a:solidFill>
            <a:schemeClr val="bg1">
              <a:lumMod val="95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/>
              <a:t>  </a:t>
            </a:r>
          </a:p>
        </p:txBody>
      </p:sp>
      <p:cxnSp>
        <p:nvCxnSpPr>
          <p:cNvPr id="8" name="PA_直接连接符 7"/>
          <p:cNvCxnSpPr/>
          <p:nvPr>
            <p:custDataLst>
              <p:tags r:id="rId3"/>
            </p:custDataLst>
          </p:nvPr>
        </p:nvCxnSpPr>
        <p:spPr>
          <a:xfrm flipH="1" flipV="1">
            <a:off x="917086" y="751284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A_直接连接符 10"/>
          <p:cNvCxnSpPr>
            <a:stCxn id="5" idx="0"/>
          </p:cNvCxnSpPr>
          <p:nvPr>
            <p:custDataLst>
              <p:tags r:id="rId4"/>
            </p:custDataLst>
          </p:nvPr>
        </p:nvCxnSpPr>
        <p:spPr>
          <a:xfrm flipH="1">
            <a:off x="903231" y="751284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A_直接连接符 15"/>
          <p:cNvCxnSpPr/>
          <p:nvPr>
            <p:custDataLst>
              <p:tags r:id="rId5"/>
            </p:custDataLst>
          </p:nvPr>
        </p:nvCxnSpPr>
        <p:spPr>
          <a:xfrm flipH="1" flipV="1" rot="10800000">
            <a:off x="11293520" y="3409271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A_直接连接符 16"/>
          <p:cNvCxnSpPr/>
          <p:nvPr>
            <p:custDataLst>
              <p:tags r:id="rId6"/>
            </p:custDataLst>
          </p:nvPr>
        </p:nvCxnSpPr>
        <p:spPr>
          <a:xfrm flipH="1" rot="10800000">
            <a:off x="6105303" y="6081113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A_矩形 18"/>
          <p:cNvSpPr/>
          <p:nvPr>
            <p:custDataLst>
              <p:tags r:id="rId7"/>
            </p:custDataLst>
          </p:nvPr>
        </p:nvSpPr>
        <p:spPr>
          <a:xfrm>
            <a:off x="3174327" y="2697757"/>
            <a:ext cx="5426650" cy="2560320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lstStyle/>
          <a:p>
            <a:pPr algn="ctr"/>
            <a:r>
              <a:rPr altLang="zh-CN" b="1" cap="none" lang="en-US" smtClean="0" spc="0" sz="54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Hire Me.</a:t>
            </a:r>
          </a:p>
          <a:p>
            <a:pPr algn="ctr"/>
            <a:r>
              <a:rPr altLang="zh-CN" b="1" cap="none" lang="en-US" smtClean="0" spc="0" sz="54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——Thank You</a:t>
            </a:r>
          </a:p>
        </p:txBody>
      </p:sp>
      <p:sp>
        <p:nvSpPr>
          <p:cNvPr id="20" name="PA_矩形 19"/>
          <p:cNvSpPr/>
          <p:nvPr>
            <p:custDataLst>
              <p:tags r:id="rId8"/>
            </p:custDataLst>
          </p:nvPr>
        </p:nvSpPr>
        <p:spPr>
          <a:xfrm>
            <a:off x="7871870" y="4745193"/>
            <a:ext cx="3216592" cy="701040"/>
          </a:xfrm>
          <a:prstGeom prst="rect">
            <a:avLst/>
          </a:prstGeom>
          <a:noFill/>
        </p:spPr>
        <p:txBody>
          <a:bodyPr bIns="45720" lIns="91440" rIns="91440" tIns="45720" wrap="none">
            <a:spAutoFit/>
          </a:bodyPr>
          <a:lstStyle/>
          <a:p>
            <a:pPr algn="ctr"/>
            <a:r>
              <a:rPr altLang="en-US" b="1" cap="none" lang="zh-CN" smtClean="0" spc="0" sz="20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极简却不单调-only for U</a:t>
            </a:r>
          </a:p>
          <a:p>
            <a:pPr algn="ctr"/>
            <a:r>
              <a:rPr altLang="en-US" b="1" cap="none" lang="zh-CN" smtClean="0" spc="0" sz="20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By：小Little</a:t>
            </a:r>
          </a:p>
        </p:txBody>
      </p:sp>
    </p:spTree>
    <p:extLst>
      <p:ext uri="{BB962C8B-B14F-4D97-AF65-F5344CB8AC3E}">
        <p14:creationId val="2852798060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  <p:cond delay="0" evt="onBegin">
                          <p:tn val="21"/>
                        </p:cond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4" nodeType="click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accel="100000" fill="hold" grpId="0" id="31" nodeType="afterEffect" presetClass="entr" presetID="3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19"/>
      <p:bldP grpId="0" spid="20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PA_矩形 4"/>
          <p:cNvSpPr/>
          <p:nvPr>
            <p:custDataLst>
              <p:tags r:id="rId2"/>
            </p:custDataLst>
          </p:nvPr>
        </p:nvSpPr>
        <p:spPr>
          <a:xfrm>
            <a:off x="903231" y="751284"/>
            <a:ext cx="10404144" cy="5343683"/>
          </a:xfrm>
          <a:prstGeom prst="rect">
            <a:avLst/>
          </a:prstGeom>
          <a:solidFill>
            <a:schemeClr val="bg1">
              <a:lumMod val="95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8" name="PA_直接连接符 7"/>
          <p:cNvCxnSpPr/>
          <p:nvPr>
            <p:custDataLst>
              <p:tags r:id="rId3"/>
            </p:custDataLst>
          </p:nvPr>
        </p:nvCxnSpPr>
        <p:spPr>
          <a:xfrm flipH="1" flipV="1">
            <a:off x="917086" y="751284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A_直接连接符 10"/>
          <p:cNvCxnSpPr>
            <a:stCxn id="5" idx="0"/>
          </p:cNvCxnSpPr>
          <p:nvPr>
            <p:custDataLst>
              <p:tags r:id="rId4"/>
            </p:custDataLst>
          </p:nvPr>
        </p:nvCxnSpPr>
        <p:spPr>
          <a:xfrm flipH="1">
            <a:off x="903231" y="751284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A_直接连接符 15"/>
          <p:cNvCxnSpPr/>
          <p:nvPr>
            <p:custDataLst>
              <p:tags r:id="rId5"/>
            </p:custDataLst>
          </p:nvPr>
        </p:nvCxnSpPr>
        <p:spPr>
          <a:xfrm flipH="1" flipV="1" rot="10800000">
            <a:off x="11293520" y="3409271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A_直接连接符 16"/>
          <p:cNvCxnSpPr/>
          <p:nvPr>
            <p:custDataLst>
              <p:tags r:id="rId6"/>
            </p:custDataLst>
          </p:nvPr>
        </p:nvCxnSpPr>
        <p:spPr>
          <a:xfrm flipH="1" rot="10800000">
            <a:off x="6105303" y="6081113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A_矩形 18"/>
          <p:cNvSpPr/>
          <p:nvPr>
            <p:custDataLst>
              <p:tags r:id="rId7"/>
            </p:custDataLst>
          </p:nvPr>
        </p:nvSpPr>
        <p:spPr>
          <a:xfrm>
            <a:off x="1387908" y="1111240"/>
            <a:ext cx="3893776" cy="701040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lstStyle/>
          <a:p>
            <a:r>
              <a:rPr altLang="zh-CN" b="1" lang="en-US" smtClean="0" sz="40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CONTENTS.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890655" y="2327564"/>
            <a:ext cx="318654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endParaRPr altLang="en-US" lang="zh-CN"/>
          </a:p>
        </p:txBody>
      </p:sp>
      <p:grpSp>
        <p:nvGrpSpPr>
          <p:cNvPr id="14" name="组合 13"/>
          <p:cNvGrpSpPr/>
          <p:nvPr/>
        </p:nvGrpSpPr>
        <p:grpSpPr>
          <a:xfrm>
            <a:off x="3815943" y="2332868"/>
            <a:ext cx="5134713" cy="1015664"/>
            <a:chOff x="3856887" y="2087204"/>
            <a:chExt cx="5134713" cy="1015664"/>
          </a:xfrm>
        </p:grpSpPr>
        <p:sp>
          <p:nvSpPr>
            <p:cNvPr id="9" name="矩形 8"/>
            <p:cNvSpPr/>
            <p:nvPr/>
          </p:nvSpPr>
          <p:spPr>
            <a:xfrm>
              <a:off x="3781876" y="2087205"/>
              <a:ext cx="724218" cy="1005840"/>
            </a:xfrm>
            <a:prstGeom prst="rect">
              <a:avLst/>
            </a:prstGeom>
            <a:noFill/>
            <a:effectLst>
              <a:outerShdw algn="l" blurRad="50800" dist="38100" rotWithShape="0">
                <a:prstClr val="black">
                  <a:alpha val="40000"/>
                </a:prstClr>
              </a:outerShdw>
            </a:effectLst>
          </p:spPr>
          <p:txBody>
            <a:bodyPr bIns="45720" lIns="91440" rIns="91440" tIns="45720" wrap="none">
              <a:spAutoFit/>
            </a:bodyPr>
            <a:lstStyle/>
            <a:p>
              <a:pPr algn="ctr"/>
              <a:r>
                <a:rPr altLang="zh-CN" b="1" cap="none" lang="en-US" smtClean="0" spc="0" sz="6000">
                  <a:ln w="12700">
                    <a:solidFill>
                      <a:schemeClr val="accent3">
                        <a:lumMod val="50000"/>
                      </a:schemeClr>
                    </a:solidFill>
                    <a:prstDash val="solid"/>
                  </a:ln>
                  <a:pattFill prst="narHorz">
                    <a:fgClr>
                      <a:schemeClr val="accent3"/>
                    </a:fgClr>
                    <a:bgClr>
                      <a:schemeClr val="accent3">
                        <a:lumMod val="40000"/>
                        <a:lumOff val="60000"/>
                      </a:schemeClr>
                    </a:bgClr>
                  </a:patt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1</a:t>
              </a:r>
            </a:p>
          </p:txBody>
        </p:sp>
        <p:sp>
          <p:nvSpPr>
            <p:cNvPr id="22" name="矩形 21"/>
            <p:cNvSpPr/>
            <p:nvPr/>
          </p:nvSpPr>
          <p:spPr>
            <a:xfrm>
              <a:off x="4444936" y="2087204"/>
              <a:ext cx="4546663" cy="914400"/>
            </a:xfrm>
            <a:prstGeom prst="rect">
              <a:avLst/>
            </a:prstGeom>
            <a:noFill/>
            <a:effectLst>
              <a:outerShdw algn="l" blurRad="50800" dist="38100" rotWithShape="0">
                <a:prstClr val="black">
                  <a:alpha val="40000"/>
                </a:prstClr>
              </a:outerShdw>
            </a:effectLst>
          </p:spPr>
          <p:txBody>
            <a:bodyPr bIns="45720" lIns="91440" rIns="91440" tIns="45720" wrap="square">
              <a:spAutoFit/>
            </a:bodyPr>
            <a:lstStyle/>
            <a:p>
              <a:pPr algn="ctr"/>
              <a:r>
                <a:rPr altLang="zh-CN" b="1" lang="en-US" smtClean="0" sz="5400">
                  <a:pattFill prst="dkUpDiag">
                    <a:fgClr>
                      <a:schemeClr val="bg1">
                        <a:lumMod val="50000"/>
                      </a:schemeClr>
                    </a:fgClr>
                    <a:bgClr>
                      <a:schemeClr val="tx1">
                        <a:lumMod val="75000"/>
                        <a:lumOff val="25000"/>
                      </a:schemeClr>
                    </a:bgClr>
                  </a:pattFill>
                  <a:effectLst>
                    <a:outerShdw algn="tl" blurRad="38100" dir="2700000" dist="19050" rotWithShape="0">
                      <a:schemeClr val="dk1">
                        <a:lumMod val="50000"/>
                        <a:alpha val="40000"/>
                      </a:schemeClr>
                    </a:outerShdw>
                  </a:effectLst>
                </a:rPr>
                <a:t>I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3822870" y="3160958"/>
            <a:ext cx="5113932" cy="1015663"/>
            <a:chOff x="3863814" y="2915294"/>
            <a:chExt cx="5113932" cy="1015663"/>
          </a:xfrm>
        </p:grpSpPr>
        <p:sp>
          <p:nvSpPr>
            <p:cNvPr id="18" name="矩形 17"/>
            <p:cNvSpPr/>
            <p:nvPr/>
          </p:nvSpPr>
          <p:spPr>
            <a:xfrm>
              <a:off x="3788804" y="2915294"/>
              <a:ext cx="724218" cy="1005840"/>
            </a:xfrm>
            <a:prstGeom prst="rect">
              <a:avLst/>
            </a:prstGeom>
            <a:noFill/>
            <a:effectLst>
              <a:outerShdw algn="l" blurRad="50800" dist="38100" rotWithShape="0">
                <a:prstClr val="black">
                  <a:alpha val="40000"/>
                </a:prstClr>
              </a:outerShdw>
            </a:effectLst>
          </p:spPr>
          <p:txBody>
            <a:bodyPr bIns="45720" lIns="91440" rIns="91440" tIns="45720" wrap="none">
              <a:spAutoFit/>
            </a:bodyPr>
            <a:lstStyle/>
            <a:p>
              <a:pPr algn="ctr"/>
              <a:r>
                <a:rPr altLang="zh-CN" b="1" cap="none" lang="en-US" smtClean="0" spc="0" sz="6000">
                  <a:ln w="12700">
                    <a:solidFill>
                      <a:schemeClr val="accent3">
                        <a:lumMod val="50000"/>
                      </a:schemeClr>
                    </a:solidFill>
                    <a:prstDash val="solid"/>
                  </a:ln>
                  <a:pattFill prst="narHorz">
                    <a:fgClr>
                      <a:schemeClr val="accent3"/>
                    </a:fgClr>
                    <a:bgClr>
                      <a:schemeClr val="accent3">
                        <a:lumMod val="40000"/>
                        <a:lumOff val="60000"/>
                      </a:schemeClr>
                    </a:bgClr>
                  </a:patt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2</a:t>
              </a:r>
            </a:p>
          </p:txBody>
        </p:sp>
        <p:sp>
          <p:nvSpPr>
            <p:cNvPr id="23" name="矩形 22"/>
            <p:cNvSpPr/>
            <p:nvPr/>
          </p:nvSpPr>
          <p:spPr>
            <a:xfrm>
              <a:off x="4431083" y="2960007"/>
              <a:ext cx="4546663" cy="914400"/>
            </a:xfrm>
            <a:prstGeom prst="rect">
              <a:avLst/>
            </a:prstGeom>
            <a:noFill/>
            <a:effectLst>
              <a:outerShdw algn="l" blurRad="50800" dist="38100" rotWithShape="0">
                <a:prstClr val="black">
                  <a:alpha val="40000"/>
                </a:prstClr>
              </a:outerShdw>
            </a:effectLst>
          </p:spPr>
          <p:txBody>
            <a:bodyPr bIns="45720" lIns="91440" rIns="91440" tIns="45720" wrap="square">
              <a:spAutoFit/>
            </a:bodyPr>
            <a:lstStyle/>
            <a:p>
              <a:pPr algn="ctr"/>
              <a:r>
                <a:rPr altLang="zh-CN" b="1" lang="en-US" smtClean="0" sz="5400">
                  <a:pattFill prst="dkUpDiag">
                    <a:fgClr>
                      <a:schemeClr val="bg1">
                        <a:lumMod val="50000"/>
                      </a:schemeClr>
                    </a:fgClr>
                    <a:bgClr>
                      <a:schemeClr val="tx1">
                        <a:lumMod val="75000"/>
                        <a:lumOff val="25000"/>
                      </a:schemeClr>
                    </a:bgClr>
                  </a:pattFill>
                  <a:effectLst>
                    <a:outerShdw algn="tl" blurRad="38100" dir="2700000" dist="19050" rotWithShape="0">
                      <a:schemeClr val="dk1">
                        <a:lumMod val="50000"/>
                        <a:alpha val="40000"/>
                      </a:schemeClr>
                    </a:outerShdw>
                  </a:effectLst>
                </a:rPr>
                <a:t>LOVE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3829797" y="3989047"/>
            <a:ext cx="5120859" cy="1015663"/>
            <a:chOff x="3870741" y="3743383"/>
            <a:chExt cx="5120859" cy="1015663"/>
          </a:xfrm>
        </p:grpSpPr>
        <p:sp>
          <p:nvSpPr>
            <p:cNvPr id="21" name="矩形 20"/>
            <p:cNvSpPr/>
            <p:nvPr/>
          </p:nvSpPr>
          <p:spPr>
            <a:xfrm>
              <a:off x="3795730" y="3743384"/>
              <a:ext cx="724218" cy="1005840"/>
            </a:xfrm>
            <a:prstGeom prst="rect">
              <a:avLst/>
            </a:prstGeom>
            <a:noFill/>
            <a:effectLst>
              <a:outerShdw algn="l" blurRad="50800" dist="38100" rotWithShape="0">
                <a:prstClr val="black">
                  <a:alpha val="40000"/>
                </a:prstClr>
              </a:outerShdw>
            </a:effectLst>
          </p:spPr>
          <p:txBody>
            <a:bodyPr bIns="45720" lIns="91440" rIns="91440" tIns="45720" wrap="none">
              <a:spAutoFit/>
            </a:bodyPr>
            <a:lstStyle/>
            <a:p>
              <a:pPr algn="ctr"/>
              <a:r>
                <a:rPr altLang="zh-CN" b="1" cap="none" lang="en-US" smtClean="0" spc="0" sz="6000">
                  <a:ln w="12700">
                    <a:solidFill>
                      <a:schemeClr val="accent3">
                        <a:lumMod val="50000"/>
                      </a:schemeClr>
                    </a:solidFill>
                    <a:prstDash val="solid"/>
                  </a:ln>
                  <a:pattFill prst="narHorz">
                    <a:fgClr>
                      <a:schemeClr val="accent3"/>
                    </a:fgClr>
                    <a:bgClr>
                      <a:schemeClr val="accent3">
                        <a:lumMod val="40000"/>
                        <a:lumOff val="60000"/>
                      </a:schemeClr>
                    </a:bgClr>
                  </a:patt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3</a:t>
              </a:r>
            </a:p>
          </p:txBody>
        </p:sp>
        <p:sp>
          <p:nvSpPr>
            <p:cNvPr id="24" name="矩形 23"/>
            <p:cNvSpPr/>
            <p:nvPr/>
          </p:nvSpPr>
          <p:spPr>
            <a:xfrm>
              <a:off x="4444937" y="3791003"/>
              <a:ext cx="4546663" cy="914400"/>
            </a:xfrm>
            <a:prstGeom prst="rect">
              <a:avLst/>
            </a:prstGeom>
            <a:noFill/>
            <a:effectLst>
              <a:outerShdw algn="l" blurRad="50800" dist="38100" rotWithShape="0">
                <a:prstClr val="black">
                  <a:alpha val="40000"/>
                </a:prstClr>
              </a:outerShdw>
            </a:effectLst>
          </p:spPr>
          <p:txBody>
            <a:bodyPr bIns="45720" lIns="91440" rIns="91440" tIns="45720" wrap="square">
              <a:spAutoFit/>
            </a:bodyPr>
            <a:lstStyle/>
            <a:p>
              <a:pPr algn="ctr"/>
              <a:r>
                <a:rPr altLang="zh-CN" b="1" lang="en-US" smtClean="0" sz="5400">
                  <a:pattFill prst="dkUpDiag">
                    <a:fgClr>
                      <a:schemeClr val="bg1">
                        <a:lumMod val="50000"/>
                      </a:schemeClr>
                    </a:fgClr>
                    <a:bgClr>
                      <a:schemeClr val="tx1">
                        <a:lumMod val="75000"/>
                        <a:lumOff val="25000"/>
                      </a:schemeClr>
                    </a:bgClr>
                  </a:pattFill>
                  <a:effectLst>
                    <a:outerShdw algn="tl" blurRad="38100" dir="2700000" dist="19050" rotWithShape="0">
                      <a:schemeClr val="dk1">
                        <a:lumMod val="50000"/>
                        <a:alpha val="40000"/>
                      </a:schemeClr>
                    </a:outerShdw>
                  </a:effectLst>
                </a:rPr>
                <a:t>WORK</a:t>
              </a:r>
            </a:p>
          </p:txBody>
        </p:sp>
      </p:grpSp>
    </p:spTree>
    <p:extLst>
      <p:ext uri="{BB962C8B-B14F-4D97-AF65-F5344CB8AC3E}">
        <p14:creationId val="3381708567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  <p:cond delay="0" evt="onBegin">
                          <p:tn val="21"/>
                        </p:cond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4" nodeType="click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  <p:cond delay="0" evt="onBegin">
                          <p:tn val="29"/>
                        </p:cond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2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3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3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37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3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4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42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44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45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19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PA_矩形 4"/>
          <p:cNvSpPr/>
          <p:nvPr>
            <p:custDataLst>
              <p:tags r:id="rId2"/>
            </p:custDataLst>
          </p:nvPr>
        </p:nvSpPr>
        <p:spPr>
          <a:xfrm>
            <a:off x="903231" y="751284"/>
            <a:ext cx="10404144" cy="5343683"/>
          </a:xfrm>
          <a:prstGeom prst="rect">
            <a:avLst/>
          </a:prstGeom>
          <a:solidFill>
            <a:schemeClr val="bg1">
              <a:lumMod val="95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8" name="PA_直接连接符 7"/>
          <p:cNvCxnSpPr/>
          <p:nvPr>
            <p:custDataLst>
              <p:tags r:id="rId3"/>
            </p:custDataLst>
          </p:nvPr>
        </p:nvCxnSpPr>
        <p:spPr>
          <a:xfrm flipH="1" flipV="1">
            <a:off x="917086" y="751284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A_直接连接符 10"/>
          <p:cNvCxnSpPr>
            <a:stCxn id="5" idx="0"/>
          </p:cNvCxnSpPr>
          <p:nvPr>
            <p:custDataLst>
              <p:tags r:id="rId4"/>
            </p:custDataLst>
          </p:nvPr>
        </p:nvCxnSpPr>
        <p:spPr>
          <a:xfrm flipH="1">
            <a:off x="903231" y="751284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A_直接连接符 15"/>
          <p:cNvCxnSpPr/>
          <p:nvPr>
            <p:custDataLst>
              <p:tags r:id="rId5"/>
            </p:custDataLst>
          </p:nvPr>
        </p:nvCxnSpPr>
        <p:spPr>
          <a:xfrm flipH="1" flipV="1" rot="10800000">
            <a:off x="11293520" y="3409271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A_直接连接符 16"/>
          <p:cNvCxnSpPr/>
          <p:nvPr>
            <p:custDataLst>
              <p:tags r:id="rId6"/>
            </p:custDataLst>
          </p:nvPr>
        </p:nvCxnSpPr>
        <p:spPr>
          <a:xfrm flipH="1" rot="10800000">
            <a:off x="6105303" y="6081113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A_矩形 18"/>
          <p:cNvSpPr/>
          <p:nvPr>
            <p:custDataLst>
              <p:tags r:id="rId7"/>
            </p:custDataLst>
          </p:nvPr>
        </p:nvSpPr>
        <p:spPr>
          <a:xfrm>
            <a:off x="3132074" y="2809105"/>
            <a:ext cx="5632767" cy="1188720"/>
          </a:xfrm>
          <a:prstGeom prst="rect">
            <a:avLst/>
          </a:prstGeom>
          <a:noFill/>
        </p:spPr>
        <p:txBody>
          <a:bodyPr bIns="45720" lIns="91440" rIns="91440" tIns="45720" wrap="none">
            <a:spAutoFit/>
          </a:bodyPr>
          <a:lstStyle/>
          <a:p>
            <a:pPr algn="ctr"/>
            <a:r>
              <a:rPr altLang="zh-CN" b="1" cap="none" lang="en-US" smtClean="0" spc="0" sz="72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PART  1 · I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890655" y="2327564"/>
            <a:ext cx="318654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endParaRPr altLang="en-US" lang="zh-CN"/>
          </a:p>
        </p:txBody>
      </p:sp>
    </p:spTree>
    <p:extLst>
      <p:ext uri="{BB962C8B-B14F-4D97-AF65-F5344CB8AC3E}">
        <p14:creationId val="3309959515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accel="100000" fill="hold" grpId="1" id="23" nodeType="afterEffect" presetClass="entr" presetID="39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1" spid="19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PA_矩形 4"/>
          <p:cNvSpPr/>
          <p:nvPr>
            <p:custDataLst>
              <p:tags r:id="rId2"/>
            </p:custDataLst>
          </p:nvPr>
        </p:nvSpPr>
        <p:spPr>
          <a:xfrm>
            <a:off x="903231" y="751284"/>
            <a:ext cx="10404144" cy="5343683"/>
          </a:xfrm>
          <a:prstGeom prst="rect">
            <a:avLst/>
          </a:prstGeom>
          <a:solidFill>
            <a:schemeClr val="bg1">
              <a:lumMod val="95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8" name="PA_直接连接符 7"/>
          <p:cNvCxnSpPr/>
          <p:nvPr>
            <p:custDataLst>
              <p:tags r:id="rId3"/>
            </p:custDataLst>
          </p:nvPr>
        </p:nvCxnSpPr>
        <p:spPr>
          <a:xfrm flipH="1" flipV="1">
            <a:off x="917086" y="751284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A_直接连接符 10"/>
          <p:cNvCxnSpPr>
            <a:stCxn id="5" idx="0"/>
          </p:cNvCxnSpPr>
          <p:nvPr>
            <p:custDataLst>
              <p:tags r:id="rId4"/>
            </p:custDataLst>
          </p:nvPr>
        </p:nvCxnSpPr>
        <p:spPr>
          <a:xfrm flipH="1">
            <a:off x="903231" y="751284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A_直接连接符 15"/>
          <p:cNvCxnSpPr/>
          <p:nvPr>
            <p:custDataLst>
              <p:tags r:id="rId5"/>
            </p:custDataLst>
          </p:nvPr>
        </p:nvCxnSpPr>
        <p:spPr>
          <a:xfrm flipH="1" flipV="1" rot="10800000">
            <a:off x="11293520" y="3409271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A_直接连接符 16"/>
          <p:cNvCxnSpPr/>
          <p:nvPr>
            <p:custDataLst>
              <p:tags r:id="rId6"/>
            </p:custDataLst>
          </p:nvPr>
        </p:nvCxnSpPr>
        <p:spPr>
          <a:xfrm flipH="1" rot="10800000">
            <a:off x="6105303" y="6081113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A_矩形 18"/>
          <p:cNvSpPr/>
          <p:nvPr>
            <p:custDataLst>
              <p:tags r:id="rId7"/>
            </p:custDataLst>
          </p:nvPr>
        </p:nvSpPr>
        <p:spPr>
          <a:xfrm>
            <a:off x="1387909" y="1111240"/>
            <a:ext cx="3813492" cy="822960"/>
          </a:xfrm>
          <a:prstGeom prst="rect">
            <a:avLst/>
          </a:prstGeom>
          <a:noFill/>
        </p:spPr>
        <p:txBody>
          <a:bodyPr bIns="45720" lIns="91440" rIns="91440" tIns="45720" wrap="none">
            <a:spAutoFit/>
          </a:bodyPr>
          <a:lstStyle/>
          <a:p>
            <a:r>
              <a:rPr altLang="zh-CN" b="1" lang="en-US" smtClean="0" sz="4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PART 1.   I</a:t>
            </a:r>
          </a:p>
        </p:txBody>
      </p:sp>
      <p:sp>
        <p:nvSpPr>
          <p:cNvPr id="3" name="PA_文本框 2"/>
          <p:cNvSpPr txBox="1"/>
          <p:nvPr>
            <p:custDataLst>
              <p:tags r:id="rId8"/>
            </p:custDataLst>
          </p:nvPr>
        </p:nvSpPr>
        <p:spPr>
          <a:xfrm>
            <a:off x="1733269" y="2150755"/>
            <a:ext cx="2552132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32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小LITTLE</a:t>
            </a:r>
          </a:p>
        </p:txBody>
      </p:sp>
      <p:sp>
        <p:nvSpPr>
          <p:cNvPr id="30" name="PA_文本框 29"/>
          <p:cNvSpPr txBox="1"/>
          <p:nvPr>
            <p:custDataLst>
              <p:tags r:id="rId9"/>
            </p:custDataLst>
          </p:nvPr>
        </p:nvSpPr>
        <p:spPr>
          <a:xfrm>
            <a:off x="1733267" y="2915294"/>
            <a:ext cx="2961563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24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政治面貌：中共党员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1733268" y="3528396"/>
            <a:ext cx="3207221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24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籍      贯：广东·河源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1733267" y="4141498"/>
            <a:ext cx="6073251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24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电子邮箱： LeeJ_0820@163.com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400578" y="1942237"/>
            <a:ext cx="2670498" cy="2683851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dash"/>
          </a:ln>
          <a:effectLst>
            <a:reflection algn="bl" blurRad="6350" dir="5400000" dist="50800" endA="300" endPos="38500" rotWithShape="0" stA="50000" sy="-100000"/>
          </a:effectLst>
          <a:scene3d>
            <a:camera prst="isometricOffAxis2Left"/>
            <a:lightRig dir="t" rig="threePt"/>
          </a:scene3d>
        </p:spPr>
      </p:pic>
    </p:spTree>
    <p:extLst>
      <p:ext uri="{BB962C8B-B14F-4D97-AF65-F5344CB8AC3E}">
        <p14:creationId val="567284800"/>
      </p:ext>
    </p:extLst>
  </p:cSld>
  <p:clrMapOvr>
    <a:masterClrMapping/>
  </p:clrMapOvr>
  <mc:AlternateContent>
    <mc:Choice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3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250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25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500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500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  <p:cond delay="0" evt="onBegin">
                          <p:tn val="28"/>
                        </p:cond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4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4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4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46" nodeType="afterEffect" presetClass="entr" presetID="14" presetSubtype="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vertical)" transition="in">
                                      <p:cBhvr>
                                        <p:cTn dur="500" id="48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grpId="0" id="50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52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grpId="0" id="54" nodeType="afterEffect" presetClass="entr" presetID="14" presetSubtype="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vertical)" transition="in">
                                      <p:cBhvr>
                                        <p:cTn dur="500" id="56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29"/>
      <p:bldP grpId="0" spid="3"/>
      <p:bldP grpId="0" spid="30"/>
      <p:bldP grpId="0" spid="31"/>
      <p:bldP grpId="0" spid="32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PA_矩形 4"/>
          <p:cNvSpPr/>
          <p:nvPr>
            <p:custDataLst>
              <p:tags r:id="rId2"/>
            </p:custDataLst>
          </p:nvPr>
        </p:nvSpPr>
        <p:spPr>
          <a:xfrm>
            <a:off x="903231" y="751284"/>
            <a:ext cx="10404144" cy="5343683"/>
          </a:xfrm>
          <a:prstGeom prst="rect">
            <a:avLst/>
          </a:prstGeom>
          <a:solidFill>
            <a:schemeClr val="bg1">
              <a:lumMod val="95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8" name="PA_直接连接符 7"/>
          <p:cNvCxnSpPr/>
          <p:nvPr>
            <p:custDataLst>
              <p:tags r:id="rId3"/>
            </p:custDataLst>
          </p:nvPr>
        </p:nvCxnSpPr>
        <p:spPr>
          <a:xfrm flipH="1" flipV="1">
            <a:off x="917086" y="751284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A_直接连接符 10"/>
          <p:cNvCxnSpPr>
            <a:stCxn id="5" idx="0"/>
          </p:cNvCxnSpPr>
          <p:nvPr>
            <p:custDataLst>
              <p:tags r:id="rId4"/>
            </p:custDataLst>
          </p:nvPr>
        </p:nvCxnSpPr>
        <p:spPr>
          <a:xfrm flipH="1">
            <a:off x="903231" y="751284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A_直接连接符 15"/>
          <p:cNvCxnSpPr/>
          <p:nvPr>
            <p:custDataLst>
              <p:tags r:id="rId5"/>
            </p:custDataLst>
          </p:nvPr>
        </p:nvCxnSpPr>
        <p:spPr>
          <a:xfrm flipH="1" flipV="1" rot="10800000">
            <a:off x="11293520" y="3409271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A_直接连接符 16"/>
          <p:cNvCxnSpPr/>
          <p:nvPr>
            <p:custDataLst>
              <p:tags r:id="rId6"/>
            </p:custDataLst>
          </p:nvPr>
        </p:nvCxnSpPr>
        <p:spPr>
          <a:xfrm flipH="1" rot="10800000">
            <a:off x="6105303" y="6081113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A_矩形 18"/>
          <p:cNvSpPr/>
          <p:nvPr>
            <p:custDataLst>
              <p:tags r:id="rId7"/>
            </p:custDataLst>
          </p:nvPr>
        </p:nvSpPr>
        <p:spPr>
          <a:xfrm>
            <a:off x="1387909" y="1111240"/>
            <a:ext cx="3813492" cy="822960"/>
          </a:xfrm>
          <a:prstGeom prst="rect">
            <a:avLst/>
          </a:prstGeom>
          <a:noFill/>
        </p:spPr>
        <p:txBody>
          <a:bodyPr bIns="45720" lIns="91440" rIns="91440" tIns="45720" wrap="none">
            <a:spAutoFit/>
          </a:bodyPr>
          <a:lstStyle/>
          <a:p>
            <a:r>
              <a:rPr altLang="zh-CN" b="1" lang="en-US" smtClean="0" sz="4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PART 1.   I</a:t>
            </a:r>
          </a:p>
        </p:txBody>
      </p:sp>
      <p:sp>
        <p:nvSpPr>
          <p:cNvPr id="2" name="PA_黑鸣_文本框 1"/>
          <p:cNvSpPr txBox="1"/>
          <p:nvPr>
            <p:custDataLst>
              <p:tags r:id="rId8"/>
            </p:custDataLst>
          </p:nvPr>
        </p:nvSpPr>
        <p:spPr>
          <a:xfrm>
            <a:off x="2904799" y="2302192"/>
            <a:ext cx="4612943" cy="13716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28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求职意向：</a:t>
            </a:r>
          </a:p>
          <a:p>
            <a:endParaRPr altLang="en-US" b="1" lang="zh-CN" smtClean="0" sz="2800"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algn="tl" blurRad="38100" dir="2700000" dist="19050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r>
              <a:rPr altLang="en-US" b="1" lang="zh-CN" smtClean="0" sz="28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           项目工程师 </a:t>
            </a:r>
          </a:p>
        </p:txBody>
      </p:sp>
    </p:spTree>
    <p:extLst>
      <p:ext uri="{BB962C8B-B14F-4D97-AF65-F5344CB8AC3E}">
        <p14:creationId val="3453418588"/>
      </p:ext>
    </p:extLst>
  </p:cSld>
  <p:clrMapOvr>
    <a:masterClrMapping/>
  </p:clrMapOvr>
  <mc:AlternateContent>
    <mc:Choice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3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250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25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500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500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  <p:cond delay="0" evt="onBegin">
                          <p:tn val="28"/>
                        </p:cond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3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36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29"/>
      <p:bldP grpId="0" spid="2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PA_矩形 4"/>
          <p:cNvSpPr/>
          <p:nvPr>
            <p:custDataLst>
              <p:tags r:id="rId2"/>
            </p:custDataLst>
          </p:nvPr>
        </p:nvSpPr>
        <p:spPr>
          <a:xfrm>
            <a:off x="903231" y="751284"/>
            <a:ext cx="10404144" cy="5343683"/>
          </a:xfrm>
          <a:prstGeom prst="rect">
            <a:avLst/>
          </a:prstGeom>
          <a:solidFill>
            <a:schemeClr val="bg1">
              <a:lumMod val="95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8" name="PA_直接连接符 7"/>
          <p:cNvCxnSpPr/>
          <p:nvPr>
            <p:custDataLst>
              <p:tags r:id="rId3"/>
            </p:custDataLst>
          </p:nvPr>
        </p:nvCxnSpPr>
        <p:spPr>
          <a:xfrm flipH="1" flipV="1">
            <a:off x="917086" y="751284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A_直接连接符 10"/>
          <p:cNvCxnSpPr>
            <a:stCxn id="5" idx="0"/>
          </p:cNvCxnSpPr>
          <p:nvPr>
            <p:custDataLst>
              <p:tags r:id="rId4"/>
            </p:custDataLst>
          </p:nvPr>
        </p:nvCxnSpPr>
        <p:spPr>
          <a:xfrm flipH="1">
            <a:off x="903231" y="751284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A_直接连接符 15"/>
          <p:cNvCxnSpPr/>
          <p:nvPr>
            <p:custDataLst>
              <p:tags r:id="rId5"/>
            </p:custDataLst>
          </p:nvPr>
        </p:nvCxnSpPr>
        <p:spPr>
          <a:xfrm flipH="1" flipV="1" rot="10800000">
            <a:off x="11293520" y="3409271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A_直接连接符 16"/>
          <p:cNvCxnSpPr/>
          <p:nvPr>
            <p:custDataLst>
              <p:tags r:id="rId6"/>
            </p:custDataLst>
          </p:nvPr>
        </p:nvCxnSpPr>
        <p:spPr>
          <a:xfrm flipH="1" rot="10800000">
            <a:off x="6105303" y="6081113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A_矩形 18"/>
          <p:cNvSpPr/>
          <p:nvPr>
            <p:custDataLst>
              <p:tags r:id="rId7"/>
            </p:custDataLst>
          </p:nvPr>
        </p:nvSpPr>
        <p:spPr>
          <a:xfrm>
            <a:off x="1387909" y="1111240"/>
            <a:ext cx="3813492" cy="822960"/>
          </a:xfrm>
          <a:prstGeom prst="rect">
            <a:avLst/>
          </a:prstGeom>
          <a:noFill/>
        </p:spPr>
        <p:txBody>
          <a:bodyPr bIns="45720" lIns="91440" rIns="91440" tIns="45720" wrap="none">
            <a:spAutoFit/>
          </a:bodyPr>
          <a:lstStyle/>
          <a:p>
            <a:r>
              <a:rPr altLang="zh-CN" b="1" lang="en-US" smtClean="0" sz="4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PART 1.   I</a:t>
            </a:r>
          </a:p>
        </p:txBody>
      </p:sp>
      <p:sp>
        <p:nvSpPr>
          <p:cNvPr id="2" name="PA_黑鸣_文本框 1"/>
          <p:cNvSpPr txBox="1"/>
          <p:nvPr>
            <p:custDataLst>
              <p:tags r:id="rId8"/>
            </p:custDataLst>
          </p:nvPr>
        </p:nvSpPr>
        <p:spPr>
          <a:xfrm>
            <a:off x="1387909" y="2009804"/>
            <a:ext cx="3018122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32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教育背景</a:t>
            </a:r>
          </a:p>
        </p:txBody>
      </p:sp>
      <p:cxnSp>
        <p:nvCxnSpPr>
          <p:cNvPr id="10" name="PA_直接连接符 10"/>
          <p:cNvCxnSpPr/>
          <p:nvPr>
            <p:custDataLst>
              <p:tags r:id="rId9"/>
            </p:custDataLst>
          </p:nvPr>
        </p:nvCxnSpPr>
        <p:spPr>
          <a:xfrm flipH="1">
            <a:off x="917086" y="3426057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A_直接连接符 16"/>
          <p:cNvCxnSpPr/>
          <p:nvPr>
            <p:custDataLst>
              <p:tags r:id="rId10"/>
            </p:custDataLst>
          </p:nvPr>
        </p:nvCxnSpPr>
        <p:spPr>
          <a:xfrm flipH="1" rot="10800000">
            <a:off x="6091448" y="3429475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A_黑鸣_文本框 1"/>
          <p:cNvSpPr txBox="1"/>
          <p:nvPr>
            <p:custDataLst>
              <p:tags r:id="rId11"/>
            </p:custDataLst>
          </p:nvPr>
        </p:nvSpPr>
        <p:spPr>
          <a:xfrm>
            <a:off x="1889026" y="3875964"/>
            <a:ext cx="3018122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24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2013.9-2017.7</a:t>
            </a:r>
          </a:p>
          <a:p>
            <a:r>
              <a:rPr altLang="zh-CN" b="1" lang="en-US" smtClean="0" sz="24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XX大学</a:t>
            </a:r>
          </a:p>
          <a:p>
            <a:r>
              <a:rPr altLang="zh-CN" b="1" lang="en-US" smtClean="0" sz="24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XX专业</a:t>
            </a:r>
          </a:p>
        </p:txBody>
      </p:sp>
      <p:sp>
        <p:nvSpPr>
          <p:cNvPr id="21" name="PA_黑鸣_文本框 1"/>
          <p:cNvSpPr txBox="1"/>
          <p:nvPr>
            <p:custDataLst>
              <p:tags r:id="rId12"/>
            </p:custDataLst>
          </p:nvPr>
        </p:nvSpPr>
        <p:spPr>
          <a:xfrm>
            <a:off x="7197275" y="3960313"/>
            <a:ext cx="3018122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24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2017.9-2020.7</a:t>
            </a:r>
          </a:p>
          <a:p>
            <a:r>
              <a:rPr altLang="zh-CN" b="1" lang="en-US" smtClean="0" sz="24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XX大学</a:t>
            </a:r>
          </a:p>
          <a:p>
            <a:r>
              <a:rPr altLang="zh-CN" b="1" lang="en-US" smtClean="0" sz="24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XX专业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3068078" y="3093116"/>
            <a:ext cx="660018" cy="660018"/>
            <a:chOff x="5019913" y="2749253"/>
            <a:chExt cx="660018" cy="660018"/>
          </a:xfrm>
        </p:grpSpPr>
        <p:sp>
          <p:nvSpPr>
            <p:cNvPr id="14" name="菱形 13"/>
            <p:cNvSpPr/>
            <p:nvPr/>
          </p:nvSpPr>
          <p:spPr>
            <a:xfrm>
              <a:off x="5019913" y="2749253"/>
              <a:ext cx="660018" cy="660018"/>
            </a:xfrm>
            <a:prstGeom prst="diamond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菱形 22"/>
            <p:cNvSpPr/>
            <p:nvPr/>
          </p:nvSpPr>
          <p:spPr>
            <a:xfrm>
              <a:off x="5210306" y="2922860"/>
              <a:ext cx="279232" cy="279232"/>
            </a:xfrm>
            <a:prstGeom prst="diamond">
              <a:avLst/>
            </a:prstGeom>
            <a:solidFill>
              <a:schemeClr val="bg2">
                <a:lumMod val="25000"/>
              </a:schemeClr>
            </a:solidFill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8376330" y="3093116"/>
            <a:ext cx="660018" cy="660018"/>
            <a:chOff x="5019913" y="2749253"/>
            <a:chExt cx="660018" cy="660018"/>
          </a:xfrm>
        </p:grpSpPr>
        <p:sp>
          <p:nvSpPr>
            <p:cNvPr id="26" name="菱形 25"/>
            <p:cNvSpPr/>
            <p:nvPr/>
          </p:nvSpPr>
          <p:spPr>
            <a:xfrm>
              <a:off x="5019913" y="2749253"/>
              <a:ext cx="660018" cy="660018"/>
            </a:xfrm>
            <a:prstGeom prst="diamond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7" name="菱形 26"/>
            <p:cNvSpPr/>
            <p:nvPr/>
          </p:nvSpPr>
          <p:spPr>
            <a:xfrm>
              <a:off x="5210306" y="2922860"/>
              <a:ext cx="279232" cy="279232"/>
            </a:xfrm>
            <a:prstGeom prst="diamond">
              <a:avLst/>
            </a:prstGeom>
            <a:solidFill>
              <a:schemeClr val="bg2">
                <a:lumMod val="25000"/>
              </a:schemeClr>
            </a:solidFill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  <p:extLst>
      <p:ext uri="{BB962C8B-B14F-4D97-AF65-F5344CB8AC3E}">
        <p14:creationId val="2123110221"/>
      </p:ext>
    </p:extLst>
  </p:cSld>
  <p:clrMapOvr>
    <a:masterClrMapping/>
  </p:clrMapOvr>
  <mc:AlternateContent>
    <mc:Choice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3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250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25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500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500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  <p:cond delay="0" evt="onBegin">
                          <p:tn val="28"/>
                        </p:cond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3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36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3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47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4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0" nodeType="clickPar">
                      <p:stCondLst>
                        <p:cond delay="indefinite"/>
                        <p:cond delay="0" evt="onBegin">
                          <p:tn val="49"/>
                        </p:cond>
                      </p:stCondLst>
                      <p:childTnLst>
                        <p:par>
                          <p:cTn fill="hold" id="5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2" nodeType="click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4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5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57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8" nodeType="clickPar">
                      <p:stCondLst>
                        <p:cond delay="indefinite"/>
                        <p:cond delay="0" evt="onBegin">
                          <p:tn val="57"/>
                        </p:cond>
                      </p:stCondLst>
                      <p:childTnLst>
                        <p:par>
                          <p:cTn fill="hold" id="5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0" nodeType="click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2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6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65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9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29"/>
      <p:bldP grpId="0" spid="2"/>
      <p:bldP grpId="0" spid="20"/>
      <p:bldP grpId="0" spid="21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PA_矩形 4"/>
          <p:cNvSpPr/>
          <p:nvPr>
            <p:custDataLst>
              <p:tags r:id="rId2"/>
            </p:custDataLst>
          </p:nvPr>
        </p:nvSpPr>
        <p:spPr>
          <a:xfrm>
            <a:off x="903231" y="751284"/>
            <a:ext cx="10404144" cy="5343683"/>
          </a:xfrm>
          <a:prstGeom prst="rect">
            <a:avLst/>
          </a:prstGeom>
          <a:solidFill>
            <a:schemeClr val="bg1">
              <a:lumMod val="95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8" name="PA_直接连接符 7"/>
          <p:cNvCxnSpPr/>
          <p:nvPr>
            <p:custDataLst>
              <p:tags r:id="rId3"/>
            </p:custDataLst>
          </p:nvPr>
        </p:nvCxnSpPr>
        <p:spPr>
          <a:xfrm flipH="1" flipV="1">
            <a:off x="917086" y="751284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A_直接连接符 10"/>
          <p:cNvCxnSpPr>
            <a:stCxn id="5" idx="0"/>
          </p:cNvCxnSpPr>
          <p:nvPr>
            <p:custDataLst>
              <p:tags r:id="rId4"/>
            </p:custDataLst>
          </p:nvPr>
        </p:nvCxnSpPr>
        <p:spPr>
          <a:xfrm flipH="1">
            <a:off x="903231" y="751284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A_直接连接符 15"/>
          <p:cNvCxnSpPr/>
          <p:nvPr>
            <p:custDataLst>
              <p:tags r:id="rId5"/>
            </p:custDataLst>
          </p:nvPr>
        </p:nvCxnSpPr>
        <p:spPr>
          <a:xfrm flipH="1" flipV="1" rot="10800000">
            <a:off x="11293520" y="3409271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A_直接连接符 16"/>
          <p:cNvCxnSpPr/>
          <p:nvPr>
            <p:custDataLst>
              <p:tags r:id="rId6"/>
            </p:custDataLst>
          </p:nvPr>
        </p:nvCxnSpPr>
        <p:spPr>
          <a:xfrm flipH="1" rot="10800000">
            <a:off x="6105303" y="6081113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A_矩形 18"/>
          <p:cNvSpPr/>
          <p:nvPr>
            <p:custDataLst>
              <p:tags r:id="rId7"/>
            </p:custDataLst>
          </p:nvPr>
        </p:nvSpPr>
        <p:spPr>
          <a:xfrm>
            <a:off x="1387909" y="1111240"/>
            <a:ext cx="3813492" cy="822960"/>
          </a:xfrm>
          <a:prstGeom prst="rect">
            <a:avLst/>
          </a:prstGeom>
          <a:noFill/>
        </p:spPr>
        <p:txBody>
          <a:bodyPr bIns="45720" lIns="91440" rIns="91440" tIns="45720" wrap="none">
            <a:spAutoFit/>
          </a:bodyPr>
          <a:lstStyle/>
          <a:p>
            <a:r>
              <a:rPr altLang="zh-CN" b="1" lang="en-US" smtClean="0" sz="4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PART 1.   I</a:t>
            </a:r>
          </a:p>
        </p:txBody>
      </p:sp>
      <p:sp>
        <p:nvSpPr>
          <p:cNvPr id="2" name="PA_黑鸣_文本框 1"/>
          <p:cNvSpPr txBox="1"/>
          <p:nvPr>
            <p:custDataLst>
              <p:tags r:id="rId8"/>
            </p:custDataLst>
          </p:nvPr>
        </p:nvSpPr>
        <p:spPr>
          <a:xfrm>
            <a:off x="1387909" y="2009804"/>
            <a:ext cx="3018122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32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性格评价</a:t>
            </a:r>
          </a:p>
        </p:txBody>
      </p:sp>
      <p:sp>
        <p:nvSpPr>
          <p:cNvPr id="21" name="PA_黑鸣_文本框 1"/>
          <p:cNvSpPr txBox="1"/>
          <p:nvPr>
            <p:custDataLst>
              <p:tags r:id="rId9"/>
            </p:custDataLst>
          </p:nvPr>
        </p:nvSpPr>
        <p:spPr>
          <a:xfrm>
            <a:off x="5553005" y="2596083"/>
            <a:ext cx="169401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这样的我</a:t>
            </a:r>
          </a:p>
        </p:txBody>
      </p:sp>
      <p:sp>
        <p:nvSpPr>
          <p:cNvPr id="22" name="PA_黑鸣_文本框 1"/>
          <p:cNvSpPr txBox="1"/>
          <p:nvPr>
            <p:custDataLst>
              <p:tags r:id="rId10"/>
            </p:custDataLst>
          </p:nvPr>
        </p:nvSpPr>
        <p:spPr>
          <a:xfrm>
            <a:off x="2731515" y="3192292"/>
            <a:ext cx="169401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24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活泼开朗</a:t>
            </a:r>
          </a:p>
        </p:txBody>
      </p:sp>
      <p:sp>
        <p:nvSpPr>
          <p:cNvPr id="23" name="PA_黑鸣_文本框 1"/>
          <p:cNvSpPr txBox="1"/>
          <p:nvPr>
            <p:custDataLst>
              <p:tags r:id="rId11"/>
            </p:custDataLst>
          </p:nvPr>
        </p:nvSpPr>
        <p:spPr>
          <a:xfrm>
            <a:off x="4250868" y="3178437"/>
            <a:ext cx="169401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24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责任心强</a:t>
            </a:r>
          </a:p>
        </p:txBody>
      </p:sp>
      <p:sp>
        <p:nvSpPr>
          <p:cNvPr id="24" name="PA_黑鸣_文本框 1"/>
          <p:cNvSpPr txBox="1"/>
          <p:nvPr>
            <p:custDataLst>
              <p:tags r:id="rId12"/>
            </p:custDataLst>
          </p:nvPr>
        </p:nvSpPr>
        <p:spPr>
          <a:xfrm>
            <a:off x="5917212" y="3192291"/>
            <a:ext cx="169401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24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思维敏捷</a:t>
            </a:r>
          </a:p>
        </p:txBody>
      </p:sp>
      <p:sp>
        <p:nvSpPr>
          <p:cNvPr id="25" name="PA_黑鸣_文本框 1"/>
          <p:cNvSpPr txBox="1"/>
          <p:nvPr>
            <p:custDataLst>
              <p:tags r:id="rId13"/>
            </p:custDataLst>
          </p:nvPr>
        </p:nvSpPr>
        <p:spPr>
          <a:xfrm>
            <a:off x="7583556" y="3184080"/>
            <a:ext cx="2394069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24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沟通协调能力强</a:t>
            </a:r>
          </a:p>
        </p:txBody>
      </p:sp>
      <p:sp>
        <p:nvSpPr>
          <p:cNvPr id="26" name="PA_黑鸣_文本框 1"/>
          <p:cNvSpPr txBox="1"/>
          <p:nvPr>
            <p:custDataLst>
              <p:tags r:id="rId14"/>
            </p:custDataLst>
          </p:nvPr>
        </p:nvSpPr>
        <p:spPr>
          <a:xfrm>
            <a:off x="4747814" y="3823515"/>
            <a:ext cx="3304392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但是，我也有缺点</a:t>
            </a:r>
          </a:p>
        </p:txBody>
      </p:sp>
      <p:sp>
        <p:nvSpPr>
          <p:cNvPr id="27" name="PA_黑鸣_文本框 1"/>
          <p:cNvSpPr txBox="1"/>
          <p:nvPr>
            <p:custDataLst>
              <p:tags r:id="rId15"/>
            </p:custDataLst>
          </p:nvPr>
        </p:nvSpPr>
        <p:spPr>
          <a:xfrm>
            <a:off x="3709569" y="4538360"/>
            <a:ext cx="169401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4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急于求成</a:t>
            </a:r>
          </a:p>
        </p:txBody>
      </p:sp>
      <p:sp>
        <p:nvSpPr>
          <p:cNvPr id="28" name="PA_黑鸣_文本框 1"/>
          <p:cNvSpPr txBox="1"/>
          <p:nvPr>
            <p:custDataLst>
              <p:tags r:id="rId16"/>
            </p:custDataLst>
          </p:nvPr>
        </p:nvSpPr>
        <p:spPr>
          <a:xfrm>
            <a:off x="5302418" y="4524505"/>
            <a:ext cx="169401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24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完美主义</a:t>
            </a:r>
          </a:p>
        </p:txBody>
      </p:sp>
      <p:sp>
        <p:nvSpPr>
          <p:cNvPr id="30" name="PA_黑鸣_文本框 1"/>
          <p:cNvSpPr txBox="1"/>
          <p:nvPr>
            <p:custDataLst>
              <p:tags r:id="rId17"/>
            </p:custDataLst>
          </p:nvPr>
        </p:nvSpPr>
        <p:spPr>
          <a:xfrm>
            <a:off x="6895267" y="4538359"/>
            <a:ext cx="2313878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24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需要工作压力</a:t>
            </a:r>
          </a:p>
        </p:txBody>
      </p:sp>
    </p:spTree>
    <p:extLst>
      <p:ext uri="{BB962C8B-B14F-4D97-AF65-F5344CB8AC3E}">
        <p14:creationId val="205261205"/>
      </p:ext>
    </p:extLst>
  </p:cSld>
  <p:clrMapOvr>
    <a:masterClrMapping/>
  </p:clrMapOvr>
  <mc:AlternateContent>
    <mc:Choice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3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250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25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500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500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  <p:cond delay="0" evt="onBegin">
                          <p:tn val="28"/>
                        </p:cond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3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36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  <p:cond delay="0" evt="onBegin">
                          <p:tn val="36"/>
                        </p:cond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1" id="39" nodeType="click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id="4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1000" id="42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2" id="44" nodeType="afterEffect" presetClass="exit" presetID="12" presetSubtype="2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 id="45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out">
                                      <p:cBhvr>
                                        <p:cTn dur="500" id="46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49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1" id="54" nodeType="afterEffect" presetClass="exit" presetID="23" presetSubtype="32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dur="500" id="5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id="5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59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3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1" id="64" nodeType="afterEffect" presetClass="exit" presetID="23" presetSubtype="32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dur="500" id="65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id="66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8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69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3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1" id="74" nodeType="afterEffect" presetClass="exit" presetID="23" presetSubtype="32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dur="500" id="75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id="76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8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79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3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1" id="84" nodeType="afterEffect" presetClass="exit" presetID="23" presetSubtype="32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dur="500" id="85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id="86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8" nodeType="clickPar">
                      <p:stCondLst>
                        <p:cond delay="indefinite"/>
                        <p:cond delay="0" evt="onBegin">
                          <p:tn val="87"/>
                        </p:cond>
                      </p:stCondLst>
                      <p:childTnLst>
                        <p:par>
                          <p:cTn fill="hold" id="8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0" nodeType="click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id="9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1000" id="93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1" id="95" nodeType="afterEffect" presetClass="exit" presetID="12" presetSubtype="2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 id="9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out">
                                      <p:cBhvr>
                                        <p:cTn dur="500" id="9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9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00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2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3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1" id="105" nodeType="afterEffect" presetClass="exit" presetID="23" presetSubtype="32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dur="500" id="106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id="107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9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110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2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3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4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1" id="115" nodeType="afterEffect" presetClass="exit" presetID="23" presetSubtype="32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dur="500" id="116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id="117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118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9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120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2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4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1" id="125" nodeType="afterEffect" presetClass="exit" presetID="23" presetSubtype="32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dur="500" id="126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id="127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128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29"/>
      <p:bldP grpId="0" spid="2"/>
      <p:bldP grpId="1" spid="21"/>
      <p:bldP grpId="2" spid="21"/>
      <p:bldP grpId="0" spid="22"/>
      <p:bldP grpId="1" spid="22"/>
      <p:bldP grpId="0" spid="23"/>
      <p:bldP grpId="1" spid="23"/>
      <p:bldP grpId="0" spid="24"/>
      <p:bldP grpId="1" spid="24"/>
      <p:bldP grpId="0" spid="25"/>
      <p:bldP grpId="1" spid="25"/>
      <p:bldP grpId="0" spid="26"/>
      <p:bldP grpId="1" spid="26"/>
      <p:bldP grpId="0" spid="27"/>
      <p:bldP grpId="1" spid="27"/>
      <p:bldP grpId="0" spid="28"/>
      <p:bldP grpId="1" spid="28"/>
      <p:bldP grpId="0" spid="30"/>
      <p:bldP grpId="1" spid="30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PA_矩形 4"/>
          <p:cNvSpPr/>
          <p:nvPr>
            <p:custDataLst>
              <p:tags r:id="rId2"/>
            </p:custDataLst>
          </p:nvPr>
        </p:nvSpPr>
        <p:spPr>
          <a:xfrm>
            <a:off x="903231" y="751284"/>
            <a:ext cx="10404144" cy="5343683"/>
          </a:xfrm>
          <a:prstGeom prst="rect">
            <a:avLst/>
          </a:prstGeom>
          <a:solidFill>
            <a:schemeClr val="bg1">
              <a:lumMod val="95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8" name="PA_直接连接符 7"/>
          <p:cNvCxnSpPr/>
          <p:nvPr>
            <p:custDataLst>
              <p:tags r:id="rId3"/>
            </p:custDataLst>
          </p:nvPr>
        </p:nvCxnSpPr>
        <p:spPr>
          <a:xfrm flipH="1" flipV="1">
            <a:off x="917086" y="751284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A_直接连接符 10"/>
          <p:cNvCxnSpPr>
            <a:stCxn id="5" idx="0"/>
          </p:cNvCxnSpPr>
          <p:nvPr>
            <p:custDataLst>
              <p:tags r:id="rId4"/>
            </p:custDataLst>
          </p:nvPr>
        </p:nvCxnSpPr>
        <p:spPr>
          <a:xfrm flipH="1">
            <a:off x="903231" y="751284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A_直接连接符 15"/>
          <p:cNvCxnSpPr/>
          <p:nvPr>
            <p:custDataLst>
              <p:tags r:id="rId5"/>
            </p:custDataLst>
          </p:nvPr>
        </p:nvCxnSpPr>
        <p:spPr>
          <a:xfrm flipH="1" flipV="1" rot="10800000">
            <a:off x="11293520" y="3409271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A_直接连接符 16"/>
          <p:cNvCxnSpPr/>
          <p:nvPr>
            <p:custDataLst>
              <p:tags r:id="rId6"/>
            </p:custDataLst>
          </p:nvPr>
        </p:nvCxnSpPr>
        <p:spPr>
          <a:xfrm flipH="1" rot="10800000">
            <a:off x="6105303" y="6081113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A_矩形 18"/>
          <p:cNvSpPr/>
          <p:nvPr>
            <p:custDataLst>
              <p:tags r:id="rId7"/>
            </p:custDataLst>
          </p:nvPr>
        </p:nvSpPr>
        <p:spPr>
          <a:xfrm>
            <a:off x="2039875" y="2809105"/>
            <a:ext cx="7817167" cy="1188720"/>
          </a:xfrm>
          <a:prstGeom prst="rect">
            <a:avLst/>
          </a:prstGeom>
          <a:noFill/>
        </p:spPr>
        <p:txBody>
          <a:bodyPr bIns="45720" lIns="91440" rIns="91440" tIns="45720" wrap="none">
            <a:spAutoFit/>
          </a:bodyPr>
          <a:lstStyle/>
          <a:p>
            <a:pPr algn="ctr"/>
            <a:r>
              <a:rPr altLang="zh-CN" b="1" cap="none" lang="en-US" smtClean="0" spc="0" sz="72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PART  2 · LOVE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890655" y="2327564"/>
            <a:ext cx="318654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endParaRPr altLang="en-US" lang="zh-CN"/>
          </a:p>
        </p:txBody>
      </p:sp>
    </p:spTree>
    <p:extLst>
      <p:ext uri="{BB962C8B-B14F-4D97-AF65-F5344CB8AC3E}">
        <p14:creationId val="3688765904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accel="100000" fill="hold" grpId="0" id="23" nodeType="afterEffect" presetClass="entr" presetID="39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19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PA_矩形 4"/>
          <p:cNvSpPr/>
          <p:nvPr>
            <p:custDataLst>
              <p:tags r:id="rId2"/>
            </p:custDataLst>
          </p:nvPr>
        </p:nvSpPr>
        <p:spPr>
          <a:xfrm>
            <a:off x="903231" y="751284"/>
            <a:ext cx="10404144" cy="5343683"/>
          </a:xfrm>
          <a:prstGeom prst="rect">
            <a:avLst/>
          </a:prstGeom>
          <a:solidFill>
            <a:schemeClr val="bg1">
              <a:lumMod val="95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8" name="PA_直接连接符 7"/>
          <p:cNvCxnSpPr/>
          <p:nvPr>
            <p:custDataLst>
              <p:tags r:id="rId3"/>
            </p:custDataLst>
          </p:nvPr>
        </p:nvCxnSpPr>
        <p:spPr>
          <a:xfrm flipH="1" flipV="1">
            <a:off x="917086" y="751284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A_直接连接符 10"/>
          <p:cNvCxnSpPr>
            <a:stCxn id="5" idx="0"/>
          </p:cNvCxnSpPr>
          <p:nvPr>
            <p:custDataLst>
              <p:tags r:id="rId4"/>
            </p:custDataLst>
          </p:nvPr>
        </p:nvCxnSpPr>
        <p:spPr>
          <a:xfrm flipH="1">
            <a:off x="903231" y="751284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A_直接连接符 15"/>
          <p:cNvCxnSpPr/>
          <p:nvPr>
            <p:custDataLst>
              <p:tags r:id="rId5"/>
            </p:custDataLst>
          </p:nvPr>
        </p:nvCxnSpPr>
        <p:spPr>
          <a:xfrm flipH="1" flipV="1" rot="10800000">
            <a:off x="11293520" y="3409271"/>
            <a:ext cx="0" cy="2671842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A_直接连接符 16"/>
          <p:cNvCxnSpPr/>
          <p:nvPr>
            <p:custDataLst>
              <p:tags r:id="rId6"/>
            </p:custDataLst>
          </p:nvPr>
        </p:nvCxnSpPr>
        <p:spPr>
          <a:xfrm flipH="1" rot="10800000">
            <a:off x="6105303" y="6081113"/>
            <a:ext cx="5202072" cy="0"/>
          </a:xfrm>
          <a:prstGeom prst="line">
            <a:avLst/>
          </a:prstGeom>
          <a:ln w="412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A_矩形 18"/>
          <p:cNvSpPr/>
          <p:nvPr>
            <p:custDataLst>
              <p:tags r:id="rId7"/>
            </p:custDataLst>
          </p:nvPr>
        </p:nvSpPr>
        <p:spPr>
          <a:xfrm>
            <a:off x="1387909" y="1111240"/>
            <a:ext cx="5059680" cy="822960"/>
          </a:xfrm>
          <a:prstGeom prst="rect">
            <a:avLst/>
          </a:prstGeom>
          <a:noFill/>
        </p:spPr>
        <p:txBody>
          <a:bodyPr bIns="45720" lIns="91440" rIns="91440" tIns="45720" wrap="none">
            <a:spAutoFit/>
          </a:bodyPr>
          <a:lstStyle/>
          <a:p>
            <a:r>
              <a:rPr altLang="zh-CN" b="1" lang="en-US" smtClean="0" sz="4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PART 2.  LOVE</a:t>
            </a:r>
          </a:p>
        </p:txBody>
      </p:sp>
      <p:sp>
        <p:nvSpPr>
          <p:cNvPr id="3" name="PA_文本框 2"/>
          <p:cNvSpPr txBox="1"/>
          <p:nvPr>
            <p:custDataLst>
              <p:tags r:id="rId8"/>
            </p:custDataLst>
          </p:nvPr>
        </p:nvSpPr>
        <p:spPr>
          <a:xfrm>
            <a:off x="1733269" y="2150755"/>
            <a:ext cx="2552132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32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algn="tl" blurRad="38100" dir="2700000" dist="19050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兴趣爱好</a:t>
            </a:r>
          </a:p>
        </p:txBody>
      </p:sp>
      <p:sp>
        <p:nvSpPr>
          <p:cNvPr id="30" name="PA_文本框 29"/>
          <p:cNvSpPr txBox="1"/>
          <p:nvPr>
            <p:custDataLst>
              <p:tags r:id="rId9"/>
            </p:custDataLst>
          </p:nvPr>
        </p:nvSpPr>
        <p:spPr>
          <a:xfrm>
            <a:off x="5817694" y="5009286"/>
            <a:ext cx="161900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32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生活上</a:t>
            </a:r>
          </a:p>
        </p:txBody>
      </p:sp>
      <p:sp>
        <p:nvSpPr>
          <p:cNvPr id="18" name="椭圆 17"/>
          <p:cNvSpPr/>
          <p:nvPr/>
        </p:nvSpPr>
        <p:spPr>
          <a:xfrm>
            <a:off x="3525696" y="2546580"/>
            <a:ext cx="2146599" cy="2150751"/>
          </a:xfrm>
          <a:prstGeom prst="ellipse">
            <a:avLst/>
          </a:prstGeom>
          <a:blipFill>
            <a:blip r:embed="rId10"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椭圆 3"/>
          <p:cNvSpPr/>
          <p:nvPr/>
        </p:nvSpPr>
        <p:spPr>
          <a:xfrm>
            <a:off x="5387703" y="2546580"/>
            <a:ext cx="2146599" cy="2150751"/>
          </a:xfrm>
          <a:prstGeom prst="ellipse">
            <a:avLst/>
          </a:prstGeom>
          <a:blipFill>
            <a:blip r:embed="rId11"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椭圆 14"/>
          <p:cNvSpPr/>
          <p:nvPr/>
        </p:nvSpPr>
        <p:spPr>
          <a:xfrm>
            <a:off x="7193104" y="2546580"/>
            <a:ext cx="2146599" cy="2150751"/>
          </a:xfrm>
          <a:prstGeom prst="ellipse">
            <a:avLst/>
          </a:prstGeom>
          <a:blipFill>
            <a:blip r:embed="rId12"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3736632260"/>
      </p:ext>
    </p:extLst>
  </p:cSld>
  <p:clrMapOvr>
    <a:masterClrMapping/>
  </p:clrMapOvr>
  <mc:AlternateContent>
    <mc:Choice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3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250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25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500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500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  <p:cond delay="0" evt="onBegin">
                          <p:tn val="28"/>
                        </p:cond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39" nodeType="afterEffect" presetClass="entr" presetID="14" presetSubtype="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vertical)" transition="in">
                                      <p:cBhvr>
                                        <p:cTn dur="500" id="4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4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4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5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29"/>
      <p:bldP grpId="0" spid="3"/>
      <p:bldP grpId="0" spid="30"/>
      <p:bldP grpId="0" spid="18"/>
      <p:bldP grpId="0" spid="4"/>
      <p:bldP grpId="0" spid="15"/>
    </p:bldLst>
  </p:timing>
</p:sld>
</file>

<file path=ppt/tags/tag1.xml><?xml version="1.0" encoding="utf-8"?>
<p:tagLst xmlns:p="http://schemas.openxmlformats.org/presentationml/2006/main">
  <p:tag name="PA" val="v3.0.1"/>
</p:tagLst>
</file>

<file path=ppt/tags/tag10.xml><?xml version="1.0" encoding="utf-8"?>
<p:tagLst xmlns:p="http://schemas.openxmlformats.org/presentationml/2006/main">
  <p:tag name="PA" val="v3.0.1"/>
</p:tagLst>
</file>

<file path=ppt/tags/tag100.xml><?xml version="1.0" encoding="utf-8"?>
<p:tagLst xmlns:p="http://schemas.openxmlformats.org/presentationml/2006/main">
  <p:tag name="PA" val="v3.0.1"/>
</p:tagLst>
</file>

<file path=ppt/tags/tag101.xml><?xml version="1.0" encoding="utf-8"?>
<p:tagLst xmlns:p="http://schemas.openxmlformats.org/presentationml/2006/main">
  <p:tag name="PA" val="v3.0.1"/>
</p:tagLst>
</file>

<file path=ppt/tags/tag102.xml><?xml version="1.0" encoding="utf-8"?>
<p:tagLst xmlns:p="http://schemas.openxmlformats.org/presentationml/2006/main">
  <p:tag name="PA" val="v3.0.1"/>
</p:tagLst>
</file>

<file path=ppt/tags/tag103.xml><?xml version="1.0" encoding="utf-8"?>
<p:tagLst xmlns:p="http://schemas.openxmlformats.org/presentationml/2006/main">
  <p:tag name="PA" val="v3.0.1"/>
</p:tagLst>
</file>

<file path=ppt/tags/tag104.xml><?xml version="1.0" encoding="utf-8"?>
<p:tagLst xmlns:p="http://schemas.openxmlformats.org/presentationml/2006/main">
  <p:tag name="PA" val="v3.0.1"/>
</p:tagLst>
</file>

<file path=ppt/tags/tag105.xml><?xml version="1.0" encoding="utf-8"?>
<p:tagLst xmlns:p="http://schemas.openxmlformats.org/presentationml/2006/main">
  <p:tag name="PA" val="v3.0.1"/>
</p:tagLst>
</file>

<file path=ppt/tags/tag106.xml><?xml version="1.0" encoding="utf-8"?>
<p:tagLst xmlns:p="http://schemas.openxmlformats.org/presentationml/2006/main">
  <p:tag name="PA" val="v3.0.1"/>
</p:tagLst>
</file>

<file path=ppt/tags/tag107.xml><?xml version="1.0" encoding="utf-8"?>
<p:tagLst xmlns:p="http://schemas.openxmlformats.org/presentationml/2006/main">
  <p:tag name="PA" val="v3.0.1"/>
</p:tagLst>
</file>

<file path=ppt/tags/tag108.xml><?xml version="1.0" encoding="utf-8"?>
<p:tagLst xmlns:p="http://schemas.openxmlformats.org/presentationml/2006/main">
  <p:tag name="PA" val="v3.0.1"/>
</p:tagLst>
</file>

<file path=ppt/tags/tag109.xml><?xml version="1.0" encoding="utf-8"?>
<p:tagLst xmlns:p="http://schemas.openxmlformats.org/presentationml/2006/main">
  <p:tag name="PA" val="v3.0.1"/>
</p:tagLst>
</file>

<file path=ppt/tags/tag11.xml><?xml version="1.0" encoding="utf-8"?>
<p:tagLst xmlns:p="http://schemas.openxmlformats.org/presentationml/2006/main">
  <p:tag name="PA" val="v3.0.1"/>
</p:tagLst>
</file>

<file path=ppt/tags/tag110.xml><?xml version="1.0" encoding="utf-8"?>
<p:tagLst xmlns:p="http://schemas.openxmlformats.org/presentationml/2006/main">
  <p:tag name="PA" val="v3.0.1"/>
</p:tagLst>
</file>

<file path=ppt/tags/tag111.xml><?xml version="1.0" encoding="utf-8"?>
<p:tagLst xmlns:p="http://schemas.openxmlformats.org/presentationml/2006/main">
  <p:tag name="PA" val="v3.0.1"/>
</p:tagLst>
</file>

<file path=ppt/tags/tag112.xml><?xml version="1.0" encoding="utf-8"?>
<p:tagLst xmlns:p="http://schemas.openxmlformats.org/presentationml/2006/main">
  <p:tag name="PA" val="v3.0.1"/>
</p:tagLst>
</file>

<file path=ppt/tags/tag113.xml><?xml version="1.0" encoding="utf-8"?>
<p:tagLst xmlns:p="http://schemas.openxmlformats.org/presentationml/2006/main">
  <p:tag name="PA" val="v3.0.1"/>
</p:tagLst>
</file>

<file path=ppt/tags/tag114.xml><?xml version="1.0" encoding="utf-8"?>
<p:tagLst xmlns:p="http://schemas.openxmlformats.org/presentationml/2006/main">
  <p:tag name="PA" val="v3.0.1"/>
</p:tagLst>
</file>

<file path=ppt/tags/tag115.xml><?xml version="1.0" encoding="utf-8"?>
<p:tagLst xmlns:p="http://schemas.openxmlformats.org/presentationml/2006/main">
  <p:tag name="PA" val="v3.0.1"/>
</p:tagLst>
</file>

<file path=ppt/tags/tag116.xml><?xml version="1.0" encoding="utf-8"?>
<p:tagLst xmlns:p="http://schemas.openxmlformats.org/presentationml/2006/main">
  <p:tag name="PA" val="v3.0.1"/>
</p:tagLst>
</file>

<file path=ppt/tags/tag117.xml><?xml version="1.0" encoding="utf-8"?>
<p:tagLst xmlns:p="http://schemas.openxmlformats.org/presentationml/2006/main">
  <p:tag name="PA" val="v3.0.1"/>
</p:tagLst>
</file>

<file path=ppt/tags/tag118.xml><?xml version="1.0" encoding="utf-8"?>
<p:tagLst xmlns:p="http://schemas.openxmlformats.org/presentationml/2006/main">
  <p:tag name="PA" val="v3.0.1"/>
</p:tagLst>
</file>

<file path=ppt/tags/tag119.xml><?xml version="1.0" encoding="utf-8"?>
<p:tagLst xmlns:p="http://schemas.openxmlformats.org/presentationml/2006/main">
  <p:tag name="PA" val="v3.0.1"/>
</p:tagLst>
</file>

<file path=ppt/tags/tag12.xml><?xml version="1.0" encoding="utf-8"?>
<p:tagLst xmlns:p="http://schemas.openxmlformats.org/presentationml/2006/main">
  <p:tag name="PA" val="v3.0.1"/>
</p:tagLst>
</file>

<file path=ppt/tags/tag120.xml><?xml version="1.0" encoding="utf-8"?>
<p:tagLst xmlns:p="http://schemas.openxmlformats.org/presentationml/2006/main">
  <p:tag name="PA" val="v3.0.1"/>
</p:tagLst>
</file>

<file path=ppt/tags/tag121.xml><?xml version="1.0" encoding="utf-8"?>
<p:tagLst xmlns:p="http://schemas.openxmlformats.org/presentationml/2006/main">
  <p:tag name="PA" val="v3.0.1"/>
</p:tagLst>
</file>

<file path=ppt/tags/tag122.xml><?xml version="1.0" encoding="utf-8"?>
<p:tagLst xmlns:p="http://schemas.openxmlformats.org/presentationml/2006/main">
  <p:tag name="PA" val="v3.0.1"/>
</p:tagLst>
</file>

<file path=ppt/tags/tag123.xml><?xml version="1.0" encoding="utf-8"?>
<p:tagLst xmlns:p="http://schemas.openxmlformats.org/presentationml/2006/main">
  <p:tag name="PA" val="v3.0.1"/>
</p:tagLst>
</file>

<file path=ppt/tags/tag124.xml><?xml version="1.0" encoding="utf-8"?>
<p:tagLst xmlns:p="http://schemas.openxmlformats.org/presentationml/2006/main">
  <p:tag name="PA" val="v3.0.1"/>
</p:tagLst>
</file>

<file path=ppt/tags/tag125.xml><?xml version="1.0" encoding="utf-8"?>
<p:tagLst xmlns:p="http://schemas.openxmlformats.org/presentationml/2006/main">
  <p:tag name="PA" val="v3.0.1"/>
</p:tagLst>
</file>

<file path=ppt/tags/tag126.xml><?xml version="1.0" encoding="utf-8"?>
<p:tagLst xmlns:p="http://schemas.openxmlformats.org/presentationml/2006/main">
  <p:tag name="PA" val="v3.0.1"/>
</p:tagLst>
</file>

<file path=ppt/tags/tag127.xml><?xml version="1.0" encoding="utf-8"?>
<p:tagLst xmlns:p="http://schemas.openxmlformats.org/presentationml/2006/main">
  <p:tag name="PA" val="v3.0.1"/>
</p:tagLst>
</file>

<file path=ppt/tags/tag128.xml><?xml version="1.0" encoding="utf-8"?>
<p:tagLst xmlns:p="http://schemas.openxmlformats.org/presentationml/2006/main">
  <p:tag name="PA" val="v3.0.1"/>
</p:tagLst>
</file>

<file path=ppt/tags/tag129.xml><?xml version="1.0" encoding="utf-8"?>
<p:tagLst xmlns:p="http://schemas.openxmlformats.org/presentationml/2006/main">
  <p:tag name="PA" val="v3.0.1"/>
</p:tagLst>
</file>

<file path=ppt/tags/tag13.xml><?xml version="1.0" encoding="utf-8"?>
<p:tagLst xmlns:p="http://schemas.openxmlformats.org/presentationml/2006/main">
  <p:tag name="PA" val="v3.0.1"/>
</p:tagLst>
</file>

<file path=ppt/tags/tag130.xml><?xml version="1.0" encoding="utf-8"?>
<p:tagLst xmlns:p="http://schemas.openxmlformats.org/presentationml/2006/main">
  <p:tag name="PA" val="v3.0.1"/>
</p:tagLst>
</file>

<file path=ppt/tags/tag131.xml><?xml version="1.0" encoding="utf-8"?>
<p:tagLst xmlns:p="http://schemas.openxmlformats.org/presentationml/2006/main">
  <p:tag name="PA" val="v3.0.1"/>
</p:tagLst>
</file>

<file path=ppt/tags/tag132.xml><?xml version="1.0" encoding="utf-8"?>
<p:tagLst xmlns:p="http://schemas.openxmlformats.org/presentationml/2006/main">
  <p:tag name="PA" val="v3.0.1"/>
</p:tagLst>
</file>

<file path=ppt/tags/tag133.xml><?xml version="1.0" encoding="utf-8"?>
<p:tagLst xmlns:p="http://schemas.openxmlformats.org/presentationml/2006/main">
  <p:tag name="PA" val="v3.0.1"/>
</p:tagLst>
</file>

<file path=ppt/tags/tag134.xml><?xml version="1.0" encoding="utf-8"?>
<p:tagLst xmlns:p="http://schemas.openxmlformats.org/presentationml/2006/main">
  <p:tag name="PA" val="v3.0.1"/>
</p:tagLst>
</file>

<file path=ppt/tags/tag135.xml><?xml version="1.0" encoding="utf-8"?>
<p:tagLst xmlns:p="http://schemas.openxmlformats.org/presentationml/2006/main">
  <p:tag name="PA" val="v3.0.1"/>
</p:tagLst>
</file>

<file path=ppt/tags/tag136.xml><?xml version="1.0" encoding="utf-8"?>
<p:tagLst xmlns:p="http://schemas.openxmlformats.org/presentationml/2006/main">
  <p:tag name="PA" val="v3.0.1"/>
</p:tagLst>
</file>

<file path=ppt/tags/tag137.xml><?xml version="1.0" encoding="utf-8"?>
<p:tagLst xmlns:p="http://schemas.openxmlformats.org/presentationml/2006/main">
  <p:tag name="PA" val="v3.0.1"/>
</p:tagLst>
</file>

<file path=ppt/tags/tag138.xml><?xml version="1.0" encoding="utf-8"?>
<p:tagLst xmlns:p="http://schemas.openxmlformats.org/presentationml/2006/main">
  <p:tag name="PA" val="v3.0.1"/>
</p:tagLst>
</file>

<file path=ppt/tags/tag139.xml><?xml version="1.0" encoding="utf-8"?>
<p:tagLst xmlns:p="http://schemas.openxmlformats.org/presentationml/2006/main">
  <p:tag name="PA" val="v3.0.1"/>
</p:tagLst>
</file>

<file path=ppt/tags/tag14.xml><?xml version="1.0" encoding="utf-8"?>
<p:tagLst xmlns:p="http://schemas.openxmlformats.org/presentationml/2006/main">
  <p:tag name="PA" val="v3.0.1"/>
</p:tagLst>
</file>

<file path=ppt/tags/tag140.xml><?xml version="1.0" encoding="utf-8"?>
<p:tagLst xmlns:p="http://schemas.openxmlformats.org/presentationml/2006/main">
  <p:tag name="PA" val="v3.0.1"/>
</p:tagLst>
</file>

<file path=ppt/tags/tag14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ags/tag15.xml><?xml version="1.0" encoding="utf-8"?>
<p:tagLst xmlns:p="http://schemas.openxmlformats.org/presentationml/2006/main">
  <p:tag name="PA" val="v3.0.1"/>
</p:tagLst>
</file>

<file path=ppt/tags/tag16.xml><?xml version="1.0" encoding="utf-8"?>
<p:tagLst xmlns:p="http://schemas.openxmlformats.org/presentationml/2006/main">
  <p:tag name="PA" val="v3.0.1"/>
</p:tagLst>
</file>

<file path=ppt/tags/tag17.xml><?xml version="1.0" encoding="utf-8"?>
<p:tagLst xmlns:p="http://schemas.openxmlformats.org/presentationml/2006/main">
  <p:tag name="PA" val="v3.0.1"/>
</p:tagLst>
</file>

<file path=ppt/tags/tag18.xml><?xml version="1.0" encoding="utf-8"?>
<p:tagLst xmlns:p="http://schemas.openxmlformats.org/presentationml/2006/main">
  <p:tag name="PA" val="v3.0.1"/>
</p:tagLst>
</file>

<file path=ppt/tags/tag19.xml><?xml version="1.0" encoding="utf-8"?>
<p:tagLst xmlns:p="http://schemas.openxmlformats.org/presentationml/2006/main">
  <p:tag name="PA" val="v3.0.1"/>
</p:tagLst>
</file>

<file path=ppt/tags/tag2.xml><?xml version="1.0" encoding="utf-8"?>
<p:tagLst xmlns:p="http://schemas.openxmlformats.org/presentationml/2006/main">
  <p:tag name="PA" val="v3.0.1"/>
</p:tagLst>
</file>

<file path=ppt/tags/tag20.xml><?xml version="1.0" encoding="utf-8"?>
<p:tagLst xmlns:p="http://schemas.openxmlformats.org/presentationml/2006/main">
  <p:tag name="PA" val="v3.0.1"/>
</p:tagLst>
</file>

<file path=ppt/tags/tag21.xml><?xml version="1.0" encoding="utf-8"?>
<p:tagLst xmlns:p="http://schemas.openxmlformats.org/presentationml/2006/main">
  <p:tag name="PA" val="v3.0.1"/>
</p:tagLst>
</file>

<file path=ppt/tags/tag22.xml><?xml version="1.0" encoding="utf-8"?>
<p:tagLst xmlns:p="http://schemas.openxmlformats.org/presentationml/2006/main">
  <p:tag name="PA" val="v3.0.1"/>
</p:tagLst>
</file>

<file path=ppt/tags/tag23.xml><?xml version="1.0" encoding="utf-8"?>
<p:tagLst xmlns:p="http://schemas.openxmlformats.org/presentationml/2006/main">
  <p:tag name="PA" val="v3.0.1"/>
</p:tagLst>
</file>

<file path=ppt/tags/tag24.xml><?xml version="1.0" encoding="utf-8"?>
<p:tagLst xmlns:p="http://schemas.openxmlformats.org/presentationml/2006/main">
  <p:tag name="PA" val="v3.0.1"/>
</p:tagLst>
</file>

<file path=ppt/tags/tag25.xml><?xml version="1.0" encoding="utf-8"?>
<p:tagLst xmlns:p="http://schemas.openxmlformats.org/presentationml/2006/main">
  <p:tag name="PA" val="v3.0.1"/>
</p:tagLst>
</file>

<file path=ppt/tags/tag26.xml><?xml version="1.0" encoding="utf-8"?>
<p:tagLst xmlns:p="http://schemas.openxmlformats.org/presentationml/2006/main">
  <p:tag name="PA" val="v3.0.1"/>
</p:tagLst>
</file>

<file path=ppt/tags/tag27.xml><?xml version="1.0" encoding="utf-8"?>
<p:tagLst xmlns:p="http://schemas.openxmlformats.org/presentationml/2006/main">
  <p:tag name="PA" val="v3.0.1"/>
</p:tagLst>
</file>

<file path=ppt/tags/tag28.xml><?xml version="1.0" encoding="utf-8"?>
<p:tagLst xmlns:p="http://schemas.openxmlformats.org/presentationml/2006/main">
  <p:tag name="PA" val="v3.0.1"/>
</p:tagLst>
</file>

<file path=ppt/tags/tag29.xml><?xml version="1.0" encoding="utf-8"?>
<p:tagLst xmlns:p="http://schemas.openxmlformats.org/presentationml/2006/main">
  <p:tag name="PA" val="v3.0.1"/>
</p:tagLst>
</file>

<file path=ppt/tags/tag3.xml><?xml version="1.0" encoding="utf-8"?>
<p:tagLst xmlns:p="http://schemas.openxmlformats.org/presentationml/2006/main">
  <p:tag name="PA" val="v3.0.1"/>
</p:tagLst>
</file>

<file path=ppt/tags/tag30.xml><?xml version="1.0" encoding="utf-8"?>
<p:tagLst xmlns:p="http://schemas.openxmlformats.org/presentationml/2006/main">
  <p:tag name="PA" val="v3.0.1"/>
</p:tagLst>
</file>

<file path=ppt/tags/tag31.xml><?xml version="1.0" encoding="utf-8"?>
<p:tagLst xmlns:p="http://schemas.openxmlformats.org/presentationml/2006/main">
  <p:tag name="PA" val="v3.0.1"/>
</p:tagLst>
</file>

<file path=ppt/tags/tag32.xml><?xml version="1.0" encoding="utf-8"?>
<p:tagLst xmlns:p="http://schemas.openxmlformats.org/presentationml/2006/main">
  <p:tag name="PA" val="v3.0.1"/>
</p:tagLst>
</file>

<file path=ppt/tags/tag33.xml><?xml version="1.0" encoding="utf-8"?>
<p:tagLst xmlns:p="http://schemas.openxmlformats.org/presentationml/2006/main">
  <p:tag name="PA" val="v3.0.1"/>
</p:tagLst>
</file>

<file path=ppt/tags/tag34.xml><?xml version="1.0" encoding="utf-8"?>
<p:tagLst xmlns:p="http://schemas.openxmlformats.org/presentationml/2006/main">
  <p:tag name="PA" val="v3.0.1"/>
</p:tagLst>
</file>

<file path=ppt/tags/tag35.xml><?xml version="1.0" encoding="utf-8"?>
<p:tagLst xmlns:p="http://schemas.openxmlformats.org/presentationml/2006/main">
  <p:tag name="PA" val="v3.0.1"/>
</p:tagLst>
</file>

<file path=ppt/tags/tag36.xml><?xml version="1.0" encoding="utf-8"?>
<p:tagLst xmlns:p="http://schemas.openxmlformats.org/presentationml/2006/main">
  <p:tag name="PA" val="v3.0.1"/>
</p:tagLst>
</file>

<file path=ppt/tags/tag37.xml><?xml version="1.0" encoding="utf-8"?>
<p:tagLst xmlns:p="http://schemas.openxmlformats.org/presentationml/2006/main">
  <p:tag name="PA" val="v3.0.1"/>
</p:tagLst>
</file>

<file path=ppt/tags/tag38.xml><?xml version="1.0" encoding="utf-8"?>
<p:tagLst xmlns:p="http://schemas.openxmlformats.org/presentationml/2006/main">
  <p:tag name="PA" val="v3.0.1"/>
</p:tagLst>
</file>

<file path=ppt/tags/tag39.xml><?xml version="1.0" encoding="utf-8"?>
<p:tagLst xmlns:p="http://schemas.openxmlformats.org/presentationml/2006/main">
  <p:tag name="PA" val="v3.0.1"/>
</p:tagLst>
</file>

<file path=ppt/tags/tag4.xml><?xml version="1.0" encoding="utf-8"?>
<p:tagLst xmlns:p="http://schemas.openxmlformats.org/presentationml/2006/main">
  <p:tag name="PA" val="v3.0.1"/>
</p:tagLst>
</file>

<file path=ppt/tags/tag40.xml><?xml version="1.0" encoding="utf-8"?>
<p:tagLst xmlns:p="http://schemas.openxmlformats.org/presentationml/2006/main">
  <p:tag name="PA" val="v3.0.1"/>
</p:tagLst>
</file>

<file path=ppt/tags/tag41.xml><?xml version="1.0" encoding="utf-8"?>
<p:tagLst xmlns:p="http://schemas.openxmlformats.org/presentationml/2006/main">
  <p:tag name="PA" val="v3.0.1"/>
</p:tagLst>
</file>

<file path=ppt/tags/tag42.xml><?xml version="1.0" encoding="utf-8"?>
<p:tagLst xmlns:p="http://schemas.openxmlformats.org/presentationml/2006/main">
  <p:tag name="PA" val="v3.0.1"/>
</p:tagLst>
</file>

<file path=ppt/tags/tag43.xml><?xml version="1.0" encoding="utf-8"?>
<p:tagLst xmlns:p="http://schemas.openxmlformats.org/presentationml/2006/main">
  <p:tag name="PA" val="v3.0.1"/>
</p:tagLst>
</file>

<file path=ppt/tags/tag44.xml><?xml version="1.0" encoding="utf-8"?>
<p:tagLst xmlns:p="http://schemas.openxmlformats.org/presentationml/2006/main">
  <p:tag name="PA" val="v3.0.1"/>
</p:tagLst>
</file>

<file path=ppt/tags/tag45.xml><?xml version="1.0" encoding="utf-8"?>
<p:tagLst xmlns:p="http://schemas.openxmlformats.org/presentationml/2006/main">
  <p:tag name="PA" val="v3.0.1"/>
</p:tagLst>
</file>

<file path=ppt/tags/tag46.xml><?xml version="1.0" encoding="utf-8"?>
<p:tagLst xmlns:p="http://schemas.openxmlformats.org/presentationml/2006/main">
  <p:tag name="PA" val="v3.0.1"/>
</p:tagLst>
</file>

<file path=ppt/tags/tag47.xml><?xml version="1.0" encoding="utf-8"?>
<p:tagLst xmlns:p="http://schemas.openxmlformats.org/presentationml/2006/main">
  <p:tag name="PA" val="v3.0.1"/>
</p:tagLst>
</file>

<file path=ppt/tags/tag48.xml><?xml version="1.0" encoding="utf-8"?>
<p:tagLst xmlns:p="http://schemas.openxmlformats.org/presentationml/2006/main">
  <p:tag name="PA" val="v3.0.1"/>
</p:tagLst>
</file>

<file path=ppt/tags/tag49.xml><?xml version="1.0" encoding="utf-8"?>
<p:tagLst xmlns:p="http://schemas.openxmlformats.org/presentationml/2006/main">
  <p:tag name="PA" val="v3.0.1"/>
</p:tagLst>
</file>

<file path=ppt/tags/tag5.xml><?xml version="1.0" encoding="utf-8"?>
<p:tagLst xmlns:p="http://schemas.openxmlformats.org/presentationml/2006/main">
  <p:tag name="PA" val="v3.0.1"/>
</p:tagLst>
</file>

<file path=ppt/tags/tag50.xml><?xml version="1.0" encoding="utf-8"?>
<p:tagLst xmlns:p="http://schemas.openxmlformats.org/presentationml/2006/main">
  <p:tag name="PA" val="v3.0.1"/>
</p:tagLst>
</file>

<file path=ppt/tags/tag51.xml><?xml version="1.0" encoding="utf-8"?>
<p:tagLst xmlns:p="http://schemas.openxmlformats.org/presentationml/2006/main">
  <p:tag name="PA" val="v3.0.1"/>
</p:tagLst>
</file>

<file path=ppt/tags/tag52.xml><?xml version="1.0" encoding="utf-8"?>
<p:tagLst xmlns:p="http://schemas.openxmlformats.org/presentationml/2006/main">
  <p:tag name="PA" val="v3.0.1"/>
</p:tagLst>
</file>

<file path=ppt/tags/tag53.xml><?xml version="1.0" encoding="utf-8"?>
<p:tagLst xmlns:p="http://schemas.openxmlformats.org/presentationml/2006/main">
  <p:tag name="PA" val="v3.0.1"/>
</p:tagLst>
</file>

<file path=ppt/tags/tag54.xml><?xml version="1.0" encoding="utf-8"?>
<p:tagLst xmlns:p="http://schemas.openxmlformats.org/presentationml/2006/main">
  <p:tag name="PA" val="v3.0.1"/>
</p:tagLst>
</file>

<file path=ppt/tags/tag55.xml><?xml version="1.0" encoding="utf-8"?>
<p:tagLst xmlns:p="http://schemas.openxmlformats.org/presentationml/2006/main">
  <p:tag name="PA" val="v3.0.1"/>
</p:tagLst>
</file>

<file path=ppt/tags/tag56.xml><?xml version="1.0" encoding="utf-8"?>
<p:tagLst xmlns:p="http://schemas.openxmlformats.org/presentationml/2006/main">
  <p:tag name="PA" val="v3.0.1"/>
</p:tagLst>
</file>

<file path=ppt/tags/tag57.xml><?xml version="1.0" encoding="utf-8"?>
<p:tagLst xmlns:p="http://schemas.openxmlformats.org/presentationml/2006/main">
  <p:tag name="PA" val="v3.0.1"/>
</p:tagLst>
</file>

<file path=ppt/tags/tag58.xml><?xml version="1.0" encoding="utf-8"?>
<p:tagLst xmlns:p="http://schemas.openxmlformats.org/presentationml/2006/main">
  <p:tag name="PA" val="v3.0.1"/>
</p:tagLst>
</file>

<file path=ppt/tags/tag59.xml><?xml version="1.0" encoding="utf-8"?>
<p:tagLst xmlns:p="http://schemas.openxmlformats.org/presentationml/2006/main">
  <p:tag name="PA" val="v3.0.1"/>
</p:tagLst>
</file>

<file path=ppt/tags/tag6.xml><?xml version="1.0" encoding="utf-8"?>
<p:tagLst xmlns:p="http://schemas.openxmlformats.org/presentationml/2006/main">
  <p:tag name="PA" val="v3.0.1"/>
</p:tagLst>
</file>

<file path=ppt/tags/tag60.xml><?xml version="1.0" encoding="utf-8"?>
<p:tagLst xmlns:p="http://schemas.openxmlformats.org/presentationml/2006/main">
  <p:tag name="PA" val="v3.0.1"/>
</p:tagLst>
</file>

<file path=ppt/tags/tag61.xml><?xml version="1.0" encoding="utf-8"?>
<p:tagLst xmlns:p="http://schemas.openxmlformats.org/presentationml/2006/main">
  <p:tag name="PA" val="v3.0.1"/>
</p:tagLst>
</file>

<file path=ppt/tags/tag62.xml><?xml version="1.0" encoding="utf-8"?>
<p:tagLst xmlns:p="http://schemas.openxmlformats.org/presentationml/2006/main">
  <p:tag name="PA" val="v3.0.1"/>
</p:tagLst>
</file>

<file path=ppt/tags/tag63.xml><?xml version="1.0" encoding="utf-8"?>
<p:tagLst xmlns:p="http://schemas.openxmlformats.org/presentationml/2006/main">
  <p:tag name="PA" val="v3.0.1"/>
</p:tagLst>
</file>

<file path=ppt/tags/tag64.xml><?xml version="1.0" encoding="utf-8"?>
<p:tagLst xmlns:p="http://schemas.openxmlformats.org/presentationml/2006/main">
  <p:tag name="PA" val="v3.0.1"/>
</p:tagLst>
</file>

<file path=ppt/tags/tag65.xml><?xml version="1.0" encoding="utf-8"?>
<p:tagLst xmlns:p="http://schemas.openxmlformats.org/presentationml/2006/main">
  <p:tag name="PA" val="v3.0.1"/>
</p:tagLst>
</file>

<file path=ppt/tags/tag66.xml><?xml version="1.0" encoding="utf-8"?>
<p:tagLst xmlns:p="http://schemas.openxmlformats.org/presentationml/2006/main">
  <p:tag name="PA" val="v3.0.1"/>
</p:tagLst>
</file>

<file path=ppt/tags/tag67.xml><?xml version="1.0" encoding="utf-8"?>
<p:tagLst xmlns:p="http://schemas.openxmlformats.org/presentationml/2006/main">
  <p:tag name="PA" val="v3.0.1"/>
</p:tagLst>
</file>

<file path=ppt/tags/tag68.xml><?xml version="1.0" encoding="utf-8"?>
<p:tagLst xmlns:p="http://schemas.openxmlformats.org/presentationml/2006/main">
  <p:tag name="PA" val="v3.0.1"/>
</p:tagLst>
</file>

<file path=ppt/tags/tag69.xml><?xml version="1.0" encoding="utf-8"?>
<p:tagLst xmlns:p="http://schemas.openxmlformats.org/presentationml/2006/main">
  <p:tag name="PA" val="v3.0.1"/>
</p:tagLst>
</file>

<file path=ppt/tags/tag7.xml><?xml version="1.0" encoding="utf-8"?>
<p:tagLst xmlns:p="http://schemas.openxmlformats.org/presentationml/2006/main">
  <p:tag name="PA" val="v3.0.1"/>
</p:tagLst>
</file>

<file path=ppt/tags/tag70.xml><?xml version="1.0" encoding="utf-8"?>
<p:tagLst xmlns:p="http://schemas.openxmlformats.org/presentationml/2006/main">
  <p:tag name="PA" val="v3.0.1"/>
</p:tagLst>
</file>

<file path=ppt/tags/tag71.xml><?xml version="1.0" encoding="utf-8"?>
<p:tagLst xmlns:p="http://schemas.openxmlformats.org/presentationml/2006/main">
  <p:tag name="PA" val="v3.0.1"/>
</p:tagLst>
</file>

<file path=ppt/tags/tag72.xml><?xml version="1.0" encoding="utf-8"?>
<p:tagLst xmlns:p="http://schemas.openxmlformats.org/presentationml/2006/main">
  <p:tag name="PA" val="v3.0.1"/>
</p:tagLst>
</file>

<file path=ppt/tags/tag73.xml><?xml version="1.0" encoding="utf-8"?>
<p:tagLst xmlns:p="http://schemas.openxmlformats.org/presentationml/2006/main">
  <p:tag name="PA" val="v3.0.1"/>
</p:tagLst>
</file>

<file path=ppt/tags/tag74.xml><?xml version="1.0" encoding="utf-8"?>
<p:tagLst xmlns:p="http://schemas.openxmlformats.org/presentationml/2006/main">
  <p:tag name="PA" val="v3.0.1"/>
</p:tagLst>
</file>

<file path=ppt/tags/tag75.xml><?xml version="1.0" encoding="utf-8"?>
<p:tagLst xmlns:p="http://schemas.openxmlformats.org/presentationml/2006/main">
  <p:tag name="PA" val="v3.0.1"/>
</p:tagLst>
</file>

<file path=ppt/tags/tag76.xml><?xml version="1.0" encoding="utf-8"?>
<p:tagLst xmlns:p="http://schemas.openxmlformats.org/presentationml/2006/main">
  <p:tag name="PA" val="v3.0.1"/>
</p:tagLst>
</file>

<file path=ppt/tags/tag77.xml><?xml version="1.0" encoding="utf-8"?>
<p:tagLst xmlns:p="http://schemas.openxmlformats.org/presentationml/2006/main">
  <p:tag name="PA" val="v3.0.1"/>
</p:tagLst>
</file>

<file path=ppt/tags/tag78.xml><?xml version="1.0" encoding="utf-8"?>
<p:tagLst xmlns:p="http://schemas.openxmlformats.org/presentationml/2006/main">
  <p:tag name="PA" val="v3.0.1"/>
</p:tagLst>
</file>

<file path=ppt/tags/tag79.xml><?xml version="1.0" encoding="utf-8"?>
<p:tagLst xmlns:p="http://schemas.openxmlformats.org/presentationml/2006/main">
  <p:tag name="PA" val="v3.0.1"/>
</p:tagLst>
</file>

<file path=ppt/tags/tag8.xml><?xml version="1.0" encoding="utf-8"?>
<p:tagLst xmlns:p="http://schemas.openxmlformats.org/presentationml/2006/main">
  <p:tag name="PA" val="v3.0.1"/>
</p:tagLst>
</file>

<file path=ppt/tags/tag80.xml><?xml version="1.0" encoding="utf-8"?>
<p:tagLst xmlns:p="http://schemas.openxmlformats.org/presentationml/2006/main">
  <p:tag name="PA" val="v3.0.1"/>
</p:tagLst>
</file>

<file path=ppt/tags/tag81.xml><?xml version="1.0" encoding="utf-8"?>
<p:tagLst xmlns:p="http://schemas.openxmlformats.org/presentationml/2006/main">
  <p:tag name="PA" val="v3.0.1"/>
</p:tagLst>
</file>

<file path=ppt/tags/tag82.xml><?xml version="1.0" encoding="utf-8"?>
<p:tagLst xmlns:p="http://schemas.openxmlformats.org/presentationml/2006/main">
  <p:tag name="PA" val="v3.0.1"/>
</p:tagLst>
</file>

<file path=ppt/tags/tag83.xml><?xml version="1.0" encoding="utf-8"?>
<p:tagLst xmlns:p="http://schemas.openxmlformats.org/presentationml/2006/main">
  <p:tag name="PA" val="v3.0.1"/>
</p:tagLst>
</file>

<file path=ppt/tags/tag84.xml><?xml version="1.0" encoding="utf-8"?>
<p:tagLst xmlns:p="http://schemas.openxmlformats.org/presentationml/2006/main">
  <p:tag name="PA" val="v3.0.1"/>
</p:tagLst>
</file>

<file path=ppt/tags/tag85.xml><?xml version="1.0" encoding="utf-8"?>
<p:tagLst xmlns:p="http://schemas.openxmlformats.org/presentationml/2006/main">
  <p:tag name="PA" val="v3.0.1"/>
</p:tagLst>
</file>

<file path=ppt/tags/tag86.xml><?xml version="1.0" encoding="utf-8"?>
<p:tagLst xmlns:p="http://schemas.openxmlformats.org/presentationml/2006/main">
  <p:tag name="PA" val="v3.0.1"/>
</p:tagLst>
</file>

<file path=ppt/tags/tag87.xml><?xml version="1.0" encoding="utf-8"?>
<p:tagLst xmlns:p="http://schemas.openxmlformats.org/presentationml/2006/main">
  <p:tag name="PA" val="v3.0.1"/>
</p:tagLst>
</file>

<file path=ppt/tags/tag88.xml><?xml version="1.0" encoding="utf-8"?>
<p:tagLst xmlns:p="http://schemas.openxmlformats.org/presentationml/2006/main">
  <p:tag name="PA" val="v3.0.1"/>
</p:tagLst>
</file>

<file path=ppt/tags/tag89.xml><?xml version="1.0" encoding="utf-8"?>
<p:tagLst xmlns:p="http://schemas.openxmlformats.org/presentationml/2006/main">
  <p:tag name="PA" val="v3.0.1"/>
</p:tagLst>
</file>

<file path=ppt/tags/tag9.xml><?xml version="1.0" encoding="utf-8"?>
<p:tagLst xmlns:p="http://schemas.openxmlformats.org/presentationml/2006/main">
  <p:tag name="PA" val="v3.0.1"/>
</p:tagLst>
</file>

<file path=ppt/tags/tag90.xml><?xml version="1.0" encoding="utf-8"?>
<p:tagLst xmlns:p="http://schemas.openxmlformats.org/presentationml/2006/main">
  <p:tag name="PA" val="v3.0.1"/>
</p:tagLst>
</file>

<file path=ppt/tags/tag91.xml><?xml version="1.0" encoding="utf-8"?>
<p:tagLst xmlns:p="http://schemas.openxmlformats.org/presentationml/2006/main">
  <p:tag name="PA" val="v3.0.1"/>
</p:tagLst>
</file>

<file path=ppt/tags/tag92.xml><?xml version="1.0" encoding="utf-8"?>
<p:tagLst xmlns:p="http://schemas.openxmlformats.org/presentationml/2006/main">
  <p:tag name="PA" val="v3.0.1"/>
</p:tagLst>
</file>

<file path=ppt/tags/tag93.xml><?xml version="1.0" encoding="utf-8"?>
<p:tagLst xmlns:p="http://schemas.openxmlformats.org/presentationml/2006/main">
  <p:tag name="PA" val="v3.0.1"/>
</p:tagLst>
</file>

<file path=ppt/tags/tag94.xml><?xml version="1.0" encoding="utf-8"?>
<p:tagLst xmlns:p="http://schemas.openxmlformats.org/presentationml/2006/main">
  <p:tag name="PA" val="v3.0.1"/>
</p:tagLst>
</file>

<file path=ppt/tags/tag95.xml><?xml version="1.0" encoding="utf-8"?>
<p:tagLst xmlns:p="http://schemas.openxmlformats.org/presentationml/2006/main">
  <p:tag name="PA" val="v3.0.1"/>
</p:tagLst>
</file>

<file path=ppt/tags/tag96.xml><?xml version="1.0" encoding="utf-8"?>
<p:tagLst xmlns:p="http://schemas.openxmlformats.org/presentationml/2006/main">
  <p:tag name="PA" val="v3.0.1"/>
</p:tagLst>
</file>

<file path=ppt/tags/tag97.xml><?xml version="1.0" encoding="utf-8"?>
<p:tagLst xmlns:p="http://schemas.openxmlformats.org/presentationml/2006/main">
  <p:tag name="PA" val="v3.0.1"/>
</p:tagLst>
</file>

<file path=ppt/tags/tag98.xml><?xml version="1.0" encoding="utf-8"?>
<p:tagLst xmlns:p="http://schemas.openxmlformats.org/presentationml/2006/main">
  <p:tag name="PA" val="v3.0.1"/>
</p:tagLst>
</file>

<file path=ppt/tags/tag99.xml><?xml version="1.0" encoding="utf-8"?>
<p:tagLst xmlns:p="http://schemas.openxmlformats.org/presentationml/2006/main">
  <p:tag name="PA" val="v3.0.1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本次主题字体~">
      <a:majorFont>
        <a:latin typeface="Verdana"/>
        <a:ea typeface="微软雅黑"/>
        <a:cs typeface="Arial"/>
      </a:majorFont>
      <a:minorFont>
        <a:latin typeface="Verdana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http://www.ypppt.com/</Company>
  <PresentationFormat>宽屏</PresentationFormat>
  <Paragraphs>86</Paragraphs>
  <Slides>18</Slides>
  <Notes>1</Notes>
  <TotalTime>580</TotalTime>
  <HiddenSlides>0</HiddenSlides>
  <MMClips>0</MMClips>
  <ScaleCrop>0</ScaleCrop>
  <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baseType="lpstr" size="24">
      <vt:lpstr>Arial</vt:lpstr>
      <vt:lpstr>Verdana</vt:lpstr>
      <vt:lpstr>微软雅黑</vt:lpstr>
      <vt:lpstr>Calibri Light</vt:lpstr>
      <vt:lpstr>Calibri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2017-01-18T08:10:49Z</dcterms:created>
  <cp:lastModifiedBy>优品PPT</cp:lastModifiedBy>
  <dcterms:modified xsi:type="dcterms:W3CDTF">2021-08-20T10:48:54Z</dcterms:modified>
  <cp:revision>68</cp:revision>
  <dc:title>PowerPoint 演示文稿</dc:title>
</cp:coreProperties>
</file>