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6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6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7355" userDrawn="1">
          <p15:clr>
            <a:srgbClr val="A4A3A4"/>
          </p15:clr>
        </p15:guide>
        <p15:guide id="8" orient="horz" pos="368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0" orient="horz" pos="2976" userDrawn="1">
          <p15:clr>
            <a:srgbClr val="A4A3A4"/>
          </p15:clr>
        </p15:guide>
        <p15:guide id="11" orient="horz" pos="4320" userDrawn="1">
          <p15:clr>
            <a:srgbClr val="A4A3A4"/>
          </p15:clr>
        </p15:guide>
        <p15:guide id="12" orient="horz" pos="777" userDrawn="1">
          <p15:clr>
            <a:srgbClr val="A4A3A4"/>
          </p15:clr>
        </p15:guide>
        <p15:guide id="13" orient="horz" pos="33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78" y="90"/>
      </p:cViewPr>
      <p:guideLst>
        <p:guide orient="horz" pos="1706"/>
        <p:guide pos="3840"/>
        <p:guide pos="325"/>
        <p:guide pos="7355"/>
        <p:guide orient="horz" pos="368"/>
        <p:guide orient="horz"/>
        <p:guide orient="horz" pos="2976"/>
        <p:guide orient="horz" pos="4320"/>
        <p:guide orient="horz" pos="777"/>
        <p:guide orient="horz" pos="33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tags/tag1.xml" Type="http://schemas.openxmlformats.org/officeDocument/2006/relationships/tags"/><Relationship Id="rId14" Target="presProps.xml" Type="http://schemas.openxmlformats.org/officeDocument/2006/relationships/presProps"/><Relationship Id="rId15" Target="viewProps.xml" Type="http://schemas.openxmlformats.org/officeDocument/2006/relationships/viewProps"/><Relationship Id="rId16" Target="theme/theme1.xml" Type="http://schemas.openxmlformats.org/officeDocument/2006/relationships/theme"/><Relationship Id="rId17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colors6.xml" Type="http://schemas.microsoft.com/office/2011/relationships/chartColorStyle"/><Relationship Id="rId3" Target="style6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C3DCEF"/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C3DCEF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rgbClr val="C3DCEF"/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rgbClr val="C3DCEF"/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rgbClr val="C3DCEF"/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1"/>
                <c:pt idx="0">
                  <c:v>第一季度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3A89C9">
                  <a:alpha val="80000"/>
                </a:srgbClr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C3DCEF"/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C3DCEF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rgbClr val="C3DCEF"/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rgbClr val="C3DCEF"/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rgbClr val="C3DCEF"/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1"/>
                <c:pt idx="0">
                  <c:v>第一季度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1B325F">
                  <a:alpha val="80000"/>
                </a:srgbClr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C3DCEF"/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C3DCEF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rgbClr val="C3DCEF"/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rgbClr val="C3DCEF"/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rgbClr val="C3DCEF"/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1"/>
                <c:pt idx="0">
                  <c:v>第一季度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F26C4F">
                  <a:alpha val="80000"/>
                </a:srgbClr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9B8A0-03ED-40FA-B0AF-A774D74609F7}" type="datetimeFigureOut">
              <a:rPr lang="zh-CN" altLang="en-US" smtClean="0"/>
              <a:t>2017/2/13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CC910-E4B2-4284-B79F-A6E7132632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5132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205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6417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125204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67C5-05A2-4D3A-B8FB-2DB8DB364C74}" type="datetimeFigureOut">
              <a:rPr lang="zh-CN" altLang="en-US" smtClean="0"/>
              <a:t>2017/2/13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2920-7871-4640-92D7-7E336D3A96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7871857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67C5-05A2-4D3A-B8FB-2DB8DB364C74}" type="datetimeFigureOut">
              <a:rPr lang="zh-CN" altLang="en-US" smtClean="0"/>
              <a:t>2017/2/13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2920-7871-4640-92D7-7E336D3A96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3847492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67C5-05A2-4D3A-B8FB-2DB8DB364C74}" type="datetimeFigureOut">
              <a:rPr lang="zh-CN" altLang="en-US" smtClean="0"/>
              <a:t>2017/2/13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2920-7871-4640-92D7-7E336D3A96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922540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894649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8085350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095756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8179871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5987427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9673183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04741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252865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67C5-05A2-4D3A-B8FB-2DB8DB364C74}" type="datetimeFigureOut">
              <a:rPr lang="zh-CN" altLang="en-US" smtClean="0"/>
              <a:t>2017/2/13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2920-7871-4640-92D7-7E336D3A96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6900063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565822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123145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628617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67C5-05A2-4D3A-B8FB-2DB8DB364C74}" type="datetimeFigureOut">
              <a:rPr lang="zh-CN" altLang="en-US" smtClean="0"/>
              <a:t>2017/2/13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2920-7871-4640-92D7-7E336D3A96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5659054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67C5-05A2-4D3A-B8FB-2DB8DB364C74}" type="datetimeFigureOut">
              <a:rPr lang="zh-CN" altLang="en-US" smtClean="0"/>
              <a:t>2017/2/13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2920-7871-4640-92D7-7E336D3A96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0874448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67C5-05A2-4D3A-B8FB-2DB8DB364C74}" type="datetimeFigureOut">
              <a:rPr lang="zh-CN" altLang="en-US" smtClean="0"/>
              <a:t>2017/2/13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2920-7871-4640-92D7-7E336D3A96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564885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67C5-05A2-4D3A-B8FB-2DB8DB364C74}" type="datetimeFigureOut">
              <a:rPr lang="zh-CN" altLang="en-US" smtClean="0"/>
              <a:t>2017/2/13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2920-7871-4640-92D7-7E336D3A96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4764228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67C5-05A2-4D3A-B8FB-2DB8DB364C74}" type="datetimeFigureOut">
              <a:rPr lang="zh-CN" altLang="en-US" smtClean="0"/>
              <a:t>2017/2/13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2920-7871-4640-92D7-7E336D3A96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2659125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67C5-05A2-4D3A-B8FB-2DB8DB364C74}" type="datetimeFigureOut">
              <a:rPr lang="zh-CN" altLang="en-US" smtClean="0"/>
              <a:t>2017/2/13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2920-7871-4640-92D7-7E336D3A96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7117059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67C5-05A2-4D3A-B8FB-2DB8DB364C74}" type="datetimeFigureOut">
              <a:rPr lang="zh-CN" altLang="en-US" smtClean="0"/>
              <a:t>2017/2/13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2920-7871-4640-92D7-7E336D3A96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3130738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767C5-05A2-4D3A-B8FB-2DB8DB364C74}" type="datetimeFigureOut">
              <a:rPr lang="zh-CN" altLang="en-US" smtClean="0"/>
              <a:t>2017/2/13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82920-7871-4640-92D7-7E336D3A96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439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9869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Relationship Id="rId3" Target="../charts/chart2.xml" Type="http://schemas.openxmlformats.org/officeDocument/2006/relationships/chart"/><Relationship Id="rId4" Target="../charts/chart3.xml" Type="http://schemas.openxmlformats.org/officeDocument/2006/relationships/chart"/><Relationship Id="rId5" Target="../charts/chart4.xml" Type="http://schemas.openxmlformats.org/officeDocument/2006/relationships/chart"/><Relationship Id="rId6" Target="../charts/chart5.xml" Type="http://schemas.openxmlformats.org/officeDocument/2006/relationships/chart"/><Relationship Id="rId7" Target="../charts/chart6.xml" Type="http://schemas.openxmlformats.org/officeDocument/2006/relationships/char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7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85250" y="1510748"/>
            <a:ext cx="2621500" cy="2621500"/>
            <a:chOff x="4503020" y="1286203"/>
            <a:chExt cx="3185961" cy="3185961"/>
          </a:xfrm>
        </p:grpSpPr>
        <p:sp>
          <p:nvSpPr>
            <p:cNvPr id="2" name="矩形 1"/>
            <p:cNvSpPr/>
            <p:nvPr/>
          </p:nvSpPr>
          <p:spPr>
            <a:xfrm rot="18900000">
              <a:off x="4503020" y="1286203"/>
              <a:ext cx="3185961" cy="3185961"/>
            </a:xfrm>
            <a:prstGeom prst="rect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任意多边形 18"/>
            <p:cNvSpPr/>
            <p:nvPr/>
          </p:nvSpPr>
          <p:spPr>
            <a:xfrm rot="2700000">
              <a:off x="4711555" y="1494737"/>
              <a:ext cx="2768889" cy="2768889"/>
            </a:xfrm>
            <a:custGeom>
              <a:gdLst>
                <a:gd fmla="*/ 2050928 w 2768889" name="connsiteX0"/>
                <a:gd fmla="*/ 2050935 h 2768889" name="connsiteY0"/>
                <a:gd fmla="*/ 2050928 w 2768889" name="connsiteX1"/>
                <a:gd fmla="*/ 2224870 h 2768889" name="connsiteY1"/>
                <a:gd fmla="*/ 2224863 w 2768889" name="connsiteX2"/>
                <a:gd fmla="*/ 2224870 h 2768889" name="connsiteY2"/>
                <a:gd fmla="*/ 2224863 w 2768889" name="connsiteX3"/>
                <a:gd fmla="*/ 2050935 h 2768889" name="connsiteY3"/>
                <a:gd fmla="*/ 542448 w 2768889" name="connsiteX4"/>
                <a:gd fmla="*/ 542453 h 2768889" name="connsiteY4"/>
                <a:gd fmla="*/ 542448 w 2768889" name="connsiteX5"/>
                <a:gd fmla="*/ 716388 h 2768889" name="connsiteY5"/>
                <a:gd fmla="*/ 716383 w 2768889" name="connsiteX6"/>
                <a:gd fmla="*/ 716388 h 2768889" name="connsiteY6"/>
                <a:gd fmla="*/ 716382 w 2768889" name="connsiteX7"/>
                <a:gd fmla="*/ 542453 h 2768889" name="connsiteY7"/>
                <a:gd fmla="*/ 0 w 2768889" name="connsiteX8"/>
                <a:gd fmla="*/ 0 h 2768889" name="connsiteY8"/>
                <a:gd fmla="*/ 2768889 w 2768889" name="connsiteX9"/>
                <a:gd fmla="*/ 0 h 2768889" name="connsiteY9"/>
                <a:gd fmla="*/ 2768889 w 2768889" name="connsiteX10"/>
                <a:gd fmla="*/ 2768889 h 2768889" name="connsiteY10"/>
                <a:gd fmla="*/ 0 w 2768889" name="connsiteX11"/>
                <a:gd fmla="*/ 2768889 h 2768889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2768889" w="2768889">
                  <a:moveTo>
                    <a:pt x="2050928" y="2050935"/>
                  </a:moveTo>
                  <a:lnTo>
                    <a:pt x="2050928" y="2224870"/>
                  </a:lnTo>
                  <a:lnTo>
                    <a:pt x="2224863" y="2224870"/>
                  </a:lnTo>
                  <a:lnTo>
                    <a:pt x="2224863" y="2050935"/>
                  </a:lnTo>
                  <a:close/>
                  <a:moveTo>
                    <a:pt x="542448" y="542453"/>
                  </a:moveTo>
                  <a:lnTo>
                    <a:pt x="542448" y="716388"/>
                  </a:lnTo>
                  <a:lnTo>
                    <a:pt x="716383" y="716388"/>
                  </a:lnTo>
                  <a:lnTo>
                    <a:pt x="716382" y="542453"/>
                  </a:lnTo>
                  <a:close/>
                  <a:moveTo>
                    <a:pt x="0" y="0"/>
                  </a:moveTo>
                  <a:lnTo>
                    <a:pt x="2768889" y="0"/>
                  </a:lnTo>
                  <a:lnTo>
                    <a:pt x="2768889" y="2768889"/>
                  </a:lnTo>
                  <a:lnTo>
                    <a:pt x="0" y="27688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47783" y="4730209"/>
            <a:ext cx="609643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商务工作汇报PPT模板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608336" y="5875881"/>
            <a:ext cx="975328" cy="124250"/>
            <a:chOff x="1524000" y="924560"/>
            <a:chExt cx="1116810" cy="142274"/>
          </a:xfrm>
        </p:grpSpPr>
        <p:sp>
          <p:nvSpPr>
            <p:cNvPr id="8" name="椭圆 7"/>
            <p:cNvSpPr/>
            <p:nvPr/>
          </p:nvSpPr>
          <p:spPr>
            <a:xfrm>
              <a:off x="1524000" y="924560"/>
              <a:ext cx="142274" cy="142274"/>
            </a:xfrm>
            <a:prstGeom prst="ellipse">
              <a:avLst/>
            </a:prstGeom>
            <a:solidFill>
              <a:srgbClr val="1B3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椭圆 8"/>
            <p:cNvSpPr/>
            <p:nvPr/>
          </p:nvSpPr>
          <p:spPr>
            <a:xfrm>
              <a:off x="1767634" y="924560"/>
              <a:ext cx="142274" cy="142274"/>
            </a:xfrm>
            <a:prstGeom prst="ellipse">
              <a:avLst/>
            </a:prstGeom>
            <a:solidFill>
              <a:srgbClr val="9CC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椭圆 11"/>
            <p:cNvSpPr/>
            <p:nvPr/>
          </p:nvSpPr>
          <p:spPr>
            <a:xfrm>
              <a:off x="2011268" y="924560"/>
              <a:ext cx="142274" cy="142274"/>
            </a:xfrm>
            <a:prstGeom prst="ellipse">
              <a:avLst/>
            </a:prstGeom>
            <a:solidFill>
              <a:srgbClr val="CBE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2254902" y="924560"/>
              <a:ext cx="142274" cy="142274"/>
            </a:xfrm>
            <a:prstGeom prst="ellipse">
              <a:avLst/>
            </a:prstGeom>
            <a:solidFill>
              <a:srgbClr val="3A8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>
              <a:off x="2498536" y="924560"/>
              <a:ext cx="142274" cy="142274"/>
            </a:xfrm>
            <a:prstGeom prst="ellipse">
              <a:avLst/>
            </a:prstGeom>
            <a:solidFill>
              <a:srgbClr val="F26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955129" y="5420772"/>
            <a:ext cx="228174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Design by ppter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68364" y="2335174"/>
            <a:ext cx="203269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800">
                <a:solidFill>
                  <a:srgbClr val="35394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2015</a:t>
            </a:r>
          </a:p>
        </p:txBody>
      </p:sp>
    </p:spTree>
    <p:extLst>
      <p:ext uri="{BB962C8B-B14F-4D97-AF65-F5344CB8AC3E}">
        <p14:creationId val="175181701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任意多边形 7"/>
          <p:cNvSpPr/>
          <p:nvPr/>
        </p:nvSpPr>
        <p:spPr>
          <a:xfrm>
            <a:off x="0" y="-1"/>
            <a:ext cx="12192000" cy="1665288"/>
          </a:xfrm>
          <a:custGeom>
            <a:gdLst>
              <a:gd fmla="*/ 0 w 12192000" name="connsiteX0"/>
              <a:gd fmla="*/ 0 h 1665288" name="connsiteY0"/>
              <a:gd fmla="*/ 12192000 w 12192000" name="connsiteX1"/>
              <a:gd fmla="*/ 0 h 1665288" name="connsiteY1"/>
              <a:gd fmla="*/ 12192000 w 12192000" name="connsiteX2"/>
              <a:gd fmla="*/ 836613 h 1665288" name="connsiteY2"/>
              <a:gd fmla="*/ 12191999 w 12192000" name="connsiteX3"/>
              <a:gd fmla="*/ 836613 h 1665288" name="connsiteY3"/>
              <a:gd fmla="*/ 6096000 w 12192000" name="connsiteX4"/>
              <a:gd fmla="*/ 1665288 h 1665288" name="connsiteY4"/>
              <a:gd fmla="*/ 0 w 12192000" name="connsiteX5"/>
              <a:gd fmla="*/ 836613 h 16652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665288" w="12192000">
                <a:moveTo>
                  <a:pt x="0" y="0"/>
                </a:moveTo>
                <a:lnTo>
                  <a:pt x="12192000" y="0"/>
                </a:lnTo>
                <a:lnTo>
                  <a:pt x="12192000" y="836613"/>
                </a:lnTo>
                <a:lnTo>
                  <a:pt x="12191999" y="836613"/>
                </a:lnTo>
                <a:lnTo>
                  <a:pt x="6096000" y="1665288"/>
                </a:lnTo>
                <a:lnTo>
                  <a:pt x="0" y="836613"/>
                </a:lnTo>
                <a:close/>
              </a:path>
            </a:pathLst>
          </a:custGeom>
          <a:solidFill>
            <a:srgbClr val="1B3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4909595" y="456901"/>
            <a:ext cx="237281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    录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0" y="3919332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2367502" y="3550389"/>
            <a:ext cx="7456996" cy="737886"/>
            <a:chOff x="2464439" y="2870522"/>
            <a:chExt cx="7456996" cy="737886"/>
          </a:xfrm>
        </p:grpSpPr>
        <p:sp>
          <p:nvSpPr>
            <p:cNvPr id="13" name="椭圆 12"/>
            <p:cNvSpPr/>
            <p:nvPr/>
          </p:nvSpPr>
          <p:spPr>
            <a:xfrm>
              <a:off x="4704142" y="2870522"/>
              <a:ext cx="737886" cy="737886"/>
            </a:xfrm>
            <a:prstGeom prst="ellipse">
              <a:avLst/>
            </a:prstGeom>
            <a:solidFill>
              <a:srgbClr val="CBE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椭圆 10"/>
            <p:cNvSpPr/>
            <p:nvPr/>
          </p:nvSpPr>
          <p:spPr>
            <a:xfrm>
              <a:off x="2464439" y="2870522"/>
              <a:ext cx="737886" cy="737886"/>
            </a:xfrm>
            <a:prstGeom prst="ellipse">
              <a:avLst/>
            </a:prstGeom>
            <a:solidFill>
              <a:srgbClr val="9CC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>
              <a:off x="6943845" y="2870522"/>
              <a:ext cx="737886" cy="737886"/>
            </a:xfrm>
            <a:prstGeom prst="ellipse">
              <a:avLst/>
            </a:prstGeom>
            <a:solidFill>
              <a:srgbClr val="3A8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椭圆 14"/>
            <p:cNvSpPr/>
            <p:nvPr/>
          </p:nvSpPr>
          <p:spPr>
            <a:xfrm>
              <a:off x="9183549" y="2870522"/>
              <a:ext cx="737886" cy="737886"/>
            </a:xfrm>
            <a:prstGeom prst="ellipse">
              <a:avLst/>
            </a:prstGeom>
            <a:solidFill>
              <a:srgbClr val="F26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541822" y="3694423"/>
            <a:ext cx="349490" cy="449817"/>
            <a:chOff x="6534810" y="1248123"/>
            <a:chExt cx="426510" cy="548947"/>
          </a:xfrm>
          <a:solidFill>
            <a:schemeClr val="bg1"/>
          </a:solidFill>
        </p:grpSpPr>
        <p:sp>
          <p:nvSpPr>
            <p:cNvPr id="32" name="Freeform 250"/>
            <p:cNvSpPr>
              <a:spLocks noEditPoints="1"/>
            </p:cNvSpPr>
            <p:nvPr/>
          </p:nvSpPr>
          <p:spPr bwMode="auto">
            <a:xfrm>
              <a:off x="6534810" y="1248123"/>
              <a:ext cx="426510" cy="548947"/>
            </a:xfrm>
            <a:custGeom>
              <a:gdLst>
                <a:gd fmla="*/ 166 w 202" name="T0"/>
                <a:gd fmla="*/ 0 h 260" name="T1"/>
                <a:gd fmla="*/ 36 w 202" name="T2"/>
                <a:gd fmla="*/ 0 h 260" name="T3"/>
                <a:gd fmla="*/ 0 w 202" name="T4"/>
                <a:gd fmla="*/ 36 h 260" name="T5"/>
                <a:gd fmla="*/ 0 w 202" name="T6"/>
                <a:gd fmla="*/ 224 h 260" name="T7"/>
                <a:gd fmla="*/ 36 w 202" name="T8"/>
                <a:gd fmla="*/ 260 h 260" name="T9"/>
                <a:gd fmla="*/ 166 w 202" name="T10"/>
                <a:gd fmla="*/ 260 h 260" name="T11"/>
                <a:gd fmla="*/ 202 w 202" name="T12"/>
                <a:gd fmla="*/ 224 h 260" name="T13"/>
                <a:gd fmla="*/ 202 w 202" name="T14"/>
                <a:gd fmla="*/ 36 h 260" name="T15"/>
                <a:gd fmla="*/ 166 w 202" name="T16"/>
                <a:gd fmla="*/ 0 h 260" name="T17"/>
                <a:gd fmla="*/ 181 w 202" name="T18"/>
                <a:gd fmla="*/ 224 h 260" name="T19"/>
                <a:gd fmla="*/ 166 w 202" name="T20"/>
                <a:gd fmla="*/ 239 h 260" name="T21"/>
                <a:gd fmla="*/ 36 w 202" name="T22"/>
                <a:gd fmla="*/ 239 h 260" name="T23"/>
                <a:gd fmla="*/ 21 w 202" name="T24"/>
                <a:gd fmla="*/ 224 h 260" name="T25"/>
                <a:gd fmla="*/ 21 w 202" name="T26"/>
                <a:gd fmla="*/ 36 h 260" name="T27"/>
                <a:gd fmla="*/ 36 w 202" name="T28"/>
                <a:gd fmla="*/ 22 h 260" name="T29"/>
                <a:gd fmla="*/ 166 w 202" name="T30"/>
                <a:gd fmla="*/ 22 h 260" name="T31"/>
                <a:gd fmla="*/ 181 w 202" name="T32"/>
                <a:gd fmla="*/ 36 h 260" name="T33"/>
                <a:gd fmla="*/ 181 w 202" name="T34"/>
                <a:gd fmla="*/ 224 h 26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60" w="201">
                  <a:moveTo>
                    <a:pt x="16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44"/>
                    <a:pt x="16" y="260"/>
                    <a:pt x="36" y="260"/>
                  </a:cubicBezTo>
                  <a:cubicBezTo>
                    <a:pt x="166" y="260"/>
                    <a:pt x="166" y="260"/>
                    <a:pt x="166" y="260"/>
                  </a:cubicBezTo>
                  <a:cubicBezTo>
                    <a:pt x="186" y="260"/>
                    <a:pt x="202" y="244"/>
                    <a:pt x="202" y="224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2" y="16"/>
                    <a:pt x="186" y="0"/>
                    <a:pt x="166" y="0"/>
                  </a:cubicBezTo>
                  <a:close/>
                  <a:moveTo>
                    <a:pt x="181" y="224"/>
                  </a:moveTo>
                  <a:cubicBezTo>
                    <a:pt x="181" y="232"/>
                    <a:pt x="174" y="239"/>
                    <a:pt x="166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28" y="239"/>
                    <a:pt x="21" y="232"/>
                    <a:pt x="21" y="224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28"/>
                    <a:pt x="28" y="22"/>
                    <a:pt x="36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74" y="22"/>
                    <a:pt x="181" y="28"/>
                    <a:pt x="181" y="36"/>
                  </a:cubicBezTo>
                  <a:lnTo>
                    <a:pt x="181" y="2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51"/>
            <p:cNvSpPr>
              <a:spLocks noChangeArrowheads="1"/>
            </p:cNvSpPr>
            <p:nvPr/>
          </p:nvSpPr>
          <p:spPr bwMode="auto">
            <a:xfrm>
              <a:off x="6624956" y="1385360"/>
              <a:ext cx="244874" cy="30946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52"/>
            <p:cNvSpPr>
              <a:spLocks noChangeArrowheads="1"/>
            </p:cNvSpPr>
            <p:nvPr/>
          </p:nvSpPr>
          <p:spPr bwMode="auto">
            <a:xfrm>
              <a:off x="6624956" y="1460706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53"/>
            <p:cNvSpPr>
              <a:spLocks noChangeArrowheads="1"/>
            </p:cNvSpPr>
            <p:nvPr/>
          </p:nvSpPr>
          <p:spPr bwMode="auto">
            <a:xfrm>
              <a:off x="6624956" y="1537397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54"/>
            <p:cNvSpPr>
              <a:spLocks noChangeArrowheads="1"/>
            </p:cNvSpPr>
            <p:nvPr/>
          </p:nvSpPr>
          <p:spPr bwMode="auto">
            <a:xfrm>
              <a:off x="6624956" y="1615434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Freeform 271"/>
          <p:cNvSpPr>
            <a:spLocks noEditPoints="1"/>
          </p:cNvSpPr>
          <p:nvPr/>
        </p:nvSpPr>
        <p:spPr bwMode="auto">
          <a:xfrm>
            <a:off x="7060383" y="3682484"/>
            <a:ext cx="291058" cy="464149"/>
          </a:xfrm>
          <a:custGeom>
            <a:gdLst>
              <a:gd fmla="*/ 146 w 168" name="T0"/>
              <a:gd fmla="*/ 163 h 268" name="T1"/>
              <a:gd fmla="*/ 124 w 168" name="T2"/>
              <a:gd fmla="*/ 149 h 268" name="T3"/>
              <a:gd fmla="*/ 153 w 168" name="T4"/>
              <a:gd fmla="*/ 76 h 268" name="T5"/>
              <a:gd fmla="*/ 84 w 168" name="T6"/>
              <a:gd fmla="*/ 0 h 268" name="T7"/>
              <a:gd fmla="*/ 16 w 168" name="T8"/>
              <a:gd fmla="*/ 76 h 268" name="T9"/>
              <a:gd fmla="*/ 44 w 168" name="T10"/>
              <a:gd fmla="*/ 149 h 268" name="T11"/>
              <a:gd fmla="*/ 23 w 168" name="T12"/>
              <a:gd fmla="*/ 163 h 268" name="T13"/>
              <a:gd fmla="*/ 0 w 168" name="T14"/>
              <a:gd fmla="*/ 206 h 268" name="T15"/>
              <a:gd fmla="*/ 84 w 168" name="T16"/>
              <a:gd fmla="*/ 268 h 268" name="T17"/>
              <a:gd fmla="*/ 168 w 168" name="T18"/>
              <a:gd fmla="*/ 206 h 268" name="T19"/>
              <a:gd fmla="*/ 146 w 168" name="T20"/>
              <a:gd fmla="*/ 163 h 268" name="T21"/>
              <a:gd fmla="*/ 37 w 168" name="T22"/>
              <a:gd fmla="*/ 76 h 268" name="T23"/>
              <a:gd fmla="*/ 84 w 168" name="T24"/>
              <a:gd fmla="*/ 21 h 268" name="T25"/>
              <a:gd fmla="*/ 131 w 168" name="T26"/>
              <a:gd fmla="*/ 76 h 268" name="T27"/>
              <a:gd fmla="*/ 84 w 168" name="T28"/>
              <a:gd fmla="*/ 144 h 268" name="T29"/>
              <a:gd fmla="*/ 37 w 168" name="T30"/>
              <a:gd fmla="*/ 76 h 268" name="T31"/>
              <a:gd fmla="*/ 84 w 168" name="T32"/>
              <a:gd fmla="*/ 246 h 268" name="T33"/>
              <a:gd fmla="*/ 22 w 168" name="T34"/>
              <a:gd fmla="*/ 206 h 268" name="T35"/>
              <a:gd fmla="*/ 33 w 168" name="T36"/>
              <a:gd fmla="*/ 182 h 268" name="T37"/>
              <a:gd fmla="*/ 63 w 168" name="T38"/>
              <a:gd fmla="*/ 162 h 268" name="T39"/>
              <a:gd fmla="*/ 84 w 168" name="T40"/>
              <a:gd fmla="*/ 166 h 268" name="T41"/>
              <a:gd fmla="*/ 106 w 168" name="T42"/>
              <a:gd fmla="*/ 162 h 268" name="T43"/>
              <a:gd fmla="*/ 135 w 168" name="T44"/>
              <a:gd fmla="*/ 182 h 268" name="T45"/>
              <a:gd fmla="*/ 147 w 168" name="T46"/>
              <a:gd fmla="*/ 206 h 268" name="T47"/>
              <a:gd fmla="*/ 84 w 168" name="T48"/>
              <a:gd fmla="*/ 246 h 268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268" w="168">
                <a:moveTo>
                  <a:pt x="146" y="163"/>
                </a:moveTo>
                <a:cubicBezTo>
                  <a:pt x="140" y="160"/>
                  <a:pt x="133" y="156"/>
                  <a:pt x="124" y="149"/>
                </a:cubicBezTo>
                <a:cubicBezTo>
                  <a:pt x="142" y="131"/>
                  <a:pt x="153" y="103"/>
                  <a:pt x="153" y="76"/>
                </a:cubicBezTo>
                <a:cubicBezTo>
                  <a:pt x="153" y="32"/>
                  <a:pt x="124" y="0"/>
                  <a:pt x="84" y="0"/>
                </a:cubicBezTo>
                <a:cubicBezTo>
                  <a:pt x="44" y="0"/>
                  <a:pt x="16" y="32"/>
                  <a:pt x="16" y="76"/>
                </a:cubicBezTo>
                <a:cubicBezTo>
                  <a:pt x="16" y="103"/>
                  <a:pt x="26" y="131"/>
                  <a:pt x="44" y="149"/>
                </a:cubicBezTo>
                <a:cubicBezTo>
                  <a:pt x="35" y="156"/>
                  <a:pt x="28" y="160"/>
                  <a:pt x="23" y="163"/>
                </a:cubicBezTo>
                <a:cubicBezTo>
                  <a:pt x="6" y="173"/>
                  <a:pt x="0" y="179"/>
                  <a:pt x="0" y="206"/>
                </a:cubicBezTo>
                <a:cubicBezTo>
                  <a:pt x="0" y="243"/>
                  <a:pt x="33" y="268"/>
                  <a:pt x="84" y="268"/>
                </a:cubicBezTo>
                <a:cubicBezTo>
                  <a:pt x="135" y="268"/>
                  <a:pt x="168" y="243"/>
                  <a:pt x="168" y="206"/>
                </a:cubicBezTo>
                <a:cubicBezTo>
                  <a:pt x="168" y="179"/>
                  <a:pt x="163" y="173"/>
                  <a:pt x="146" y="163"/>
                </a:cubicBezTo>
                <a:close/>
                <a:moveTo>
                  <a:pt x="37" y="76"/>
                </a:moveTo>
                <a:cubicBezTo>
                  <a:pt x="37" y="49"/>
                  <a:pt x="52" y="21"/>
                  <a:pt x="84" y="21"/>
                </a:cubicBezTo>
                <a:cubicBezTo>
                  <a:pt x="117" y="21"/>
                  <a:pt x="131" y="49"/>
                  <a:pt x="131" y="76"/>
                </a:cubicBezTo>
                <a:cubicBezTo>
                  <a:pt x="131" y="108"/>
                  <a:pt x="112" y="144"/>
                  <a:pt x="84" y="144"/>
                </a:cubicBezTo>
                <a:cubicBezTo>
                  <a:pt x="57" y="144"/>
                  <a:pt x="37" y="108"/>
                  <a:pt x="37" y="76"/>
                </a:cubicBezTo>
                <a:close/>
                <a:moveTo>
                  <a:pt x="84" y="246"/>
                </a:moveTo>
                <a:cubicBezTo>
                  <a:pt x="70" y="246"/>
                  <a:pt x="22" y="243"/>
                  <a:pt x="22" y="206"/>
                </a:cubicBezTo>
                <a:cubicBezTo>
                  <a:pt x="22" y="189"/>
                  <a:pt x="22" y="189"/>
                  <a:pt x="33" y="182"/>
                </a:cubicBezTo>
                <a:cubicBezTo>
                  <a:pt x="40" y="178"/>
                  <a:pt x="50" y="172"/>
                  <a:pt x="63" y="162"/>
                </a:cubicBezTo>
                <a:cubicBezTo>
                  <a:pt x="70" y="165"/>
                  <a:pt x="77" y="166"/>
                  <a:pt x="84" y="166"/>
                </a:cubicBezTo>
                <a:cubicBezTo>
                  <a:pt x="92" y="166"/>
                  <a:pt x="99" y="165"/>
                  <a:pt x="106" y="162"/>
                </a:cubicBezTo>
                <a:cubicBezTo>
                  <a:pt x="119" y="172"/>
                  <a:pt x="128" y="178"/>
                  <a:pt x="135" y="182"/>
                </a:cubicBezTo>
                <a:cubicBezTo>
                  <a:pt x="147" y="189"/>
                  <a:pt x="147" y="189"/>
                  <a:pt x="147" y="206"/>
                </a:cubicBezTo>
                <a:cubicBezTo>
                  <a:pt x="147" y="243"/>
                  <a:pt x="99" y="246"/>
                  <a:pt x="84" y="2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文本框 48"/>
          <p:cNvSpPr txBox="1"/>
          <p:nvPr/>
        </p:nvSpPr>
        <p:spPr>
          <a:xfrm>
            <a:off x="1701581" y="2879535"/>
            <a:ext cx="204512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请添加标题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161107" y="2879535"/>
            <a:ext cx="213054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785519" y="4451686"/>
            <a:ext cx="23946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341576" y="4451686"/>
            <a:ext cx="222548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请添加标题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4731492" y="3702519"/>
            <a:ext cx="489672" cy="468069"/>
            <a:chOff x="6148827" y="2365129"/>
            <a:chExt cx="548947" cy="524729"/>
          </a:xfrm>
          <a:solidFill>
            <a:schemeClr val="bg1"/>
          </a:solidFill>
        </p:grpSpPr>
        <p:sp>
          <p:nvSpPr>
            <p:cNvPr id="40" name="Freeform 255"/>
            <p:cNvSpPr>
              <a:spLocks noEditPoints="1"/>
            </p:cNvSpPr>
            <p:nvPr/>
          </p:nvSpPr>
          <p:spPr bwMode="auto">
            <a:xfrm>
              <a:off x="6148827" y="2365129"/>
              <a:ext cx="548947" cy="524729"/>
            </a:xfrm>
            <a:custGeom>
              <a:gdLst>
                <a:gd fmla="*/ 224 w 260" name="T0"/>
                <a:gd fmla="*/ 0 h 248" name="T1"/>
                <a:gd fmla="*/ 36 w 260" name="T2"/>
                <a:gd fmla="*/ 0 h 248" name="T3"/>
                <a:gd fmla="*/ 0 w 260" name="T4"/>
                <a:gd fmla="*/ 36 h 248" name="T5"/>
                <a:gd fmla="*/ 0 w 260" name="T6"/>
                <a:gd fmla="*/ 166 h 248" name="T7"/>
                <a:gd fmla="*/ 29 w 260" name="T8"/>
                <a:gd fmla="*/ 203 h 248" name="T9"/>
                <a:gd fmla="*/ 68 w 260" name="T10"/>
                <a:gd fmla="*/ 203 h 248" name="T11"/>
                <a:gd fmla="*/ 84 w 260" name="T12"/>
                <a:gd fmla="*/ 210 h 248" name="T13"/>
                <a:gd fmla="*/ 110 w 260" name="T14"/>
                <a:gd fmla="*/ 239 h 248" name="T15"/>
                <a:gd fmla="*/ 130 w 260" name="T16"/>
                <a:gd fmla="*/ 248 h 248" name="T17"/>
                <a:gd fmla="*/ 150 w 260" name="T18"/>
                <a:gd fmla="*/ 239 h 248" name="T19"/>
                <a:gd fmla="*/ 176 w 260" name="T20"/>
                <a:gd fmla="*/ 210 h 248" name="T21"/>
                <a:gd fmla="*/ 188 w 260" name="T22"/>
                <a:gd fmla="*/ 203 h 248" name="T23"/>
                <a:gd fmla="*/ 228 w 260" name="T24"/>
                <a:gd fmla="*/ 203 h 248" name="T25"/>
                <a:gd fmla="*/ 260 w 260" name="T26"/>
                <a:gd fmla="*/ 166 h 248" name="T27"/>
                <a:gd fmla="*/ 260 w 260" name="T28"/>
                <a:gd fmla="*/ 36 h 248" name="T29"/>
                <a:gd fmla="*/ 224 w 260" name="T30"/>
                <a:gd fmla="*/ 0 h 248" name="T31"/>
                <a:gd fmla="*/ 239 w 260" name="T32"/>
                <a:gd fmla="*/ 166 h 248" name="T33"/>
                <a:gd fmla="*/ 228 w 260" name="T34"/>
                <a:gd fmla="*/ 181 h 248" name="T35"/>
                <a:gd fmla="*/ 188 w 260" name="T36"/>
                <a:gd fmla="*/ 181 h 248" name="T37"/>
                <a:gd fmla="*/ 158 w 260" name="T38"/>
                <a:gd fmla="*/ 197 h 248" name="T39"/>
                <a:gd fmla="*/ 134 w 260" name="T40"/>
                <a:gd fmla="*/ 224 h 248" name="T41"/>
                <a:gd fmla="*/ 130 w 260" name="T42"/>
                <a:gd fmla="*/ 226 h 248" name="T43"/>
                <a:gd fmla="*/ 126 w 260" name="T44"/>
                <a:gd fmla="*/ 224 h 248" name="T45"/>
                <a:gd fmla="*/ 102 w 260" name="T46"/>
                <a:gd fmla="*/ 197 h 248" name="T47"/>
                <a:gd fmla="*/ 68 w 260" name="T48"/>
                <a:gd fmla="*/ 181 h 248" name="T49"/>
                <a:gd fmla="*/ 29 w 260" name="T50"/>
                <a:gd fmla="*/ 181 h 248" name="T51"/>
                <a:gd fmla="*/ 21 w 260" name="T52"/>
                <a:gd fmla="*/ 166 h 248" name="T53"/>
                <a:gd fmla="*/ 21 w 260" name="T54"/>
                <a:gd fmla="*/ 36 h 248" name="T55"/>
                <a:gd fmla="*/ 36 w 260" name="T56"/>
                <a:gd fmla="*/ 22 h 248" name="T57"/>
                <a:gd fmla="*/ 224 w 260" name="T58"/>
                <a:gd fmla="*/ 22 h 248" name="T59"/>
                <a:gd fmla="*/ 239 w 260" name="T60"/>
                <a:gd fmla="*/ 36 h 248" name="T61"/>
                <a:gd fmla="*/ 239 w 260" name="T62"/>
                <a:gd fmla="*/ 166 h 24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48" w="260">
                  <a:moveTo>
                    <a:pt x="22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6"/>
                    <a:pt x="13" y="203"/>
                    <a:pt x="29" y="203"/>
                  </a:cubicBezTo>
                  <a:cubicBezTo>
                    <a:pt x="45" y="203"/>
                    <a:pt x="62" y="203"/>
                    <a:pt x="68" y="203"/>
                  </a:cubicBezTo>
                  <a:cubicBezTo>
                    <a:pt x="74" y="203"/>
                    <a:pt x="82" y="206"/>
                    <a:pt x="84" y="210"/>
                  </a:cubicBezTo>
                  <a:cubicBezTo>
                    <a:pt x="87" y="214"/>
                    <a:pt x="99" y="227"/>
                    <a:pt x="110" y="239"/>
                  </a:cubicBezTo>
                  <a:cubicBezTo>
                    <a:pt x="115" y="245"/>
                    <a:pt x="123" y="248"/>
                    <a:pt x="130" y="248"/>
                  </a:cubicBezTo>
                  <a:cubicBezTo>
                    <a:pt x="137" y="248"/>
                    <a:pt x="145" y="245"/>
                    <a:pt x="150" y="239"/>
                  </a:cubicBezTo>
                  <a:cubicBezTo>
                    <a:pt x="161" y="227"/>
                    <a:pt x="173" y="214"/>
                    <a:pt x="176" y="210"/>
                  </a:cubicBezTo>
                  <a:cubicBezTo>
                    <a:pt x="178" y="206"/>
                    <a:pt x="184" y="203"/>
                    <a:pt x="188" y="203"/>
                  </a:cubicBezTo>
                  <a:cubicBezTo>
                    <a:pt x="192" y="203"/>
                    <a:pt x="210" y="203"/>
                    <a:pt x="228" y="203"/>
                  </a:cubicBezTo>
                  <a:cubicBezTo>
                    <a:pt x="246" y="203"/>
                    <a:pt x="260" y="186"/>
                    <a:pt x="260" y="16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16"/>
                    <a:pt x="244" y="0"/>
                    <a:pt x="224" y="0"/>
                  </a:cubicBezTo>
                  <a:close/>
                  <a:moveTo>
                    <a:pt x="239" y="166"/>
                  </a:moveTo>
                  <a:cubicBezTo>
                    <a:pt x="239" y="174"/>
                    <a:pt x="233" y="181"/>
                    <a:pt x="228" y="181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177" y="181"/>
                    <a:pt x="165" y="188"/>
                    <a:pt x="158" y="197"/>
                  </a:cubicBezTo>
                  <a:cubicBezTo>
                    <a:pt x="156" y="200"/>
                    <a:pt x="146" y="212"/>
                    <a:pt x="134" y="224"/>
                  </a:cubicBezTo>
                  <a:cubicBezTo>
                    <a:pt x="133" y="226"/>
                    <a:pt x="131" y="226"/>
                    <a:pt x="130" y="226"/>
                  </a:cubicBezTo>
                  <a:cubicBezTo>
                    <a:pt x="129" y="226"/>
                    <a:pt x="127" y="226"/>
                    <a:pt x="126" y="224"/>
                  </a:cubicBezTo>
                  <a:cubicBezTo>
                    <a:pt x="114" y="212"/>
                    <a:pt x="104" y="200"/>
                    <a:pt x="102" y="197"/>
                  </a:cubicBezTo>
                  <a:cubicBezTo>
                    <a:pt x="95" y="188"/>
                    <a:pt x="81" y="181"/>
                    <a:pt x="68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6" y="181"/>
                    <a:pt x="21" y="175"/>
                    <a:pt x="21" y="16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28"/>
                    <a:pt x="28" y="22"/>
                    <a:pt x="36" y="22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32" y="22"/>
                    <a:pt x="239" y="28"/>
                    <a:pt x="239" y="36"/>
                  </a:cubicBezTo>
                  <a:lnTo>
                    <a:pt x="239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56"/>
            <p:cNvSpPr>
              <a:spLocks noChangeArrowheads="1"/>
            </p:cNvSpPr>
            <p:nvPr/>
          </p:nvSpPr>
          <p:spPr bwMode="auto">
            <a:xfrm>
              <a:off x="6300864" y="2534656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57"/>
            <p:cNvSpPr>
              <a:spLocks noChangeArrowheads="1"/>
            </p:cNvSpPr>
            <p:nvPr/>
          </p:nvSpPr>
          <p:spPr bwMode="auto">
            <a:xfrm>
              <a:off x="6300864" y="2610002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217195" y="3702519"/>
            <a:ext cx="501503" cy="431782"/>
            <a:chOff x="7970415" y="1262923"/>
            <a:chExt cx="551638" cy="474947"/>
          </a:xfrm>
          <a:solidFill>
            <a:schemeClr val="bg1"/>
          </a:solidFill>
        </p:grpSpPr>
        <p:sp>
          <p:nvSpPr>
            <p:cNvPr id="44" name="Freeform 294"/>
            <p:cNvSpPr>
              <a:spLocks noEditPoints="1"/>
            </p:cNvSpPr>
            <p:nvPr/>
          </p:nvSpPr>
          <p:spPr bwMode="auto">
            <a:xfrm>
              <a:off x="7970415" y="1262923"/>
              <a:ext cx="551638" cy="474947"/>
            </a:xfrm>
            <a:custGeom>
              <a:gdLst>
                <a:gd fmla="*/ 224 w 261" name="T0"/>
                <a:gd fmla="*/ 22 h 225" name="T1"/>
                <a:gd fmla="*/ 224 w 261" name="T2"/>
                <a:gd fmla="*/ 15 h 225" name="T3"/>
                <a:gd fmla="*/ 192 w 261" name="T4"/>
                <a:gd fmla="*/ 0 h 225" name="T5"/>
                <a:gd fmla="*/ 159 w 261" name="T6"/>
                <a:gd fmla="*/ 15 h 225" name="T7"/>
                <a:gd fmla="*/ 159 w 261" name="T8"/>
                <a:gd fmla="*/ 22 h 225" name="T9"/>
                <a:gd fmla="*/ 36 w 261" name="T10"/>
                <a:gd fmla="*/ 22 h 225" name="T11"/>
                <a:gd fmla="*/ 0 w 261" name="T12"/>
                <a:gd fmla="*/ 58 h 225" name="T13"/>
                <a:gd fmla="*/ 0 w 261" name="T14"/>
                <a:gd fmla="*/ 188 h 225" name="T15"/>
                <a:gd fmla="*/ 36 w 261" name="T16"/>
                <a:gd fmla="*/ 225 h 225" name="T17"/>
                <a:gd fmla="*/ 224 w 261" name="T18"/>
                <a:gd fmla="*/ 225 h 225" name="T19"/>
                <a:gd fmla="*/ 261 w 261" name="T20"/>
                <a:gd fmla="*/ 188 h 225" name="T21"/>
                <a:gd fmla="*/ 261 w 261" name="T22"/>
                <a:gd fmla="*/ 58 h 225" name="T23"/>
                <a:gd fmla="*/ 224 w 261" name="T24"/>
                <a:gd fmla="*/ 22 h 225" name="T25"/>
                <a:gd fmla="*/ 239 w 261" name="T26"/>
                <a:gd fmla="*/ 188 h 225" name="T27"/>
                <a:gd fmla="*/ 224 w 261" name="T28"/>
                <a:gd fmla="*/ 203 h 225" name="T29"/>
                <a:gd fmla="*/ 36 w 261" name="T30"/>
                <a:gd fmla="*/ 203 h 225" name="T31"/>
                <a:gd fmla="*/ 22 w 261" name="T32"/>
                <a:gd fmla="*/ 188 h 225" name="T33"/>
                <a:gd fmla="*/ 22 w 261" name="T34"/>
                <a:gd fmla="*/ 58 h 225" name="T35"/>
                <a:gd fmla="*/ 36 w 261" name="T36"/>
                <a:gd fmla="*/ 44 h 225" name="T37"/>
                <a:gd fmla="*/ 224 w 261" name="T38"/>
                <a:gd fmla="*/ 44 h 225" name="T39"/>
                <a:gd fmla="*/ 239 w 261" name="T40"/>
                <a:gd fmla="*/ 58 h 225" name="T41"/>
                <a:gd fmla="*/ 239 w 261" name="T42"/>
                <a:gd fmla="*/ 188 h 225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25" w="261">
                  <a:moveTo>
                    <a:pt x="224" y="22"/>
                  </a:moveTo>
                  <a:cubicBezTo>
                    <a:pt x="224" y="15"/>
                    <a:pt x="224" y="15"/>
                    <a:pt x="224" y="15"/>
                  </a:cubicBezTo>
                  <a:cubicBezTo>
                    <a:pt x="224" y="7"/>
                    <a:pt x="210" y="0"/>
                    <a:pt x="192" y="0"/>
                  </a:cubicBezTo>
                  <a:cubicBezTo>
                    <a:pt x="174" y="0"/>
                    <a:pt x="159" y="7"/>
                    <a:pt x="159" y="15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16" y="22"/>
                    <a:pt x="0" y="38"/>
                    <a:pt x="0" y="5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8"/>
                    <a:pt x="16" y="225"/>
                    <a:pt x="36" y="225"/>
                  </a:cubicBezTo>
                  <a:cubicBezTo>
                    <a:pt x="224" y="225"/>
                    <a:pt x="224" y="225"/>
                    <a:pt x="224" y="225"/>
                  </a:cubicBezTo>
                  <a:cubicBezTo>
                    <a:pt x="244" y="225"/>
                    <a:pt x="261" y="208"/>
                    <a:pt x="261" y="18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38"/>
                    <a:pt x="244" y="22"/>
                    <a:pt x="224" y="22"/>
                  </a:cubicBezTo>
                  <a:close/>
                  <a:moveTo>
                    <a:pt x="239" y="188"/>
                  </a:moveTo>
                  <a:cubicBezTo>
                    <a:pt x="239" y="196"/>
                    <a:pt x="232" y="203"/>
                    <a:pt x="224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28" y="203"/>
                    <a:pt x="22" y="196"/>
                    <a:pt x="22" y="18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0"/>
                    <a:pt x="28" y="44"/>
                    <a:pt x="36" y="44"/>
                  </a:cubicBezTo>
                  <a:cubicBezTo>
                    <a:pt x="224" y="44"/>
                    <a:pt x="224" y="44"/>
                    <a:pt x="224" y="44"/>
                  </a:cubicBezTo>
                  <a:cubicBezTo>
                    <a:pt x="232" y="44"/>
                    <a:pt x="239" y="50"/>
                    <a:pt x="239" y="58"/>
                  </a:cubicBezTo>
                  <a:lnTo>
                    <a:pt x="239" y="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95"/>
            <p:cNvSpPr>
              <a:spLocks noEditPoints="1"/>
            </p:cNvSpPr>
            <p:nvPr/>
          </p:nvSpPr>
          <p:spPr bwMode="auto">
            <a:xfrm>
              <a:off x="8117070" y="1393433"/>
              <a:ext cx="259674" cy="259674"/>
            </a:xfrm>
            <a:custGeom>
              <a:gdLst>
                <a:gd fmla="*/ 61 w 123" name="T0"/>
                <a:gd fmla="*/ 0 h 123" name="T1"/>
                <a:gd fmla="*/ 0 w 123" name="T2"/>
                <a:gd fmla="*/ 61 h 123" name="T3"/>
                <a:gd fmla="*/ 61 w 123" name="T4"/>
                <a:gd fmla="*/ 123 h 123" name="T5"/>
                <a:gd fmla="*/ 123 w 123" name="T6"/>
                <a:gd fmla="*/ 61 h 123" name="T7"/>
                <a:gd fmla="*/ 61 w 123" name="T8"/>
                <a:gd fmla="*/ 0 h 123" name="T9"/>
                <a:gd fmla="*/ 61 w 123" name="T10"/>
                <a:gd fmla="*/ 101 h 123" name="T11"/>
                <a:gd fmla="*/ 21 w 123" name="T12"/>
                <a:gd fmla="*/ 61 h 123" name="T13"/>
                <a:gd fmla="*/ 61 w 123" name="T14"/>
                <a:gd fmla="*/ 21 h 123" name="T15"/>
                <a:gd fmla="*/ 101 w 123" name="T16"/>
                <a:gd fmla="*/ 61 h 123" name="T17"/>
                <a:gd fmla="*/ 61 w 123" name="T18"/>
                <a:gd fmla="*/ 101 h 1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3" w="123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3"/>
                    <a:pt x="61" y="123"/>
                  </a:cubicBezTo>
                  <a:cubicBezTo>
                    <a:pt x="95" y="123"/>
                    <a:pt x="123" y="95"/>
                    <a:pt x="123" y="61"/>
                  </a:cubicBezTo>
                  <a:cubicBezTo>
                    <a:pt x="123" y="27"/>
                    <a:pt x="95" y="0"/>
                    <a:pt x="61" y="0"/>
                  </a:cubicBezTo>
                  <a:close/>
                  <a:moveTo>
                    <a:pt x="61" y="101"/>
                  </a:moveTo>
                  <a:cubicBezTo>
                    <a:pt x="39" y="101"/>
                    <a:pt x="21" y="83"/>
                    <a:pt x="21" y="61"/>
                  </a:cubicBezTo>
                  <a:cubicBezTo>
                    <a:pt x="21" y="39"/>
                    <a:pt x="39" y="21"/>
                    <a:pt x="61" y="21"/>
                  </a:cubicBezTo>
                  <a:cubicBezTo>
                    <a:pt x="83" y="21"/>
                    <a:pt x="101" y="39"/>
                    <a:pt x="101" y="61"/>
                  </a:cubicBezTo>
                  <a:cubicBezTo>
                    <a:pt x="101" y="83"/>
                    <a:pt x="83" y="101"/>
                    <a:pt x="61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0" y="6626882"/>
            <a:ext cx="12192000" cy="231118"/>
          </a:xfrm>
          <a:prstGeom prst="rect">
            <a:avLst/>
          </a:prstGeom>
          <a:solidFill>
            <a:srgbClr val="1B3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95485992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0" name="组合 39"/>
          <p:cNvGrpSpPr/>
          <p:nvPr/>
        </p:nvGrpSpPr>
        <p:grpSpPr>
          <a:xfrm>
            <a:off x="3910221" y="1391111"/>
            <a:ext cx="1413866" cy="1413867"/>
            <a:chOff x="3530278" y="1666754"/>
            <a:chExt cx="2565722" cy="2565722"/>
          </a:xfrm>
        </p:grpSpPr>
        <p:cxnSp>
          <p:nvCxnSpPr>
            <p:cNvPr id="34" name="直接连接符 33"/>
            <p:cNvCxnSpPr/>
            <p:nvPr/>
          </p:nvCxnSpPr>
          <p:spPr>
            <a:xfrm flipV="1">
              <a:off x="3530278" y="1666754"/>
              <a:ext cx="2565722" cy="11576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 rot="5400000">
              <a:off x="2268637" y="2943827"/>
              <a:ext cx="2565722" cy="11576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 rot="5400000">
            <a:off x="6858937" y="1376227"/>
            <a:ext cx="1413867" cy="1413866"/>
            <a:chOff x="3530278" y="1666754"/>
            <a:chExt cx="2565722" cy="2565722"/>
          </a:xfrm>
        </p:grpSpPr>
        <p:cxnSp>
          <p:nvCxnSpPr>
            <p:cNvPr id="42" name="直接连接符 41"/>
            <p:cNvCxnSpPr/>
            <p:nvPr/>
          </p:nvCxnSpPr>
          <p:spPr>
            <a:xfrm flipV="1">
              <a:off x="3530278" y="1666754"/>
              <a:ext cx="2565722" cy="11576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 rot="5400000">
              <a:off x="2268637" y="2943827"/>
              <a:ext cx="2565722" cy="11576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 rot="16200000">
            <a:off x="3910221" y="4067908"/>
            <a:ext cx="1413867" cy="1413866"/>
            <a:chOff x="3530278" y="1666754"/>
            <a:chExt cx="2565722" cy="2565722"/>
          </a:xfrm>
        </p:grpSpPr>
        <p:cxnSp>
          <p:nvCxnSpPr>
            <p:cNvPr id="45" name="直接连接符 44"/>
            <p:cNvCxnSpPr/>
            <p:nvPr/>
          </p:nvCxnSpPr>
          <p:spPr>
            <a:xfrm flipV="1">
              <a:off x="3530278" y="1666754"/>
              <a:ext cx="2565722" cy="11576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 rot="5400000">
              <a:off x="2268637" y="2943827"/>
              <a:ext cx="2565722" cy="11576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 rot="10800000">
            <a:off x="6878073" y="4059403"/>
            <a:ext cx="1413866" cy="1413867"/>
            <a:chOff x="3530278" y="1666754"/>
            <a:chExt cx="2565722" cy="2565722"/>
          </a:xfrm>
        </p:grpSpPr>
        <p:cxnSp>
          <p:nvCxnSpPr>
            <p:cNvPr id="48" name="直接连接符 47"/>
            <p:cNvCxnSpPr/>
            <p:nvPr/>
          </p:nvCxnSpPr>
          <p:spPr>
            <a:xfrm flipV="1">
              <a:off x="3530278" y="1666754"/>
              <a:ext cx="2565722" cy="11576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 rot="5400000">
              <a:off x="2268637" y="2943827"/>
              <a:ext cx="2565722" cy="11576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文本框 51"/>
          <p:cNvSpPr txBox="1"/>
          <p:nvPr/>
        </p:nvSpPr>
        <p:spPr>
          <a:xfrm>
            <a:off x="4898020" y="1745895"/>
            <a:ext cx="2395960" cy="2194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38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01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648682" y="3842951"/>
            <a:ext cx="489463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请在这里添加标题</a:t>
            </a:r>
          </a:p>
        </p:txBody>
      </p:sp>
    </p:spTree>
    <p:extLst>
      <p:ext uri="{BB962C8B-B14F-4D97-AF65-F5344CB8AC3E}">
        <p14:creationId val="137857873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053509" y="487020"/>
            <a:ext cx="40849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请在这里添加标题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1312645" y="1632535"/>
            <a:ext cx="1812661" cy="228856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50800">
            <a:solidFill>
              <a:srgbClr val="9CC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圆角矩形 32"/>
          <p:cNvSpPr/>
          <p:nvPr/>
        </p:nvSpPr>
        <p:spPr>
          <a:xfrm>
            <a:off x="3889612" y="1632535"/>
            <a:ext cx="1812661" cy="2288561"/>
          </a:xfrm>
          <a:prstGeom prst="roundRect">
            <a:avLst/>
          </a:prstGeom>
          <a:blipFill dpi="0" rotWithShape="1">
            <a:blip r:embed="rId3">
              <a:alphaModFix amt="85000"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50800">
            <a:solidFill>
              <a:srgbClr val="CBE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圆角矩形 33"/>
          <p:cNvSpPr/>
          <p:nvPr/>
        </p:nvSpPr>
        <p:spPr>
          <a:xfrm>
            <a:off x="6466579" y="1632535"/>
            <a:ext cx="1812661" cy="2288561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50800">
            <a:solidFill>
              <a:srgbClr val="3A89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圆角矩形 34"/>
          <p:cNvSpPr/>
          <p:nvPr/>
        </p:nvSpPr>
        <p:spPr>
          <a:xfrm>
            <a:off x="9043546" y="1632535"/>
            <a:ext cx="1812661" cy="2288561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50800">
            <a:solidFill>
              <a:srgbClr val="F26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文本框 35"/>
          <p:cNvSpPr txBox="1"/>
          <p:nvPr/>
        </p:nvSpPr>
        <p:spPr>
          <a:xfrm>
            <a:off x="1011982" y="4110872"/>
            <a:ext cx="239410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请添加文字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402756" y="4648153"/>
            <a:ext cx="1612560" cy="13594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602695" y="4110872"/>
            <a:ext cx="239410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请添加文字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214180" y="4110872"/>
            <a:ext cx="239410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请添加文字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752823" y="4110872"/>
            <a:ext cx="239410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请添加文字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608336" y="1111995"/>
            <a:ext cx="975328" cy="124250"/>
            <a:chOff x="1524000" y="924560"/>
            <a:chExt cx="1116810" cy="142274"/>
          </a:xfrm>
        </p:grpSpPr>
        <p:sp>
          <p:nvSpPr>
            <p:cNvPr id="3" name="椭圆 2"/>
            <p:cNvSpPr/>
            <p:nvPr/>
          </p:nvSpPr>
          <p:spPr>
            <a:xfrm>
              <a:off x="1524000" y="924560"/>
              <a:ext cx="142274" cy="142274"/>
            </a:xfrm>
            <a:prstGeom prst="ellipse">
              <a:avLst/>
            </a:prstGeom>
            <a:solidFill>
              <a:srgbClr val="1B3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椭圆 44"/>
            <p:cNvSpPr/>
            <p:nvPr/>
          </p:nvSpPr>
          <p:spPr>
            <a:xfrm>
              <a:off x="1767634" y="924560"/>
              <a:ext cx="142274" cy="142274"/>
            </a:xfrm>
            <a:prstGeom prst="ellipse">
              <a:avLst/>
            </a:prstGeom>
            <a:solidFill>
              <a:srgbClr val="9CC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椭圆 45"/>
            <p:cNvSpPr/>
            <p:nvPr/>
          </p:nvSpPr>
          <p:spPr>
            <a:xfrm>
              <a:off x="2011268" y="924560"/>
              <a:ext cx="142274" cy="142274"/>
            </a:xfrm>
            <a:prstGeom prst="ellipse">
              <a:avLst/>
            </a:prstGeom>
            <a:solidFill>
              <a:srgbClr val="CBE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椭圆 46"/>
            <p:cNvSpPr/>
            <p:nvPr/>
          </p:nvSpPr>
          <p:spPr>
            <a:xfrm>
              <a:off x="2254902" y="924560"/>
              <a:ext cx="142274" cy="142274"/>
            </a:xfrm>
            <a:prstGeom prst="ellipse">
              <a:avLst/>
            </a:prstGeom>
            <a:solidFill>
              <a:srgbClr val="3A8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椭圆 47"/>
            <p:cNvSpPr/>
            <p:nvPr/>
          </p:nvSpPr>
          <p:spPr>
            <a:xfrm>
              <a:off x="2498536" y="924560"/>
              <a:ext cx="142274" cy="142274"/>
            </a:xfrm>
            <a:prstGeom prst="ellipse">
              <a:avLst/>
            </a:prstGeom>
            <a:solidFill>
              <a:srgbClr val="F26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993469" y="4648153"/>
            <a:ext cx="1612560" cy="13594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04953" y="4648153"/>
            <a:ext cx="1612560" cy="13594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143596" y="4648153"/>
            <a:ext cx="1612560" cy="13594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基于演示设计的一站式在线演示、素材销售、服务交易</a:t>
            </a:r>
          </a:p>
        </p:txBody>
      </p:sp>
    </p:spTree>
    <p:extLst>
      <p:ext uri="{BB962C8B-B14F-4D97-AF65-F5344CB8AC3E}">
        <p14:creationId val="69303845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053509" y="487020"/>
            <a:ext cx="40849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请在这里添加标题</a:t>
            </a: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096000" y="2156788"/>
            <a:ext cx="0" cy="3390202"/>
          </a:xfrm>
          <a:prstGeom prst="line">
            <a:avLst/>
          </a:prstGeom>
          <a:ln cap="rnd" w="15875">
            <a:solidFill>
              <a:schemeClr val="bg1">
                <a:lumMod val="65000"/>
                <a:alpha val="70000"/>
              </a:schemeClr>
            </a:solidFill>
            <a:headEnd len="lg" type="oval" w="lg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043747" y="2235338"/>
            <a:ext cx="10124385" cy="3182445"/>
            <a:chOff x="1100731" y="2228612"/>
            <a:chExt cx="10124385" cy="3182445"/>
          </a:xfrm>
        </p:grpSpPr>
        <p:sp>
          <p:nvSpPr>
            <p:cNvPr id="2" name="圆角矩形 1"/>
            <p:cNvSpPr/>
            <p:nvPr/>
          </p:nvSpPr>
          <p:spPr>
            <a:xfrm rot="2700000">
              <a:off x="4608679" y="2412920"/>
              <a:ext cx="889916" cy="889916"/>
            </a:xfrm>
            <a:prstGeom prst="roundRect">
              <a:avLst/>
            </a:prstGeom>
            <a:solidFill>
              <a:srgbClr val="9CC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圆角矩形 25"/>
            <p:cNvSpPr/>
            <p:nvPr/>
          </p:nvSpPr>
          <p:spPr>
            <a:xfrm rot="2700000">
              <a:off x="6837011" y="2412920"/>
              <a:ext cx="889916" cy="889916"/>
            </a:xfrm>
            <a:prstGeom prst="roundRect">
              <a:avLst/>
            </a:prstGeom>
            <a:solidFill>
              <a:srgbClr val="CBE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B8D6EC"/>
                </a:solidFill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 rot="2700000">
              <a:off x="6837011" y="4336833"/>
              <a:ext cx="889916" cy="889916"/>
            </a:xfrm>
            <a:prstGeom prst="roundRect">
              <a:avLst/>
            </a:prstGeom>
            <a:solidFill>
              <a:srgbClr val="F26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圆角矩形 27"/>
            <p:cNvSpPr/>
            <p:nvPr/>
          </p:nvSpPr>
          <p:spPr>
            <a:xfrm rot="2700000">
              <a:off x="4608679" y="4336833"/>
              <a:ext cx="889916" cy="889916"/>
            </a:xfrm>
            <a:prstGeom prst="roundRect">
              <a:avLst/>
            </a:prstGeom>
            <a:solidFill>
              <a:srgbClr val="3A8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901236" y="2228612"/>
              <a:ext cx="239410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 sz="2400">
                  <a:solidFill>
                    <a:srgbClr val="9CC4E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请添加文字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00731" y="2683757"/>
              <a:ext cx="3194613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基于演示设计的一站式在线演示、素材销售、服务交易系统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030504" y="2228612"/>
              <a:ext cx="239410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B8D6E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请添加文字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030504" y="2683757"/>
              <a:ext cx="3194613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基于演示设计的一站式在线演示、素材销售、服务交易系统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901236" y="4143382"/>
              <a:ext cx="239410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 sz="2400">
                  <a:solidFill>
                    <a:srgbClr val="3A89C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请添加文字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100731" y="4598527"/>
              <a:ext cx="3194613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基于演示设计的一站式在线演示、素材销售、服务交易系统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030504" y="4143382"/>
              <a:ext cx="239410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F26C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请添加文字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030504" y="4598527"/>
              <a:ext cx="3194613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基于演示设计的一站式在线演示、素材销售、服务交易系统</a:t>
              </a: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4774582" y="2643881"/>
              <a:ext cx="499165" cy="433238"/>
              <a:chOff x="3722419" y="4198715"/>
              <a:chExt cx="499165" cy="433238"/>
            </a:xfrm>
            <a:solidFill>
              <a:schemeClr val="bg1"/>
            </a:solidFill>
          </p:grpSpPr>
          <p:sp>
            <p:nvSpPr>
              <p:cNvPr id="68" name="Freeform 237"/>
              <p:cNvSpPr/>
              <p:nvPr/>
            </p:nvSpPr>
            <p:spPr bwMode="auto">
              <a:xfrm>
                <a:off x="3722419" y="4198715"/>
                <a:ext cx="294656" cy="433238"/>
              </a:xfrm>
              <a:custGeom>
                <a:gdLst>
                  <a:gd fmla="*/ 36 w 139" name="T0"/>
                  <a:gd fmla="*/ 55 h 205" name="T1"/>
                  <a:gd fmla="*/ 0 w 139" name="T2"/>
                  <a:gd fmla="*/ 91 h 205" name="T3"/>
                  <a:gd fmla="*/ 0 w 139" name="T4"/>
                  <a:gd fmla="*/ 113 h 205" name="T5"/>
                  <a:gd fmla="*/ 36 w 139" name="T6"/>
                  <a:gd fmla="*/ 150 h 205" name="T7"/>
                  <a:gd fmla="*/ 54 w 139" name="T8"/>
                  <a:gd fmla="*/ 150 h 205" name="T9"/>
                  <a:gd fmla="*/ 139 w 139" name="T10"/>
                  <a:gd fmla="*/ 205 h 205" name="T11"/>
                  <a:gd fmla="*/ 139 w 139" name="T12"/>
                  <a:gd fmla="*/ 0 h 205" name="T13"/>
                  <a:gd fmla="*/ 54 w 139" name="T14"/>
                  <a:gd fmla="*/ 55 h 205" name="T15"/>
                  <a:gd fmla="*/ 36 w 139" name="T16"/>
                  <a:gd fmla="*/ 55 h 20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05" w="139">
                    <a:moveTo>
                      <a:pt x="36" y="55"/>
                    </a:moveTo>
                    <a:cubicBezTo>
                      <a:pt x="16" y="55"/>
                      <a:pt x="0" y="71"/>
                      <a:pt x="0" y="91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34"/>
                      <a:pt x="16" y="150"/>
                      <a:pt x="36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139" y="205"/>
                      <a:pt x="139" y="205"/>
                      <a:pt x="139" y="205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54" y="55"/>
                      <a:pt x="54" y="55"/>
                      <a:pt x="54" y="55"/>
                    </a:cubicBezTo>
                    <a:lnTo>
                      <a:pt x="36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38"/>
              <p:cNvSpPr/>
              <p:nvPr/>
            </p:nvSpPr>
            <p:spPr bwMode="auto">
              <a:xfrm>
                <a:off x="4048020" y="4331915"/>
                <a:ext cx="61891" cy="148000"/>
              </a:xfrm>
              <a:custGeom>
                <a:gdLst>
                  <a:gd fmla="*/ 29 w 29" name="T0"/>
                  <a:gd fmla="*/ 35 h 70" name="T1"/>
                  <a:gd fmla="*/ 0 w 29" name="T2"/>
                  <a:gd fmla="*/ 0 h 70" name="T3"/>
                  <a:gd fmla="*/ 0 w 29" name="T4"/>
                  <a:gd fmla="*/ 70 h 70" name="T5"/>
                  <a:gd fmla="*/ 29 w 29" name="T6"/>
                  <a:gd fmla="*/ 35 h 7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0" w="28">
                    <a:moveTo>
                      <a:pt x="29" y="35"/>
                    </a:moveTo>
                    <a:cubicBezTo>
                      <a:pt x="29" y="17"/>
                      <a:pt x="14" y="3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4" y="67"/>
                      <a:pt x="29" y="53"/>
                      <a:pt x="29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39"/>
              <p:cNvSpPr/>
              <p:nvPr/>
            </p:nvSpPr>
            <p:spPr bwMode="auto">
              <a:xfrm>
                <a:off x="4048020" y="4201406"/>
                <a:ext cx="173564" cy="409020"/>
              </a:xfrm>
              <a:custGeom>
                <a:gdLst>
                  <a:gd fmla="*/ 0 w 82" name="T0"/>
                  <a:gd fmla="*/ 0 h 194" name="T1"/>
                  <a:gd fmla="*/ 0 w 82" name="T2"/>
                  <a:gd fmla="*/ 23 h 194" name="T3"/>
                  <a:gd fmla="*/ 55 w 82" name="T4"/>
                  <a:gd fmla="*/ 97 h 194" name="T5"/>
                  <a:gd fmla="*/ 0 w 82" name="T6"/>
                  <a:gd fmla="*/ 171 h 194" name="T7"/>
                  <a:gd fmla="*/ 0 w 82" name="T8"/>
                  <a:gd fmla="*/ 194 h 194" name="T9"/>
                  <a:gd fmla="*/ 82 w 82" name="T10"/>
                  <a:gd fmla="*/ 97 h 194" name="T11"/>
                  <a:gd fmla="*/ 0 w 82" name="T12"/>
                  <a:gd fmla="*/ 0 h 19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4" w="82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29" y="33"/>
                      <a:pt x="55" y="62"/>
                      <a:pt x="55" y="97"/>
                    </a:cubicBezTo>
                    <a:cubicBezTo>
                      <a:pt x="55" y="132"/>
                      <a:pt x="29" y="161"/>
                      <a:pt x="0" y="171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43" y="186"/>
                      <a:pt x="82" y="146"/>
                      <a:pt x="82" y="97"/>
                    </a:cubicBezTo>
                    <a:cubicBezTo>
                      <a:pt x="82" y="48"/>
                      <a:pt x="43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7016310" y="2633721"/>
              <a:ext cx="516476" cy="444673"/>
              <a:chOff x="7970415" y="1262923"/>
              <a:chExt cx="551638" cy="474947"/>
            </a:xfrm>
            <a:solidFill>
              <a:schemeClr val="bg1"/>
            </a:solidFill>
          </p:grpSpPr>
          <p:sp>
            <p:nvSpPr>
              <p:cNvPr id="82" name="Freeform 294"/>
              <p:cNvSpPr>
                <a:spLocks noEditPoints="1"/>
              </p:cNvSpPr>
              <p:nvPr/>
            </p:nvSpPr>
            <p:spPr bwMode="auto">
              <a:xfrm>
                <a:off x="7970415" y="1262923"/>
                <a:ext cx="551638" cy="474947"/>
              </a:xfrm>
              <a:custGeom>
                <a:gdLst>
                  <a:gd fmla="*/ 224 w 261" name="T0"/>
                  <a:gd fmla="*/ 22 h 225" name="T1"/>
                  <a:gd fmla="*/ 224 w 261" name="T2"/>
                  <a:gd fmla="*/ 15 h 225" name="T3"/>
                  <a:gd fmla="*/ 192 w 261" name="T4"/>
                  <a:gd fmla="*/ 0 h 225" name="T5"/>
                  <a:gd fmla="*/ 159 w 261" name="T6"/>
                  <a:gd fmla="*/ 15 h 225" name="T7"/>
                  <a:gd fmla="*/ 159 w 261" name="T8"/>
                  <a:gd fmla="*/ 22 h 225" name="T9"/>
                  <a:gd fmla="*/ 36 w 261" name="T10"/>
                  <a:gd fmla="*/ 22 h 225" name="T11"/>
                  <a:gd fmla="*/ 0 w 261" name="T12"/>
                  <a:gd fmla="*/ 58 h 225" name="T13"/>
                  <a:gd fmla="*/ 0 w 261" name="T14"/>
                  <a:gd fmla="*/ 188 h 225" name="T15"/>
                  <a:gd fmla="*/ 36 w 261" name="T16"/>
                  <a:gd fmla="*/ 225 h 225" name="T17"/>
                  <a:gd fmla="*/ 224 w 261" name="T18"/>
                  <a:gd fmla="*/ 225 h 225" name="T19"/>
                  <a:gd fmla="*/ 261 w 261" name="T20"/>
                  <a:gd fmla="*/ 188 h 225" name="T21"/>
                  <a:gd fmla="*/ 261 w 261" name="T22"/>
                  <a:gd fmla="*/ 58 h 225" name="T23"/>
                  <a:gd fmla="*/ 224 w 261" name="T24"/>
                  <a:gd fmla="*/ 22 h 225" name="T25"/>
                  <a:gd fmla="*/ 239 w 261" name="T26"/>
                  <a:gd fmla="*/ 188 h 225" name="T27"/>
                  <a:gd fmla="*/ 224 w 261" name="T28"/>
                  <a:gd fmla="*/ 203 h 225" name="T29"/>
                  <a:gd fmla="*/ 36 w 261" name="T30"/>
                  <a:gd fmla="*/ 203 h 225" name="T31"/>
                  <a:gd fmla="*/ 22 w 261" name="T32"/>
                  <a:gd fmla="*/ 188 h 225" name="T33"/>
                  <a:gd fmla="*/ 22 w 261" name="T34"/>
                  <a:gd fmla="*/ 58 h 225" name="T35"/>
                  <a:gd fmla="*/ 36 w 261" name="T36"/>
                  <a:gd fmla="*/ 44 h 225" name="T37"/>
                  <a:gd fmla="*/ 224 w 261" name="T38"/>
                  <a:gd fmla="*/ 44 h 225" name="T39"/>
                  <a:gd fmla="*/ 239 w 261" name="T40"/>
                  <a:gd fmla="*/ 58 h 225" name="T41"/>
                  <a:gd fmla="*/ 239 w 261" name="T42"/>
                  <a:gd fmla="*/ 188 h 225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225" w="261">
                    <a:moveTo>
                      <a:pt x="224" y="22"/>
                    </a:moveTo>
                    <a:cubicBezTo>
                      <a:pt x="224" y="15"/>
                      <a:pt x="224" y="15"/>
                      <a:pt x="224" y="15"/>
                    </a:cubicBezTo>
                    <a:cubicBezTo>
                      <a:pt x="224" y="7"/>
                      <a:pt x="210" y="0"/>
                      <a:pt x="192" y="0"/>
                    </a:cubicBezTo>
                    <a:cubicBezTo>
                      <a:pt x="174" y="0"/>
                      <a:pt x="159" y="7"/>
                      <a:pt x="159" y="15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16" y="22"/>
                      <a:pt x="0" y="38"/>
                      <a:pt x="0" y="5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8"/>
                      <a:pt x="16" y="225"/>
                      <a:pt x="36" y="225"/>
                    </a:cubicBezTo>
                    <a:cubicBezTo>
                      <a:pt x="224" y="225"/>
                      <a:pt x="224" y="225"/>
                      <a:pt x="224" y="225"/>
                    </a:cubicBezTo>
                    <a:cubicBezTo>
                      <a:pt x="244" y="225"/>
                      <a:pt x="261" y="208"/>
                      <a:pt x="261" y="188"/>
                    </a:cubicBezTo>
                    <a:cubicBezTo>
                      <a:pt x="261" y="58"/>
                      <a:pt x="261" y="58"/>
                      <a:pt x="261" y="58"/>
                    </a:cubicBezTo>
                    <a:cubicBezTo>
                      <a:pt x="261" y="38"/>
                      <a:pt x="244" y="22"/>
                      <a:pt x="224" y="22"/>
                    </a:cubicBezTo>
                    <a:close/>
                    <a:moveTo>
                      <a:pt x="239" y="188"/>
                    </a:moveTo>
                    <a:cubicBezTo>
                      <a:pt x="239" y="196"/>
                      <a:pt x="232" y="203"/>
                      <a:pt x="224" y="203"/>
                    </a:cubicBezTo>
                    <a:cubicBezTo>
                      <a:pt x="36" y="203"/>
                      <a:pt x="36" y="203"/>
                      <a:pt x="36" y="203"/>
                    </a:cubicBezTo>
                    <a:cubicBezTo>
                      <a:pt x="28" y="203"/>
                      <a:pt x="22" y="196"/>
                      <a:pt x="22" y="18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0"/>
                      <a:pt x="28" y="44"/>
                      <a:pt x="36" y="44"/>
                    </a:cubicBezTo>
                    <a:cubicBezTo>
                      <a:pt x="224" y="44"/>
                      <a:pt x="224" y="44"/>
                      <a:pt x="224" y="44"/>
                    </a:cubicBezTo>
                    <a:cubicBezTo>
                      <a:pt x="232" y="44"/>
                      <a:pt x="239" y="50"/>
                      <a:pt x="239" y="58"/>
                    </a:cubicBezTo>
                    <a:lnTo>
                      <a:pt x="239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95"/>
              <p:cNvSpPr>
                <a:spLocks noEditPoints="1"/>
              </p:cNvSpPr>
              <p:nvPr/>
            </p:nvSpPr>
            <p:spPr bwMode="auto">
              <a:xfrm>
                <a:off x="8117070" y="1393433"/>
                <a:ext cx="259674" cy="259674"/>
              </a:xfrm>
              <a:custGeom>
                <a:gdLst>
                  <a:gd fmla="*/ 61 w 123" name="T0"/>
                  <a:gd fmla="*/ 0 h 123" name="T1"/>
                  <a:gd fmla="*/ 0 w 123" name="T2"/>
                  <a:gd fmla="*/ 61 h 123" name="T3"/>
                  <a:gd fmla="*/ 61 w 123" name="T4"/>
                  <a:gd fmla="*/ 123 h 123" name="T5"/>
                  <a:gd fmla="*/ 123 w 123" name="T6"/>
                  <a:gd fmla="*/ 61 h 123" name="T7"/>
                  <a:gd fmla="*/ 61 w 123" name="T8"/>
                  <a:gd fmla="*/ 0 h 123" name="T9"/>
                  <a:gd fmla="*/ 61 w 123" name="T10"/>
                  <a:gd fmla="*/ 101 h 123" name="T11"/>
                  <a:gd fmla="*/ 21 w 123" name="T12"/>
                  <a:gd fmla="*/ 61 h 123" name="T13"/>
                  <a:gd fmla="*/ 61 w 123" name="T14"/>
                  <a:gd fmla="*/ 21 h 123" name="T15"/>
                  <a:gd fmla="*/ 101 w 123" name="T16"/>
                  <a:gd fmla="*/ 61 h 123" name="T17"/>
                  <a:gd fmla="*/ 61 w 123" name="T18"/>
                  <a:gd fmla="*/ 101 h 12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3" w="123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3"/>
                      <a:pt x="61" y="123"/>
                    </a:cubicBezTo>
                    <a:cubicBezTo>
                      <a:pt x="95" y="123"/>
                      <a:pt x="123" y="95"/>
                      <a:pt x="123" y="61"/>
                    </a:cubicBezTo>
                    <a:cubicBezTo>
                      <a:pt x="123" y="27"/>
                      <a:pt x="95" y="0"/>
                      <a:pt x="61" y="0"/>
                    </a:cubicBezTo>
                    <a:close/>
                    <a:moveTo>
                      <a:pt x="61" y="101"/>
                    </a:moveTo>
                    <a:cubicBezTo>
                      <a:pt x="39" y="101"/>
                      <a:pt x="21" y="83"/>
                      <a:pt x="21" y="61"/>
                    </a:cubicBezTo>
                    <a:cubicBezTo>
                      <a:pt x="21" y="39"/>
                      <a:pt x="39" y="21"/>
                      <a:pt x="61" y="21"/>
                    </a:cubicBezTo>
                    <a:cubicBezTo>
                      <a:pt x="83" y="21"/>
                      <a:pt x="101" y="39"/>
                      <a:pt x="101" y="61"/>
                    </a:cubicBezTo>
                    <a:cubicBezTo>
                      <a:pt x="101" y="83"/>
                      <a:pt x="83" y="101"/>
                      <a:pt x="61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4845632" y="4512488"/>
              <a:ext cx="395606" cy="551637"/>
              <a:chOff x="2266632" y="5615483"/>
              <a:chExt cx="433238" cy="604111"/>
            </a:xfrm>
            <a:solidFill>
              <a:schemeClr val="bg1"/>
            </a:solidFill>
          </p:grpSpPr>
          <p:sp>
            <p:nvSpPr>
              <p:cNvPr id="85" name="Freeform 241"/>
              <p:cNvSpPr/>
              <p:nvPr/>
            </p:nvSpPr>
            <p:spPr bwMode="auto">
              <a:xfrm>
                <a:off x="2266632" y="5708320"/>
                <a:ext cx="433238" cy="511274"/>
              </a:xfrm>
              <a:custGeom>
                <a:gdLst>
                  <a:gd fmla="*/ 168 w 205" name="T0"/>
                  <a:gd fmla="*/ 0 h 242" name="T1"/>
                  <a:gd fmla="*/ 161 w 205" name="T2"/>
                  <a:gd fmla="*/ 0 h 242" name="T3"/>
                  <a:gd fmla="*/ 161 w 205" name="T4"/>
                  <a:gd fmla="*/ 23 h 242" name="T5"/>
                  <a:gd fmla="*/ 183 w 205" name="T6"/>
                  <a:gd fmla="*/ 48 h 242" name="T7"/>
                  <a:gd fmla="*/ 183 w 205" name="T8"/>
                  <a:gd fmla="*/ 195 h 242" name="T9"/>
                  <a:gd fmla="*/ 157 w 205" name="T10"/>
                  <a:gd fmla="*/ 220 h 242" name="T11"/>
                  <a:gd fmla="*/ 47 w 205" name="T12"/>
                  <a:gd fmla="*/ 220 h 242" name="T13"/>
                  <a:gd fmla="*/ 22 w 205" name="T14"/>
                  <a:gd fmla="*/ 195 h 242" name="T15"/>
                  <a:gd fmla="*/ 22 w 205" name="T16"/>
                  <a:gd fmla="*/ 48 h 242" name="T17"/>
                  <a:gd fmla="*/ 44 w 205" name="T18"/>
                  <a:gd fmla="*/ 23 h 242" name="T19"/>
                  <a:gd fmla="*/ 44 w 205" name="T20"/>
                  <a:gd fmla="*/ 0 h 242" name="T21"/>
                  <a:gd fmla="*/ 36 w 205" name="T22"/>
                  <a:gd fmla="*/ 0 h 242" name="T23"/>
                  <a:gd fmla="*/ 0 w 205" name="T24"/>
                  <a:gd fmla="*/ 37 h 242" name="T25"/>
                  <a:gd fmla="*/ 0 w 205" name="T26"/>
                  <a:gd fmla="*/ 206 h 242" name="T27"/>
                  <a:gd fmla="*/ 36 w 205" name="T28"/>
                  <a:gd fmla="*/ 242 h 242" name="T29"/>
                  <a:gd fmla="*/ 168 w 205" name="T30"/>
                  <a:gd fmla="*/ 242 h 242" name="T31"/>
                  <a:gd fmla="*/ 205 w 205" name="T32"/>
                  <a:gd fmla="*/ 206 h 242" name="T33"/>
                  <a:gd fmla="*/ 205 w 205" name="T34"/>
                  <a:gd fmla="*/ 37 h 242" name="T35"/>
                  <a:gd fmla="*/ 168 w 205" name="T36"/>
                  <a:gd fmla="*/ 0 h 242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241" w="205">
                    <a:moveTo>
                      <a:pt x="168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23"/>
                      <a:pt x="161" y="23"/>
                      <a:pt x="161" y="23"/>
                    </a:cubicBezTo>
                    <a:cubicBezTo>
                      <a:pt x="173" y="24"/>
                      <a:pt x="183" y="35"/>
                      <a:pt x="183" y="48"/>
                    </a:cubicBezTo>
                    <a:cubicBezTo>
                      <a:pt x="183" y="195"/>
                      <a:pt x="183" y="195"/>
                      <a:pt x="183" y="195"/>
                    </a:cubicBezTo>
                    <a:cubicBezTo>
                      <a:pt x="183" y="209"/>
                      <a:pt x="171" y="220"/>
                      <a:pt x="157" y="220"/>
                    </a:cubicBezTo>
                    <a:cubicBezTo>
                      <a:pt x="47" y="220"/>
                      <a:pt x="47" y="220"/>
                      <a:pt x="47" y="220"/>
                    </a:cubicBezTo>
                    <a:cubicBezTo>
                      <a:pt x="33" y="220"/>
                      <a:pt x="22" y="209"/>
                      <a:pt x="22" y="195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35"/>
                      <a:pt x="31" y="24"/>
                      <a:pt x="44" y="23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7"/>
                      <a:pt x="0" y="37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26"/>
                      <a:pt x="16" y="242"/>
                      <a:pt x="36" y="242"/>
                    </a:cubicBezTo>
                    <a:cubicBezTo>
                      <a:pt x="168" y="242"/>
                      <a:pt x="168" y="242"/>
                      <a:pt x="168" y="242"/>
                    </a:cubicBezTo>
                    <a:cubicBezTo>
                      <a:pt x="189" y="242"/>
                      <a:pt x="205" y="226"/>
                      <a:pt x="205" y="206"/>
                    </a:cubicBezTo>
                    <a:cubicBezTo>
                      <a:pt x="205" y="37"/>
                      <a:pt x="205" y="37"/>
                      <a:pt x="205" y="37"/>
                    </a:cubicBezTo>
                    <a:cubicBezTo>
                      <a:pt x="205" y="17"/>
                      <a:pt x="189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42"/>
              <p:cNvSpPr>
                <a:spLocks noEditPoints="1"/>
              </p:cNvSpPr>
              <p:nvPr/>
            </p:nvSpPr>
            <p:spPr bwMode="auto">
              <a:xfrm>
                <a:off x="2328523" y="5771556"/>
                <a:ext cx="310801" cy="387492"/>
              </a:xfrm>
              <a:custGeom>
                <a:gdLst>
                  <a:gd fmla="*/ 15 w 147" name="T0"/>
                  <a:gd fmla="*/ 0 h 183" name="T1"/>
                  <a:gd fmla="*/ 0 w 147" name="T2"/>
                  <a:gd fmla="*/ 18 h 183" name="T3"/>
                  <a:gd fmla="*/ 0 w 147" name="T4"/>
                  <a:gd fmla="*/ 165 h 183" name="T5"/>
                  <a:gd fmla="*/ 18 w 147" name="T6"/>
                  <a:gd fmla="*/ 183 h 183" name="T7"/>
                  <a:gd fmla="*/ 128 w 147" name="T8"/>
                  <a:gd fmla="*/ 183 h 183" name="T9"/>
                  <a:gd fmla="*/ 147 w 147" name="T10"/>
                  <a:gd fmla="*/ 165 h 183" name="T11"/>
                  <a:gd fmla="*/ 147 w 147" name="T12"/>
                  <a:gd fmla="*/ 18 h 183" name="T13"/>
                  <a:gd fmla="*/ 132 w 147" name="T14"/>
                  <a:gd fmla="*/ 0 h 183" name="T15"/>
                  <a:gd fmla="*/ 132 w 147" name="T16"/>
                  <a:gd fmla="*/ 14 h 183" name="T17"/>
                  <a:gd fmla="*/ 15 w 147" name="T18"/>
                  <a:gd fmla="*/ 14 h 183" name="T19"/>
                  <a:gd fmla="*/ 15 w 147" name="T20"/>
                  <a:gd fmla="*/ 0 h 183" name="T21"/>
                  <a:gd fmla="*/ 22 w 147" name="T22"/>
                  <a:gd fmla="*/ 36 h 183" name="T23"/>
                  <a:gd fmla="*/ 125 w 147" name="T24"/>
                  <a:gd fmla="*/ 36 h 183" name="T25"/>
                  <a:gd fmla="*/ 125 w 147" name="T26"/>
                  <a:gd fmla="*/ 51 h 183" name="T27"/>
                  <a:gd fmla="*/ 22 w 147" name="T28"/>
                  <a:gd fmla="*/ 51 h 183" name="T29"/>
                  <a:gd fmla="*/ 22 w 147" name="T30"/>
                  <a:gd fmla="*/ 36 h 183" name="T31"/>
                  <a:gd fmla="*/ 22 w 147" name="T32"/>
                  <a:gd fmla="*/ 73 h 183" name="T33"/>
                  <a:gd fmla="*/ 125 w 147" name="T34"/>
                  <a:gd fmla="*/ 73 h 183" name="T35"/>
                  <a:gd fmla="*/ 125 w 147" name="T36"/>
                  <a:gd fmla="*/ 88 h 183" name="T37"/>
                  <a:gd fmla="*/ 22 w 147" name="T38"/>
                  <a:gd fmla="*/ 88 h 183" name="T39"/>
                  <a:gd fmla="*/ 22 w 147" name="T40"/>
                  <a:gd fmla="*/ 73 h 183" name="T41"/>
                  <a:gd fmla="*/ 22 w 147" name="T42"/>
                  <a:gd fmla="*/ 110 h 183" name="T43"/>
                  <a:gd fmla="*/ 125 w 147" name="T44"/>
                  <a:gd fmla="*/ 110 h 183" name="T45"/>
                  <a:gd fmla="*/ 125 w 147" name="T46"/>
                  <a:gd fmla="*/ 124 h 183" name="T47"/>
                  <a:gd fmla="*/ 22 w 147" name="T48"/>
                  <a:gd fmla="*/ 124 h 183" name="T49"/>
                  <a:gd fmla="*/ 22 w 147" name="T50"/>
                  <a:gd fmla="*/ 110 h 183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83" w="147">
                    <a:moveTo>
                      <a:pt x="15" y="0"/>
                    </a:moveTo>
                    <a:cubicBezTo>
                      <a:pt x="6" y="2"/>
                      <a:pt x="0" y="9"/>
                      <a:pt x="0" y="18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75"/>
                      <a:pt x="8" y="183"/>
                      <a:pt x="18" y="183"/>
                    </a:cubicBezTo>
                    <a:cubicBezTo>
                      <a:pt x="128" y="183"/>
                      <a:pt x="128" y="183"/>
                      <a:pt x="128" y="183"/>
                    </a:cubicBezTo>
                    <a:cubicBezTo>
                      <a:pt x="138" y="183"/>
                      <a:pt x="147" y="175"/>
                      <a:pt x="147" y="165"/>
                    </a:cubicBezTo>
                    <a:cubicBezTo>
                      <a:pt x="147" y="18"/>
                      <a:pt x="147" y="18"/>
                      <a:pt x="147" y="18"/>
                    </a:cubicBezTo>
                    <a:cubicBezTo>
                      <a:pt x="147" y="9"/>
                      <a:pt x="140" y="2"/>
                      <a:pt x="132" y="0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5" y="14"/>
                      <a:pt x="15" y="14"/>
                      <a:pt x="15" y="14"/>
                    </a:cubicBezTo>
                    <a:lnTo>
                      <a:pt x="15" y="0"/>
                    </a:lnTo>
                    <a:close/>
                    <a:moveTo>
                      <a:pt x="22" y="36"/>
                    </a:moveTo>
                    <a:cubicBezTo>
                      <a:pt x="125" y="36"/>
                      <a:pt x="125" y="36"/>
                      <a:pt x="125" y="36"/>
                    </a:cubicBezTo>
                    <a:cubicBezTo>
                      <a:pt x="125" y="51"/>
                      <a:pt x="125" y="51"/>
                      <a:pt x="125" y="51"/>
                    </a:cubicBezTo>
                    <a:cubicBezTo>
                      <a:pt x="22" y="51"/>
                      <a:pt x="22" y="51"/>
                      <a:pt x="22" y="51"/>
                    </a:cubicBezTo>
                    <a:lnTo>
                      <a:pt x="22" y="36"/>
                    </a:lnTo>
                    <a:close/>
                    <a:moveTo>
                      <a:pt x="22" y="73"/>
                    </a:moveTo>
                    <a:cubicBezTo>
                      <a:pt x="125" y="73"/>
                      <a:pt x="125" y="73"/>
                      <a:pt x="125" y="73"/>
                    </a:cubicBezTo>
                    <a:cubicBezTo>
                      <a:pt x="125" y="88"/>
                      <a:pt x="125" y="88"/>
                      <a:pt x="125" y="88"/>
                    </a:cubicBezTo>
                    <a:cubicBezTo>
                      <a:pt x="22" y="88"/>
                      <a:pt x="22" y="88"/>
                      <a:pt x="22" y="88"/>
                    </a:cubicBezTo>
                    <a:lnTo>
                      <a:pt x="22" y="73"/>
                    </a:lnTo>
                    <a:close/>
                    <a:moveTo>
                      <a:pt x="22" y="110"/>
                    </a:move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24"/>
                      <a:pt x="125" y="124"/>
                      <a:pt x="125" y="124"/>
                    </a:cubicBezTo>
                    <a:cubicBezTo>
                      <a:pt x="22" y="124"/>
                      <a:pt x="22" y="124"/>
                      <a:pt x="22" y="124"/>
                    </a:cubicBezTo>
                    <a:lnTo>
                      <a:pt x="22" y="1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43"/>
              <p:cNvSpPr/>
              <p:nvPr/>
            </p:nvSpPr>
            <p:spPr bwMode="auto">
              <a:xfrm>
                <a:off x="2374269" y="5615483"/>
                <a:ext cx="217964" cy="139928"/>
              </a:xfrm>
              <a:custGeom>
                <a:gdLst>
                  <a:gd fmla="*/ 103 w 103" name="T0"/>
                  <a:gd fmla="*/ 30 h 66" name="T1"/>
                  <a:gd fmla="*/ 81 w 103" name="T2"/>
                  <a:gd fmla="*/ 30 h 66" name="T3"/>
                  <a:gd fmla="*/ 51 w 103" name="T4"/>
                  <a:gd fmla="*/ 0 h 66" name="T5"/>
                  <a:gd fmla="*/ 22 w 103" name="T6"/>
                  <a:gd fmla="*/ 30 h 66" name="T7"/>
                  <a:gd fmla="*/ 0 w 103" name="T8"/>
                  <a:gd fmla="*/ 30 h 66" name="T9"/>
                  <a:gd fmla="*/ 0 w 103" name="T10"/>
                  <a:gd fmla="*/ 66 h 66" name="T11"/>
                  <a:gd fmla="*/ 103 w 103" name="T12"/>
                  <a:gd fmla="*/ 66 h 66" name="T13"/>
                  <a:gd fmla="*/ 103 w 103" name="T14"/>
                  <a:gd fmla="*/ 30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103">
                    <a:moveTo>
                      <a:pt x="103" y="30"/>
                    </a:moveTo>
                    <a:cubicBezTo>
                      <a:pt x="81" y="30"/>
                      <a:pt x="81" y="30"/>
                      <a:pt x="81" y="30"/>
                    </a:cubicBezTo>
                    <a:cubicBezTo>
                      <a:pt x="81" y="13"/>
                      <a:pt x="68" y="0"/>
                      <a:pt x="51" y="0"/>
                    </a:cubicBezTo>
                    <a:cubicBezTo>
                      <a:pt x="35" y="0"/>
                      <a:pt x="22" y="13"/>
                      <a:pt x="22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103" y="66"/>
                      <a:pt x="103" y="66"/>
                      <a:pt x="103" y="66"/>
                    </a:cubicBezTo>
                    <a:lnTo>
                      <a:pt x="103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6999272" y="4531614"/>
              <a:ext cx="565394" cy="455641"/>
              <a:chOff x="3714012" y="3171332"/>
              <a:chExt cx="565394" cy="455641"/>
            </a:xfrm>
            <a:solidFill>
              <a:schemeClr val="bg1"/>
            </a:solidFill>
          </p:grpSpPr>
          <p:sp>
            <p:nvSpPr>
              <p:cNvPr id="89" name="Freeform 45"/>
              <p:cNvSpPr/>
              <p:nvPr/>
            </p:nvSpPr>
            <p:spPr bwMode="auto">
              <a:xfrm>
                <a:off x="3787180" y="3354254"/>
                <a:ext cx="187911" cy="36584"/>
              </a:xfrm>
              <a:custGeom>
                <a:gdLst>
                  <a:gd fmla="*/ 81 w 90" name="T0"/>
                  <a:gd fmla="*/ 18 h 18" name="T1"/>
                  <a:gd fmla="*/ 9 w 90" name="T2"/>
                  <a:gd fmla="*/ 18 h 18" name="T3"/>
                  <a:gd fmla="*/ 0 w 90" name="T4"/>
                  <a:gd fmla="*/ 9 h 18" name="T5"/>
                  <a:gd fmla="*/ 9 w 90" name="T6"/>
                  <a:gd fmla="*/ 0 h 18" name="T7"/>
                  <a:gd fmla="*/ 81 w 90" name="T8"/>
                  <a:gd fmla="*/ 0 h 18" name="T9"/>
                  <a:gd fmla="*/ 90 w 90" name="T10"/>
                  <a:gd fmla="*/ 9 h 18" name="T11"/>
                  <a:gd fmla="*/ 81 w 90" name="T12"/>
                  <a:gd fmla="*/ 18 h 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" w="90">
                    <a:moveTo>
                      <a:pt x="81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6" y="0"/>
                      <a:pt x="90" y="4"/>
                      <a:pt x="90" y="9"/>
                    </a:cubicBezTo>
                    <a:cubicBezTo>
                      <a:pt x="90" y="14"/>
                      <a:pt x="86" y="18"/>
                      <a:pt x="81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6"/>
              <p:cNvSpPr/>
              <p:nvPr/>
            </p:nvSpPr>
            <p:spPr bwMode="auto">
              <a:xfrm>
                <a:off x="3810461" y="3357579"/>
                <a:ext cx="34922" cy="76495"/>
              </a:xfrm>
              <a:custGeom>
                <a:gdLst>
                  <a:gd fmla="*/ 9 w 17" name="T0"/>
                  <a:gd fmla="*/ 37 h 37" name="T1"/>
                  <a:gd fmla="*/ 0 w 17" name="T2"/>
                  <a:gd fmla="*/ 28 h 37" name="T3"/>
                  <a:gd fmla="*/ 0 w 17" name="T4"/>
                  <a:gd fmla="*/ 9 h 37" name="T5"/>
                  <a:gd fmla="*/ 9 w 17" name="T6"/>
                  <a:gd fmla="*/ 0 h 37" name="T7"/>
                  <a:gd fmla="*/ 17 w 17" name="T8"/>
                  <a:gd fmla="*/ 9 h 37" name="T9"/>
                  <a:gd fmla="*/ 17 w 17" name="T10"/>
                  <a:gd fmla="*/ 28 h 37" name="T11"/>
                  <a:gd fmla="*/ 9 w 17" name="T12"/>
                  <a:gd fmla="*/ 37 h 3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7" w="17">
                    <a:moveTo>
                      <a:pt x="9" y="37"/>
                    </a:moveTo>
                    <a:cubicBezTo>
                      <a:pt x="4" y="37"/>
                      <a:pt x="0" y="33"/>
                      <a:pt x="0" y="2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33"/>
                      <a:pt x="13" y="37"/>
                      <a:pt x="9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7"/>
              <p:cNvSpPr/>
              <p:nvPr/>
            </p:nvSpPr>
            <p:spPr bwMode="auto">
              <a:xfrm>
                <a:off x="3853697" y="3357579"/>
                <a:ext cx="38248" cy="76495"/>
              </a:xfrm>
              <a:custGeom>
                <a:gdLst>
                  <a:gd fmla="*/ 9 w 18" name="T0"/>
                  <a:gd fmla="*/ 37 h 37" name="T1"/>
                  <a:gd fmla="*/ 0 w 18" name="T2"/>
                  <a:gd fmla="*/ 28 h 37" name="T3"/>
                  <a:gd fmla="*/ 0 w 18" name="T4"/>
                  <a:gd fmla="*/ 9 h 37" name="T5"/>
                  <a:gd fmla="*/ 9 w 18" name="T6"/>
                  <a:gd fmla="*/ 0 h 37" name="T7"/>
                  <a:gd fmla="*/ 18 w 18" name="T8"/>
                  <a:gd fmla="*/ 9 h 37" name="T9"/>
                  <a:gd fmla="*/ 18 w 18" name="T10"/>
                  <a:gd fmla="*/ 28 h 37" name="T11"/>
                  <a:gd fmla="*/ 9 w 18" name="T12"/>
                  <a:gd fmla="*/ 37 h 3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7" w="18">
                    <a:moveTo>
                      <a:pt x="9" y="37"/>
                    </a:moveTo>
                    <a:cubicBezTo>
                      <a:pt x="4" y="37"/>
                      <a:pt x="0" y="33"/>
                      <a:pt x="0" y="2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33"/>
                      <a:pt x="14" y="37"/>
                      <a:pt x="9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48"/>
              <p:cNvSpPr>
                <a:spLocks noEditPoints="1"/>
              </p:cNvSpPr>
              <p:nvPr/>
            </p:nvSpPr>
            <p:spPr bwMode="auto">
              <a:xfrm>
                <a:off x="3945158" y="3292725"/>
                <a:ext cx="106427" cy="159641"/>
              </a:xfrm>
              <a:custGeom>
                <a:gdLst>
                  <a:gd fmla="*/ 25 w 51" name="T0"/>
                  <a:gd fmla="*/ 76 h 76" name="T1"/>
                  <a:gd fmla="*/ 0 w 51" name="T2"/>
                  <a:gd fmla="*/ 50 h 76" name="T3"/>
                  <a:gd fmla="*/ 0 w 51" name="T4"/>
                  <a:gd fmla="*/ 26 h 76" name="T5"/>
                  <a:gd fmla="*/ 25 w 51" name="T6"/>
                  <a:gd fmla="*/ 0 h 76" name="T7"/>
                  <a:gd fmla="*/ 51 w 51" name="T8"/>
                  <a:gd fmla="*/ 26 h 76" name="T9"/>
                  <a:gd fmla="*/ 51 w 51" name="T10"/>
                  <a:gd fmla="*/ 50 h 76" name="T11"/>
                  <a:gd fmla="*/ 25 w 51" name="T12"/>
                  <a:gd fmla="*/ 76 h 76" name="T13"/>
                  <a:gd fmla="*/ 25 w 51" name="T14"/>
                  <a:gd fmla="*/ 18 h 76" name="T15"/>
                  <a:gd fmla="*/ 17 w 51" name="T16"/>
                  <a:gd fmla="*/ 26 h 76" name="T17"/>
                  <a:gd fmla="*/ 17 w 51" name="T18"/>
                  <a:gd fmla="*/ 50 h 76" name="T19"/>
                  <a:gd fmla="*/ 25 w 51" name="T20"/>
                  <a:gd fmla="*/ 58 h 76" name="T21"/>
                  <a:gd fmla="*/ 34 w 51" name="T22"/>
                  <a:gd fmla="*/ 50 h 76" name="T23"/>
                  <a:gd fmla="*/ 34 w 51" name="T24"/>
                  <a:gd fmla="*/ 26 h 76" name="T25"/>
                  <a:gd fmla="*/ 25 w 51" name="T26"/>
                  <a:gd fmla="*/ 18 h 7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6" w="51">
                    <a:moveTo>
                      <a:pt x="25" y="76"/>
                    </a:moveTo>
                    <a:cubicBezTo>
                      <a:pt x="11" y="76"/>
                      <a:pt x="0" y="64"/>
                      <a:pt x="0" y="5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40" y="0"/>
                      <a:pt x="51" y="12"/>
                      <a:pt x="51" y="26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64"/>
                      <a:pt x="40" y="76"/>
                      <a:pt x="25" y="76"/>
                    </a:cubicBezTo>
                    <a:close/>
                    <a:moveTo>
                      <a:pt x="25" y="18"/>
                    </a:moveTo>
                    <a:cubicBezTo>
                      <a:pt x="21" y="18"/>
                      <a:pt x="17" y="22"/>
                      <a:pt x="17" y="26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5"/>
                      <a:pt x="21" y="58"/>
                      <a:pt x="25" y="58"/>
                    </a:cubicBezTo>
                    <a:cubicBezTo>
                      <a:pt x="30" y="58"/>
                      <a:pt x="34" y="55"/>
                      <a:pt x="34" y="50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2"/>
                      <a:pt x="30" y="18"/>
                      <a:pt x="25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49"/>
              <p:cNvSpPr>
                <a:spLocks noEditPoints="1"/>
              </p:cNvSpPr>
              <p:nvPr/>
            </p:nvSpPr>
            <p:spPr bwMode="auto">
              <a:xfrm>
                <a:off x="3714012" y="3171332"/>
                <a:ext cx="565394" cy="455641"/>
              </a:xfrm>
              <a:custGeom>
                <a:gdLst>
                  <a:gd fmla="*/ 259 w 271" name="T0"/>
                  <a:gd fmla="*/ 181 h 218" name="T1"/>
                  <a:gd fmla="*/ 207 w 271" name="T2"/>
                  <a:gd fmla="*/ 147 h 218" name="T3"/>
                  <a:gd fmla="*/ 192 w 271" name="T4"/>
                  <a:gd fmla="*/ 145 h 218" name="T5"/>
                  <a:gd fmla="*/ 187 w 271" name="T6"/>
                  <a:gd fmla="*/ 147 h 218" name="T7"/>
                  <a:gd fmla="*/ 178 w 271" name="T8"/>
                  <a:gd fmla="*/ 141 h 218" name="T9"/>
                  <a:gd fmla="*/ 187 w 271" name="T10"/>
                  <a:gd fmla="*/ 77 h 218" name="T11"/>
                  <a:gd fmla="*/ 78 w 271" name="T12"/>
                  <a:gd fmla="*/ 11 h 218" name="T13"/>
                  <a:gd fmla="*/ 12 w 271" name="T14"/>
                  <a:gd fmla="*/ 120 h 218" name="T15"/>
                  <a:gd fmla="*/ 121 w 271" name="T16"/>
                  <a:gd fmla="*/ 186 h 218" name="T17"/>
                  <a:gd fmla="*/ 168 w 271" name="T18"/>
                  <a:gd fmla="*/ 157 h 218" name="T19"/>
                  <a:gd fmla="*/ 177 w 271" name="T20"/>
                  <a:gd fmla="*/ 163 h 218" name="T21"/>
                  <a:gd fmla="*/ 185 w 271" name="T22"/>
                  <a:gd fmla="*/ 180 h 218" name="T23"/>
                  <a:gd fmla="*/ 238 w 271" name="T24"/>
                  <a:gd fmla="*/ 214 h 218" name="T25"/>
                  <a:gd fmla="*/ 253 w 271" name="T26"/>
                  <a:gd fmla="*/ 217 h 218" name="T27"/>
                  <a:gd fmla="*/ 265 w 271" name="T28"/>
                  <a:gd fmla="*/ 208 h 218" name="T29"/>
                  <a:gd fmla="*/ 259 w 271" name="T30"/>
                  <a:gd fmla="*/ 181 h 218" name="T31"/>
                  <a:gd fmla="*/ 117 w 271" name="T32"/>
                  <a:gd fmla="*/ 170 h 218" name="T33"/>
                  <a:gd fmla="*/ 28 w 271" name="T34"/>
                  <a:gd fmla="*/ 116 h 218" name="T35"/>
                  <a:gd fmla="*/ 82 w 271" name="T36"/>
                  <a:gd fmla="*/ 27 h 218" name="T37"/>
                  <a:gd fmla="*/ 170 w 271" name="T38"/>
                  <a:gd fmla="*/ 81 h 218" name="T39"/>
                  <a:gd fmla="*/ 117 w 271" name="T40"/>
                  <a:gd fmla="*/ 170 h 218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18" w="271">
                    <a:moveTo>
                      <a:pt x="259" y="181"/>
                    </a:moveTo>
                    <a:cubicBezTo>
                      <a:pt x="207" y="147"/>
                      <a:pt x="207" y="147"/>
                      <a:pt x="207" y="147"/>
                    </a:cubicBezTo>
                    <a:cubicBezTo>
                      <a:pt x="202" y="144"/>
                      <a:pt x="197" y="144"/>
                      <a:pt x="192" y="145"/>
                    </a:cubicBezTo>
                    <a:cubicBezTo>
                      <a:pt x="190" y="145"/>
                      <a:pt x="188" y="146"/>
                      <a:pt x="187" y="147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188" y="122"/>
                      <a:pt x="192" y="100"/>
                      <a:pt x="187" y="77"/>
                    </a:cubicBezTo>
                    <a:cubicBezTo>
                      <a:pt x="175" y="29"/>
                      <a:pt x="126" y="0"/>
                      <a:pt x="78" y="11"/>
                    </a:cubicBezTo>
                    <a:cubicBezTo>
                      <a:pt x="30" y="23"/>
                      <a:pt x="0" y="72"/>
                      <a:pt x="12" y="120"/>
                    </a:cubicBezTo>
                    <a:cubicBezTo>
                      <a:pt x="24" y="168"/>
                      <a:pt x="72" y="197"/>
                      <a:pt x="121" y="186"/>
                    </a:cubicBezTo>
                    <a:cubicBezTo>
                      <a:pt x="140" y="181"/>
                      <a:pt x="156" y="171"/>
                      <a:pt x="168" y="157"/>
                    </a:cubicBezTo>
                    <a:cubicBezTo>
                      <a:pt x="177" y="163"/>
                      <a:pt x="177" y="163"/>
                      <a:pt x="177" y="163"/>
                    </a:cubicBezTo>
                    <a:cubicBezTo>
                      <a:pt x="176" y="169"/>
                      <a:pt x="179" y="176"/>
                      <a:pt x="185" y="180"/>
                    </a:cubicBezTo>
                    <a:cubicBezTo>
                      <a:pt x="238" y="214"/>
                      <a:pt x="238" y="214"/>
                      <a:pt x="238" y="214"/>
                    </a:cubicBezTo>
                    <a:cubicBezTo>
                      <a:pt x="242" y="217"/>
                      <a:pt x="248" y="218"/>
                      <a:pt x="253" y="217"/>
                    </a:cubicBezTo>
                    <a:cubicBezTo>
                      <a:pt x="258" y="216"/>
                      <a:pt x="262" y="213"/>
                      <a:pt x="265" y="208"/>
                    </a:cubicBezTo>
                    <a:cubicBezTo>
                      <a:pt x="271" y="199"/>
                      <a:pt x="268" y="187"/>
                      <a:pt x="259" y="181"/>
                    </a:cubicBezTo>
                    <a:close/>
                    <a:moveTo>
                      <a:pt x="117" y="170"/>
                    </a:moveTo>
                    <a:cubicBezTo>
                      <a:pt x="77" y="179"/>
                      <a:pt x="38" y="155"/>
                      <a:pt x="28" y="116"/>
                    </a:cubicBezTo>
                    <a:cubicBezTo>
                      <a:pt x="19" y="76"/>
                      <a:pt x="43" y="37"/>
                      <a:pt x="82" y="27"/>
                    </a:cubicBezTo>
                    <a:cubicBezTo>
                      <a:pt x="121" y="18"/>
                      <a:pt x="161" y="42"/>
                      <a:pt x="170" y="81"/>
                    </a:cubicBezTo>
                    <a:cubicBezTo>
                      <a:pt x="180" y="121"/>
                      <a:pt x="156" y="160"/>
                      <a:pt x="117" y="1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5608336" y="1111995"/>
            <a:ext cx="975328" cy="124250"/>
            <a:chOff x="1524000" y="924560"/>
            <a:chExt cx="1116810" cy="142274"/>
          </a:xfrm>
        </p:grpSpPr>
        <p:sp>
          <p:nvSpPr>
            <p:cNvPr id="40" name="椭圆 39"/>
            <p:cNvSpPr/>
            <p:nvPr/>
          </p:nvSpPr>
          <p:spPr>
            <a:xfrm>
              <a:off x="1524000" y="924560"/>
              <a:ext cx="142274" cy="142274"/>
            </a:xfrm>
            <a:prstGeom prst="ellipse">
              <a:avLst/>
            </a:prstGeom>
            <a:solidFill>
              <a:srgbClr val="1B3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>
              <a:off x="1767634" y="924560"/>
              <a:ext cx="142274" cy="142274"/>
            </a:xfrm>
            <a:prstGeom prst="ellipse">
              <a:avLst/>
            </a:prstGeom>
            <a:solidFill>
              <a:srgbClr val="9CC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椭圆 48"/>
            <p:cNvSpPr/>
            <p:nvPr/>
          </p:nvSpPr>
          <p:spPr>
            <a:xfrm>
              <a:off x="2011268" y="924560"/>
              <a:ext cx="142274" cy="142274"/>
            </a:xfrm>
            <a:prstGeom prst="ellipse">
              <a:avLst/>
            </a:prstGeom>
            <a:solidFill>
              <a:srgbClr val="CBE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椭圆 49"/>
            <p:cNvSpPr/>
            <p:nvPr/>
          </p:nvSpPr>
          <p:spPr>
            <a:xfrm>
              <a:off x="2254902" y="924560"/>
              <a:ext cx="142274" cy="142274"/>
            </a:xfrm>
            <a:prstGeom prst="ellipse">
              <a:avLst/>
            </a:prstGeom>
            <a:solidFill>
              <a:srgbClr val="3A8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椭圆 50"/>
            <p:cNvSpPr/>
            <p:nvPr/>
          </p:nvSpPr>
          <p:spPr>
            <a:xfrm>
              <a:off x="2498536" y="924560"/>
              <a:ext cx="142274" cy="142274"/>
            </a:xfrm>
            <a:prstGeom prst="ellipse">
              <a:avLst/>
            </a:prstGeom>
            <a:solidFill>
              <a:srgbClr val="F26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17842412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053509" y="487020"/>
            <a:ext cx="40849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请在这里添加标题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661627" y="1293813"/>
            <a:ext cx="239410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B8D6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请添加文字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668344" y="1638073"/>
            <a:ext cx="3194613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基于演示设计的一站式在线演示素材销售、服务交易系统</a:t>
            </a:r>
          </a:p>
        </p:txBody>
      </p:sp>
      <p:sp>
        <p:nvSpPr>
          <p:cNvPr id="3" name="矩形 2"/>
          <p:cNvSpPr/>
          <p:nvPr/>
        </p:nvSpPr>
        <p:spPr>
          <a:xfrm rot="2700000">
            <a:off x="2139033" y="2534831"/>
            <a:ext cx="2523988" cy="2523988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  <a:alpha val="7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圆角矩形 1"/>
          <p:cNvSpPr/>
          <p:nvPr/>
        </p:nvSpPr>
        <p:spPr>
          <a:xfrm rot="2700000">
            <a:off x="4604913" y="3351866"/>
            <a:ext cx="889916" cy="889916"/>
          </a:xfrm>
          <a:prstGeom prst="roundRect">
            <a:avLst/>
          </a:prstGeom>
          <a:solidFill>
            <a:srgbClr val="9CC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圆角矩形 25"/>
          <p:cNvSpPr/>
          <p:nvPr/>
        </p:nvSpPr>
        <p:spPr>
          <a:xfrm rot="2700000">
            <a:off x="1126239" y="3351866"/>
            <a:ext cx="889916" cy="889916"/>
          </a:xfrm>
          <a:prstGeom prst="roundRect">
            <a:avLst/>
          </a:prstGeom>
          <a:solidFill>
            <a:srgbClr val="C3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圆角矩形 26"/>
          <p:cNvSpPr/>
          <p:nvPr/>
        </p:nvSpPr>
        <p:spPr>
          <a:xfrm rot="2700000">
            <a:off x="2879611" y="5096504"/>
            <a:ext cx="889916" cy="889916"/>
          </a:xfrm>
          <a:prstGeom prst="roundRect">
            <a:avLst/>
          </a:prstGeom>
          <a:solidFill>
            <a:srgbClr val="F26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 rot="2700000">
            <a:off x="2881803" y="1632927"/>
            <a:ext cx="889916" cy="889916"/>
          </a:xfrm>
          <a:prstGeom prst="roundRect">
            <a:avLst/>
          </a:prstGeom>
          <a:solidFill>
            <a:srgbClr val="3A8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圆角矩形 7"/>
          <p:cNvSpPr/>
          <p:nvPr/>
        </p:nvSpPr>
        <p:spPr>
          <a:xfrm rot="2700000">
            <a:off x="2751522" y="3218091"/>
            <a:ext cx="1157468" cy="1157468"/>
          </a:xfrm>
          <a:prstGeom prst="roundRect">
            <a:avLst/>
          </a:prstGeom>
          <a:solidFill>
            <a:srgbClr val="1B3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6884182" y="1638073"/>
            <a:ext cx="88161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600">
                <a:solidFill>
                  <a:srgbClr val="B8D6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661627" y="2564131"/>
            <a:ext cx="239410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9CC4E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请添加文字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7668344" y="2908391"/>
            <a:ext cx="3194613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基于演示设计的一站式在线演示素材销售、服务交易系统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6884182" y="2908391"/>
            <a:ext cx="88161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600">
                <a:solidFill>
                  <a:srgbClr val="9CC4E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7661627" y="3915729"/>
            <a:ext cx="239410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4A92C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请添加文字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668344" y="4259988"/>
            <a:ext cx="3194613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基于演示设计的一站式在线演示素材销售、服务交易系统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884182" y="4259988"/>
            <a:ext cx="88161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600">
                <a:solidFill>
                  <a:srgbClr val="4A92C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7661627" y="5156026"/>
            <a:ext cx="239410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F26C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请添加文字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7668344" y="5500286"/>
            <a:ext cx="3194613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基于演示设计的一站式在线演示素材销售、服务交易系统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6884182" y="5500286"/>
            <a:ext cx="88161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600">
                <a:solidFill>
                  <a:srgbClr val="F26C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3036162" y="1841133"/>
            <a:ext cx="517169" cy="483911"/>
            <a:chOff x="6012173" y="3182972"/>
            <a:chExt cx="517169" cy="483911"/>
          </a:xfrm>
          <a:solidFill>
            <a:schemeClr val="bg1"/>
          </a:solidFill>
        </p:grpSpPr>
        <p:sp>
          <p:nvSpPr>
            <p:cNvPr id="87" name="Freeform 250"/>
            <p:cNvSpPr/>
            <p:nvPr/>
          </p:nvSpPr>
          <p:spPr bwMode="auto">
            <a:xfrm>
              <a:off x="6012173" y="3324321"/>
              <a:ext cx="495551" cy="342562"/>
            </a:xfrm>
            <a:custGeom>
              <a:gdLst>
                <a:gd fmla="*/ 132 w 238" name="T0"/>
                <a:gd fmla="*/ 164 h 164" name="T1"/>
                <a:gd fmla="*/ 84 w 238" name="T2"/>
                <a:gd fmla="*/ 153 h 164" name="T3"/>
                <a:gd fmla="*/ 26 w 238" name="T4"/>
                <a:gd fmla="*/ 0 h 164" name="T5"/>
                <a:gd fmla="*/ 65 w 238" name="T6"/>
                <a:gd fmla="*/ 17 h 164" name="T7"/>
                <a:gd fmla="*/ 102 w 238" name="T8"/>
                <a:gd fmla="*/ 115 h 164" name="T9"/>
                <a:gd fmla="*/ 199 w 238" name="T10"/>
                <a:gd fmla="*/ 78 h 164" name="T11"/>
                <a:gd fmla="*/ 238 w 238" name="T12"/>
                <a:gd fmla="*/ 95 h 164" name="T13"/>
                <a:gd fmla="*/ 173 w 238" name="T14"/>
                <a:gd fmla="*/ 156 h 164" name="T15"/>
                <a:gd fmla="*/ 132 w 238" name="T16"/>
                <a:gd fmla="*/ 164 h 16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4" w="238">
                  <a:moveTo>
                    <a:pt x="132" y="164"/>
                  </a:moveTo>
                  <a:cubicBezTo>
                    <a:pt x="116" y="164"/>
                    <a:pt x="100" y="160"/>
                    <a:pt x="84" y="153"/>
                  </a:cubicBezTo>
                  <a:cubicBezTo>
                    <a:pt x="26" y="127"/>
                    <a:pt x="0" y="58"/>
                    <a:pt x="26" y="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48" y="54"/>
                    <a:pt x="65" y="98"/>
                    <a:pt x="102" y="115"/>
                  </a:cubicBezTo>
                  <a:cubicBezTo>
                    <a:pt x="139" y="132"/>
                    <a:pt x="183" y="115"/>
                    <a:pt x="199" y="78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25" y="124"/>
                    <a:pt x="202" y="145"/>
                    <a:pt x="173" y="156"/>
                  </a:cubicBezTo>
                  <a:cubicBezTo>
                    <a:pt x="160" y="161"/>
                    <a:pt x="146" y="164"/>
                    <a:pt x="132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51"/>
            <p:cNvSpPr/>
            <p:nvPr/>
          </p:nvSpPr>
          <p:spPr bwMode="auto">
            <a:xfrm>
              <a:off x="6077027" y="3182972"/>
              <a:ext cx="187911" cy="157978"/>
            </a:xfrm>
            <a:custGeom>
              <a:gdLst>
                <a:gd fmla="*/ 90 w 90" name="T0"/>
                <a:gd fmla="*/ 0 h 76" name="T1"/>
                <a:gd fmla="*/ 10 w 90" name="T2"/>
                <a:gd fmla="*/ 43 h 76" name="T3"/>
                <a:gd fmla="*/ 0 w 90" name="T4"/>
                <a:gd fmla="*/ 58 h 76" name="T5"/>
                <a:gd fmla="*/ 39 w 90" name="T6"/>
                <a:gd fmla="*/ 76 h 76" name="T7"/>
                <a:gd fmla="*/ 43 w 90" name="T8"/>
                <a:gd fmla="*/ 69 h 76" name="T9"/>
                <a:gd fmla="*/ 90 w 90" name="T10"/>
                <a:gd fmla="*/ 43 h 76" name="T11"/>
                <a:gd fmla="*/ 90 w 90" name="T12"/>
                <a:gd fmla="*/ 0 h 7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6" w="90">
                  <a:moveTo>
                    <a:pt x="90" y="0"/>
                  </a:moveTo>
                  <a:cubicBezTo>
                    <a:pt x="59" y="3"/>
                    <a:pt x="30" y="18"/>
                    <a:pt x="10" y="43"/>
                  </a:cubicBezTo>
                  <a:cubicBezTo>
                    <a:pt x="6" y="48"/>
                    <a:pt x="3" y="53"/>
                    <a:pt x="0" y="5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40" y="74"/>
                    <a:pt x="42" y="72"/>
                    <a:pt x="43" y="69"/>
                  </a:cubicBezTo>
                  <a:cubicBezTo>
                    <a:pt x="55" y="55"/>
                    <a:pt x="72" y="45"/>
                    <a:pt x="90" y="43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52"/>
            <p:cNvSpPr/>
            <p:nvPr/>
          </p:nvSpPr>
          <p:spPr bwMode="auto">
            <a:xfrm>
              <a:off x="6436218" y="3445714"/>
              <a:ext cx="93124" cy="56539"/>
            </a:xfrm>
            <a:custGeom>
              <a:gdLst>
                <a:gd fmla="*/ 2 w 45" name="T0"/>
                <a:gd fmla="*/ 0 h 27" name="T1"/>
                <a:gd fmla="*/ 0 w 45" name="T2"/>
                <a:gd fmla="*/ 10 h 27" name="T3"/>
                <a:gd fmla="*/ 39 w 45" name="T4"/>
                <a:gd fmla="*/ 27 h 27" name="T5"/>
                <a:gd fmla="*/ 45 w 45" name="T6"/>
                <a:gd fmla="*/ 0 h 27" name="T7"/>
                <a:gd fmla="*/ 2 w 45" name="T8"/>
                <a:gd fmla="*/ 0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45">
                  <a:moveTo>
                    <a:pt x="2" y="0"/>
                  </a:moveTo>
                  <a:cubicBezTo>
                    <a:pt x="2" y="4"/>
                    <a:pt x="1" y="7"/>
                    <a:pt x="0" y="1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2" y="19"/>
                    <a:pt x="44" y="10"/>
                    <a:pt x="45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53"/>
            <p:cNvSpPr/>
            <p:nvPr/>
          </p:nvSpPr>
          <p:spPr bwMode="auto">
            <a:xfrm>
              <a:off x="6286555" y="3182972"/>
              <a:ext cx="242787" cy="241125"/>
            </a:xfrm>
            <a:custGeom>
              <a:gdLst>
                <a:gd fmla="*/ 116 w 116" name="T0"/>
                <a:gd fmla="*/ 116 h 116" name="T1"/>
                <a:gd fmla="*/ 74 w 116" name="T2"/>
                <a:gd fmla="*/ 116 h 116" name="T3"/>
                <a:gd fmla="*/ 0 w 116" name="T4"/>
                <a:gd fmla="*/ 42 h 116" name="T5"/>
                <a:gd fmla="*/ 0 w 116" name="T6"/>
                <a:gd fmla="*/ 0 h 116" name="T7"/>
                <a:gd fmla="*/ 116 w 116" name="T8"/>
                <a:gd fmla="*/ 116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115">
                  <a:moveTo>
                    <a:pt x="116" y="116"/>
                  </a:moveTo>
                  <a:cubicBezTo>
                    <a:pt x="74" y="116"/>
                    <a:pt x="74" y="116"/>
                    <a:pt x="74" y="116"/>
                  </a:cubicBezTo>
                  <a:cubicBezTo>
                    <a:pt x="74" y="75"/>
                    <a:pt x="41" y="42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0"/>
                    <a:pt x="116" y="52"/>
                    <a:pt x="116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54"/>
            <p:cNvSpPr>
              <a:spLocks noChangeArrowheads="1"/>
            </p:cNvSpPr>
            <p:nvPr/>
          </p:nvSpPr>
          <p:spPr bwMode="auto">
            <a:xfrm>
              <a:off x="6200083" y="3454029"/>
              <a:ext cx="43236" cy="56539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255"/>
            <p:cNvSpPr>
              <a:spLocks noChangeArrowheads="1"/>
            </p:cNvSpPr>
            <p:nvPr/>
          </p:nvSpPr>
          <p:spPr bwMode="auto">
            <a:xfrm>
              <a:off x="6264938" y="3382523"/>
              <a:ext cx="44899" cy="128046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256"/>
            <p:cNvSpPr>
              <a:spLocks noChangeArrowheads="1"/>
            </p:cNvSpPr>
            <p:nvPr/>
          </p:nvSpPr>
          <p:spPr bwMode="auto">
            <a:xfrm>
              <a:off x="6331455" y="3345938"/>
              <a:ext cx="43236" cy="164630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" name="Freeform 247"/>
          <p:cNvSpPr>
            <a:spLocks noEditPoints="1"/>
          </p:cNvSpPr>
          <p:nvPr/>
        </p:nvSpPr>
        <p:spPr bwMode="auto">
          <a:xfrm>
            <a:off x="1347897" y="3583200"/>
            <a:ext cx="420720" cy="387462"/>
          </a:xfrm>
          <a:custGeom>
            <a:gdLst>
              <a:gd fmla="*/ 180 w 202" name="T0"/>
              <a:gd fmla="*/ 33 h 186" name="T1"/>
              <a:gd fmla="*/ 151 w 202" name="T2"/>
              <a:gd fmla="*/ 33 h 186" name="T3"/>
              <a:gd fmla="*/ 151 w 202" name="T4"/>
              <a:gd fmla="*/ 30 h 186" name="T5"/>
              <a:gd fmla="*/ 121 w 202" name="T6"/>
              <a:gd fmla="*/ 0 h 186" name="T7"/>
              <a:gd fmla="*/ 80 w 202" name="T8"/>
              <a:gd fmla="*/ 0 h 186" name="T9"/>
              <a:gd fmla="*/ 51 w 202" name="T10"/>
              <a:gd fmla="*/ 30 h 186" name="T11"/>
              <a:gd fmla="*/ 51 w 202" name="T12"/>
              <a:gd fmla="*/ 33 h 186" name="T13"/>
              <a:gd fmla="*/ 21 w 202" name="T14"/>
              <a:gd fmla="*/ 33 h 186" name="T15"/>
              <a:gd fmla="*/ 0 w 202" name="T16"/>
              <a:gd fmla="*/ 55 h 186" name="T17"/>
              <a:gd fmla="*/ 0 w 202" name="T18"/>
              <a:gd fmla="*/ 157 h 186" name="T19"/>
              <a:gd fmla="*/ 19 w 202" name="T20"/>
              <a:gd fmla="*/ 178 h 186" name="T21"/>
              <a:gd fmla="*/ 18 w 202" name="T22"/>
              <a:gd fmla="*/ 180 h 186" name="T23"/>
              <a:gd fmla="*/ 24 w 202" name="T24"/>
              <a:gd fmla="*/ 186 h 186" name="T25"/>
              <a:gd fmla="*/ 34 w 202" name="T26"/>
              <a:gd fmla="*/ 186 h 186" name="T27"/>
              <a:gd fmla="*/ 40 w 202" name="T28"/>
              <a:gd fmla="*/ 180 h 186" name="T29"/>
              <a:gd fmla="*/ 40 w 202" name="T30"/>
              <a:gd fmla="*/ 178 h 186" name="T31"/>
              <a:gd fmla="*/ 161 w 202" name="T32"/>
              <a:gd fmla="*/ 178 h 186" name="T33"/>
              <a:gd fmla="*/ 161 w 202" name="T34"/>
              <a:gd fmla="*/ 180 h 186" name="T35"/>
              <a:gd fmla="*/ 167 w 202" name="T36"/>
              <a:gd fmla="*/ 186 h 186" name="T37"/>
              <a:gd fmla="*/ 177 w 202" name="T38"/>
              <a:gd fmla="*/ 186 h 186" name="T39"/>
              <a:gd fmla="*/ 183 w 202" name="T40"/>
              <a:gd fmla="*/ 180 h 186" name="T41"/>
              <a:gd fmla="*/ 183 w 202" name="T42"/>
              <a:gd fmla="*/ 178 h 186" name="T43"/>
              <a:gd fmla="*/ 202 w 202" name="T44"/>
              <a:gd fmla="*/ 157 h 186" name="T45"/>
              <a:gd fmla="*/ 202 w 202" name="T46"/>
              <a:gd fmla="*/ 55 h 186" name="T47"/>
              <a:gd fmla="*/ 180 w 202" name="T48"/>
              <a:gd fmla="*/ 33 h 186" name="T49"/>
              <a:gd fmla="*/ 163 w 202" name="T50"/>
              <a:gd fmla="*/ 40 h 186" name="T51"/>
              <a:gd fmla="*/ 173 w 202" name="T52"/>
              <a:gd fmla="*/ 40 h 186" name="T53"/>
              <a:gd fmla="*/ 173 w 202" name="T54"/>
              <a:gd fmla="*/ 168 h 186" name="T55"/>
              <a:gd fmla="*/ 163 w 202" name="T56"/>
              <a:gd fmla="*/ 168 h 186" name="T57"/>
              <a:gd fmla="*/ 163 w 202" name="T58"/>
              <a:gd fmla="*/ 40 h 186" name="T59"/>
              <a:gd fmla="*/ 67 w 202" name="T60"/>
              <a:gd fmla="*/ 30 h 186" name="T61"/>
              <a:gd fmla="*/ 80 w 202" name="T62"/>
              <a:gd fmla="*/ 16 h 186" name="T63"/>
              <a:gd fmla="*/ 121 w 202" name="T64"/>
              <a:gd fmla="*/ 16 h 186" name="T65"/>
              <a:gd fmla="*/ 135 w 202" name="T66"/>
              <a:gd fmla="*/ 30 h 186" name="T67"/>
              <a:gd fmla="*/ 135 w 202" name="T68"/>
              <a:gd fmla="*/ 33 h 186" name="T69"/>
              <a:gd fmla="*/ 67 w 202" name="T70"/>
              <a:gd fmla="*/ 33 h 186" name="T71"/>
              <a:gd fmla="*/ 67 w 202" name="T72"/>
              <a:gd fmla="*/ 30 h 186" name="T73"/>
              <a:gd fmla="*/ 28 w 202" name="T74"/>
              <a:gd fmla="*/ 40 h 186" name="T75"/>
              <a:gd fmla="*/ 39 w 202" name="T76"/>
              <a:gd fmla="*/ 40 h 186" name="T77"/>
              <a:gd fmla="*/ 39 w 202" name="T78"/>
              <a:gd fmla="*/ 168 h 186" name="T79"/>
              <a:gd fmla="*/ 28 w 202" name="T80"/>
              <a:gd fmla="*/ 168 h 186" name="T81"/>
              <a:gd fmla="*/ 28 w 202" name="T82"/>
              <a:gd fmla="*/ 40 h 186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86" w="201">
                <a:moveTo>
                  <a:pt x="180" y="33"/>
                </a:moveTo>
                <a:cubicBezTo>
                  <a:pt x="151" y="33"/>
                  <a:pt x="151" y="33"/>
                  <a:pt x="151" y="33"/>
                </a:cubicBezTo>
                <a:cubicBezTo>
                  <a:pt x="151" y="30"/>
                  <a:pt x="151" y="30"/>
                  <a:pt x="151" y="30"/>
                </a:cubicBezTo>
                <a:cubicBezTo>
                  <a:pt x="151" y="13"/>
                  <a:pt x="138" y="0"/>
                  <a:pt x="12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4" y="0"/>
                  <a:pt x="51" y="13"/>
                  <a:pt x="51" y="30"/>
                </a:cubicBezTo>
                <a:cubicBezTo>
                  <a:pt x="51" y="33"/>
                  <a:pt x="51" y="33"/>
                  <a:pt x="5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9" y="33"/>
                  <a:pt x="0" y="43"/>
                  <a:pt x="0" y="5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8"/>
                  <a:pt x="8" y="177"/>
                  <a:pt x="19" y="178"/>
                </a:cubicBezTo>
                <a:cubicBezTo>
                  <a:pt x="18" y="178"/>
                  <a:pt x="18" y="179"/>
                  <a:pt x="18" y="180"/>
                </a:cubicBezTo>
                <a:cubicBezTo>
                  <a:pt x="18" y="183"/>
                  <a:pt x="21" y="186"/>
                  <a:pt x="24" y="186"/>
                </a:cubicBezTo>
                <a:cubicBezTo>
                  <a:pt x="34" y="186"/>
                  <a:pt x="34" y="186"/>
                  <a:pt x="34" y="186"/>
                </a:cubicBezTo>
                <a:cubicBezTo>
                  <a:pt x="38" y="186"/>
                  <a:pt x="40" y="183"/>
                  <a:pt x="40" y="180"/>
                </a:cubicBezTo>
                <a:cubicBezTo>
                  <a:pt x="40" y="179"/>
                  <a:pt x="40" y="179"/>
                  <a:pt x="40" y="178"/>
                </a:cubicBezTo>
                <a:cubicBezTo>
                  <a:pt x="161" y="178"/>
                  <a:pt x="161" y="178"/>
                  <a:pt x="161" y="178"/>
                </a:cubicBezTo>
                <a:cubicBezTo>
                  <a:pt x="161" y="179"/>
                  <a:pt x="161" y="179"/>
                  <a:pt x="161" y="180"/>
                </a:cubicBezTo>
                <a:cubicBezTo>
                  <a:pt x="161" y="183"/>
                  <a:pt x="164" y="186"/>
                  <a:pt x="167" y="186"/>
                </a:cubicBezTo>
                <a:cubicBezTo>
                  <a:pt x="177" y="186"/>
                  <a:pt x="177" y="186"/>
                  <a:pt x="177" y="186"/>
                </a:cubicBezTo>
                <a:cubicBezTo>
                  <a:pt x="180" y="186"/>
                  <a:pt x="183" y="183"/>
                  <a:pt x="183" y="180"/>
                </a:cubicBezTo>
                <a:cubicBezTo>
                  <a:pt x="183" y="179"/>
                  <a:pt x="183" y="178"/>
                  <a:pt x="183" y="178"/>
                </a:cubicBezTo>
                <a:cubicBezTo>
                  <a:pt x="193" y="177"/>
                  <a:pt x="202" y="168"/>
                  <a:pt x="202" y="157"/>
                </a:cubicBezTo>
                <a:cubicBezTo>
                  <a:pt x="202" y="55"/>
                  <a:pt x="202" y="55"/>
                  <a:pt x="202" y="55"/>
                </a:cubicBezTo>
                <a:cubicBezTo>
                  <a:pt x="202" y="43"/>
                  <a:pt x="192" y="33"/>
                  <a:pt x="180" y="33"/>
                </a:cubicBezTo>
                <a:close/>
                <a:moveTo>
                  <a:pt x="163" y="40"/>
                </a:moveTo>
                <a:cubicBezTo>
                  <a:pt x="173" y="40"/>
                  <a:pt x="173" y="40"/>
                  <a:pt x="173" y="40"/>
                </a:cubicBezTo>
                <a:cubicBezTo>
                  <a:pt x="173" y="168"/>
                  <a:pt x="173" y="168"/>
                  <a:pt x="173" y="168"/>
                </a:cubicBezTo>
                <a:cubicBezTo>
                  <a:pt x="163" y="168"/>
                  <a:pt x="163" y="168"/>
                  <a:pt x="163" y="168"/>
                </a:cubicBezTo>
                <a:lnTo>
                  <a:pt x="163" y="40"/>
                </a:lnTo>
                <a:close/>
                <a:moveTo>
                  <a:pt x="67" y="30"/>
                </a:moveTo>
                <a:cubicBezTo>
                  <a:pt x="67" y="22"/>
                  <a:pt x="73" y="16"/>
                  <a:pt x="80" y="16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9" y="16"/>
                  <a:pt x="135" y="22"/>
                  <a:pt x="135" y="30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67" y="33"/>
                  <a:pt x="67" y="33"/>
                  <a:pt x="67" y="33"/>
                </a:cubicBezTo>
                <a:lnTo>
                  <a:pt x="67" y="30"/>
                </a:lnTo>
                <a:close/>
                <a:moveTo>
                  <a:pt x="28" y="40"/>
                </a:moveTo>
                <a:cubicBezTo>
                  <a:pt x="39" y="40"/>
                  <a:pt x="39" y="40"/>
                  <a:pt x="39" y="40"/>
                </a:cubicBezTo>
                <a:cubicBezTo>
                  <a:pt x="39" y="168"/>
                  <a:pt x="39" y="168"/>
                  <a:pt x="39" y="168"/>
                </a:cubicBezTo>
                <a:cubicBezTo>
                  <a:pt x="28" y="168"/>
                  <a:pt x="28" y="168"/>
                  <a:pt x="28" y="168"/>
                </a:cubicBezTo>
                <a:lnTo>
                  <a:pt x="28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3085582" y="5333900"/>
            <a:ext cx="453979" cy="452315"/>
            <a:chOff x="8328626" y="5747201"/>
            <a:chExt cx="453979" cy="452315"/>
          </a:xfrm>
          <a:solidFill>
            <a:schemeClr val="bg1"/>
          </a:solidFill>
        </p:grpSpPr>
        <p:sp>
          <p:nvSpPr>
            <p:cNvPr id="96" name="Freeform 236"/>
            <p:cNvSpPr/>
            <p:nvPr/>
          </p:nvSpPr>
          <p:spPr bwMode="auto">
            <a:xfrm>
              <a:off x="8328626" y="5747201"/>
              <a:ext cx="440675" cy="442338"/>
            </a:xfrm>
            <a:custGeom>
              <a:gdLst>
                <a:gd fmla="*/ 108 w 211" name="T0"/>
                <a:gd fmla="*/ 167 h 212" name="T1"/>
                <a:gd fmla="*/ 60 w 211" name="T2"/>
                <a:gd fmla="*/ 65 h 212" name="T3"/>
                <a:gd fmla="*/ 105 w 211" name="T4"/>
                <a:gd fmla="*/ 45 h 212" name="T5"/>
                <a:gd fmla="*/ 165 w 211" name="T6"/>
                <a:gd fmla="*/ 115 h 212" name="T7"/>
                <a:gd fmla="*/ 191 w 211" name="T8"/>
                <a:gd fmla="*/ 122 h 212" name="T9"/>
                <a:gd fmla="*/ 211 w 211" name="T10"/>
                <a:gd fmla="*/ 112 h 212" name="T11"/>
                <a:gd fmla="*/ 209 w 211" name="T12"/>
                <a:gd fmla="*/ 92 h 212" name="T13"/>
                <a:gd fmla="*/ 187 w 211" name="T14"/>
                <a:gd fmla="*/ 77 h 212" name="T15"/>
                <a:gd fmla="*/ 199 w 211" name="T16"/>
                <a:gd fmla="*/ 58 h 212" name="T17"/>
                <a:gd fmla="*/ 188 w 211" name="T18"/>
                <a:gd fmla="*/ 42 h 212" name="T19"/>
                <a:gd fmla="*/ 162 w 211" name="T20"/>
                <a:gd fmla="*/ 40 h 212" name="T21"/>
                <a:gd fmla="*/ 163 w 211" name="T22"/>
                <a:gd fmla="*/ 18 h 212" name="T23"/>
                <a:gd fmla="*/ 145 w 211" name="T24"/>
                <a:gd fmla="*/ 9 h 212" name="T25"/>
                <a:gd fmla="*/ 121 w 211" name="T26"/>
                <a:gd fmla="*/ 20 h 212" name="T27"/>
                <a:gd fmla="*/ 111 w 211" name="T28"/>
                <a:gd fmla="*/ 1 h 212" name="T29"/>
                <a:gd fmla="*/ 91 w 211" name="T30"/>
                <a:gd fmla="*/ 2 h 212" name="T31"/>
                <a:gd fmla="*/ 76 w 211" name="T32"/>
                <a:gd fmla="*/ 24 h 212" name="T33"/>
                <a:gd fmla="*/ 58 w 211" name="T34"/>
                <a:gd fmla="*/ 12 h 212" name="T35"/>
                <a:gd fmla="*/ 41 w 211" name="T36"/>
                <a:gd fmla="*/ 23 h 212" name="T37"/>
                <a:gd fmla="*/ 41 w 211" name="T38"/>
                <a:gd fmla="*/ 48 h 212" name="T39"/>
                <a:gd fmla="*/ 19 w 211" name="T40"/>
                <a:gd fmla="*/ 43 h 212" name="T41"/>
                <a:gd fmla="*/ 10 w 211" name="T42"/>
                <a:gd fmla="*/ 61 h 212" name="T43"/>
                <a:gd fmla="*/ 23 w 211" name="T44"/>
                <a:gd fmla="*/ 77 h 212" name="T45"/>
                <a:gd fmla="*/ 0 w 211" name="T46"/>
                <a:gd fmla="*/ 95 h 212" name="T47"/>
                <a:gd fmla="*/ 1 w 211" name="T48"/>
                <a:gd fmla="*/ 115 h 212" name="T49"/>
                <a:gd fmla="*/ 20 w 211" name="T50"/>
                <a:gd fmla="*/ 122 h 212" name="T51"/>
                <a:gd fmla="*/ 8 w 211" name="T52"/>
                <a:gd fmla="*/ 149 h 212" name="T53"/>
                <a:gd fmla="*/ 19 w 211" name="T54"/>
                <a:gd fmla="*/ 166 h 212" name="T55"/>
                <a:gd fmla="*/ 39 w 211" name="T56"/>
                <a:gd fmla="*/ 163 h 212" name="T57"/>
                <a:gd fmla="*/ 42 w 211" name="T58"/>
                <a:gd fmla="*/ 192 h 212" name="T59"/>
                <a:gd fmla="*/ 60 w 211" name="T60"/>
                <a:gd fmla="*/ 201 h 212" name="T61"/>
                <a:gd fmla="*/ 76 w 211" name="T62"/>
                <a:gd fmla="*/ 189 h 212" name="T63"/>
                <a:gd fmla="*/ 94 w 211" name="T64"/>
                <a:gd fmla="*/ 212 h 212" name="T65"/>
                <a:gd fmla="*/ 114 w 211" name="T66"/>
                <a:gd fmla="*/ 211 h 212" name="T67"/>
                <a:gd fmla="*/ 121 w 211" name="T68"/>
                <a:gd fmla="*/ 192 h 212" name="T69"/>
                <a:gd fmla="*/ 116 w 211" name="T70"/>
                <a:gd fmla="*/ 167 h 212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11" w="211">
                  <a:moveTo>
                    <a:pt x="116" y="167"/>
                  </a:moveTo>
                  <a:cubicBezTo>
                    <a:pt x="113" y="167"/>
                    <a:pt x="111" y="167"/>
                    <a:pt x="108" y="167"/>
                  </a:cubicBezTo>
                  <a:cubicBezTo>
                    <a:pt x="75" y="169"/>
                    <a:pt x="46" y="143"/>
                    <a:pt x="45" y="109"/>
                  </a:cubicBezTo>
                  <a:cubicBezTo>
                    <a:pt x="44" y="93"/>
                    <a:pt x="49" y="77"/>
                    <a:pt x="60" y="65"/>
                  </a:cubicBezTo>
                  <a:cubicBezTo>
                    <a:pt x="71" y="53"/>
                    <a:pt x="86" y="46"/>
                    <a:pt x="102" y="45"/>
                  </a:cubicBezTo>
                  <a:cubicBezTo>
                    <a:pt x="103" y="45"/>
                    <a:pt x="104" y="45"/>
                    <a:pt x="105" y="45"/>
                  </a:cubicBezTo>
                  <a:cubicBezTo>
                    <a:pt x="137" y="45"/>
                    <a:pt x="164" y="70"/>
                    <a:pt x="166" y="103"/>
                  </a:cubicBezTo>
                  <a:cubicBezTo>
                    <a:pt x="166" y="107"/>
                    <a:pt x="166" y="111"/>
                    <a:pt x="165" y="115"/>
                  </a:cubicBezTo>
                  <a:cubicBezTo>
                    <a:pt x="187" y="136"/>
                    <a:pt x="187" y="136"/>
                    <a:pt x="187" y="136"/>
                  </a:cubicBezTo>
                  <a:cubicBezTo>
                    <a:pt x="188" y="132"/>
                    <a:pt x="190" y="127"/>
                    <a:pt x="191" y="122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5"/>
                    <a:pt x="188" y="81"/>
                    <a:pt x="187" y="77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68" y="46"/>
                    <a:pt x="165" y="43"/>
                    <a:pt x="162" y="40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3" y="18"/>
                    <a:pt x="163" y="18"/>
                    <a:pt x="163" y="18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0" y="22"/>
                    <a:pt x="125" y="21"/>
                    <a:pt x="121" y="2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4" y="21"/>
                    <a:pt x="80" y="22"/>
                    <a:pt x="76" y="24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2"/>
                    <a:pt x="43" y="45"/>
                    <a:pt x="41" y="48"/>
                  </a:cubicBezTo>
                  <a:cubicBezTo>
                    <a:pt x="40" y="48"/>
                    <a:pt x="39" y="49"/>
                    <a:pt x="39" y="50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2" y="82"/>
                    <a:pt x="21" y="86"/>
                    <a:pt x="20" y="9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1" y="127"/>
                    <a:pt x="22" y="131"/>
                    <a:pt x="23" y="135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11" y="154"/>
                    <a:pt x="11" y="154"/>
                    <a:pt x="11" y="154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2" y="166"/>
                    <a:pt x="45" y="170"/>
                    <a:pt x="49" y="173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60" y="201"/>
                    <a:pt x="60" y="201"/>
                    <a:pt x="60" y="201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76" y="189"/>
                    <a:pt x="76" y="189"/>
                    <a:pt x="76" y="189"/>
                  </a:cubicBezTo>
                  <a:cubicBezTo>
                    <a:pt x="81" y="190"/>
                    <a:pt x="85" y="191"/>
                    <a:pt x="90" y="192"/>
                  </a:cubicBezTo>
                  <a:cubicBezTo>
                    <a:pt x="94" y="212"/>
                    <a:pt x="94" y="212"/>
                    <a:pt x="94" y="212"/>
                  </a:cubicBezTo>
                  <a:cubicBezTo>
                    <a:pt x="99" y="211"/>
                    <a:pt x="99" y="211"/>
                    <a:pt x="99" y="211"/>
                  </a:cubicBezTo>
                  <a:cubicBezTo>
                    <a:pt x="114" y="211"/>
                    <a:pt x="114" y="211"/>
                    <a:pt x="114" y="211"/>
                  </a:cubicBezTo>
                  <a:cubicBezTo>
                    <a:pt x="120" y="210"/>
                    <a:pt x="120" y="210"/>
                    <a:pt x="120" y="210"/>
                  </a:cubicBezTo>
                  <a:cubicBezTo>
                    <a:pt x="121" y="192"/>
                    <a:pt x="121" y="192"/>
                    <a:pt x="121" y="192"/>
                  </a:cubicBezTo>
                  <a:cubicBezTo>
                    <a:pt x="127" y="191"/>
                    <a:pt x="132" y="190"/>
                    <a:pt x="136" y="188"/>
                  </a:cubicBezTo>
                  <a:lnTo>
                    <a:pt x="11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7"/>
            <p:cNvSpPr/>
            <p:nvPr/>
          </p:nvSpPr>
          <p:spPr bwMode="auto">
            <a:xfrm>
              <a:off x="8453346" y="5870257"/>
              <a:ext cx="329259" cy="329259"/>
            </a:xfrm>
            <a:custGeom>
              <a:gdLst>
                <a:gd fmla="*/ 158 w 158" name="T0"/>
                <a:gd fmla="*/ 131 h 158" name="T1"/>
                <a:gd fmla="*/ 154 w 158" name="T2"/>
                <a:gd fmla="*/ 121 h 158" name="T3"/>
                <a:gd fmla="*/ 86 w 158" name="T4"/>
                <a:gd fmla="*/ 55 h 158" name="T5"/>
                <a:gd fmla="*/ 75 w 158" name="T6"/>
                <a:gd fmla="*/ 16 h 158" name="T7"/>
                <a:gd fmla="*/ 29 w 158" name="T8"/>
                <a:gd fmla="*/ 7 h 158" name="T9"/>
                <a:gd fmla="*/ 53 w 158" name="T10"/>
                <a:gd fmla="*/ 30 h 158" name="T11"/>
                <a:gd fmla="*/ 53 w 158" name="T12"/>
                <a:gd fmla="*/ 37 h 158" name="T13"/>
                <a:gd fmla="*/ 37 w 158" name="T14"/>
                <a:gd fmla="*/ 53 h 158" name="T15"/>
                <a:gd fmla="*/ 29 w 158" name="T16"/>
                <a:gd fmla="*/ 53 h 158" name="T17"/>
                <a:gd fmla="*/ 6 w 158" name="T18"/>
                <a:gd fmla="*/ 30 h 158" name="T19"/>
                <a:gd fmla="*/ 15 w 158" name="T20"/>
                <a:gd fmla="*/ 75 h 158" name="T21"/>
                <a:gd fmla="*/ 55 w 158" name="T22"/>
                <a:gd fmla="*/ 86 h 158" name="T23"/>
                <a:gd fmla="*/ 121 w 158" name="T24"/>
                <a:gd fmla="*/ 155 h 158" name="T25"/>
                <a:gd fmla="*/ 131 w 158" name="T26"/>
                <a:gd fmla="*/ 158 h 158" name="T27"/>
                <a:gd fmla="*/ 158 w 158" name="T28"/>
                <a:gd fmla="*/ 131 h 15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8" w="158">
                  <a:moveTo>
                    <a:pt x="158" y="131"/>
                  </a:moveTo>
                  <a:cubicBezTo>
                    <a:pt x="158" y="128"/>
                    <a:pt x="156" y="123"/>
                    <a:pt x="154" y="121"/>
                  </a:cubicBezTo>
                  <a:cubicBezTo>
                    <a:pt x="132" y="99"/>
                    <a:pt x="109" y="77"/>
                    <a:pt x="86" y="55"/>
                  </a:cubicBezTo>
                  <a:cubicBezTo>
                    <a:pt x="89" y="42"/>
                    <a:pt x="86" y="26"/>
                    <a:pt x="75" y="16"/>
                  </a:cubicBezTo>
                  <a:cubicBezTo>
                    <a:pt x="63" y="3"/>
                    <a:pt x="45" y="0"/>
                    <a:pt x="29" y="7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5" y="32"/>
                    <a:pt x="55" y="35"/>
                    <a:pt x="53" y="37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5" y="55"/>
                    <a:pt x="31" y="55"/>
                    <a:pt x="29" y="5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5"/>
                    <a:pt x="3" y="63"/>
                    <a:pt x="15" y="75"/>
                  </a:cubicBezTo>
                  <a:cubicBezTo>
                    <a:pt x="26" y="86"/>
                    <a:pt x="41" y="90"/>
                    <a:pt x="55" y="86"/>
                  </a:cubicBezTo>
                  <a:cubicBezTo>
                    <a:pt x="77" y="109"/>
                    <a:pt x="99" y="132"/>
                    <a:pt x="121" y="155"/>
                  </a:cubicBezTo>
                  <a:cubicBezTo>
                    <a:pt x="123" y="157"/>
                    <a:pt x="127" y="158"/>
                    <a:pt x="131" y="158"/>
                  </a:cubicBezTo>
                  <a:cubicBezTo>
                    <a:pt x="144" y="156"/>
                    <a:pt x="155" y="144"/>
                    <a:pt x="158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3070150" y="3607130"/>
            <a:ext cx="460631" cy="410743"/>
            <a:chOff x="10620136" y="4508323"/>
            <a:chExt cx="460631" cy="410743"/>
          </a:xfrm>
          <a:solidFill>
            <a:schemeClr val="bg1"/>
          </a:solidFill>
        </p:grpSpPr>
        <p:sp>
          <p:nvSpPr>
            <p:cNvPr id="99" name="Freeform 123"/>
            <p:cNvSpPr>
              <a:spLocks noEditPoints="1"/>
            </p:cNvSpPr>
            <p:nvPr/>
          </p:nvSpPr>
          <p:spPr bwMode="auto">
            <a:xfrm>
              <a:off x="10620136" y="4508323"/>
              <a:ext cx="460631" cy="410743"/>
            </a:xfrm>
            <a:custGeom>
              <a:gdLst>
                <a:gd fmla="*/ 214 w 221" name="T0"/>
                <a:gd fmla="*/ 0 h 197" name="T1"/>
                <a:gd fmla="*/ 7 w 221" name="T2"/>
                <a:gd fmla="*/ 0 h 197" name="T3"/>
                <a:gd fmla="*/ 0 w 221" name="T4"/>
                <a:gd fmla="*/ 8 h 197" name="T5"/>
                <a:gd fmla="*/ 0 w 221" name="T6"/>
                <a:gd fmla="*/ 190 h 197" name="T7"/>
                <a:gd fmla="*/ 7 w 221" name="T8"/>
                <a:gd fmla="*/ 197 h 197" name="T9"/>
                <a:gd fmla="*/ 214 w 221" name="T10"/>
                <a:gd fmla="*/ 197 h 197" name="T11"/>
                <a:gd fmla="*/ 221 w 221" name="T12"/>
                <a:gd fmla="*/ 190 h 197" name="T13"/>
                <a:gd fmla="*/ 221 w 221" name="T14"/>
                <a:gd fmla="*/ 8 h 197" name="T15"/>
                <a:gd fmla="*/ 214 w 221" name="T16"/>
                <a:gd fmla="*/ 0 h 197" name="T17"/>
                <a:gd fmla="*/ 170 w 221" name="T18"/>
                <a:gd fmla="*/ 16 h 197" name="T19"/>
                <a:gd fmla="*/ 180 w 221" name="T20"/>
                <a:gd fmla="*/ 25 h 197" name="T21"/>
                <a:gd fmla="*/ 170 w 221" name="T22"/>
                <a:gd fmla="*/ 34 h 197" name="T23"/>
                <a:gd fmla="*/ 161 w 221" name="T24"/>
                <a:gd fmla="*/ 25 h 197" name="T25"/>
                <a:gd fmla="*/ 170 w 221" name="T26"/>
                <a:gd fmla="*/ 16 h 197" name="T27"/>
                <a:gd fmla="*/ 143 w 221" name="T28"/>
                <a:gd fmla="*/ 16 h 197" name="T29"/>
                <a:gd fmla="*/ 152 w 221" name="T30"/>
                <a:gd fmla="*/ 25 h 197" name="T31"/>
                <a:gd fmla="*/ 143 w 221" name="T32"/>
                <a:gd fmla="*/ 34 h 197" name="T33"/>
                <a:gd fmla="*/ 133 w 221" name="T34"/>
                <a:gd fmla="*/ 25 h 197" name="T35"/>
                <a:gd fmla="*/ 143 w 221" name="T36"/>
                <a:gd fmla="*/ 16 h 197" name="T37"/>
                <a:gd fmla="*/ 207 w 221" name="T38"/>
                <a:gd fmla="*/ 183 h 197" name="T39"/>
                <a:gd fmla="*/ 14 w 221" name="T40"/>
                <a:gd fmla="*/ 183 h 197" name="T41"/>
                <a:gd fmla="*/ 14 w 221" name="T42"/>
                <a:gd fmla="*/ 50 h 197" name="T43"/>
                <a:gd fmla="*/ 207 w 221" name="T44"/>
                <a:gd fmla="*/ 50 h 197" name="T45"/>
                <a:gd fmla="*/ 207 w 221" name="T46"/>
                <a:gd fmla="*/ 183 h 197" name="T47"/>
                <a:gd fmla="*/ 198 w 221" name="T48"/>
                <a:gd fmla="*/ 34 h 197" name="T49"/>
                <a:gd fmla="*/ 188 w 221" name="T50"/>
                <a:gd fmla="*/ 25 h 197" name="T51"/>
                <a:gd fmla="*/ 198 w 221" name="T52"/>
                <a:gd fmla="*/ 16 h 197" name="T53"/>
                <a:gd fmla="*/ 207 w 221" name="T54"/>
                <a:gd fmla="*/ 25 h 197" name="T55"/>
                <a:gd fmla="*/ 198 w 221" name="T56"/>
                <a:gd fmla="*/ 34 h 197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97" w="221">
                  <a:moveTo>
                    <a:pt x="21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4"/>
                    <a:pt x="3" y="197"/>
                    <a:pt x="7" y="197"/>
                  </a:cubicBezTo>
                  <a:cubicBezTo>
                    <a:pt x="214" y="197"/>
                    <a:pt x="214" y="197"/>
                    <a:pt x="214" y="197"/>
                  </a:cubicBezTo>
                  <a:cubicBezTo>
                    <a:pt x="218" y="197"/>
                    <a:pt x="221" y="194"/>
                    <a:pt x="221" y="190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21" y="4"/>
                    <a:pt x="218" y="0"/>
                    <a:pt x="214" y="0"/>
                  </a:cubicBezTo>
                  <a:close/>
                  <a:moveTo>
                    <a:pt x="170" y="16"/>
                  </a:moveTo>
                  <a:cubicBezTo>
                    <a:pt x="175" y="16"/>
                    <a:pt x="180" y="20"/>
                    <a:pt x="180" y="25"/>
                  </a:cubicBezTo>
                  <a:cubicBezTo>
                    <a:pt x="180" y="30"/>
                    <a:pt x="175" y="34"/>
                    <a:pt x="170" y="34"/>
                  </a:cubicBezTo>
                  <a:cubicBezTo>
                    <a:pt x="165" y="34"/>
                    <a:pt x="161" y="30"/>
                    <a:pt x="161" y="25"/>
                  </a:cubicBezTo>
                  <a:cubicBezTo>
                    <a:pt x="161" y="20"/>
                    <a:pt x="165" y="16"/>
                    <a:pt x="170" y="16"/>
                  </a:cubicBezTo>
                  <a:close/>
                  <a:moveTo>
                    <a:pt x="143" y="16"/>
                  </a:moveTo>
                  <a:cubicBezTo>
                    <a:pt x="148" y="16"/>
                    <a:pt x="152" y="20"/>
                    <a:pt x="152" y="25"/>
                  </a:cubicBezTo>
                  <a:cubicBezTo>
                    <a:pt x="152" y="30"/>
                    <a:pt x="148" y="34"/>
                    <a:pt x="143" y="34"/>
                  </a:cubicBezTo>
                  <a:cubicBezTo>
                    <a:pt x="137" y="34"/>
                    <a:pt x="133" y="30"/>
                    <a:pt x="133" y="25"/>
                  </a:cubicBezTo>
                  <a:cubicBezTo>
                    <a:pt x="133" y="20"/>
                    <a:pt x="137" y="16"/>
                    <a:pt x="143" y="16"/>
                  </a:cubicBezTo>
                  <a:close/>
                  <a:moveTo>
                    <a:pt x="207" y="183"/>
                  </a:moveTo>
                  <a:cubicBezTo>
                    <a:pt x="14" y="183"/>
                    <a:pt x="14" y="183"/>
                    <a:pt x="14" y="183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207" y="50"/>
                    <a:pt x="207" y="50"/>
                    <a:pt x="207" y="50"/>
                  </a:cubicBezTo>
                  <a:lnTo>
                    <a:pt x="207" y="183"/>
                  </a:lnTo>
                  <a:close/>
                  <a:moveTo>
                    <a:pt x="198" y="34"/>
                  </a:moveTo>
                  <a:cubicBezTo>
                    <a:pt x="193" y="34"/>
                    <a:pt x="188" y="30"/>
                    <a:pt x="188" y="25"/>
                  </a:cubicBezTo>
                  <a:cubicBezTo>
                    <a:pt x="188" y="20"/>
                    <a:pt x="193" y="16"/>
                    <a:pt x="198" y="16"/>
                  </a:cubicBezTo>
                  <a:cubicBezTo>
                    <a:pt x="203" y="16"/>
                    <a:pt x="207" y="20"/>
                    <a:pt x="207" y="25"/>
                  </a:cubicBezTo>
                  <a:cubicBezTo>
                    <a:pt x="207" y="30"/>
                    <a:pt x="203" y="34"/>
                    <a:pt x="198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24"/>
            <p:cNvSpPr/>
            <p:nvPr/>
          </p:nvSpPr>
          <p:spPr bwMode="auto">
            <a:xfrm>
              <a:off x="10744856" y="4857537"/>
              <a:ext cx="29933" cy="43236"/>
            </a:xfrm>
            <a:custGeom>
              <a:gdLst>
                <a:gd fmla="*/ 18 w 18" name="T0"/>
                <a:gd fmla="*/ 26 h 26" name="T1"/>
                <a:gd fmla="*/ 0 w 18" name="T2"/>
                <a:gd fmla="*/ 26 h 26" name="T3"/>
                <a:gd fmla="*/ 0 w 18" name="T4"/>
                <a:gd fmla="*/ 0 h 26" name="T5"/>
                <a:gd fmla="*/ 18 w 18" name="T6"/>
                <a:gd fmla="*/ 0 h 26" name="T7"/>
                <a:gd fmla="*/ 18 w 18" name="T8"/>
                <a:gd fmla="*/ 26 h 26" name="T9"/>
                <a:gd fmla="*/ 18 w 18" name="T10"/>
                <a:gd fmla="*/ 26 h 2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" w="18">
                  <a:moveTo>
                    <a:pt x="18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6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25"/>
            <p:cNvSpPr/>
            <p:nvPr/>
          </p:nvSpPr>
          <p:spPr bwMode="auto">
            <a:xfrm>
              <a:off x="10806383" y="4857537"/>
              <a:ext cx="28270" cy="43236"/>
            </a:xfrm>
            <a:custGeom>
              <a:gdLst>
                <a:gd fmla="*/ 17 w 17" name="T0"/>
                <a:gd fmla="*/ 26 h 26" name="T1"/>
                <a:gd fmla="*/ 0 w 17" name="T2"/>
                <a:gd fmla="*/ 26 h 26" name="T3"/>
                <a:gd fmla="*/ 0 w 17" name="T4"/>
                <a:gd fmla="*/ 0 h 26" name="T5"/>
                <a:gd fmla="*/ 17 w 17" name="T6"/>
                <a:gd fmla="*/ 0 h 26" name="T7"/>
                <a:gd fmla="*/ 17 w 17" name="T8"/>
                <a:gd fmla="*/ 26 h 26" name="T9"/>
                <a:gd fmla="*/ 17 w 17" name="T10"/>
                <a:gd fmla="*/ 26 h 2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" w="17">
                  <a:moveTo>
                    <a:pt x="17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6"/>
                  </a:lnTo>
                  <a:lnTo>
                    <a:pt x="1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26"/>
            <p:cNvSpPr/>
            <p:nvPr/>
          </p:nvSpPr>
          <p:spPr bwMode="auto">
            <a:xfrm>
              <a:off x="10866249" y="4857537"/>
              <a:ext cx="29933" cy="43236"/>
            </a:xfrm>
            <a:custGeom>
              <a:gdLst>
                <a:gd fmla="*/ 18 w 18" name="T0"/>
                <a:gd fmla="*/ 26 h 26" name="T1"/>
                <a:gd fmla="*/ 0 w 18" name="T2"/>
                <a:gd fmla="*/ 26 h 26" name="T3"/>
                <a:gd fmla="*/ 0 w 18" name="T4"/>
                <a:gd fmla="*/ 0 h 26" name="T5"/>
                <a:gd fmla="*/ 18 w 18" name="T6"/>
                <a:gd fmla="*/ 0 h 26" name="T7"/>
                <a:gd fmla="*/ 18 w 18" name="T8"/>
                <a:gd fmla="*/ 26 h 26" name="T9"/>
                <a:gd fmla="*/ 18 w 18" name="T10"/>
                <a:gd fmla="*/ 26 h 2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" w="18">
                  <a:moveTo>
                    <a:pt x="18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6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27"/>
            <p:cNvSpPr/>
            <p:nvPr/>
          </p:nvSpPr>
          <p:spPr bwMode="auto">
            <a:xfrm>
              <a:off x="10929440" y="4857537"/>
              <a:ext cx="28270" cy="43236"/>
            </a:xfrm>
            <a:custGeom>
              <a:gdLst>
                <a:gd fmla="*/ 17 w 17" name="T0"/>
                <a:gd fmla="*/ 26 h 26" name="T1"/>
                <a:gd fmla="*/ 0 w 17" name="T2"/>
                <a:gd fmla="*/ 26 h 26" name="T3"/>
                <a:gd fmla="*/ 0 w 17" name="T4"/>
                <a:gd fmla="*/ 0 h 26" name="T5"/>
                <a:gd fmla="*/ 17 w 17" name="T6"/>
                <a:gd fmla="*/ 0 h 26" name="T7"/>
                <a:gd fmla="*/ 17 w 17" name="T8"/>
                <a:gd fmla="*/ 26 h 26" name="T9"/>
                <a:gd fmla="*/ 17 w 17" name="T10"/>
                <a:gd fmla="*/ 26 h 2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" w="17">
                  <a:moveTo>
                    <a:pt x="17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6"/>
                  </a:lnTo>
                  <a:lnTo>
                    <a:pt x="1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28"/>
            <p:cNvSpPr/>
            <p:nvPr/>
          </p:nvSpPr>
          <p:spPr bwMode="auto">
            <a:xfrm>
              <a:off x="10989305" y="4857537"/>
              <a:ext cx="29933" cy="43236"/>
            </a:xfrm>
            <a:custGeom>
              <a:gdLst>
                <a:gd fmla="*/ 18 w 18" name="T0"/>
                <a:gd fmla="*/ 26 h 26" name="T1"/>
                <a:gd fmla="*/ 0 w 18" name="T2"/>
                <a:gd fmla="*/ 26 h 26" name="T3"/>
                <a:gd fmla="*/ 0 w 18" name="T4"/>
                <a:gd fmla="*/ 0 h 26" name="T5"/>
                <a:gd fmla="*/ 18 w 18" name="T6"/>
                <a:gd fmla="*/ 0 h 26" name="T7"/>
                <a:gd fmla="*/ 18 w 18" name="T8"/>
                <a:gd fmla="*/ 26 h 26" name="T9"/>
                <a:gd fmla="*/ 18 w 18" name="T10"/>
                <a:gd fmla="*/ 26 h 2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" w="18">
                  <a:moveTo>
                    <a:pt x="18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6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9"/>
            <p:cNvSpPr/>
            <p:nvPr/>
          </p:nvSpPr>
          <p:spPr bwMode="auto">
            <a:xfrm>
              <a:off x="10633439" y="4759424"/>
              <a:ext cx="44899" cy="28270"/>
            </a:xfrm>
            <a:custGeom>
              <a:gdLst>
                <a:gd fmla="*/ 27 w 27" name="T0"/>
                <a:gd fmla="*/ 17 h 17" name="T1"/>
                <a:gd fmla="*/ 0 w 27" name="T2"/>
                <a:gd fmla="*/ 17 h 17" name="T3"/>
                <a:gd fmla="*/ 0 w 27" name="T4"/>
                <a:gd fmla="*/ 0 h 17" name="T5"/>
                <a:gd fmla="*/ 27 w 27" name="T6"/>
                <a:gd fmla="*/ 0 h 17" name="T7"/>
                <a:gd fmla="*/ 27 w 27" name="T8"/>
                <a:gd fmla="*/ 17 h 17" name="T9"/>
                <a:gd fmla="*/ 27 w 27" name="T10"/>
                <a:gd fmla="*/ 17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27">
                  <a:moveTo>
                    <a:pt x="27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7"/>
                  </a:lnTo>
                  <a:lnTo>
                    <a:pt x="27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30"/>
            <p:cNvSpPr/>
            <p:nvPr/>
          </p:nvSpPr>
          <p:spPr bwMode="auto">
            <a:xfrm>
              <a:off x="10633439" y="4697896"/>
              <a:ext cx="44899" cy="29933"/>
            </a:xfrm>
            <a:custGeom>
              <a:gdLst>
                <a:gd fmla="*/ 27 w 27" name="T0"/>
                <a:gd fmla="*/ 18 h 18" name="T1"/>
                <a:gd fmla="*/ 0 w 27" name="T2"/>
                <a:gd fmla="*/ 18 h 18" name="T3"/>
                <a:gd fmla="*/ 0 w 27" name="T4"/>
                <a:gd fmla="*/ 0 h 18" name="T5"/>
                <a:gd fmla="*/ 27 w 27" name="T6"/>
                <a:gd fmla="*/ 0 h 18" name="T7"/>
                <a:gd fmla="*/ 27 w 27" name="T8"/>
                <a:gd fmla="*/ 18 h 18" name="T9"/>
                <a:gd fmla="*/ 27 w 27" name="T10"/>
                <a:gd fmla="*/ 18 h 1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" w="27">
                  <a:moveTo>
                    <a:pt x="27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31"/>
            <p:cNvSpPr/>
            <p:nvPr/>
          </p:nvSpPr>
          <p:spPr bwMode="auto">
            <a:xfrm>
              <a:off x="10633439" y="4638031"/>
              <a:ext cx="44899" cy="29933"/>
            </a:xfrm>
            <a:custGeom>
              <a:gdLst>
                <a:gd fmla="*/ 27 w 27" name="T0"/>
                <a:gd fmla="*/ 18 h 18" name="T1"/>
                <a:gd fmla="*/ 0 w 27" name="T2"/>
                <a:gd fmla="*/ 18 h 18" name="T3"/>
                <a:gd fmla="*/ 0 w 27" name="T4"/>
                <a:gd fmla="*/ 0 h 18" name="T5"/>
                <a:gd fmla="*/ 27 w 27" name="T6"/>
                <a:gd fmla="*/ 0 h 18" name="T7"/>
                <a:gd fmla="*/ 27 w 27" name="T8"/>
                <a:gd fmla="*/ 18 h 18" name="T9"/>
                <a:gd fmla="*/ 27 w 27" name="T10"/>
                <a:gd fmla="*/ 18 h 1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" w="27">
                  <a:moveTo>
                    <a:pt x="27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32"/>
            <p:cNvSpPr/>
            <p:nvPr/>
          </p:nvSpPr>
          <p:spPr bwMode="auto">
            <a:xfrm>
              <a:off x="10626788" y="4651335"/>
              <a:ext cx="379147" cy="264405"/>
            </a:xfrm>
            <a:custGeom>
              <a:gdLst>
                <a:gd fmla="*/ 16 w 228" name="T0"/>
                <a:gd fmla="*/ 159 h 159" name="T1"/>
                <a:gd fmla="*/ 0 w 228" name="T2"/>
                <a:gd fmla="*/ 145 h 159" name="T3"/>
                <a:gd fmla="*/ 79 w 228" name="T4"/>
                <a:gd fmla="*/ 45 h 159" name="T5"/>
                <a:gd fmla="*/ 142 w 228" name="T6"/>
                <a:gd fmla="*/ 82 h 159" name="T7"/>
                <a:gd fmla="*/ 212 w 228" name="T8"/>
                <a:gd fmla="*/ 0 h 159" name="T9"/>
                <a:gd fmla="*/ 228 w 228" name="T10"/>
                <a:gd fmla="*/ 12 h 159" name="T11"/>
                <a:gd fmla="*/ 145 w 228" name="T12"/>
                <a:gd fmla="*/ 110 h 159" name="T13"/>
                <a:gd fmla="*/ 84 w 228" name="T14"/>
                <a:gd fmla="*/ 72 h 159" name="T15"/>
                <a:gd fmla="*/ 16 w 228" name="T16"/>
                <a:gd fmla="*/ 159 h 159" name="T17"/>
                <a:gd fmla="*/ 16 w 228" name="T18"/>
                <a:gd fmla="*/ 159 h 15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9" w="228">
                  <a:moveTo>
                    <a:pt x="16" y="159"/>
                  </a:moveTo>
                  <a:lnTo>
                    <a:pt x="0" y="145"/>
                  </a:lnTo>
                  <a:lnTo>
                    <a:pt x="79" y="45"/>
                  </a:lnTo>
                  <a:lnTo>
                    <a:pt x="142" y="82"/>
                  </a:lnTo>
                  <a:lnTo>
                    <a:pt x="212" y="0"/>
                  </a:lnTo>
                  <a:lnTo>
                    <a:pt x="228" y="12"/>
                  </a:lnTo>
                  <a:lnTo>
                    <a:pt x="145" y="110"/>
                  </a:lnTo>
                  <a:lnTo>
                    <a:pt x="84" y="72"/>
                  </a:lnTo>
                  <a:lnTo>
                    <a:pt x="16" y="159"/>
                  </a:lnTo>
                  <a:lnTo>
                    <a:pt x="16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33"/>
            <p:cNvSpPr/>
            <p:nvPr/>
          </p:nvSpPr>
          <p:spPr bwMode="auto">
            <a:xfrm>
              <a:off x="10957710" y="4641357"/>
              <a:ext cx="58203" cy="59865"/>
            </a:xfrm>
            <a:custGeom>
              <a:gdLst>
                <a:gd fmla="*/ 0 w 35" name="T0"/>
                <a:gd fmla="*/ 0 h 36" name="T1"/>
                <a:gd fmla="*/ 35 w 35" name="T2"/>
                <a:gd fmla="*/ 0 h 36" name="T3"/>
                <a:gd fmla="*/ 35 w 35" name="T4"/>
                <a:gd fmla="*/ 36 h 36" name="T5"/>
                <a:gd fmla="*/ 0 w 35" name="T6"/>
                <a:gd fmla="*/ 0 h 3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6" w="35">
                  <a:moveTo>
                    <a:pt x="0" y="0"/>
                  </a:moveTo>
                  <a:lnTo>
                    <a:pt x="35" y="0"/>
                  </a:lnTo>
                  <a:lnTo>
                    <a:pt x="35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4822215" y="3556391"/>
            <a:ext cx="444000" cy="453979"/>
            <a:chOff x="8343593" y="3199601"/>
            <a:chExt cx="444000" cy="453979"/>
          </a:xfrm>
          <a:solidFill>
            <a:schemeClr val="bg1"/>
          </a:solidFill>
        </p:grpSpPr>
        <p:sp>
          <p:nvSpPr>
            <p:cNvPr id="123" name="Freeform 345"/>
            <p:cNvSpPr>
              <a:spLocks noEditPoints="1"/>
            </p:cNvSpPr>
            <p:nvPr/>
          </p:nvSpPr>
          <p:spPr bwMode="auto">
            <a:xfrm>
              <a:off x="8343593" y="3372545"/>
              <a:ext cx="196225" cy="281035"/>
            </a:xfrm>
            <a:custGeom>
              <a:gdLst>
                <a:gd fmla="*/ 65 w 118" name="T0"/>
                <a:gd fmla="*/ 15 h 169" name="T1"/>
                <a:gd fmla="*/ 101 w 118" name="T2"/>
                <a:gd fmla="*/ 139 h 169" name="T3"/>
                <a:gd fmla="*/ 53 w 118" name="T4"/>
                <a:gd fmla="*/ 153 h 169" name="T5"/>
                <a:gd fmla="*/ 16 w 118" name="T6"/>
                <a:gd fmla="*/ 30 h 169" name="T7"/>
                <a:gd fmla="*/ 65 w 118" name="T8"/>
                <a:gd fmla="*/ 15 h 169" name="T9"/>
                <a:gd fmla="*/ 74 w 118" name="T10"/>
                <a:gd fmla="*/ 0 h 169" name="T11"/>
                <a:gd fmla="*/ 63 w 118" name="T12"/>
                <a:gd fmla="*/ 2 h 169" name="T13"/>
                <a:gd fmla="*/ 12 w 118" name="T14"/>
                <a:gd fmla="*/ 17 h 169" name="T15"/>
                <a:gd fmla="*/ 0 w 118" name="T16"/>
                <a:gd fmla="*/ 21 h 169" name="T17"/>
                <a:gd fmla="*/ 4 w 118" name="T18"/>
                <a:gd fmla="*/ 34 h 169" name="T19"/>
                <a:gd fmla="*/ 40 w 118" name="T20"/>
                <a:gd fmla="*/ 157 h 169" name="T21"/>
                <a:gd fmla="*/ 44 w 118" name="T22"/>
                <a:gd fmla="*/ 169 h 169" name="T23"/>
                <a:gd fmla="*/ 56 w 118" name="T24"/>
                <a:gd fmla="*/ 165 h 169" name="T25"/>
                <a:gd fmla="*/ 105 w 118" name="T26"/>
                <a:gd fmla="*/ 150 h 169" name="T27"/>
                <a:gd fmla="*/ 118 w 118" name="T28"/>
                <a:gd fmla="*/ 148 h 169" name="T29"/>
                <a:gd fmla="*/ 114 w 118" name="T30"/>
                <a:gd fmla="*/ 135 h 169" name="T31"/>
                <a:gd fmla="*/ 78 w 118" name="T32"/>
                <a:gd fmla="*/ 11 h 169" name="T33"/>
                <a:gd fmla="*/ 74 w 118" name="T34"/>
                <a:gd fmla="*/ 0 h 169" name="T35"/>
                <a:gd fmla="*/ 74 w 118" name="T36"/>
                <a:gd fmla="*/ 0 h 16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69" w="118">
                  <a:moveTo>
                    <a:pt x="65" y="15"/>
                  </a:moveTo>
                  <a:lnTo>
                    <a:pt x="101" y="139"/>
                  </a:lnTo>
                  <a:lnTo>
                    <a:pt x="53" y="153"/>
                  </a:lnTo>
                  <a:lnTo>
                    <a:pt x="16" y="30"/>
                  </a:lnTo>
                  <a:lnTo>
                    <a:pt x="65" y="15"/>
                  </a:lnTo>
                  <a:close/>
                  <a:moveTo>
                    <a:pt x="74" y="0"/>
                  </a:moveTo>
                  <a:lnTo>
                    <a:pt x="63" y="2"/>
                  </a:lnTo>
                  <a:lnTo>
                    <a:pt x="12" y="17"/>
                  </a:lnTo>
                  <a:lnTo>
                    <a:pt x="0" y="21"/>
                  </a:lnTo>
                  <a:lnTo>
                    <a:pt x="4" y="34"/>
                  </a:lnTo>
                  <a:lnTo>
                    <a:pt x="40" y="157"/>
                  </a:lnTo>
                  <a:lnTo>
                    <a:pt x="44" y="169"/>
                  </a:lnTo>
                  <a:lnTo>
                    <a:pt x="56" y="165"/>
                  </a:lnTo>
                  <a:lnTo>
                    <a:pt x="105" y="150"/>
                  </a:lnTo>
                  <a:lnTo>
                    <a:pt x="118" y="148"/>
                  </a:lnTo>
                  <a:lnTo>
                    <a:pt x="114" y="135"/>
                  </a:lnTo>
                  <a:lnTo>
                    <a:pt x="78" y="11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46"/>
            <p:cNvSpPr>
              <a:spLocks noEditPoints="1"/>
            </p:cNvSpPr>
            <p:nvPr/>
          </p:nvSpPr>
          <p:spPr bwMode="auto">
            <a:xfrm>
              <a:off x="8343593" y="3372545"/>
              <a:ext cx="196225" cy="281035"/>
            </a:xfrm>
            <a:custGeom>
              <a:gdLst>
                <a:gd fmla="*/ 65 w 118" name="T0"/>
                <a:gd fmla="*/ 15 h 169" name="T1"/>
                <a:gd fmla="*/ 101 w 118" name="T2"/>
                <a:gd fmla="*/ 139 h 169" name="T3"/>
                <a:gd fmla="*/ 53 w 118" name="T4"/>
                <a:gd fmla="*/ 153 h 169" name="T5"/>
                <a:gd fmla="*/ 16 w 118" name="T6"/>
                <a:gd fmla="*/ 30 h 169" name="T7"/>
                <a:gd fmla="*/ 65 w 118" name="T8"/>
                <a:gd fmla="*/ 15 h 169" name="T9"/>
                <a:gd fmla="*/ 74 w 118" name="T10"/>
                <a:gd fmla="*/ 0 h 169" name="T11"/>
                <a:gd fmla="*/ 63 w 118" name="T12"/>
                <a:gd fmla="*/ 2 h 169" name="T13"/>
                <a:gd fmla="*/ 12 w 118" name="T14"/>
                <a:gd fmla="*/ 17 h 169" name="T15"/>
                <a:gd fmla="*/ 0 w 118" name="T16"/>
                <a:gd fmla="*/ 21 h 169" name="T17"/>
                <a:gd fmla="*/ 4 w 118" name="T18"/>
                <a:gd fmla="*/ 34 h 169" name="T19"/>
                <a:gd fmla="*/ 40 w 118" name="T20"/>
                <a:gd fmla="*/ 157 h 169" name="T21"/>
                <a:gd fmla="*/ 44 w 118" name="T22"/>
                <a:gd fmla="*/ 169 h 169" name="T23"/>
                <a:gd fmla="*/ 56 w 118" name="T24"/>
                <a:gd fmla="*/ 165 h 169" name="T25"/>
                <a:gd fmla="*/ 105 w 118" name="T26"/>
                <a:gd fmla="*/ 150 h 169" name="T27"/>
                <a:gd fmla="*/ 118 w 118" name="T28"/>
                <a:gd fmla="*/ 148 h 169" name="T29"/>
                <a:gd fmla="*/ 114 w 118" name="T30"/>
                <a:gd fmla="*/ 135 h 169" name="T31"/>
                <a:gd fmla="*/ 78 w 118" name="T32"/>
                <a:gd fmla="*/ 11 h 169" name="T33"/>
                <a:gd fmla="*/ 74 w 118" name="T34"/>
                <a:gd fmla="*/ 0 h 169" name="T35"/>
                <a:gd fmla="*/ 74 w 118" name="T36"/>
                <a:gd fmla="*/ 0 h 16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69" w="118">
                  <a:moveTo>
                    <a:pt x="65" y="15"/>
                  </a:moveTo>
                  <a:lnTo>
                    <a:pt x="101" y="139"/>
                  </a:lnTo>
                  <a:lnTo>
                    <a:pt x="53" y="153"/>
                  </a:lnTo>
                  <a:lnTo>
                    <a:pt x="16" y="30"/>
                  </a:lnTo>
                  <a:lnTo>
                    <a:pt x="65" y="15"/>
                  </a:lnTo>
                  <a:moveTo>
                    <a:pt x="74" y="0"/>
                  </a:moveTo>
                  <a:lnTo>
                    <a:pt x="63" y="2"/>
                  </a:lnTo>
                  <a:lnTo>
                    <a:pt x="12" y="17"/>
                  </a:lnTo>
                  <a:lnTo>
                    <a:pt x="0" y="21"/>
                  </a:lnTo>
                  <a:lnTo>
                    <a:pt x="4" y="34"/>
                  </a:lnTo>
                  <a:lnTo>
                    <a:pt x="40" y="157"/>
                  </a:lnTo>
                  <a:lnTo>
                    <a:pt x="44" y="169"/>
                  </a:lnTo>
                  <a:lnTo>
                    <a:pt x="56" y="165"/>
                  </a:lnTo>
                  <a:lnTo>
                    <a:pt x="105" y="150"/>
                  </a:lnTo>
                  <a:lnTo>
                    <a:pt x="118" y="148"/>
                  </a:lnTo>
                  <a:lnTo>
                    <a:pt x="114" y="135"/>
                  </a:lnTo>
                  <a:lnTo>
                    <a:pt x="78" y="11"/>
                  </a:lnTo>
                  <a:lnTo>
                    <a:pt x="74" y="0"/>
                  </a:lnTo>
                  <a:lnTo>
                    <a:pt x="74" y="0"/>
                  </a:lnTo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47"/>
            <p:cNvSpPr/>
            <p:nvPr/>
          </p:nvSpPr>
          <p:spPr bwMode="auto">
            <a:xfrm>
              <a:off x="8474963" y="3199601"/>
              <a:ext cx="312630" cy="355866"/>
            </a:xfrm>
            <a:custGeom>
              <a:gdLst>
                <a:gd fmla="*/ 144 w 150" name="T0"/>
                <a:gd fmla="*/ 121 h 171" name="T1"/>
                <a:gd fmla="*/ 135 w 150" name="T2"/>
                <a:gd fmla="*/ 136 h 171" name="T3"/>
                <a:gd fmla="*/ 135 w 150" name="T4"/>
                <a:gd fmla="*/ 140 h 171" name="T5"/>
                <a:gd fmla="*/ 122 w 150" name="T6"/>
                <a:gd fmla="*/ 157 h 171" name="T7"/>
                <a:gd fmla="*/ 121 w 150" name="T8"/>
                <a:gd fmla="*/ 163 h 171" name="T9"/>
                <a:gd fmla="*/ 102 w 150" name="T10"/>
                <a:gd fmla="*/ 171 h 171" name="T11"/>
                <a:gd fmla="*/ 95 w 150" name="T12"/>
                <a:gd fmla="*/ 171 h 171" name="T13"/>
                <a:gd fmla="*/ 54 w 150" name="T14"/>
                <a:gd fmla="*/ 167 h 171" name="T15"/>
                <a:gd fmla="*/ 40 w 150" name="T16"/>
                <a:gd fmla="*/ 166 h 171" name="T17"/>
                <a:gd fmla="*/ 21 w 150" name="T18"/>
                <a:gd fmla="*/ 168 h 171" name="T19"/>
                <a:gd fmla="*/ 0 w 150" name="T20"/>
                <a:gd fmla="*/ 96 h 171" name="T21"/>
                <a:gd fmla="*/ 45 w 150" name="T22"/>
                <a:gd fmla="*/ 45 h 171" name="T23"/>
                <a:gd fmla="*/ 48 w 150" name="T24"/>
                <a:gd fmla="*/ 8 h 171" name="T25"/>
                <a:gd fmla="*/ 63 w 150" name="T26"/>
                <a:gd fmla="*/ 0 h 171" name="T27"/>
                <a:gd fmla="*/ 78 w 150" name="T28"/>
                <a:gd fmla="*/ 40 h 171" name="T29"/>
                <a:gd fmla="*/ 76 w 150" name="T30"/>
                <a:gd fmla="*/ 52 h 171" name="T31"/>
                <a:gd fmla="*/ 75 w 150" name="T32"/>
                <a:gd fmla="*/ 62 h 171" name="T33"/>
                <a:gd fmla="*/ 123 w 150" name="T34"/>
                <a:gd fmla="*/ 73 h 171" name="T35"/>
                <a:gd fmla="*/ 127 w 150" name="T36"/>
                <a:gd fmla="*/ 72 h 171" name="T37"/>
                <a:gd fmla="*/ 150 w 150" name="T38"/>
                <a:gd fmla="*/ 95 h 171" name="T39"/>
                <a:gd fmla="*/ 143 w 150" name="T40"/>
                <a:gd fmla="*/ 112 h 171" name="T41"/>
                <a:gd fmla="*/ 144 w 150" name="T42"/>
                <a:gd fmla="*/ 121 h 171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71" w="150">
                  <a:moveTo>
                    <a:pt x="144" y="121"/>
                  </a:moveTo>
                  <a:cubicBezTo>
                    <a:pt x="144" y="127"/>
                    <a:pt x="140" y="133"/>
                    <a:pt x="135" y="136"/>
                  </a:cubicBezTo>
                  <a:cubicBezTo>
                    <a:pt x="135" y="137"/>
                    <a:pt x="135" y="139"/>
                    <a:pt x="135" y="140"/>
                  </a:cubicBezTo>
                  <a:cubicBezTo>
                    <a:pt x="135" y="148"/>
                    <a:pt x="129" y="155"/>
                    <a:pt x="122" y="157"/>
                  </a:cubicBezTo>
                  <a:cubicBezTo>
                    <a:pt x="122" y="159"/>
                    <a:pt x="122" y="161"/>
                    <a:pt x="121" y="163"/>
                  </a:cubicBezTo>
                  <a:cubicBezTo>
                    <a:pt x="118" y="169"/>
                    <a:pt x="110" y="171"/>
                    <a:pt x="102" y="171"/>
                  </a:cubicBezTo>
                  <a:cubicBezTo>
                    <a:pt x="100" y="171"/>
                    <a:pt x="97" y="171"/>
                    <a:pt x="95" y="171"/>
                  </a:cubicBezTo>
                  <a:cubicBezTo>
                    <a:pt x="87" y="170"/>
                    <a:pt x="71" y="169"/>
                    <a:pt x="54" y="167"/>
                  </a:cubicBezTo>
                  <a:cubicBezTo>
                    <a:pt x="49" y="167"/>
                    <a:pt x="44" y="166"/>
                    <a:pt x="40" y="166"/>
                  </a:cubicBezTo>
                  <a:cubicBezTo>
                    <a:pt x="31" y="166"/>
                    <a:pt x="25" y="167"/>
                    <a:pt x="21" y="1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4" y="85"/>
                    <a:pt x="37" y="59"/>
                    <a:pt x="45" y="45"/>
                  </a:cubicBezTo>
                  <a:cubicBezTo>
                    <a:pt x="50" y="30"/>
                    <a:pt x="48" y="12"/>
                    <a:pt x="48" y="8"/>
                  </a:cubicBezTo>
                  <a:cubicBezTo>
                    <a:pt x="47" y="1"/>
                    <a:pt x="61" y="0"/>
                    <a:pt x="63" y="0"/>
                  </a:cubicBezTo>
                  <a:cubicBezTo>
                    <a:pt x="71" y="0"/>
                    <a:pt x="80" y="14"/>
                    <a:pt x="78" y="40"/>
                  </a:cubicBezTo>
                  <a:cubicBezTo>
                    <a:pt x="77" y="43"/>
                    <a:pt x="76" y="48"/>
                    <a:pt x="76" y="52"/>
                  </a:cubicBezTo>
                  <a:cubicBezTo>
                    <a:pt x="76" y="56"/>
                    <a:pt x="76" y="59"/>
                    <a:pt x="75" y="62"/>
                  </a:cubicBezTo>
                  <a:cubicBezTo>
                    <a:pt x="75" y="72"/>
                    <a:pt x="111" y="73"/>
                    <a:pt x="123" y="73"/>
                  </a:cubicBezTo>
                  <a:cubicBezTo>
                    <a:pt x="126" y="73"/>
                    <a:pt x="127" y="72"/>
                    <a:pt x="127" y="72"/>
                  </a:cubicBezTo>
                  <a:cubicBezTo>
                    <a:pt x="140" y="72"/>
                    <a:pt x="150" y="83"/>
                    <a:pt x="150" y="95"/>
                  </a:cubicBezTo>
                  <a:cubicBezTo>
                    <a:pt x="150" y="102"/>
                    <a:pt x="147" y="108"/>
                    <a:pt x="143" y="112"/>
                  </a:cubicBezTo>
                  <a:cubicBezTo>
                    <a:pt x="144" y="115"/>
                    <a:pt x="144" y="118"/>
                    <a:pt x="144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608336" y="1111995"/>
            <a:ext cx="975328" cy="124250"/>
            <a:chOff x="1524000" y="924560"/>
            <a:chExt cx="1116810" cy="142274"/>
          </a:xfrm>
        </p:grpSpPr>
        <p:sp>
          <p:nvSpPr>
            <p:cNvPr id="56" name="椭圆 55"/>
            <p:cNvSpPr/>
            <p:nvPr/>
          </p:nvSpPr>
          <p:spPr>
            <a:xfrm>
              <a:off x="1524000" y="924560"/>
              <a:ext cx="142274" cy="142274"/>
            </a:xfrm>
            <a:prstGeom prst="ellipse">
              <a:avLst/>
            </a:prstGeom>
            <a:solidFill>
              <a:srgbClr val="1B3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椭圆 56"/>
            <p:cNvSpPr/>
            <p:nvPr/>
          </p:nvSpPr>
          <p:spPr>
            <a:xfrm>
              <a:off x="1767634" y="924560"/>
              <a:ext cx="142274" cy="142274"/>
            </a:xfrm>
            <a:prstGeom prst="ellipse">
              <a:avLst/>
            </a:prstGeom>
            <a:solidFill>
              <a:srgbClr val="9CC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椭圆 57"/>
            <p:cNvSpPr/>
            <p:nvPr/>
          </p:nvSpPr>
          <p:spPr>
            <a:xfrm>
              <a:off x="2011268" y="924560"/>
              <a:ext cx="142274" cy="142274"/>
            </a:xfrm>
            <a:prstGeom prst="ellipse">
              <a:avLst/>
            </a:prstGeom>
            <a:solidFill>
              <a:srgbClr val="CBE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椭圆 58"/>
            <p:cNvSpPr/>
            <p:nvPr/>
          </p:nvSpPr>
          <p:spPr>
            <a:xfrm>
              <a:off x="2254902" y="924560"/>
              <a:ext cx="142274" cy="142274"/>
            </a:xfrm>
            <a:prstGeom prst="ellipse">
              <a:avLst/>
            </a:prstGeom>
            <a:solidFill>
              <a:srgbClr val="3A8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椭圆 59"/>
            <p:cNvSpPr/>
            <p:nvPr/>
          </p:nvSpPr>
          <p:spPr>
            <a:xfrm>
              <a:off x="2498536" y="924560"/>
              <a:ext cx="142274" cy="142274"/>
            </a:xfrm>
            <a:prstGeom prst="ellipse">
              <a:avLst/>
            </a:prstGeom>
            <a:solidFill>
              <a:srgbClr val="F26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64788932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" name="椭圆 82"/>
          <p:cNvSpPr/>
          <p:nvPr/>
        </p:nvSpPr>
        <p:spPr>
          <a:xfrm>
            <a:off x="1580099" y="4286090"/>
            <a:ext cx="2084244" cy="202528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4" name="椭圆 83"/>
          <p:cNvSpPr/>
          <p:nvPr/>
        </p:nvSpPr>
        <p:spPr>
          <a:xfrm>
            <a:off x="4173723" y="2238603"/>
            <a:ext cx="2084244" cy="202528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871125" y="1567606"/>
            <a:ext cx="2157834" cy="209679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椭圆 81"/>
          <p:cNvSpPr/>
          <p:nvPr/>
        </p:nvSpPr>
        <p:spPr>
          <a:xfrm>
            <a:off x="1815010" y="2154583"/>
            <a:ext cx="3190488" cy="310023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4053509" y="487020"/>
            <a:ext cx="40849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请在这里添加标题</a:t>
            </a:r>
          </a:p>
        </p:txBody>
      </p:sp>
      <p:sp>
        <p:nvSpPr>
          <p:cNvPr id="7" name="椭圆 6"/>
          <p:cNvSpPr/>
          <p:nvPr/>
        </p:nvSpPr>
        <p:spPr>
          <a:xfrm rot="2696611">
            <a:off x="1055520" y="1731734"/>
            <a:ext cx="1789044" cy="1789044"/>
          </a:xfrm>
          <a:prstGeom prst="ellipse">
            <a:avLst/>
          </a:prstGeom>
          <a:solidFill>
            <a:srgbClr val="9CC4E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椭圆 47"/>
          <p:cNvSpPr/>
          <p:nvPr/>
        </p:nvSpPr>
        <p:spPr>
          <a:xfrm rot="2696611">
            <a:off x="1769766" y="4449331"/>
            <a:ext cx="1704910" cy="1704910"/>
          </a:xfrm>
          <a:prstGeom prst="ellipse">
            <a:avLst/>
          </a:prstGeom>
          <a:solidFill>
            <a:srgbClr val="F26C4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椭圆 46"/>
          <p:cNvSpPr/>
          <p:nvPr/>
        </p:nvSpPr>
        <p:spPr>
          <a:xfrm rot="2696611">
            <a:off x="4363390" y="2398791"/>
            <a:ext cx="1704910" cy="1704910"/>
          </a:xfrm>
          <a:prstGeom prst="ellipse">
            <a:avLst/>
          </a:prstGeom>
          <a:solidFill>
            <a:srgbClr val="3A89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椭圆 43"/>
          <p:cNvSpPr/>
          <p:nvPr/>
        </p:nvSpPr>
        <p:spPr>
          <a:xfrm rot="2696611">
            <a:off x="2015462" y="2296793"/>
            <a:ext cx="2789585" cy="2789585"/>
          </a:xfrm>
          <a:prstGeom prst="ellipse">
            <a:avLst/>
          </a:prstGeom>
          <a:solidFill>
            <a:srgbClr val="1B325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7263598" y="1906115"/>
            <a:ext cx="3589932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是中国第一家精品PPT设计机构。拥有顶尖的PPT设计团队，坚持精益求精，拒接平庸的设计理念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70690" y="1530591"/>
            <a:ext cx="456643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7273760" y="3586191"/>
            <a:ext cx="3579772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是中国第一家精品PPT设计机构。拥有顶尖的PPT设计团队，坚持精益求精，拒接平庸的设计理念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6370690" y="3220827"/>
            <a:ext cx="456643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7253438" y="5249071"/>
            <a:ext cx="3520578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是中国第一家精品PPT设计机构。拥有顶尖的PPT设计团队，坚持精益求精，拒接平庸的设计理念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360532" y="4883708"/>
            <a:ext cx="456643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</a:t>
            </a:r>
          </a:p>
        </p:txBody>
      </p:sp>
      <p:sp>
        <p:nvSpPr>
          <p:cNvPr id="16" name="矩形 15"/>
          <p:cNvSpPr/>
          <p:nvPr/>
        </p:nvSpPr>
        <p:spPr>
          <a:xfrm>
            <a:off x="7104843" y="1614583"/>
            <a:ext cx="93403" cy="1295952"/>
          </a:xfrm>
          <a:prstGeom prst="rect">
            <a:avLst/>
          </a:prstGeom>
          <a:solidFill>
            <a:srgbClr val="9CC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9" name="组合 88"/>
          <p:cNvGrpSpPr/>
          <p:nvPr/>
        </p:nvGrpSpPr>
        <p:grpSpPr>
          <a:xfrm>
            <a:off x="2951574" y="2937172"/>
            <a:ext cx="856091" cy="852112"/>
            <a:chOff x="7172894" y="656991"/>
            <a:chExt cx="513844" cy="407416"/>
          </a:xfrm>
          <a:solidFill>
            <a:schemeClr val="bg1"/>
          </a:solidFill>
        </p:grpSpPr>
        <p:sp>
          <p:nvSpPr>
            <p:cNvPr id="90" name="Rectangle 134"/>
            <p:cNvSpPr>
              <a:spLocks noChangeArrowheads="1"/>
            </p:cNvSpPr>
            <p:nvPr/>
          </p:nvSpPr>
          <p:spPr bwMode="auto">
            <a:xfrm>
              <a:off x="7364130" y="1036137"/>
              <a:ext cx="134697" cy="28270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35"/>
            <p:cNvSpPr>
              <a:spLocks noEditPoints="1"/>
            </p:cNvSpPr>
            <p:nvPr/>
          </p:nvSpPr>
          <p:spPr bwMode="auto">
            <a:xfrm>
              <a:off x="7172894" y="656991"/>
              <a:ext cx="513844" cy="370833"/>
            </a:xfrm>
            <a:custGeom>
              <a:gdLst>
                <a:gd fmla="*/ 240 w 246" name="T0"/>
                <a:gd fmla="*/ 0 h 178" name="T1"/>
                <a:gd fmla="*/ 7 w 246" name="T2"/>
                <a:gd fmla="*/ 0 h 178" name="T3"/>
                <a:gd fmla="*/ 0 w 246" name="T4"/>
                <a:gd fmla="*/ 6 h 178" name="T5"/>
                <a:gd fmla="*/ 0 w 246" name="T6"/>
                <a:gd fmla="*/ 172 h 178" name="T7"/>
                <a:gd fmla="*/ 7 w 246" name="T8"/>
                <a:gd fmla="*/ 178 h 178" name="T9"/>
                <a:gd fmla="*/ 240 w 246" name="T10"/>
                <a:gd fmla="*/ 178 h 178" name="T11"/>
                <a:gd fmla="*/ 246 w 246" name="T12"/>
                <a:gd fmla="*/ 172 h 178" name="T13"/>
                <a:gd fmla="*/ 246 w 246" name="T14"/>
                <a:gd fmla="*/ 6 h 178" name="T15"/>
                <a:gd fmla="*/ 240 w 246" name="T16"/>
                <a:gd fmla="*/ 0 h 178" name="T17"/>
                <a:gd fmla="*/ 231 w 246" name="T18"/>
                <a:gd fmla="*/ 139 h 178" name="T19"/>
                <a:gd fmla="*/ 16 w 246" name="T20"/>
                <a:gd fmla="*/ 139 h 178" name="T21"/>
                <a:gd fmla="*/ 16 w 246" name="T22"/>
                <a:gd fmla="*/ 14 h 178" name="T23"/>
                <a:gd fmla="*/ 231 w 246" name="T24"/>
                <a:gd fmla="*/ 14 h 178" name="T25"/>
                <a:gd fmla="*/ 231 w 246" name="T26"/>
                <a:gd fmla="*/ 139 h 17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78" w="246">
                  <a:moveTo>
                    <a:pt x="2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5"/>
                    <a:pt x="3" y="178"/>
                    <a:pt x="7" y="17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3" y="178"/>
                    <a:pt x="246" y="175"/>
                    <a:pt x="246" y="172"/>
                  </a:cubicBezTo>
                  <a:cubicBezTo>
                    <a:pt x="246" y="6"/>
                    <a:pt x="246" y="6"/>
                    <a:pt x="246" y="6"/>
                  </a:cubicBezTo>
                  <a:cubicBezTo>
                    <a:pt x="246" y="2"/>
                    <a:pt x="243" y="0"/>
                    <a:pt x="240" y="0"/>
                  </a:cubicBezTo>
                  <a:close/>
                  <a:moveTo>
                    <a:pt x="231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31" y="14"/>
                    <a:pt x="231" y="14"/>
                    <a:pt x="231" y="14"/>
                  </a:cubicBezTo>
                  <a:lnTo>
                    <a:pt x="231" y="1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43"/>
            <p:cNvSpPr/>
            <p:nvPr/>
          </p:nvSpPr>
          <p:spPr bwMode="auto">
            <a:xfrm>
              <a:off x="7236085" y="735147"/>
              <a:ext cx="384136" cy="174608"/>
            </a:xfrm>
            <a:custGeom>
              <a:gdLst>
                <a:gd fmla="*/ 6 w 184" name="T0"/>
                <a:gd fmla="*/ 84 h 84" name="T1"/>
                <a:gd fmla="*/ 2 w 184" name="T2"/>
                <a:gd fmla="*/ 82 h 84" name="T3"/>
                <a:gd fmla="*/ 4 w 184" name="T4"/>
                <a:gd fmla="*/ 74 h 84" name="T5"/>
                <a:gd fmla="*/ 42 w 184" name="T6"/>
                <a:gd fmla="*/ 49 h 84" name="T7"/>
                <a:gd fmla="*/ 81 w 184" name="T8"/>
                <a:gd fmla="*/ 60 h 84" name="T9"/>
                <a:gd fmla="*/ 114 w 184" name="T10"/>
                <a:gd fmla="*/ 22 h 84" name="T11"/>
                <a:gd fmla="*/ 144 w 184" name="T12"/>
                <a:gd fmla="*/ 45 h 84" name="T13"/>
                <a:gd fmla="*/ 174 w 184" name="T14"/>
                <a:gd fmla="*/ 3 h 84" name="T15"/>
                <a:gd fmla="*/ 181 w 184" name="T16"/>
                <a:gd fmla="*/ 1 h 84" name="T17"/>
                <a:gd fmla="*/ 182 w 184" name="T18"/>
                <a:gd fmla="*/ 9 h 84" name="T19"/>
                <a:gd fmla="*/ 147 w 184" name="T20"/>
                <a:gd fmla="*/ 60 h 84" name="T21"/>
                <a:gd fmla="*/ 115 w 184" name="T22"/>
                <a:gd fmla="*/ 37 h 84" name="T23"/>
                <a:gd fmla="*/ 85 w 184" name="T24"/>
                <a:gd fmla="*/ 72 h 84" name="T25"/>
                <a:gd fmla="*/ 43 w 184" name="T26"/>
                <a:gd fmla="*/ 61 h 84" name="T27"/>
                <a:gd fmla="*/ 9 w 184" name="T28"/>
                <a:gd fmla="*/ 83 h 84" name="T29"/>
                <a:gd fmla="*/ 6 w 184" name="T30"/>
                <a:gd fmla="*/ 84 h 8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84" w="184">
                  <a:moveTo>
                    <a:pt x="6" y="84"/>
                  </a:moveTo>
                  <a:cubicBezTo>
                    <a:pt x="5" y="84"/>
                    <a:pt x="3" y="83"/>
                    <a:pt x="2" y="82"/>
                  </a:cubicBezTo>
                  <a:cubicBezTo>
                    <a:pt x="0" y="79"/>
                    <a:pt x="1" y="76"/>
                    <a:pt x="4" y="74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5" y="0"/>
                    <a:pt x="179" y="0"/>
                    <a:pt x="181" y="1"/>
                  </a:cubicBezTo>
                  <a:cubicBezTo>
                    <a:pt x="183" y="3"/>
                    <a:pt x="184" y="6"/>
                    <a:pt x="182" y="9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8" y="84"/>
                    <a:pt x="7" y="84"/>
                    <a:pt x="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016847" y="3947285"/>
            <a:ext cx="261818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小标题</a:t>
            </a:r>
          </a:p>
        </p:txBody>
      </p:sp>
      <p:grpSp>
        <p:nvGrpSpPr>
          <p:cNvPr id="101" name="组合 100"/>
          <p:cNvGrpSpPr/>
          <p:nvPr/>
        </p:nvGrpSpPr>
        <p:grpSpPr>
          <a:xfrm>
            <a:off x="1580099" y="2232137"/>
            <a:ext cx="518833" cy="495552"/>
            <a:chOff x="9454426" y="5712280"/>
            <a:chExt cx="518833" cy="495552"/>
          </a:xfrm>
          <a:solidFill>
            <a:schemeClr val="bg1"/>
          </a:solidFill>
        </p:grpSpPr>
        <p:sp>
          <p:nvSpPr>
            <p:cNvPr id="102" name="Freeform 362"/>
            <p:cNvSpPr/>
            <p:nvPr/>
          </p:nvSpPr>
          <p:spPr bwMode="auto">
            <a:xfrm>
              <a:off x="9610741" y="5712280"/>
              <a:ext cx="94787" cy="106427"/>
            </a:xfrm>
            <a:custGeom>
              <a:gdLst>
                <a:gd fmla="*/ 11 w 45" name="T0"/>
                <a:gd fmla="*/ 45 h 51" name="T1"/>
                <a:gd fmla="*/ 6 w 45" name="T2"/>
                <a:gd fmla="*/ 16 h 51" name="T3"/>
                <a:gd fmla="*/ 34 w 45" name="T4"/>
                <a:gd fmla="*/ 5 h 51" name="T5"/>
                <a:gd fmla="*/ 39 w 45" name="T6"/>
                <a:gd fmla="*/ 35 h 51" name="T7"/>
                <a:gd fmla="*/ 11 w 45" name="T8"/>
                <a:gd fmla="*/ 45 h 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1" w="45">
                  <a:moveTo>
                    <a:pt x="11" y="45"/>
                  </a:moveTo>
                  <a:cubicBezTo>
                    <a:pt x="2" y="40"/>
                    <a:pt x="0" y="27"/>
                    <a:pt x="6" y="16"/>
                  </a:cubicBezTo>
                  <a:cubicBezTo>
                    <a:pt x="13" y="4"/>
                    <a:pt x="25" y="0"/>
                    <a:pt x="34" y="5"/>
                  </a:cubicBezTo>
                  <a:cubicBezTo>
                    <a:pt x="43" y="10"/>
                    <a:pt x="45" y="24"/>
                    <a:pt x="39" y="35"/>
                  </a:cubicBezTo>
                  <a:cubicBezTo>
                    <a:pt x="32" y="46"/>
                    <a:pt x="20" y="51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63"/>
            <p:cNvSpPr/>
            <p:nvPr/>
          </p:nvSpPr>
          <p:spPr bwMode="auto">
            <a:xfrm>
              <a:off x="9454426" y="5788775"/>
              <a:ext cx="515507" cy="419057"/>
            </a:xfrm>
            <a:custGeom>
              <a:gdLst>
                <a:gd fmla="*/ 3 w 247" name="T0"/>
                <a:gd fmla="*/ 15 h 201" name="T1"/>
                <a:gd fmla="*/ 4 w 247" name="T2"/>
                <a:gd fmla="*/ 15 h 201" name="T3"/>
                <a:gd fmla="*/ 12 w 247" name="T4"/>
                <a:gd fmla="*/ 12 h 201" name="T5"/>
                <a:gd fmla="*/ 44 w 247" name="T6"/>
                <a:gd fmla="*/ 2 h 201" name="T7"/>
                <a:gd fmla="*/ 74 w 247" name="T8"/>
                <a:gd fmla="*/ 7 h 201" name="T9"/>
                <a:gd fmla="*/ 67 w 247" name="T10"/>
                <a:gd fmla="*/ 12 h 201" name="T11"/>
                <a:gd fmla="*/ 64 w 247" name="T12"/>
                <a:gd fmla="*/ 25 h 201" name="T13"/>
                <a:gd fmla="*/ 77 w 247" name="T14"/>
                <a:gd fmla="*/ 18 h 201" name="T15"/>
                <a:gd fmla="*/ 82 w 247" name="T16"/>
                <a:gd fmla="*/ 9 h 201" name="T17"/>
                <a:gd fmla="*/ 83 w 247" name="T18"/>
                <a:gd fmla="*/ 20 h 201" name="T19"/>
                <a:gd fmla="*/ 67 w 247" name="T20"/>
                <a:gd fmla="*/ 53 h 201" name="T21"/>
                <a:gd fmla="*/ 84 w 247" name="T22"/>
                <a:gd fmla="*/ 26 h 201" name="T23"/>
                <a:gd fmla="*/ 89 w 247" name="T24"/>
                <a:gd fmla="*/ 25 h 201" name="T25"/>
                <a:gd fmla="*/ 97 w 247" name="T26"/>
                <a:gd fmla="*/ 65 h 201" name="T27"/>
                <a:gd fmla="*/ 123 w 247" name="T28"/>
                <a:gd fmla="*/ 82 h 201" name="T29"/>
                <a:gd fmla="*/ 168 w 247" name="T30"/>
                <a:gd fmla="*/ 45 h 201" name="T31"/>
                <a:gd fmla="*/ 247 w 247" name="T32"/>
                <a:gd fmla="*/ 102 h 201" name="T33"/>
                <a:gd fmla="*/ 236 w 247" name="T34"/>
                <a:gd fmla="*/ 104 h 201" name="T35"/>
                <a:gd fmla="*/ 118 w 247" name="T36"/>
                <a:gd fmla="*/ 104 h 201" name="T37"/>
                <a:gd fmla="*/ 99 w 247" name="T38"/>
                <a:gd fmla="*/ 102 h 201" name="T39"/>
                <a:gd fmla="*/ 91 w 247" name="T40"/>
                <a:gd fmla="*/ 92 h 201" name="T41"/>
                <a:gd fmla="*/ 79 w 247" name="T42"/>
                <a:gd fmla="*/ 82 h 201" name="T43"/>
                <a:gd fmla="*/ 78 w 247" name="T44"/>
                <a:gd fmla="*/ 82 h 201" name="T45"/>
                <a:gd fmla="*/ 78 w 247" name="T46"/>
                <a:gd fmla="*/ 82 h 201" name="T47"/>
                <a:gd fmla="*/ 73 w 247" name="T48"/>
                <a:gd fmla="*/ 73 h 201" name="T49"/>
                <a:gd fmla="*/ 73 w 247" name="T50"/>
                <a:gd fmla="*/ 72 h 201" name="T51"/>
                <a:gd fmla="*/ 72 w 247" name="T52"/>
                <a:gd fmla="*/ 64 h 201" name="T53"/>
                <a:gd fmla="*/ 77 w 247" name="T54"/>
                <a:gd fmla="*/ 122 h 201" name="T55"/>
                <a:gd fmla="*/ 58 w 247" name="T56"/>
                <a:gd fmla="*/ 201 h 201" name="T57"/>
                <a:gd fmla="*/ 52 w 247" name="T58"/>
                <a:gd fmla="*/ 136 h 201" name="T59"/>
                <a:gd fmla="*/ 51 w 247" name="T60"/>
                <a:gd fmla="*/ 134 h 201" name="T61"/>
                <a:gd fmla="*/ 41 w 247" name="T62"/>
                <a:gd fmla="*/ 113 h 201" name="T63"/>
                <a:gd fmla="*/ 6 w 247" name="T64"/>
                <a:gd fmla="*/ 197 h 201" name="T65"/>
                <a:gd fmla="*/ 2 w 247" name="T66"/>
                <a:gd fmla="*/ 86 h 201" name="T67"/>
                <a:gd fmla="*/ 19 w 247" name="T68"/>
                <a:gd fmla="*/ 52 h 201" name="T69"/>
                <a:gd fmla="*/ 0 w 247" name="T70"/>
                <a:gd fmla="*/ 37 h 201" name="T71"/>
                <a:gd fmla="*/ 0 w 247" name="T72"/>
                <a:gd fmla="*/ 37 h 201" name="T73"/>
                <a:gd fmla="*/ 3 w 247" name="T74"/>
                <a:gd fmla="*/ 15 h 20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01" w="246"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8" y="0"/>
                    <a:pt x="56" y="0"/>
                    <a:pt x="58" y="1"/>
                  </a:cubicBezTo>
                  <a:cubicBezTo>
                    <a:pt x="65" y="3"/>
                    <a:pt x="70" y="5"/>
                    <a:pt x="74" y="7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5"/>
                    <a:pt x="89" y="25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3" y="82"/>
                    <a:pt x="123" y="82"/>
                    <a:pt x="123" y="83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71" y="43"/>
                    <a:pt x="175" y="43"/>
                    <a:pt x="178" y="45"/>
                  </a:cubicBezTo>
                  <a:cubicBezTo>
                    <a:pt x="247" y="102"/>
                    <a:pt x="247" y="102"/>
                    <a:pt x="247" y="102"/>
                  </a:cubicBezTo>
                  <a:cubicBezTo>
                    <a:pt x="246" y="104"/>
                    <a:pt x="244" y="104"/>
                    <a:pt x="242" y="104"/>
                  </a:cubicBezTo>
                  <a:cubicBezTo>
                    <a:pt x="236" y="104"/>
                    <a:pt x="236" y="104"/>
                    <a:pt x="236" y="104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102" y="104"/>
                    <a:pt x="100" y="104"/>
                    <a:pt x="99" y="102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68" y="65"/>
                    <a:pt x="75" y="77"/>
                    <a:pt x="73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69" y="73"/>
                    <a:pt x="66" y="82"/>
                    <a:pt x="62" y="92"/>
                  </a:cubicBezTo>
                  <a:cubicBezTo>
                    <a:pt x="66" y="99"/>
                    <a:pt x="71" y="110"/>
                    <a:pt x="77" y="122"/>
                  </a:cubicBezTo>
                  <a:cubicBezTo>
                    <a:pt x="84" y="156"/>
                    <a:pt x="82" y="177"/>
                    <a:pt x="84" y="199"/>
                  </a:cubicBezTo>
                  <a:cubicBezTo>
                    <a:pt x="58" y="201"/>
                    <a:pt x="58" y="201"/>
                    <a:pt x="58" y="201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7"/>
                    <a:pt x="52" y="136"/>
                    <a:pt x="52" y="136"/>
                  </a:cubicBezTo>
                  <a:cubicBezTo>
                    <a:pt x="51" y="134"/>
                    <a:pt x="51" y="134"/>
                    <a:pt x="51" y="134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39" y="137"/>
                    <a:pt x="35" y="176"/>
                    <a:pt x="31" y="200"/>
                  </a:cubicBezTo>
                  <a:cubicBezTo>
                    <a:pt x="6" y="197"/>
                    <a:pt x="6" y="197"/>
                    <a:pt x="6" y="197"/>
                  </a:cubicBezTo>
                  <a:cubicBezTo>
                    <a:pt x="9" y="161"/>
                    <a:pt x="12" y="127"/>
                    <a:pt x="13" y="91"/>
                  </a:cubicBezTo>
                  <a:cubicBezTo>
                    <a:pt x="10" y="89"/>
                    <a:pt x="6" y="87"/>
                    <a:pt x="2" y="86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8" y="74"/>
                    <a:pt x="13" y="63"/>
                    <a:pt x="19" y="5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4" y="11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64"/>
            <p:cNvSpPr>
              <a:spLocks noEditPoints="1"/>
            </p:cNvSpPr>
            <p:nvPr/>
          </p:nvSpPr>
          <p:spPr bwMode="auto">
            <a:xfrm>
              <a:off x="9655640" y="6014932"/>
              <a:ext cx="317619" cy="184585"/>
            </a:xfrm>
            <a:custGeom>
              <a:gdLst>
                <a:gd fmla="*/ 82 w 153" name="T0"/>
                <a:gd fmla="*/ 59 h 89" name="T1"/>
                <a:gd fmla="*/ 153 w 153" name="T2"/>
                <a:gd fmla="*/ 0 h 89" name="T3"/>
                <a:gd fmla="*/ 153 w 153" name="T4"/>
                <a:gd fmla="*/ 82 h 89" name="T5"/>
                <a:gd fmla="*/ 146 w 153" name="T6"/>
                <a:gd fmla="*/ 89 h 89" name="T7"/>
                <a:gd fmla="*/ 7 w 153" name="T8"/>
                <a:gd fmla="*/ 89 h 89" name="T9"/>
                <a:gd fmla="*/ 0 w 153" name="T10"/>
                <a:gd fmla="*/ 82 h 89" name="T11"/>
                <a:gd fmla="*/ 0 w 153" name="T12"/>
                <a:gd fmla="*/ 0 h 89" name="T13"/>
                <a:gd fmla="*/ 72 w 153" name="T14"/>
                <a:gd fmla="*/ 59 h 89" name="T15"/>
                <a:gd fmla="*/ 82 w 153" name="T16"/>
                <a:gd fmla="*/ 59 h 89" name="T17"/>
                <a:gd fmla="*/ 110 w 153" name="T18"/>
                <a:gd fmla="*/ 50 h 89" name="T19"/>
                <a:gd fmla="*/ 143 w 153" name="T20"/>
                <a:gd fmla="*/ 82 h 89" name="T21"/>
                <a:gd fmla="*/ 145 w 153" name="T22"/>
                <a:gd fmla="*/ 83 h 89" name="T23"/>
                <a:gd fmla="*/ 147 w 153" name="T24"/>
                <a:gd fmla="*/ 82 h 89" name="T25"/>
                <a:gd fmla="*/ 147 w 153" name="T26"/>
                <a:gd fmla="*/ 79 h 89" name="T27"/>
                <a:gd fmla="*/ 113 w 153" name="T28"/>
                <a:gd fmla="*/ 47 h 89" name="T29"/>
                <a:gd fmla="*/ 110 w 153" name="T30"/>
                <a:gd fmla="*/ 47 h 89" name="T31"/>
                <a:gd fmla="*/ 110 w 153" name="T32"/>
                <a:gd fmla="*/ 50 h 89" name="T33"/>
                <a:gd fmla="*/ 44 w 153" name="T34"/>
                <a:gd fmla="*/ 47 h 89" name="T35"/>
                <a:gd fmla="*/ 41 w 153" name="T36"/>
                <a:gd fmla="*/ 47 h 89" name="T37"/>
                <a:gd fmla="*/ 7 w 153" name="T38"/>
                <a:gd fmla="*/ 79 h 89" name="T39"/>
                <a:gd fmla="*/ 7 w 153" name="T40"/>
                <a:gd fmla="*/ 82 h 89" name="T41"/>
                <a:gd fmla="*/ 9 w 153" name="T42"/>
                <a:gd fmla="*/ 83 h 89" name="T43"/>
                <a:gd fmla="*/ 10 w 153" name="T44"/>
                <a:gd fmla="*/ 82 h 89" name="T45"/>
                <a:gd fmla="*/ 44 w 153" name="T46"/>
                <a:gd fmla="*/ 50 h 89" name="T47"/>
                <a:gd fmla="*/ 44 w 153" name="T48"/>
                <a:gd fmla="*/ 47 h 8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89" w="153">
                  <a:moveTo>
                    <a:pt x="82" y="59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3" y="86"/>
                    <a:pt x="150" y="89"/>
                    <a:pt x="146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3" y="89"/>
                    <a:pt x="0" y="86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5" y="61"/>
                    <a:pt x="79" y="61"/>
                    <a:pt x="82" y="59"/>
                  </a:cubicBezTo>
                  <a:close/>
                  <a:moveTo>
                    <a:pt x="110" y="50"/>
                  </a:moveTo>
                  <a:cubicBezTo>
                    <a:pt x="143" y="82"/>
                    <a:pt x="143" y="82"/>
                    <a:pt x="143" y="82"/>
                  </a:cubicBezTo>
                  <a:cubicBezTo>
                    <a:pt x="144" y="83"/>
                    <a:pt x="144" y="83"/>
                    <a:pt x="145" y="83"/>
                  </a:cubicBezTo>
                  <a:cubicBezTo>
                    <a:pt x="146" y="83"/>
                    <a:pt x="146" y="83"/>
                    <a:pt x="147" y="82"/>
                  </a:cubicBezTo>
                  <a:cubicBezTo>
                    <a:pt x="148" y="81"/>
                    <a:pt x="147" y="80"/>
                    <a:pt x="147" y="79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1" y="46"/>
                    <a:pt x="110" y="47"/>
                  </a:cubicBezTo>
                  <a:cubicBezTo>
                    <a:pt x="109" y="48"/>
                    <a:pt x="109" y="49"/>
                    <a:pt x="110" y="50"/>
                  </a:cubicBezTo>
                  <a:close/>
                  <a:moveTo>
                    <a:pt x="44" y="47"/>
                  </a:moveTo>
                  <a:cubicBezTo>
                    <a:pt x="43" y="46"/>
                    <a:pt x="42" y="46"/>
                    <a:pt x="41" y="47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80"/>
                    <a:pt x="6" y="81"/>
                    <a:pt x="7" y="82"/>
                  </a:cubicBezTo>
                  <a:cubicBezTo>
                    <a:pt x="8" y="83"/>
                    <a:pt x="8" y="83"/>
                    <a:pt x="9" y="83"/>
                  </a:cubicBezTo>
                  <a:cubicBezTo>
                    <a:pt x="9" y="83"/>
                    <a:pt x="10" y="83"/>
                    <a:pt x="10" y="82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49"/>
                    <a:pt x="45" y="48"/>
                    <a:pt x="44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65"/>
            <p:cNvSpPr/>
            <p:nvPr/>
          </p:nvSpPr>
          <p:spPr bwMode="auto">
            <a:xfrm>
              <a:off x="9735460" y="6011607"/>
              <a:ext cx="179596" cy="46562"/>
            </a:xfrm>
            <a:custGeom>
              <a:gdLst>
                <a:gd fmla="*/ 5 w 86" name="T0"/>
                <a:gd fmla="*/ 0 h 22" name="T1"/>
                <a:gd fmla="*/ 82 w 86" name="T2"/>
                <a:gd fmla="*/ 13 h 22" name="T3"/>
                <a:gd fmla="*/ 85 w 86" name="T4"/>
                <a:gd fmla="*/ 18 h 22" name="T5"/>
                <a:gd fmla="*/ 81 w 86" name="T6"/>
                <a:gd fmla="*/ 22 h 22" name="T7"/>
                <a:gd fmla="*/ 81 w 86" name="T8"/>
                <a:gd fmla="*/ 21 h 22" name="T9"/>
                <a:gd fmla="*/ 4 w 86" name="T10"/>
                <a:gd fmla="*/ 8 h 22" name="T11"/>
                <a:gd fmla="*/ 0 w 86" name="T12"/>
                <a:gd fmla="*/ 4 h 22" name="T13"/>
                <a:gd fmla="*/ 5 w 86" name="T14"/>
                <a:gd fmla="*/ 0 h 2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2" w="86">
                  <a:moveTo>
                    <a:pt x="5" y="0"/>
                  </a:moveTo>
                  <a:cubicBezTo>
                    <a:pt x="82" y="13"/>
                    <a:pt x="82" y="13"/>
                    <a:pt x="82" y="13"/>
                  </a:cubicBezTo>
                  <a:cubicBezTo>
                    <a:pt x="84" y="14"/>
                    <a:pt x="86" y="16"/>
                    <a:pt x="85" y="18"/>
                  </a:cubicBezTo>
                  <a:cubicBezTo>
                    <a:pt x="85" y="20"/>
                    <a:pt x="83" y="22"/>
                    <a:pt x="81" y="22"/>
                  </a:cubicBezTo>
                  <a:cubicBezTo>
                    <a:pt x="81" y="22"/>
                    <a:pt x="81" y="22"/>
                    <a:pt x="81" y="2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1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66"/>
            <p:cNvSpPr/>
            <p:nvPr/>
          </p:nvSpPr>
          <p:spPr bwMode="auto">
            <a:xfrm>
              <a:off x="9730472" y="6044865"/>
              <a:ext cx="141349" cy="39910"/>
            </a:xfrm>
            <a:custGeom>
              <a:gdLst>
                <a:gd fmla="*/ 0 w 68" name="T0"/>
                <a:gd fmla="*/ 4 h 19" name="T1"/>
                <a:gd fmla="*/ 5 w 68" name="T2"/>
                <a:gd fmla="*/ 1 h 19" name="T3"/>
                <a:gd fmla="*/ 65 w 68" name="T4"/>
                <a:gd fmla="*/ 11 h 19" name="T5"/>
                <a:gd fmla="*/ 68 w 68" name="T6"/>
                <a:gd fmla="*/ 15 h 19" name="T7"/>
                <a:gd fmla="*/ 64 w 68" name="T8"/>
                <a:gd fmla="*/ 19 h 19" name="T9"/>
                <a:gd fmla="*/ 63 w 68" name="T10"/>
                <a:gd fmla="*/ 19 h 19" name="T11"/>
                <a:gd fmla="*/ 4 w 68" name="T12"/>
                <a:gd fmla="*/ 9 h 19" name="T13"/>
                <a:gd fmla="*/ 0 w 68" name="T14"/>
                <a:gd fmla="*/ 4 h 1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" w="68">
                  <a:moveTo>
                    <a:pt x="0" y="4"/>
                  </a:moveTo>
                  <a:cubicBezTo>
                    <a:pt x="1" y="2"/>
                    <a:pt x="3" y="0"/>
                    <a:pt x="5" y="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7" y="11"/>
                    <a:pt x="68" y="13"/>
                    <a:pt x="68" y="15"/>
                  </a:cubicBezTo>
                  <a:cubicBezTo>
                    <a:pt x="68" y="17"/>
                    <a:pt x="66" y="19"/>
                    <a:pt x="64" y="19"/>
                  </a:cubicBezTo>
                  <a:cubicBezTo>
                    <a:pt x="64" y="19"/>
                    <a:pt x="63" y="19"/>
                    <a:pt x="63" y="1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8"/>
                    <a:pt x="0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67"/>
            <p:cNvSpPr/>
            <p:nvPr/>
          </p:nvSpPr>
          <p:spPr bwMode="auto">
            <a:xfrm>
              <a:off x="9773708" y="6089763"/>
              <a:ext cx="66517" cy="24944"/>
            </a:xfrm>
            <a:custGeom>
              <a:gdLst>
                <a:gd fmla="*/ 28 w 32" name="T0"/>
                <a:gd fmla="*/ 3 h 12" name="T1"/>
                <a:gd fmla="*/ 32 w 32" name="T2"/>
                <a:gd fmla="*/ 8 h 12" name="T3"/>
                <a:gd fmla="*/ 28 w 32" name="T4"/>
                <a:gd fmla="*/ 12 h 12" name="T5"/>
                <a:gd fmla="*/ 27 w 32" name="T6"/>
                <a:gd fmla="*/ 12 h 12" name="T7"/>
                <a:gd fmla="*/ 4 w 32" name="T8"/>
                <a:gd fmla="*/ 8 h 12" name="T9"/>
                <a:gd fmla="*/ 1 w 32" name="T10"/>
                <a:gd fmla="*/ 3 h 12" name="T11"/>
                <a:gd fmla="*/ 5 w 32" name="T12"/>
                <a:gd fmla="*/ 0 h 12" name="T13"/>
                <a:gd fmla="*/ 28 w 32" name="T14"/>
                <a:gd fmla="*/ 3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32">
                  <a:moveTo>
                    <a:pt x="28" y="3"/>
                  </a:moveTo>
                  <a:cubicBezTo>
                    <a:pt x="30" y="4"/>
                    <a:pt x="32" y="6"/>
                    <a:pt x="32" y="8"/>
                  </a:cubicBezTo>
                  <a:cubicBezTo>
                    <a:pt x="31" y="10"/>
                    <a:pt x="30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lnTo>
                    <a:pt x="28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5047586" y="3018257"/>
            <a:ext cx="568721" cy="410743"/>
            <a:chOff x="4893025" y="3231197"/>
            <a:chExt cx="568721" cy="410743"/>
          </a:xfrm>
          <a:solidFill>
            <a:schemeClr val="bg1"/>
          </a:solidFill>
        </p:grpSpPr>
        <p:sp>
          <p:nvSpPr>
            <p:cNvPr id="109" name="Freeform 226"/>
            <p:cNvSpPr>
              <a:spLocks noEditPoints="1"/>
            </p:cNvSpPr>
            <p:nvPr/>
          </p:nvSpPr>
          <p:spPr bwMode="auto">
            <a:xfrm>
              <a:off x="4893025" y="3231197"/>
              <a:ext cx="462293" cy="410743"/>
            </a:xfrm>
            <a:custGeom>
              <a:gdLst>
                <a:gd fmla="*/ 215 w 222" name="T0"/>
                <a:gd fmla="*/ 0 h 197" name="T1"/>
                <a:gd fmla="*/ 7 w 222" name="T2"/>
                <a:gd fmla="*/ 0 h 197" name="T3"/>
                <a:gd fmla="*/ 0 w 222" name="T4"/>
                <a:gd fmla="*/ 7 h 197" name="T5"/>
                <a:gd fmla="*/ 0 w 222" name="T6"/>
                <a:gd fmla="*/ 190 h 197" name="T7"/>
                <a:gd fmla="*/ 7 w 222" name="T8"/>
                <a:gd fmla="*/ 197 h 197" name="T9"/>
                <a:gd fmla="*/ 215 w 222" name="T10"/>
                <a:gd fmla="*/ 197 h 197" name="T11"/>
                <a:gd fmla="*/ 222 w 222" name="T12"/>
                <a:gd fmla="*/ 190 h 197" name="T13"/>
                <a:gd fmla="*/ 222 w 222" name="T14"/>
                <a:gd fmla="*/ 7 h 197" name="T15"/>
                <a:gd fmla="*/ 215 w 222" name="T16"/>
                <a:gd fmla="*/ 0 h 197" name="T17"/>
                <a:gd fmla="*/ 171 w 222" name="T18"/>
                <a:gd fmla="*/ 15 h 197" name="T19"/>
                <a:gd fmla="*/ 180 w 222" name="T20"/>
                <a:gd fmla="*/ 24 h 197" name="T21"/>
                <a:gd fmla="*/ 171 w 222" name="T22"/>
                <a:gd fmla="*/ 34 h 197" name="T23"/>
                <a:gd fmla="*/ 162 w 222" name="T24"/>
                <a:gd fmla="*/ 24 h 197" name="T25"/>
                <a:gd fmla="*/ 171 w 222" name="T26"/>
                <a:gd fmla="*/ 15 h 197" name="T27"/>
                <a:gd fmla="*/ 143 w 222" name="T28"/>
                <a:gd fmla="*/ 15 h 197" name="T29"/>
                <a:gd fmla="*/ 153 w 222" name="T30"/>
                <a:gd fmla="*/ 24 h 197" name="T31"/>
                <a:gd fmla="*/ 143 w 222" name="T32"/>
                <a:gd fmla="*/ 34 h 197" name="T33"/>
                <a:gd fmla="*/ 134 w 222" name="T34"/>
                <a:gd fmla="*/ 24 h 197" name="T35"/>
                <a:gd fmla="*/ 143 w 222" name="T36"/>
                <a:gd fmla="*/ 15 h 197" name="T37"/>
                <a:gd fmla="*/ 208 w 222" name="T38"/>
                <a:gd fmla="*/ 183 h 197" name="T39"/>
                <a:gd fmla="*/ 14 w 222" name="T40"/>
                <a:gd fmla="*/ 183 h 197" name="T41"/>
                <a:gd fmla="*/ 14 w 222" name="T42"/>
                <a:gd fmla="*/ 49 h 197" name="T43"/>
                <a:gd fmla="*/ 208 w 222" name="T44"/>
                <a:gd fmla="*/ 49 h 197" name="T45"/>
                <a:gd fmla="*/ 208 w 222" name="T46"/>
                <a:gd fmla="*/ 183 h 197" name="T47"/>
                <a:gd fmla="*/ 199 w 222" name="T48"/>
                <a:gd fmla="*/ 34 h 197" name="T49"/>
                <a:gd fmla="*/ 189 w 222" name="T50"/>
                <a:gd fmla="*/ 24 h 197" name="T51"/>
                <a:gd fmla="*/ 199 w 222" name="T52"/>
                <a:gd fmla="*/ 15 h 197" name="T53"/>
                <a:gd fmla="*/ 208 w 222" name="T54"/>
                <a:gd fmla="*/ 24 h 197" name="T55"/>
                <a:gd fmla="*/ 199 w 222" name="T56"/>
                <a:gd fmla="*/ 34 h 197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97" w="221">
                  <a:moveTo>
                    <a:pt x="21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4" y="197"/>
                    <a:pt x="7" y="197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9" y="197"/>
                    <a:pt x="222" y="193"/>
                    <a:pt x="222" y="190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3"/>
                    <a:pt x="219" y="0"/>
                    <a:pt x="215" y="0"/>
                  </a:cubicBezTo>
                  <a:close/>
                  <a:moveTo>
                    <a:pt x="171" y="15"/>
                  </a:moveTo>
                  <a:cubicBezTo>
                    <a:pt x="176" y="15"/>
                    <a:pt x="180" y="19"/>
                    <a:pt x="180" y="24"/>
                  </a:cubicBezTo>
                  <a:cubicBezTo>
                    <a:pt x="180" y="29"/>
                    <a:pt x="176" y="34"/>
                    <a:pt x="171" y="34"/>
                  </a:cubicBezTo>
                  <a:cubicBezTo>
                    <a:pt x="166" y="34"/>
                    <a:pt x="162" y="29"/>
                    <a:pt x="162" y="24"/>
                  </a:cubicBezTo>
                  <a:cubicBezTo>
                    <a:pt x="162" y="19"/>
                    <a:pt x="166" y="15"/>
                    <a:pt x="171" y="15"/>
                  </a:cubicBezTo>
                  <a:close/>
                  <a:moveTo>
                    <a:pt x="143" y="15"/>
                  </a:moveTo>
                  <a:cubicBezTo>
                    <a:pt x="149" y="15"/>
                    <a:pt x="153" y="19"/>
                    <a:pt x="153" y="24"/>
                  </a:cubicBezTo>
                  <a:cubicBezTo>
                    <a:pt x="153" y="29"/>
                    <a:pt x="149" y="34"/>
                    <a:pt x="143" y="34"/>
                  </a:cubicBezTo>
                  <a:cubicBezTo>
                    <a:pt x="138" y="34"/>
                    <a:pt x="134" y="29"/>
                    <a:pt x="134" y="24"/>
                  </a:cubicBezTo>
                  <a:cubicBezTo>
                    <a:pt x="134" y="19"/>
                    <a:pt x="138" y="15"/>
                    <a:pt x="143" y="15"/>
                  </a:cubicBezTo>
                  <a:close/>
                  <a:moveTo>
                    <a:pt x="208" y="183"/>
                  </a:moveTo>
                  <a:cubicBezTo>
                    <a:pt x="14" y="183"/>
                    <a:pt x="14" y="183"/>
                    <a:pt x="14" y="183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208" y="49"/>
                    <a:pt x="208" y="49"/>
                    <a:pt x="208" y="49"/>
                  </a:cubicBezTo>
                  <a:lnTo>
                    <a:pt x="208" y="183"/>
                  </a:lnTo>
                  <a:close/>
                  <a:moveTo>
                    <a:pt x="199" y="34"/>
                  </a:moveTo>
                  <a:cubicBezTo>
                    <a:pt x="193" y="34"/>
                    <a:pt x="189" y="29"/>
                    <a:pt x="189" y="24"/>
                  </a:cubicBezTo>
                  <a:cubicBezTo>
                    <a:pt x="189" y="19"/>
                    <a:pt x="193" y="15"/>
                    <a:pt x="199" y="15"/>
                  </a:cubicBezTo>
                  <a:cubicBezTo>
                    <a:pt x="204" y="15"/>
                    <a:pt x="208" y="19"/>
                    <a:pt x="208" y="24"/>
                  </a:cubicBezTo>
                  <a:cubicBezTo>
                    <a:pt x="208" y="29"/>
                    <a:pt x="204" y="34"/>
                    <a:pt x="19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27"/>
            <p:cNvSpPr/>
            <p:nvPr/>
          </p:nvSpPr>
          <p:spPr bwMode="auto">
            <a:xfrm>
              <a:off x="5207318" y="3507243"/>
              <a:ext cx="43236" cy="44899"/>
            </a:xfrm>
            <a:custGeom>
              <a:gdLst>
                <a:gd fmla="*/ 7 w 26" name="T0"/>
                <a:gd fmla="*/ 0 h 27" name="T1"/>
                <a:gd fmla="*/ 7 w 26" name="T2"/>
                <a:gd fmla="*/ 2 h 27" name="T3"/>
                <a:gd fmla="*/ 0 w 26" name="T4"/>
                <a:gd fmla="*/ 27 h 27" name="T5"/>
                <a:gd fmla="*/ 24 w 26" name="T6"/>
                <a:gd fmla="*/ 19 h 27" name="T7"/>
                <a:gd fmla="*/ 26 w 26" name="T8"/>
                <a:gd fmla="*/ 19 h 27" name="T9"/>
                <a:gd fmla="*/ 7 w 26" name="T10"/>
                <a:gd fmla="*/ 0 h 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" w="26">
                  <a:moveTo>
                    <a:pt x="7" y="0"/>
                  </a:moveTo>
                  <a:lnTo>
                    <a:pt x="7" y="2"/>
                  </a:lnTo>
                  <a:lnTo>
                    <a:pt x="0" y="27"/>
                  </a:lnTo>
                  <a:lnTo>
                    <a:pt x="24" y="19"/>
                  </a:lnTo>
                  <a:lnTo>
                    <a:pt x="26" y="19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28"/>
            <p:cNvSpPr/>
            <p:nvPr/>
          </p:nvSpPr>
          <p:spPr bwMode="auto">
            <a:xfrm>
              <a:off x="5380262" y="3294388"/>
              <a:ext cx="81484" cy="84810"/>
            </a:xfrm>
            <a:custGeom>
              <a:gdLst>
                <a:gd fmla="*/ 29 w 39" name="T0"/>
                <a:gd fmla="*/ 40 h 40" name="T1"/>
                <a:gd fmla="*/ 37 w 39" name="T2"/>
                <a:gd fmla="*/ 32 h 40" name="T3"/>
                <a:gd fmla="*/ 37 w 39" name="T4"/>
                <a:gd fmla="*/ 23 h 40" name="T5"/>
                <a:gd fmla="*/ 17 w 39" name="T6"/>
                <a:gd fmla="*/ 3 h 40" name="T7"/>
                <a:gd fmla="*/ 7 w 39" name="T8"/>
                <a:gd fmla="*/ 3 h 40" name="T9"/>
                <a:gd fmla="*/ 0 w 39" name="T10"/>
                <a:gd fmla="*/ 11 h 40" name="T11"/>
                <a:gd fmla="*/ 29 w 39" name="T12"/>
                <a:gd fmla="*/ 40 h 4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" w="39">
                  <a:moveTo>
                    <a:pt x="29" y="40"/>
                  </a:moveTo>
                  <a:cubicBezTo>
                    <a:pt x="37" y="32"/>
                    <a:pt x="37" y="32"/>
                    <a:pt x="37" y="32"/>
                  </a:cubicBezTo>
                  <a:cubicBezTo>
                    <a:pt x="39" y="30"/>
                    <a:pt x="39" y="25"/>
                    <a:pt x="37" y="2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4" y="0"/>
                    <a:pt x="10" y="0"/>
                    <a:pt x="7" y="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29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29"/>
            <p:cNvSpPr/>
            <p:nvPr/>
          </p:nvSpPr>
          <p:spPr bwMode="auto">
            <a:xfrm>
              <a:off x="5240576" y="3324321"/>
              <a:ext cx="194563" cy="194563"/>
            </a:xfrm>
            <a:custGeom>
              <a:gdLst>
                <a:gd fmla="*/ 64 w 93" name="T0"/>
                <a:gd fmla="*/ 0 h 93" name="T1"/>
                <a:gd fmla="*/ 63 w 93" name="T2"/>
                <a:gd fmla="*/ 0 h 93" name="T3"/>
                <a:gd fmla="*/ 3 w 93" name="T4"/>
                <a:gd fmla="*/ 61 h 93" name="T5"/>
                <a:gd fmla="*/ 3 w 93" name="T6"/>
                <a:gd fmla="*/ 71 h 93" name="T7"/>
                <a:gd fmla="*/ 3 w 93" name="T8"/>
                <a:gd fmla="*/ 71 h 93" name="T9"/>
                <a:gd fmla="*/ 10 w 93" name="T10"/>
                <a:gd fmla="*/ 73 h 93" name="T11"/>
                <a:gd fmla="*/ 12 w 93" name="T12"/>
                <a:gd fmla="*/ 80 h 93" name="T13"/>
                <a:gd fmla="*/ 13 w 93" name="T14"/>
                <a:gd fmla="*/ 81 h 93" name="T15"/>
                <a:gd fmla="*/ 20 w 93" name="T16"/>
                <a:gd fmla="*/ 82 h 93" name="T17"/>
                <a:gd fmla="*/ 21 w 93" name="T18"/>
                <a:gd fmla="*/ 89 h 93" name="T19"/>
                <a:gd fmla="*/ 22 w 93" name="T20"/>
                <a:gd fmla="*/ 90 h 93" name="T21"/>
                <a:gd fmla="*/ 32 w 93" name="T22"/>
                <a:gd fmla="*/ 90 h 93" name="T23"/>
                <a:gd fmla="*/ 92 w 93" name="T24"/>
                <a:gd fmla="*/ 30 h 93" name="T25"/>
                <a:gd fmla="*/ 93 w 93" name="T26"/>
                <a:gd fmla="*/ 29 h 93" name="T27"/>
                <a:gd fmla="*/ 64 w 93" name="T28"/>
                <a:gd fmla="*/ 0 h 9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3" w="93">
                  <a:moveTo>
                    <a:pt x="64" y="0"/>
                  </a:moveTo>
                  <a:cubicBezTo>
                    <a:pt x="64" y="0"/>
                    <a:pt x="63" y="0"/>
                    <a:pt x="63" y="0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0" y="63"/>
                    <a:pt x="0" y="68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8" y="74"/>
                    <a:pt x="10" y="73"/>
                  </a:cubicBezTo>
                  <a:cubicBezTo>
                    <a:pt x="10" y="75"/>
                    <a:pt x="10" y="78"/>
                    <a:pt x="12" y="80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5" y="83"/>
                    <a:pt x="17" y="83"/>
                    <a:pt x="20" y="82"/>
                  </a:cubicBezTo>
                  <a:cubicBezTo>
                    <a:pt x="19" y="85"/>
                    <a:pt x="19" y="87"/>
                    <a:pt x="21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5" y="93"/>
                    <a:pt x="29" y="93"/>
                    <a:pt x="32" y="9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3" y="29"/>
                    <a:pt x="93" y="29"/>
                    <a:pt x="93" y="29"/>
                  </a:cubicBez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230"/>
            <p:cNvSpPr>
              <a:spLocks noChangeArrowheads="1"/>
            </p:cNvSpPr>
            <p:nvPr/>
          </p:nvSpPr>
          <p:spPr bwMode="auto">
            <a:xfrm>
              <a:off x="4954553" y="3389175"/>
              <a:ext cx="151327" cy="1496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231"/>
            <p:cNvSpPr>
              <a:spLocks noChangeArrowheads="1"/>
            </p:cNvSpPr>
            <p:nvPr/>
          </p:nvSpPr>
          <p:spPr bwMode="auto">
            <a:xfrm>
              <a:off x="4954553" y="3437400"/>
              <a:ext cx="237799" cy="1496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232"/>
            <p:cNvSpPr>
              <a:spLocks noChangeArrowheads="1"/>
            </p:cNvSpPr>
            <p:nvPr/>
          </p:nvSpPr>
          <p:spPr bwMode="auto">
            <a:xfrm>
              <a:off x="4954553" y="3487288"/>
              <a:ext cx="237799" cy="14967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233"/>
            <p:cNvSpPr>
              <a:spLocks noChangeArrowheads="1"/>
            </p:cNvSpPr>
            <p:nvPr/>
          </p:nvSpPr>
          <p:spPr bwMode="auto">
            <a:xfrm>
              <a:off x="4954553" y="3535512"/>
              <a:ext cx="237799" cy="13303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2304799" y="5164378"/>
            <a:ext cx="565394" cy="414069"/>
            <a:chOff x="7147950" y="1910835"/>
            <a:chExt cx="565394" cy="414069"/>
          </a:xfrm>
          <a:solidFill>
            <a:schemeClr val="bg1"/>
          </a:solidFill>
        </p:grpSpPr>
        <p:sp>
          <p:nvSpPr>
            <p:cNvPr id="118" name="Freeform 248"/>
            <p:cNvSpPr/>
            <p:nvPr/>
          </p:nvSpPr>
          <p:spPr bwMode="auto">
            <a:xfrm>
              <a:off x="7147950" y="1910835"/>
              <a:ext cx="394114" cy="377484"/>
            </a:xfrm>
            <a:custGeom>
              <a:gdLst>
                <a:gd fmla="*/ 79 w 189" name="T0"/>
                <a:gd fmla="*/ 136 h 181" name="T1"/>
                <a:gd fmla="*/ 69 w 189" name="T2"/>
                <a:gd fmla="*/ 134 h 181" name="T3"/>
                <a:gd fmla="*/ 68 w 189" name="T4"/>
                <a:gd fmla="*/ 133 h 181" name="T5"/>
                <a:gd fmla="*/ 66 w 189" name="T6"/>
                <a:gd fmla="*/ 133 h 181" name="T7"/>
                <a:gd fmla="*/ 43 w 189" name="T8"/>
                <a:gd fmla="*/ 143 h 181" name="T9"/>
                <a:gd fmla="*/ 49 w 189" name="T10"/>
                <a:gd fmla="*/ 125 h 181" name="T11"/>
                <a:gd fmla="*/ 43 w 189" name="T12"/>
                <a:gd fmla="*/ 122 h 181" name="T13"/>
                <a:gd fmla="*/ 17 w 189" name="T14"/>
                <a:gd fmla="*/ 78 h 181" name="T15"/>
                <a:gd fmla="*/ 102 w 189" name="T16"/>
                <a:gd fmla="*/ 17 h 181" name="T17"/>
                <a:gd fmla="*/ 166 w 189" name="T18"/>
                <a:gd fmla="*/ 38 h 181" name="T19"/>
                <a:gd fmla="*/ 177 w 189" name="T20"/>
                <a:gd fmla="*/ 37 h 181" name="T21"/>
                <a:gd fmla="*/ 189 w 189" name="T22"/>
                <a:gd fmla="*/ 38 h 181" name="T23"/>
                <a:gd fmla="*/ 102 w 189" name="T24"/>
                <a:gd fmla="*/ 0 h 181" name="T25"/>
                <a:gd fmla="*/ 0 w 189" name="T26"/>
                <a:gd fmla="*/ 78 h 181" name="T27"/>
                <a:gd fmla="*/ 28 w 189" name="T28"/>
                <a:gd fmla="*/ 132 h 181" name="T29"/>
                <a:gd fmla="*/ 11 w 189" name="T30"/>
                <a:gd fmla="*/ 181 h 181" name="T31"/>
                <a:gd fmla="*/ 31 w 189" name="T32"/>
                <a:gd fmla="*/ 169 h 181" name="T33"/>
                <a:gd fmla="*/ 66 w 189" name="T34"/>
                <a:gd fmla="*/ 151 h 181" name="T35"/>
                <a:gd fmla="*/ 90 w 189" name="T36"/>
                <a:gd fmla="*/ 155 h 181" name="T37"/>
                <a:gd fmla="*/ 79 w 189" name="T38"/>
                <a:gd fmla="*/ 136 h 18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81" w="189">
                  <a:moveTo>
                    <a:pt x="79" y="136"/>
                  </a:moveTo>
                  <a:cubicBezTo>
                    <a:pt x="76" y="136"/>
                    <a:pt x="72" y="135"/>
                    <a:pt x="69" y="134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65" y="133"/>
                    <a:pt x="61" y="133"/>
                    <a:pt x="43" y="143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26" y="110"/>
                    <a:pt x="17" y="94"/>
                    <a:pt x="17" y="78"/>
                  </a:cubicBezTo>
                  <a:cubicBezTo>
                    <a:pt x="17" y="44"/>
                    <a:pt x="55" y="17"/>
                    <a:pt x="102" y="17"/>
                  </a:cubicBezTo>
                  <a:cubicBezTo>
                    <a:pt x="127" y="17"/>
                    <a:pt x="150" y="25"/>
                    <a:pt x="166" y="38"/>
                  </a:cubicBezTo>
                  <a:cubicBezTo>
                    <a:pt x="169" y="37"/>
                    <a:pt x="173" y="37"/>
                    <a:pt x="177" y="37"/>
                  </a:cubicBezTo>
                  <a:cubicBezTo>
                    <a:pt x="181" y="37"/>
                    <a:pt x="185" y="37"/>
                    <a:pt x="189" y="38"/>
                  </a:cubicBezTo>
                  <a:cubicBezTo>
                    <a:pt x="172" y="15"/>
                    <a:pt x="139" y="0"/>
                    <a:pt x="102" y="0"/>
                  </a:cubicBezTo>
                  <a:cubicBezTo>
                    <a:pt x="45" y="0"/>
                    <a:pt x="0" y="35"/>
                    <a:pt x="0" y="78"/>
                  </a:cubicBezTo>
                  <a:cubicBezTo>
                    <a:pt x="0" y="98"/>
                    <a:pt x="10" y="117"/>
                    <a:pt x="28" y="132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44" y="162"/>
                    <a:pt x="61" y="153"/>
                    <a:pt x="66" y="151"/>
                  </a:cubicBezTo>
                  <a:cubicBezTo>
                    <a:pt x="74" y="153"/>
                    <a:pt x="82" y="154"/>
                    <a:pt x="90" y="155"/>
                  </a:cubicBezTo>
                  <a:cubicBezTo>
                    <a:pt x="85" y="149"/>
                    <a:pt x="81" y="143"/>
                    <a:pt x="79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49"/>
            <p:cNvSpPr>
              <a:spLocks noEditPoints="1"/>
            </p:cNvSpPr>
            <p:nvPr/>
          </p:nvSpPr>
          <p:spPr bwMode="auto">
            <a:xfrm>
              <a:off x="7324220" y="2007285"/>
              <a:ext cx="389124" cy="317619"/>
            </a:xfrm>
            <a:custGeom>
              <a:gdLst>
                <a:gd fmla="*/ 187 w 187" name="T0"/>
                <a:gd fmla="*/ 69 h 153" name="T1"/>
                <a:gd fmla="*/ 93 w 187" name="T2"/>
                <a:gd fmla="*/ 0 h 153" name="T3"/>
                <a:gd fmla="*/ 0 w 187" name="T4"/>
                <a:gd fmla="*/ 69 h 153" name="T5"/>
                <a:gd fmla="*/ 93 w 187" name="T6"/>
                <a:gd fmla="*/ 139 h 153" name="T7"/>
                <a:gd fmla="*/ 128 w 187" name="T8"/>
                <a:gd fmla="*/ 134 h 153" name="T9"/>
                <a:gd fmla="*/ 168 w 187" name="T10"/>
                <a:gd fmla="*/ 153 h 153" name="T11"/>
                <a:gd fmla="*/ 156 w 187" name="T12"/>
                <a:gd fmla="*/ 120 h 153" name="T13"/>
                <a:gd fmla="*/ 187 w 187" name="T14"/>
                <a:gd fmla="*/ 69 h 153" name="T15"/>
                <a:gd fmla="*/ 57 w 187" name="T16"/>
                <a:gd fmla="*/ 79 h 153" name="T17"/>
                <a:gd fmla="*/ 49 w 187" name="T18"/>
                <a:gd fmla="*/ 75 h 153" name="T19"/>
                <a:gd fmla="*/ 40 w 187" name="T20"/>
                <a:gd fmla="*/ 79 h 153" name="T21"/>
                <a:gd fmla="*/ 42 w 187" name="T22"/>
                <a:gd fmla="*/ 70 h 153" name="T23"/>
                <a:gd fmla="*/ 35 w 187" name="T24"/>
                <a:gd fmla="*/ 63 h 153" name="T25"/>
                <a:gd fmla="*/ 45 w 187" name="T26"/>
                <a:gd fmla="*/ 62 h 153" name="T27"/>
                <a:gd fmla="*/ 49 w 187" name="T28"/>
                <a:gd fmla="*/ 53 h 153" name="T29"/>
                <a:gd fmla="*/ 53 w 187" name="T30"/>
                <a:gd fmla="*/ 62 h 153" name="T31"/>
                <a:gd fmla="*/ 62 w 187" name="T32"/>
                <a:gd fmla="*/ 63 h 153" name="T33"/>
                <a:gd fmla="*/ 56 w 187" name="T34"/>
                <a:gd fmla="*/ 70 h 153" name="T35"/>
                <a:gd fmla="*/ 57 w 187" name="T36"/>
                <a:gd fmla="*/ 79 h 153" name="T37"/>
                <a:gd fmla="*/ 106 w 187" name="T38"/>
                <a:gd fmla="*/ 83 h 153" name="T39"/>
                <a:gd fmla="*/ 93 w 187" name="T40"/>
                <a:gd fmla="*/ 76 h 153" name="T41"/>
                <a:gd fmla="*/ 80 w 187" name="T42"/>
                <a:gd fmla="*/ 83 h 153" name="T43"/>
                <a:gd fmla="*/ 82 w 187" name="T44"/>
                <a:gd fmla="*/ 68 h 153" name="T45"/>
                <a:gd fmla="*/ 72 w 187" name="T46"/>
                <a:gd fmla="*/ 58 h 153" name="T47"/>
                <a:gd fmla="*/ 86 w 187" name="T48"/>
                <a:gd fmla="*/ 56 h 153" name="T49"/>
                <a:gd fmla="*/ 93 w 187" name="T50"/>
                <a:gd fmla="*/ 43 h 153" name="T51"/>
                <a:gd fmla="*/ 100 w 187" name="T52"/>
                <a:gd fmla="*/ 56 h 153" name="T53"/>
                <a:gd fmla="*/ 114 w 187" name="T54"/>
                <a:gd fmla="*/ 58 h 153" name="T55"/>
                <a:gd fmla="*/ 104 w 187" name="T56"/>
                <a:gd fmla="*/ 68 h 153" name="T57"/>
                <a:gd fmla="*/ 106 w 187" name="T58"/>
                <a:gd fmla="*/ 83 h 153" name="T59"/>
                <a:gd fmla="*/ 145 w 187" name="T60"/>
                <a:gd fmla="*/ 79 h 153" name="T61"/>
                <a:gd fmla="*/ 137 w 187" name="T62"/>
                <a:gd fmla="*/ 75 h 153" name="T63"/>
                <a:gd fmla="*/ 129 w 187" name="T64"/>
                <a:gd fmla="*/ 79 h 153" name="T65"/>
                <a:gd fmla="*/ 130 w 187" name="T66"/>
                <a:gd fmla="*/ 70 h 153" name="T67"/>
                <a:gd fmla="*/ 123 w 187" name="T68"/>
                <a:gd fmla="*/ 63 h 153" name="T69"/>
                <a:gd fmla="*/ 133 w 187" name="T70"/>
                <a:gd fmla="*/ 62 h 153" name="T71"/>
                <a:gd fmla="*/ 137 w 187" name="T72"/>
                <a:gd fmla="*/ 53 h 153" name="T73"/>
                <a:gd fmla="*/ 141 w 187" name="T74"/>
                <a:gd fmla="*/ 62 h 153" name="T75"/>
                <a:gd fmla="*/ 151 w 187" name="T76"/>
                <a:gd fmla="*/ 63 h 153" name="T77"/>
                <a:gd fmla="*/ 144 w 187" name="T78"/>
                <a:gd fmla="*/ 70 h 153" name="T79"/>
                <a:gd fmla="*/ 145 w 187" name="T80"/>
                <a:gd fmla="*/ 79 h 153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53" w="187">
                  <a:moveTo>
                    <a:pt x="187" y="69"/>
                  </a:moveTo>
                  <a:cubicBezTo>
                    <a:pt x="187" y="31"/>
                    <a:pt x="145" y="0"/>
                    <a:pt x="93" y="0"/>
                  </a:cubicBezTo>
                  <a:cubicBezTo>
                    <a:pt x="42" y="0"/>
                    <a:pt x="0" y="31"/>
                    <a:pt x="0" y="69"/>
                  </a:cubicBezTo>
                  <a:cubicBezTo>
                    <a:pt x="0" y="108"/>
                    <a:pt x="42" y="139"/>
                    <a:pt x="93" y="139"/>
                  </a:cubicBezTo>
                  <a:cubicBezTo>
                    <a:pt x="106" y="139"/>
                    <a:pt x="118" y="137"/>
                    <a:pt x="128" y="134"/>
                  </a:cubicBezTo>
                  <a:cubicBezTo>
                    <a:pt x="132" y="133"/>
                    <a:pt x="168" y="153"/>
                    <a:pt x="168" y="153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75" y="108"/>
                    <a:pt x="187" y="90"/>
                    <a:pt x="187" y="69"/>
                  </a:cubicBezTo>
                  <a:close/>
                  <a:moveTo>
                    <a:pt x="57" y="79"/>
                  </a:moveTo>
                  <a:cubicBezTo>
                    <a:pt x="49" y="75"/>
                    <a:pt x="49" y="75"/>
                    <a:pt x="49" y="75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56" y="70"/>
                    <a:pt x="56" y="70"/>
                    <a:pt x="56" y="70"/>
                  </a:cubicBezTo>
                  <a:lnTo>
                    <a:pt x="57" y="79"/>
                  </a:lnTo>
                  <a:close/>
                  <a:moveTo>
                    <a:pt x="106" y="83"/>
                  </a:moveTo>
                  <a:cubicBezTo>
                    <a:pt x="93" y="76"/>
                    <a:pt x="93" y="76"/>
                    <a:pt x="93" y="76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04" y="68"/>
                    <a:pt x="104" y="68"/>
                    <a:pt x="104" y="68"/>
                  </a:cubicBezTo>
                  <a:lnTo>
                    <a:pt x="106" y="83"/>
                  </a:lnTo>
                  <a:close/>
                  <a:moveTo>
                    <a:pt x="145" y="79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3" y="63"/>
                    <a:pt x="123" y="63"/>
                    <a:pt x="123" y="63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7" y="53"/>
                    <a:pt x="137" y="53"/>
                    <a:pt x="137" y="53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44" y="70"/>
                    <a:pt x="144" y="70"/>
                    <a:pt x="144" y="70"/>
                  </a:cubicBezTo>
                  <a:lnTo>
                    <a:pt x="145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矩形 49"/>
          <p:cNvSpPr/>
          <p:nvPr/>
        </p:nvSpPr>
        <p:spPr>
          <a:xfrm>
            <a:off x="7104843" y="3299102"/>
            <a:ext cx="93403" cy="1295952"/>
          </a:xfrm>
          <a:prstGeom prst="rect">
            <a:avLst/>
          </a:prstGeom>
          <a:solidFill>
            <a:srgbClr val="3A8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矩形 50"/>
          <p:cNvSpPr/>
          <p:nvPr/>
        </p:nvSpPr>
        <p:spPr>
          <a:xfrm>
            <a:off x="7104843" y="4934986"/>
            <a:ext cx="93403" cy="1295952"/>
          </a:xfrm>
          <a:prstGeom prst="rect">
            <a:avLst/>
          </a:prstGeom>
          <a:solidFill>
            <a:srgbClr val="F26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2" name="组合 51"/>
          <p:cNvGrpSpPr/>
          <p:nvPr/>
        </p:nvGrpSpPr>
        <p:grpSpPr>
          <a:xfrm>
            <a:off x="5608336" y="1111995"/>
            <a:ext cx="975328" cy="124250"/>
            <a:chOff x="1524000" y="924560"/>
            <a:chExt cx="1116810" cy="142274"/>
          </a:xfrm>
        </p:grpSpPr>
        <p:sp>
          <p:nvSpPr>
            <p:cNvPr id="53" name="椭圆 52"/>
            <p:cNvSpPr/>
            <p:nvPr/>
          </p:nvSpPr>
          <p:spPr>
            <a:xfrm>
              <a:off x="1524000" y="924560"/>
              <a:ext cx="142274" cy="142274"/>
            </a:xfrm>
            <a:prstGeom prst="ellipse">
              <a:avLst/>
            </a:prstGeom>
            <a:solidFill>
              <a:srgbClr val="1B3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椭圆 53"/>
            <p:cNvSpPr/>
            <p:nvPr/>
          </p:nvSpPr>
          <p:spPr>
            <a:xfrm>
              <a:off x="1767634" y="924560"/>
              <a:ext cx="142274" cy="142274"/>
            </a:xfrm>
            <a:prstGeom prst="ellipse">
              <a:avLst/>
            </a:prstGeom>
            <a:solidFill>
              <a:srgbClr val="9CC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椭圆 54"/>
            <p:cNvSpPr/>
            <p:nvPr/>
          </p:nvSpPr>
          <p:spPr>
            <a:xfrm>
              <a:off x="2011268" y="924560"/>
              <a:ext cx="142274" cy="142274"/>
            </a:xfrm>
            <a:prstGeom prst="ellipse">
              <a:avLst/>
            </a:prstGeom>
            <a:solidFill>
              <a:srgbClr val="CBE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椭圆 55"/>
            <p:cNvSpPr/>
            <p:nvPr/>
          </p:nvSpPr>
          <p:spPr>
            <a:xfrm>
              <a:off x="2254902" y="924560"/>
              <a:ext cx="142274" cy="142274"/>
            </a:xfrm>
            <a:prstGeom prst="ellipse">
              <a:avLst/>
            </a:prstGeom>
            <a:solidFill>
              <a:srgbClr val="3A8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椭圆 56"/>
            <p:cNvSpPr/>
            <p:nvPr/>
          </p:nvSpPr>
          <p:spPr>
            <a:xfrm>
              <a:off x="2498536" y="924560"/>
              <a:ext cx="142274" cy="142274"/>
            </a:xfrm>
            <a:prstGeom prst="ellipse">
              <a:avLst/>
            </a:prstGeom>
            <a:solidFill>
              <a:srgbClr val="F26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94192001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053509" y="487020"/>
            <a:ext cx="408498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请在这里添加标题</a:t>
            </a:r>
          </a:p>
        </p:txBody>
      </p:sp>
      <p:graphicFrame>
        <p:nvGraphicFramePr>
          <p:cNvPr id="57" name="图表 56"/>
          <p:cNvGraphicFramePr/>
          <p:nvPr>
            <p:extLst>
              <p:ext uri="{D42A27DB-BD31-4B8C-83A1-F6EECF244321}">
                <p14:modId val="3887400137"/>
              </p:ext>
            </p:extLst>
          </p:nvPr>
        </p:nvGraphicFramePr>
        <p:xfrm>
          <a:off x="977910" y="1812441"/>
          <a:ext cx="2688331" cy="223659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29" name="图表 28"/>
          <p:cNvGraphicFramePr/>
          <p:nvPr>
            <p:extLst>
              <p:ext uri="{D42A27DB-BD31-4B8C-83A1-F6EECF244321}">
                <p14:modId val="2132183770"/>
              </p:ext>
            </p:extLst>
          </p:nvPr>
        </p:nvGraphicFramePr>
        <p:xfrm>
          <a:off x="851015" y="1769925"/>
          <a:ext cx="2942120" cy="232162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216081" y="4781722"/>
            <a:ext cx="2083443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基于演示设计的一站式在线演示素材销售、服务交易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216082" y="4214409"/>
            <a:ext cx="208344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小标题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5065853" y="4214409"/>
            <a:ext cx="208344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小标题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646578" y="4214410"/>
            <a:ext cx="208344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小标题</a:t>
            </a:r>
          </a:p>
        </p:txBody>
      </p:sp>
      <p:graphicFrame>
        <p:nvGraphicFramePr>
          <p:cNvPr id="58" name="图表 57"/>
          <p:cNvGraphicFramePr/>
          <p:nvPr>
            <p:extLst>
              <p:ext uri="{D42A27DB-BD31-4B8C-83A1-F6EECF244321}">
                <p14:modId val="1011799614"/>
              </p:ext>
            </p:extLst>
          </p:nvPr>
        </p:nvGraphicFramePr>
        <p:xfrm>
          <a:off x="4773229" y="1812947"/>
          <a:ext cx="2688331" cy="223659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59" name="图表 58"/>
          <p:cNvGraphicFramePr/>
          <p:nvPr>
            <p:extLst>
              <p:ext uri="{D42A27DB-BD31-4B8C-83A1-F6EECF244321}">
                <p14:modId val="3257132375"/>
              </p:ext>
            </p:extLst>
          </p:nvPr>
        </p:nvGraphicFramePr>
        <p:xfrm>
          <a:off x="4646334" y="1770431"/>
          <a:ext cx="2942120" cy="2321627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60" name="图表 59"/>
          <p:cNvGraphicFramePr/>
          <p:nvPr>
            <p:extLst>
              <p:ext uri="{D42A27DB-BD31-4B8C-83A1-F6EECF244321}">
                <p14:modId val="2790807469"/>
              </p:ext>
            </p:extLst>
          </p:nvPr>
        </p:nvGraphicFramePr>
        <p:xfrm>
          <a:off x="8377046" y="1812441"/>
          <a:ext cx="2688331" cy="2236595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graphicFrame>
        <p:nvGraphicFramePr>
          <p:cNvPr id="61" name="图表 60"/>
          <p:cNvGraphicFramePr/>
          <p:nvPr>
            <p:extLst>
              <p:ext uri="{D42A27DB-BD31-4B8C-83A1-F6EECF244321}">
                <p14:modId val="2602511354"/>
              </p:ext>
            </p:extLst>
          </p:nvPr>
        </p:nvGraphicFramePr>
        <p:xfrm>
          <a:off x="8250151" y="1769925"/>
          <a:ext cx="2942120" cy="2321627"/>
        </p:xfrm>
        <a:graphic>
          <a:graphicData uri="http://schemas.openxmlformats.org/drawingml/2006/chart">
            <c:chart xmlns:c="http://schemas.openxmlformats.org/drawingml/2006/chart" r:id="rId7"/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1477123" y="2607573"/>
            <a:ext cx="168990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75%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5272442" y="2608079"/>
            <a:ext cx="168990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50%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876259" y="2607573"/>
            <a:ext cx="168990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25%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608336" y="1111995"/>
            <a:ext cx="975328" cy="124250"/>
            <a:chOff x="1524000" y="924560"/>
            <a:chExt cx="1116810" cy="142274"/>
          </a:xfrm>
        </p:grpSpPr>
        <p:sp>
          <p:nvSpPr>
            <p:cNvPr id="25" name="椭圆 24"/>
            <p:cNvSpPr/>
            <p:nvPr/>
          </p:nvSpPr>
          <p:spPr>
            <a:xfrm>
              <a:off x="1524000" y="924560"/>
              <a:ext cx="142274" cy="142274"/>
            </a:xfrm>
            <a:prstGeom prst="ellipse">
              <a:avLst/>
            </a:prstGeom>
            <a:solidFill>
              <a:srgbClr val="1B3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椭圆 25"/>
            <p:cNvSpPr/>
            <p:nvPr/>
          </p:nvSpPr>
          <p:spPr>
            <a:xfrm>
              <a:off x="1767634" y="924560"/>
              <a:ext cx="142274" cy="142274"/>
            </a:xfrm>
            <a:prstGeom prst="ellipse">
              <a:avLst/>
            </a:prstGeom>
            <a:solidFill>
              <a:srgbClr val="9CC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椭圆 26"/>
            <p:cNvSpPr/>
            <p:nvPr/>
          </p:nvSpPr>
          <p:spPr>
            <a:xfrm>
              <a:off x="2011268" y="924560"/>
              <a:ext cx="142274" cy="142274"/>
            </a:xfrm>
            <a:prstGeom prst="ellipse">
              <a:avLst/>
            </a:prstGeom>
            <a:solidFill>
              <a:srgbClr val="CBE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椭圆 27"/>
            <p:cNvSpPr/>
            <p:nvPr/>
          </p:nvSpPr>
          <p:spPr>
            <a:xfrm>
              <a:off x="2254902" y="924560"/>
              <a:ext cx="142274" cy="142274"/>
            </a:xfrm>
            <a:prstGeom prst="ellipse">
              <a:avLst/>
            </a:prstGeom>
            <a:solidFill>
              <a:srgbClr val="3A8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>
              <a:off x="2498536" y="924560"/>
              <a:ext cx="142274" cy="142274"/>
            </a:xfrm>
            <a:prstGeom prst="ellipse">
              <a:avLst/>
            </a:prstGeom>
            <a:solidFill>
              <a:srgbClr val="F26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5054278" y="4781722"/>
            <a:ext cx="2083443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基于演示设计的一站式在线演示素材销售、服务交易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646578" y="4781722"/>
            <a:ext cx="2083443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基于演示设计的一站式在线演示素材销售、服务交易</a:t>
            </a:r>
          </a:p>
        </p:txBody>
      </p:sp>
    </p:spTree>
    <p:extLst>
      <p:ext uri="{BB962C8B-B14F-4D97-AF65-F5344CB8AC3E}">
        <p14:creationId val="49941839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2787512" y="2705725"/>
            <a:ext cx="6616976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8800">
                <a:solidFill>
                  <a:schemeClr val="bg1"/>
                </a:solidFill>
                <a:ea charset="-122" panose="020b0503020204020204" pitchFamily="34" typeface="微软雅黑"/>
              </a:rPr>
              <a:t>Thank You</a:t>
            </a:r>
          </a:p>
        </p:txBody>
      </p:sp>
      <p:sp>
        <p:nvSpPr>
          <p:cNvPr id="7" name="等腰三角形 6"/>
          <p:cNvSpPr/>
          <p:nvPr/>
        </p:nvSpPr>
        <p:spPr>
          <a:xfrm rot="5400000">
            <a:off x="-1784075" y="1784075"/>
            <a:ext cx="6858001" cy="3289854"/>
          </a:xfrm>
          <a:prstGeom prst="triangl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等腰三角形 26"/>
          <p:cNvSpPr/>
          <p:nvPr/>
        </p:nvSpPr>
        <p:spPr>
          <a:xfrm flipH="1" rot="16200000">
            <a:off x="7118074" y="1784075"/>
            <a:ext cx="6858000" cy="3289853"/>
          </a:xfrm>
          <a:prstGeom prst="triangl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56654287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rtlCol="0" wrap="square">
        <a:spAutoFit/>
      </a:bodyPr>
      <a:lstStyle>
        <a:defPPr algn="ctr">
          <a:defRPr dirty="0" smtClean="0" sz="4400">
            <a:latin charset="-122" panose="020B0503020204020204" pitchFamily="34" typeface="微软雅黑"/>
            <a:ea charset="-122" panose="020B0503020204020204" pitchFamily="34" typeface="微软雅黑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60</Paragraphs>
  <Slides>9</Slides>
  <Notes>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5">
      <vt:lpstr>Arial</vt:lpstr>
      <vt:lpstr>Calibri Light</vt:lpstr>
      <vt:lpstr>Calibri</vt:lpstr>
      <vt:lpstr>微软雅黑</vt:lpstr>
      <vt:lpstr>Arial Unicode MS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2021-08-22T11:53:40Z</dcterms:created>
  <cp:lastPrinted>2021-08-22T11:53:40Z</cp:lastPrinted>
  <dcterms:modified xsi:type="dcterms:W3CDTF">2021-08-22T05:38:01Z</dcterms:modified>
  <cp:revision>1</cp:revision>
</cp:coreProperties>
</file>